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Masters/slideMaster3.xml" ContentType="application/vnd.openxmlformats-officedocument.presentationml.slideMaster+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Masters/slideMaster4.xml" ContentType="application/vnd.openxmlformats-officedocument.presentationml.slideMaster+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Masters/slideMaster5.xml" ContentType="application/vnd.openxmlformats-officedocument.presentationml.slideMaster+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Masters/slideMaster6.xml" ContentType="application/vnd.openxmlformats-officedocument.presentationml.slideMaster+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Masters/slideMaster7.xml" ContentType="application/vnd.openxmlformats-officedocument.presentationml.slideMaster+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7.xml" ContentType="application/vnd.openxmlformats-officedocument.theme+xml"/>
  <Override PartName="/ppt/slideMasters/slideMaster8.xml" ContentType="application/vnd.openxmlformats-officedocument.presentationml.slideMaster+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8.xml" ContentType="application/vnd.openxmlformats-officedocument.theme+xml"/>
  <Override PartName="/ppt/slideMasters/slideMaster9.xml" ContentType="application/vnd.openxmlformats-officedocument.presentationml.slideMaster+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9.xml" ContentType="application/vnd.openxmlformats-officedocument.theme+xml"/>
  <Override PartName="/ppt/slideMasters/slideMaster10.xml" ContentType="application/vnd.openxmlformats-officedocument.presentationml.slideMaster+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0.xml" ContentType="application/vnd.openxmlformats-officedocument.theme+xml"/>
  <Override PartName="/ppt/slideMasters/slideMaster11.xml" ContentType="application/vnd.openxmlformats-officedocument.presentationml.slideMaster+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1.xml" ContentType="application/vnd.openxmlformats-officedocument.theme+xml"/>
  <Override PartName="/ppt/slideMasters/slideMaster12.xml" ContentType="application/vnd.openxmlformats-officedocument.presentationml.slideMaster+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notesMasters/notesMaster1.xml" ContentType="application/vnd.openxmlformats-officedocument.presentationml.notesMaster+xml"/>
  <Override PartName="/ppt/theme/theme1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diagrams/layout1.xml" ContentType="application/vnd.openxmlformats-officedocument.drawingml.diagramLayout+xml"/>
  <Override PartName="/ppt/diagrams/data1.xml" ContentType="application/vnd.openxmlformats-officedocument.drawingml.diagramData+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924" r:id="rId1"/>
    <p:sldMasterId id="2147483936" r:id="rId2"/>
    <p:sldMasterId id="2147483954" r:id="rId3"/>
    <p:sldMasterId id="2147483972" r:id="rId4"/>
    <p:sldMasterId id="2147483984" r:id="rId5"/>
    <p:sldMasterId id="2147483996" r:id="rId6"/>
    <p:sldMasterId id="2147484008" r:id="rId7"/>
    <p:sldMasterId id="2147484020" r:id="rId8"/>
    <p:sldMasterId id="2147484032" r:id="rId9"/>
    <p:sldMasterId id="2147484044" r:id="rId10"/>
    <p:sldMasterId id="2147484056" r:id="rId11"/>
    <p:sldMasterId id="2147484068" r:id="rId12"/>
  </p:sldMasterIdLst>
  <p:notesMasterIdLst>
    <p:notesMasterId r:id="rId13"/>
  </p:notesMasterIdLst>
  <p:sldIdLst>
    <p:sldId id="992" r:id="rId14"/>
    <p:sldId id="993" r:id="rId15"/>
    <p:sldId id="994" r:id="rId16"/>
    <p:sldId id="995" r:id="rId17"/>
    <p:sldId id="996" r:id="rId18"/>
    <p:sldId id="997" r:id="rId19"/>
    <p:sldId id="998" r:id="rId20"/>
    <p:sldId id="999" r:id="rId21"/>
    <p:sldId id="1000" r:id="rId22"/>
    <p:sldId id="1001" r:id="rId23"/>
    <p:sldId id="1002" r:id="rId24"/>
    <p:sldId id="1003" r:id="rId25"/>
    <p:sldId id="1004" r:id="rId26"/>
    <p:sldId id="1005" r:id="rId27"/>
    <p:sldId id="1006" r:id="rId28"/>
    <p:sldId id="1007" r:id="rId29"/>
    <p:sldId id="1008" r:id="rId30"/>
    <p:sldId id="1009" r:id="rId31"/>
    <p:sldId id="1010" r:id="rId32"/>
    <p:sldId id="1011" r:id="rId33"/>
    <p:sldId id="1012" r:id="rId34"/>
    <p:sldId id="1013" r:id="rId35"/>
    <p:sldId id="1014" r:id="rId36"/>
    <p:sldId id="1016" r:id="rId37"/>
    <p:sldId id="1017" r:id="rId38"/>
    <p:sldId id="1018" r:id="rId39"/>
    <p:sldId id="1019" r:id="rId40"/>
    <p:sldId id="1020" r:id="rId41"/>
    <p:sldId id="1021" r:id="rId42"/>
    <p:sldId id="1022" r:id="rId43"/>
    <p:sldId id="1023" r:id="rId44"/>
    <p:sldId id="1024" r:id="rId45"/>
    <p:sldId id="1025" r:id="rId46"/>
    <p:sldId id="1026" r:id="rId47"/>
    <p:sldId id="1027" r:id="rId48"/>
    <p:sldId id="1028" r:id="rId49"/>
    <p:sldId id="1029" r:id="rId50"/>
    <p:sldId id="1030" r:id="rId51"/>
    <p:sldId id="1031" r:id="rId52"/>
    <p:sldId id="1032" r:id="rId53"/>
    <p:sldId id="1033" r:id="rId54"/>
    <p:sldId id="1034" r:id="rId55"/>
    <p:sldId id="1035" r:id="rId56"/>
    <p:sldId id="1036" r:id="rId57"/>
    <p:sldId id="1037" r:id="rId58"/>
    <p:sldId id="1038" r:id="rId59"/>
    <p:sldId id="1039" r:id="rId60"/>
    <p:sldId id="1040" r:id="rId61"/>
    <p:sldId id="1041" r:id="rId62"/>
    <p:sldId id="1043" r:id="rId63"/>
    <p:sldId id="1044" r:id="rId64"/>
    <p:sldId id="1045" r:id="rId65"/>
    <p:sldId id="1046" r:id="rId66"/>
    <p:sldId id="1047" r:id="rId67"/>
    <p:sldId id="1048" r:id="rId68"/>
    <p:sldId id="1049" r:id="rId69"/>
    <p:sldId id="1050" r:id="rId70"/>
    <p:sldId id="1051" r:id="rId71"/>
    <p:sldId id="1052" r:id="rId72"/>
    <p:sldId id="1053" r:id="rId73"/>
    <p:sldId id="1054" r:id="rId74"/>
    <p:sldId id="1055" r:id="rId75"/>
    <p:sldId id="1056" r:id="rId76"/>
    <p:sldId id="1057" r:id="rId77"/>
    <p:sldId id="1058" r:id="rId78"/>
    <p:sldId id="1059" r:id="rId79"/>
    <p:sldId id="1060" r:id="rId80"/>
    <p:sldId id="1061" r:id="rId81"/>
    <p:sldId id="1062" r:id="rId82"/>
    <p:sldId id="1063" r:id="rId83"/>
    <p:sldId id="1064" r:id="rId84"/>
    <p:sldId id="1065" r:id="rId85"/>
    <p:sldId id="1066" r:id="rId86"/>
    <p:sldId id="1067" r:id="rId87"/>
    <p:sldId id="1068" r:id="rId88"/>
    <p:sldId id="1069" r:id="rId89"/>
    <p:sldId id="1070" r:id="rId90"/>
    <p:sldId id="1071" r:id="rId91"/>
    <p:sldId id="1072" r:id="rId92"/>
    <p:sldId id="1073" r:id="rId93"/>
    <p:sldId id="1074" r:id="rId94"/>
    <p:sldId id="1075" r:id="rId95"/>
    <p:sldId id="1076" r:id="rId96"/>
    <p:sldId id="1077" r:id="rId97"/>
    <p:sldId id="1078" r:id="rId98"/>
    <p:sldId id="1080" r:id="rId99"/>
    <p:sldId id="1081" r:id="rId100"/>
    <p:sldId id="1082" r:id="rId101"/>
    <p:sldId id="1083" r:id="rId102"/>
    <p:sldId id="1084" r:id="rId103"/>
    <p:sldId id="1085" r:id="rId104"/>
    <p:sldId id="1086" r:id="rId105"/>
    <p:sldId id="1087" r:id="rId106"/>
    <p:sldId id="1088" r:id="rId107"/>
    <p:sldId id="1089" r:id="rId108"/>
    <p:sldId id="1090" r:id="rId109"/>
    <p:sldId id="1091" r:id="rId110"/>
    <p:sldId id="1092" r:id="rId111"/>
    <p:sldId id="1093" r:id="rId112"/>
    <p:sldId id="1094" r:id="rId113"/>
    <p:sldId id="1095" r:id="rId114"/>
    <p:sldId id="1096" r:id="rId115"/>
    <p:sldId id="1097" r:id="rId116"/>
    <p:sldId id="1098" r:id="rId117"/>
    <p:sldId id="1099" r:id="rId118"/>
    <p:sldId id="1100" r:id="rId119"/>
    <p:sldId id="1101" r:id="rId120"/>
    <p:sldId id="1102" r:id="rId121"/>
    <p:sldId id="1103" r:id="rId122"/>
    <p:sldId id="1104" r:id="rId123"/>
    <p:sldId id="1105" r:id="rId124"/>
    <p:sldId id="1106" r:id="rId125"/>
    <p:sldId id="1107" r:id="rId126"/>
    <p:sldId id="1108" r:id="rId127"/>
    <p:sldId id="1109" r:id="rId128"/>
    <p:sldId id="1110" r:id="rId129"/>
    <p:sldId id="1111" r:id="rId130"/>
    <p:sldId id="1112" r:id="rId131"/>
    <p:sldId id="1113" r:id="rId132"/>
    <p:sldId id="1114" r:id="rId133"/>
    <p:sldId id="1115" r:id="rId134"/>
    <p:sldId id="1116" r:id="rId135"/>
    <p:sldId id="1118" r:id="rId136"/>
    <p:sldId id="1119" r:id="rId137"/>
    <p:sldId id="1120" r:id="rId138"/>
    <p:sldId id="1121" r:id="rId139"/>
    <p:sldId id="1122" r:id="rId140"/>
    <p:sldId id="1123" r:id="rId141"/>
    <p:sldId id="1124" r:id="rId142"/>
    <p:sldId id="1125" r:id="rId143"/>
    <p:sldId id="1126" r:id="rId144"/>
    <p:sldId id="1127" r:id="rId145"/>
    <p:sldId id="1128" r:id="rId146"/>
    <p:sldId id="1129" r:id="rId147"/>
    <p:sldId id="1130" r:id="rId148"/>
    <p:sldId id="1131" r:id="rId149"/>
    <p:sldId id="1132" r:id="rId150"/>
    <p:sldId id="1133" r:id="rId151"/>
    <p:sldId id="1134" r:id="rId152"/>
    <p:sldId id="1135" r:id="rId153"/>
    <p:sldId id="1136" r:id="rId154"/>
    <p:sldId id="1137" r:id="rId155"/>
    <p:sldId id="1138" r:id="rId156"/>
    <p:sldId id="1139" r:id="rId157"/>
    <p:sldId id="1140" r:id="rId158"/>
    <p:sldId id="1141" r:id="rId159"/>
    <p:sldId id="1142" r:id="rId160"/>
    <p:sldId id="1144" r:id="rId161"/>
    <p:sldId id="1145" r:id="rId162"/>
    <p:sldId id="1146" r:id="rId163"/>
    <p:sldId id="1147" r:id="rId164"/>
    <p:sldId id="1148" r:id="rId165"/>
    <p:sldId id="1149" r:id="rId166"/>
    <p:sldId id="1150" r:id="rId167"/>
    <p:sldId id="1151" r:id="rId168"/>
    <p:sldId id="1152" r:id="rId169"/>
    <p:sldId id="1153" r:id="rId170"/>
    <p:sldId id="1154" r:id="rId171"/>
    <p:sldId id="1155" r:id="rId172"/>
    <p:sldId id="1156" r:id="rId173"/>
    <p:sldId id="1157" r:id="rId174"/>
    <p:sldId id="1158" r:id="rId175"/>
    <p:sldId id="1159" r:id="rId176"/>
    <p:sldId id="1160" r:id="rId177"/>
    <p:sldId id="1161" r:id="rId178"/>
    <p:sldId id="1162" r:id="rId179"/>
    <p:sldId id="1163" r:id="rId180"/>
    <p:sldId id="1164" r:id="rId181"/>
    <p:sldId id="1165" r:id="rId182"/>
    <p:sldId id="1166" r:id="rId183"/>
    <p:sldId id="1167" r:id="rId184"/>
    <p:sldId id="1168" r:id="rId185"/>
    <p:sldId id="1169" r:id="rId186"/>
    <p:sldId id="1170" r:id="rId187"/>
    <p:sldId id="1171" r:id="rId188"/>
    <p:sldId id="1172" r:id="rId189"/>
    <p:sldId id="1173" r:id="rId190"/>
    <p:sldId id="1174" r:id="rId191"/>
    <p:sldId id="1175" r:id="rId192"/>
    <p:sldId id="1177" r:id="rId193"/>
    <p:sldId id="1178" r:id="rId194"/>
    <p:sldId id="1179" r:id="rId195"/>
    <p:sldId id="1180" r:id="rId196"/>
    <p:sldId id="1181" r:id="rId197"/>
    <p:sldId id="1182" r:id="rId198"/>
    <p:sldId id="1183" r:id="rId199"/>
    <p:sldId id="1184" r:id="rId200"/>
    <p:sldId id="1185" r:id="rId201"/>
    <p:sldId id="1186" r:id="rId202"/>
    <p:sldId id="1187" r:id="rId203"/>
    <p:sldId id="1188" r:id="rId204"/>
    <p:sldId id="1189" r:id="rId205"/>
    <p:sldId id="1190" r:id="rId206"/>
    <p:sldId id="1191" r:id="rId207"/>
    <p:sldId id="1192" r:id="rId208"/>
    <p:sldId id="1193" r:id="rId209"/>
    <p:sldId id="1194" r:id="rId210"/>
    <p:sldId id="1195" r:id="rId211"/>
    <p:sldId id="1196" r:id="rId212"/>
    <p:sldId id="1197" r:id="rId213"/>
    <p:sldId id="1198" r:id="rId214"/>
    <p:sldId id="1199" r:id="rId215"/>
    <p:sldId id="1200" r:id="rId216"/>
    <p:sldId id="1201" r:id="rId217"/>
    <p:sldId id="1202" r:id="rId218"/>
    <p:sldId id="1203" r:id="rId219"/>
    <p:sldId id="1204" r:id="rId220"/>
    <p:sldId id="1205" r:id="rId221"/>
    <p:sldId id="1206" r:id="rId222"/>
    <p:sldId id="1207" r:id="rId223"/>
    <p:sldId id="1209" r:id="rId224"/>
    <p:sldId id="1210" r:id="rId225"/>
    <p:sldId id="1211" r:id="rId226"/>
    <p:sldId id="1212" r:id="rId227"/>
    <p:sldId id="1213" r:id="rId228"/>
    <p:sldId id="1214" r:id="rId229"/>
    <p:sldId id="1215" r:id="rId230"/>
    <p:sldId id="1216" r:id="rId231"/>
    <p:sldId id="1217" r:id="rId232"/>
    <p:sldId id="1218" r:id="rId233"/>
    <p:sldId id="1219" r:id="rId234"/>
    <p:sldId id="1220" r:id="rId235"/>
    <p:sldId id="1221" r:id="rId236"/>
    <p:sldId id="1222" r:id="rId237"/>
    <p:sldId id="1223" r:id="rId238"/>
    <p:sldId id="1224" r:id="rId239"/>
    <p:sldId id="1225" r:id="rId240"/>
    <p:sldId id="1226" r:id="rId241"/>
    <p:sldId id="1227" r:id="rId242"/>
    <p:sldId id="1228" r:id="rId243"/>
    <p:sldId id="1229" r:id="rId244"/>
    <p:sldId id="1231" r:id="rId245"/>
    <p:sldId id="1232" r:id="rId246"/>
    <p:sldId id="1233" r:id="rId247"/>
    <p:sldId id="1234" r:id="rId248"/>
    <p:sldId id="1235" r:id="rId249"/>
    <p:sldId id="1236" r:id="rId250"/>
    <p:sldId id="1237" r:id="rId251"/>
    <p:sldId id="1238" r:id="rId252"/>
    <p:sldId id="1239" r:id="rId253"/>
    <p:sldId id="1240" r:id="rId254"/>
    <p:sldId id="1241" r:id="rId255"/>
    <p:sldId id="1242" r:id="rId256"/>
    <p:sldId id="1243" r:id="rId257"/>
    <p:sldId id="1244" r:id="rId258"/>
    <p:sldId id="1245" r:id="rId259"/>
    <p:sldId id="1246" r:id="rId260"/>
    <p:sldId id="1247" r:id="rId261"/>
    <p:sldId id="1248" r:id="rId262"/>
    <p:sldId id="1249" r:id="rId263"/>
    <p:sldId id="1250" r:id="rId264"/>
    <p:sldId id="1251" r:id="rId265"/>
    <p:sldId id="1252" r:id="rId266"/>
    <p:sldId id="1253" r:id="rId267"/>
    <p:sldId id="1254" r:id="rId268"/>
    <p:sldId id="1255" r:id="rId269"/>
    <p:sldId id="1256" r:id="rId270"/>
    <p:sldId id="1257" r:id="rId271"/>
    <p:sldId id="1259" r:id="rId272"/>
    <p:sldId id="1260" r:id="rId273"/>
    <p:sldId id="1261" r:id="rId274"/>
    <p:sldId id="1262" r:id="rId275"/>
    <p:sldId id="1263" r:id="rId276"/>
    <p:sldId id="1264" r:id="rId277"/>
    <p:sldId id="1265" r:id="rId278"/>
    <p:sldId id="1266" r:id="rId279"/>
    <p:sldId id="1267" r:id="rId280"/>
    <p:sldId id="1268" r:id="rId281"/>
    <p:sldId id="1269" r:id="rId282"/>
    <p:sldId id="1270" r:id="rId283"/>
    <p:sldId id="1271" r:id="rId284"/>
    <p:sldId id="1272" r:id="rId285"/>
    <p:sldId id="1273" r:id="rId286"/>
    <p:sldId id="1274" r:id="rId287"/>
    <p:sldId id="1275" r:id="rId288"/>
    <p:sldId id="1276" r:id="rId289"/>
    <p:sldId id="1277" r:id="rId290"/>
    <p:sldId id="1278" r:id="rId291"/>
    <p:sldId id="1279" r:id="rId292"/>
    <p:sldId id="1280" r:id="rId293"/>
    <p:sldId id="1281" r:id="rId294"/>
    <p:sldId id="1283" r:id="rId295"/>
    <p:sldId id="1284" r:id="rId296"/>
    <p:sldId id="1285" r:id="rId297"/>
    <p:sldId id="1286" r:id="rId298"/>
    <p:sldId id="1287" r:id="rId299"/>
    <p:sldId id="1288" r:id="rId300"/>
    <p:sldId id="1289" r:id="rId301"/>
    <p:sldId id="1290" r:id="rId302"/>
    <p:sldId id="1291" r:id="rId303"/>
    <p:sldId id="1292" r:id="rId304"/>
    <p:sldId id="1293" r:id="rId305"/>
    <p:sldId id="1294" r:id="rId306"/>
    <p:sldId id="1295" r:id="rId307"/>
    <p:sldId id="1296" r:id="rId308"/>
    <p:sldId id="1297" r:id="rId309"/>
    <p:sldId id="1298" r:id="rId310"/>
    <p:sldId id="1299" r:id="rId311"/>
    <p:sldId id="1300" r:id="rId312"/>
    <p:sldId id="1301" r:id="rId313"/>
    <p:sldId id="1302" r:id="rId314"/>
    <p:sldId id="1303" r:id="rId315"/>
    <p:sldId id="1304" r:id="rId316"/>
    <p:sldId id="1305" r:id="rId317"/>
    <p:sldId id="1306" r:id="rId318"/>
    <p:sldId id="1307" r:id="rId319"/>
    <p:sldId id="1308" r:id="rId320"/>
    <p:sldId id="1309" r:id="rId321"/>
    <p:sldId id="1310" r:id="rId322"/>
    <p:sldId id="1311" r:id="rId323"/>
    <p:sldId id="1313" r:id="rId324"/>
    <p:sldId id="1314" r:id="rId325"/>
    <p:sldId id="1315" r:id="rId326"/>
    <p:sldId id="1316" r:id="rId327"/>
    <p:sldId id="1317" r:id="rId328"/>
    <p:sldId id="1318" r:id="rId329"/>
    <p:sldId id="1319" r:id="rId330"/>
    <p:sldId id="1320" r:id="rId331"/>
    <p:sldId id="1321" r:id="rId332"/>
    <p:sldId id="1322" r:id="rId333"/>
    <p:sldId id="1323" r:id="rId334"/>
    <p:sldId id="1324" r:id="rId335"/>
    <p:sldId id="1325" r:id="rId336"/>
    <p:sldId id="1326" r:id="rId337"/>
    <p:sldId id="1327" r:id="rId338"/>
    <p:sldId id="1328" r:id="rId339"/>
    <p:sldId id="1329" r:id="rId340"/>
    <p:sldId id="1330" r:id="rId341"/>
    <p:sldId id="1331" r:id="rId342"/>
    <p:sldId id="1332" r:id="rId343"/>
    <p:sldId id="1333" r:id="rId344"/>
    <p:sldId id="1334" r:id="rId345"/>
    <p:sldId id="1335" r:id="rId346"/>
    <p:sldId id="1336" r:id="rId347"/>
    <p:sldId id="1337" r:id="rId348"/>
    <p:sldId id="1338" r:id="rId349"/>
    <p:sldId id="1339" r:id="rId350"/>
    <p:sldId id="1340" r:id="rId351"/>
    <p:sldId id="1341" r:id="rId352"/>
    <p:sldId id="1342" r:id="rId353"/>
    <p:sldId id="1343" r:id="rId354"/>
    <p:sldId id="1344" r:id="rId355"/>
    <p:sldId id="1345" r:id="rId356"/>
    <p:sldId id="1346" r:id="rId357"/>
    <p:sldId id="1347" r:id="rId358"/>
    <p:sldId id="1348" r:id="rId359"/>
    <p:sldId id="1349" r:id="rId360"/>
    <p:sldId id="1350" r:id="rId361"/>
    <p:sldId id="1351" r:id="rId362"/>
    <p:sldId id="1352" r:id="rId363"/>
    <p:sldId id="1353" r:id="rId364"/>
    <p:sldId id="1354" r:id="rId365"/>
    <p:sldId id="1355" r:id="rId366"/>
    <p:sldId id="1356" r:id="rId367"/>
    <p:sldId id="1357" r:id="rId368"/>
    <p:sldId id="1358" r:id="rId369"/>
  </p:sldIdLst>
  <p:sldSz type="screen16x9" cy="6858000" cx="12192000"/>
  <p:notesSz cx="6858000" cy="9144000"/>
  <p:defaultText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FFCC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4995" autoAdjust="0"/>
    <p:restoredTop sz="94660"/>
  </p:normalViewPr>
  <p:slideViewPr>
    <p:cSldViewPr snapToGrid="0">
      <p:cViewPr>
        <p:scale>
          <a:sx n="70" d="100"/>
          <a:sy n="70" d="100"/>
        </p:scale>
        <p:origin x="-66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 Id="rId54" Type="http://schemas.openxmlformats.org/officeDocument/2006/relationships/slide" Target="slides/slide41.xml"/><Relationship Id="rId55" Type="http://schemas.openxmlformats.org/officeDocument/2006/relationships/slide" Target="slides/slide42.xml"/><Relationship Id="rId56" Type="http://schemas.openxmlformats.org/officeDocument/2006/relationships/slide" Target="slides/slide43.xml"/><Relationship Id="rId57" Type="http://schemas.openxmlformats.org/officeDocument/2006/relationships/slide" Target="slides/slide44.xml"/><Relationship Id="rId58" Type="http://schemas.openxmlformats.org/officeDocument/2006/relationships/slide" Target="slides/slide45.xml"/><Relationship Id="rId59" Type="http://schemas.openxmlformats.org/officeDocument/2006/relationships/slide" Target="slides/slide46.xml"/><Relationship Id="rId60" Type="http://schemas.openxmlformats.org/officeDocument/2006/relationships/slide" Target="slides/slide47.xml"/><Relationship Id="rId61" Type="http://schemas.openxmlformats.org/officeDocument/2006/relationships/slide" Target="slides/slide48.xml"/><Relationship Id="rId62" Type="http://schemas.openxmlformats.org/officeDocument/2006/relationships/slide" Target="slides/slide49.xml"/><Relationship Id="rId63" Type="http://schemas.openxmlformats.org/officeDocument/2006/relationships/slide" Target="slides/slide50.xml"/><Relationship Id="rId64" Type="http://schemas.openxmlformats.org/officeDocument/2006/relationships/slide" Target="slides/slide51.xml"/><Relationship Id="rId65" Type="http://schemas.openxmlformats.org/officeDocument/2006/relationships/slide" Target="slides/slide52.xml"/><Relationship Id="rId66" Type="http://schemas.openxmlformats.org/officeDocument/2006/relationships/slide" Target="slides/slide53.xml"/><Relationship Id="rId67" Type="http://schemas.openxmlformats.org/officeDocument/2006/relationships/slide" Target="slides/slide54.xml"/><Relationship Id="rId68" Type="http://schemas.openxmlformats.org/officeDocument/2006/relationships/slide" Target="slides/slide55.xml"/><Relationship Id="rId69" Type="http://schemas.openxmlformats.org/officeDocument/2006/relationships/slide" Target="slides/slide56.xml"/><Relationship Id="rId70" Type="http://schemas.openxmlformats.org/officeDocument/2006/relationships/slide" Target="slides/slide57.xml"/><Relationship Id="rId71" Type="http://schemas.openxmlformats.org/officeDocument/2006/relationships/slide" Target="slides/slide58.xml"/><Relationship Id="rId72" Type="http://schemas.openxmlformats.org/officeDocument/2006/relationships/slide" Target="slides/slide59.xml"/><Relationship Id="rId73" Type="http://schemas.openxmlformats.org/officeDocument/2006/relationships/slide" Target="slides/slide60.xml"/><Relationship Id="rId74" Type="http://schemas.openxmlformats.org/officeDocument/2006/relationships/slide" Target="slides/slide61.xml"/><Relationship Id="rId75" Type="http://schemas.openxmlformats.org/officeDocument/2006/relationships/slide" Target="slides/slide62.xml"/><Relationship Id="rId76" Type="http://schemas.openxmlformats.org/officeDocument/2006/relationships/slide" Target="slides/slide63.xml"/><Relationship Id="rId77" Type="http://schemas.openxmlformats.org/officeDocument/2006/relationships/slide" Target="slides/slide64.xml"/><Relationship Id="rId78" Type="http://schemas.openxmlformats.org/officeDocument/2006/relationships/slide" Target="slides/slide65.xml"/><Relationship Id="rId79" Type="http://schemas.openxmlformats.org/officeDocument/2006/relationships/slide" Target="slides/slide66.xml"/><Relationship Id="rId80" Type="http://schemas.openxmlformats.org/officeDocument/2006/relationships/slide" Target="slides/slide67.xml"/><Relationship Id="rId81" Type="http://schemas.openxmlformats.org/officeDocument/2006/relationships/slide" Target="slides/slide68.xml"/><Relationship Id="rId82" Type="http://schemas.openxmlformats.org/officeDocument/2006/relationships/slide" Target="slides/slide69.xml"/><Relationship Id="rId83" Type="http://schemas.openxmlformats.org/officeDocument/2006/relationships/slide" Target="slides/slide70.xml"/><Relationship Id="rId84" Type="http://schemas.openxmlformats.org/officeDocument/2006/relationships/slide" Target="slides/slide71.xml"/><Relationship Id="rId85" Type="http://schemas.openxmlformats.org/officeDocument/2006/relationships/slide" Target="slides/slide72.xml"/><Relationship Id="rId86" Type="http://schemas.openxmlformats.org/officeDocument/2006/relationships/slide" Target="slides/slide73.xml"/><Relationship Id="rId87" Type="http://schemas.openxmlformats.org/officeDocument/2006/relationships/slide" Target="slides/slide74.xml"/><Relationship Id="rId88" Type="http://schemas.openxmlformats.org/officeDocument/2006/relationships/slide" Target="slides/slide75.xml"/><Relationship Id="rId89" Type="http://schemas.openxmlformats.org/officeDocument/2006/relationships/slide" Target="slides/slide76.xml"/><Relationship Id="rId90" Type="http://schemas.openxmlformats.org/officeDocument/2006/relationships/slide" Target="slides/slide77.xml"/><Relationship Id="rId91" Type="http://schemas.openxmlformats.org/officeDocument/2006/relationships/slide" Target="slides/slide78.xml"/><Relationship Id="rId92" Type="http://schemas.openxmlformats.org/officeDocument/2006/relationships/slide" Target="slides/slide79.xml"/><Relationship Id="rId93" Type="http://schemas.openxmlformats.org/officeDocument/2006/relationships/slide" Target="slides/slide80.xml"/><Relationship Id="rId94" Type="http://schemas.openxmlformats.org/officeDocument/2006/relationships/slide" Target="slides/slide81.xml"/><Relationship Id="rId95" Type="http://schemas.openxmlformats.org/officeDocument/2006/relationships/slide" Target="slides/slide82.xml"/><Relationship Id="rId96" Type="http://schemas.openxmlformats.org/officeDocument/2006/relationships/slide" Target="slides/slide83.xml"/><Relationship Id="rId97" Type="http://schemas.openxmlformats.org/officeDocument/2006/relationships/slide" Target="slides/slide84.xml"/><Relationship Id="rId98" Type="http://schemas.openxmlformats.org/officeDocument/2006/relationships/slide" Target="slides/slide85.xml"/><Relationship Id="rId99" Type="http://schemas.openxmlformats.org/officeDocument/2006/relationships/slide" Target="slides/slide86.xml"/><Relationship Id="rId100" Type="http://schemas.openxmlformats.org/officeDocument/2006/relationships/slide" Target="slides/slide87.xml"/><Relationship Id="rId101" Type="http://schemas.openxmlformats.org/officeDocument/2006/relationships/slide" Target="slides/slide88.xml"/><Relationship Id="rId102" Type="http://schemas.openxmlformats.org/officeDocument/2006/relationships/slide" Target="slides/slide89.xml"/><Relationship Id="rId103" Type="http://schemas.openxmlformats.org/officeDocument/2006/relationships/slide" Target="slides/slide90.xml"/><Relationship Id="rId104" Type="http://schemas.openxmlformats.org/officeDocument/2006/relationships/slide" Target="slides/slide91.xml"/><Relationship Id="rId105" Type="http://schemas.openxmlformats.org/officeDocument/2006/relationships/slide" Target="slides/slide92.xml"/><Relationship Id="rId106" Type="http://schemas.openxmlformats.org/officeDocument/2006/relationships/slide" Target="slides/slide93.xml"/><Relationship Id="rId107" Type="http://schemas.openxmlformats.org/officeDocument/2006/relationships/slide" Target="slides/slide94.xml"/><Relationship Id="rId108" Type="http://schemas.openxmlformats.org/officeDocument/2006/relationships/slide" Target="slides/slide95.xml"/><Relationship Id="rId109" Type="http://schemas.openxmlformats.org/officeDocument/2006/relationships/slide" Target="slides/slide96.xml"/><Relationship Id="rId110" Type="http://schemas.openxmlformats.org/officeDocument/2006/relationships/slide" Target="slides/slide97.xml"/><Relationship Id="rId111" Type="http://schemas.openxmlformats.org/officeDocument/2006/relationships/slide" Target="slides/slide98.xml"/><Relationship Id="rId112" Type="http://schemas.openxmlformats.org/officeDocument/2006/relationships/slide" Target="slides/slide99.xml"/><Relationship Id="rId113" Type="http://schemas.openxmlformats.org/officeDocument/2006/relationships/slide" Target="slides/slide100.xml"/><Relationship Id="rId114" Type="http://schemas.openxmlformats.org/officeDocument/2006/relationships/slide" Target="slides/slide101.xml"/><Relationship Id="rId115" Type="http://schemas.openxmlformats.org/officeDocument/2006/relationships/slide" Target="slides/slide102.xml"/><Relationship Id="rId116" Type="http://schemas.openxmlformats.org/officeDocument/2006/relationships/slide" Target="slides/slide103.xml"/><Relationship Id="rId117" Type="http://schemas.openxmlformats.org/officeDocument/2006/relationships/slide" Target="slides/slide104.xml"/><Relationship Id="rId118" Type="http://schemas.openxmlformats.org/officeDocument/2006/relationships/slide" Target="slides/slide105.xml"/><Relationship Id="rId119" Type="http://schemas.openxmlformats.org/officeDocument/2006/relationships/slide" Target="slides/slide106.xml"/><Relationship Id="rId120" Type="http://schemas.openxmlformats.org/officeDocument/2006/relationships/slide" Target="slides/slide107.xml"/><Relationship Id="rId121" Type="http://schemas.openxmlformats.org/officeDocument/2006/relationships/slide" Target="slides/slide108.xml"/><Relationship Id="rId122" Type="http://schemas.openxmlformats.org/officeDocument/2006/relationships/slide" Target="slides/slide109.xml"/><Relationship Id="rId123" Type="http://schemas.openxmlformats.org/officeDocument/2006/relationships/slide" Target="slides/slide110.xml"/><Relationship Id="rId124" Type="http://schemas.openxmlformats.org/officeDocument/2006/relationships/slide" Target="slides/slide111.xml"/><Relationship Id="rId125" Type="http://schemas.openxmlformats.org/officeDocument/2006/relationships/slide" Target="slides/slide112.xml"/><Relationship Id="rId126" Type="http://schemas.openxmlformats.org/officeDocument/2006/relationships/slide" Target="slides/slide113.xml"/><Relationship Id="rId127" Type="http://schemas.openxmlformats.org/officeDocument/2006/relationships/slide" Target="slides/slide114.xml"/><Relationship Id="rId128" Type="http://schemas.openxmlformats.org/officeDocument/2006/relationships/slide" Target="slides/slide115.xml"/><Relationship Id="rId129" Type="http://schemas.openxmlformats.org/officeDocument/2006/relationships/slide" Target="slides/slide116.xml"/><Relationship Id="rId130" Type="http://schemas.openxmlformats.org/officeDocument/2006/relationships/slide" Target="slides/slide117.xml"/><Relationship Id="rId131" Type="http://schemas.openxmlformats.org/officeDocument/2006/relationships/slide" Target="slides/slide118.xml"/><Relationship Id="rId132" Type="http://schemas.openxmlformats.org/officeDocument/2006/relationships/slide" Target="slides/slide119.xml"/><Relationship Id="rId133" Type="http://schemas.openxmlformats.org/officeDocument/2006/relationships/slide" Target="slides/slide120.xml"/><Relationship Id="rId134" Type="http://schemas.openxmlformats.org/officeDocument/2006/relationships/slide" Target="slides/slide121.xml"/><Relationship Id="rId135" Type="http://schemas.openxmlformats.org/officeDocument/2006/relationships/slide" Target="slides/slide122.xml"/><Relationship Id="rId136" Type="http://schemas.openxmlformats.org/officeDocument/2006/relationships/slide" Target="slides/slide123.xml"/><Relationship Id="rId137" Type="http://schemas.openxmlformats.org/officeDocument/2006/relationships/slide" Target="slides/slide124.xml"/><Relationship Id="rId138" Type="http://schemas.openxmlformats.org/officeDocument/2006/relationships/slide" Target="slides/slide125.xml"/><Relationship Id="rId139" Type="http://schemas.openxmlformats.org/officeDocument/2006/relationships/slide" Target="slides/slide126.xml"/><Relationship Id="rId140" Type="http://schemas.openxmlformats.org/officeDocument/2006/relationships/slide" Target="slides/slide127.xml"/><Relationship Id="rId141" Type="http://schemas.openxmlformats.org/officeDocument/2006/relationships/slide" Target="slides/slide128.xml"/><Relationship Id="rId142" Type="http://schemas.openxmlformats.org/officeDocument/2006/relationships/slide" Target="slides/slide129.xml"/><Relationship Id="rId143" Type="http://schemas.openxmlformats.org/officeDocument/2006/relationships/slide" Target="slides/slide130.xml"/><Relationship Id="rId144" Type="http://schemas.openxmlformats.org/officeDocument/2006/relationships/slide" Target="slides/slide131.xml"/><Relationship Id="rId145" Type="http://schemas.openxmlformats.org/officeDocument/2006/relationships/slide" Target="slides/slide132.xml"/><Relationship Id="rId146" Type="http://schemas.openxmlformats.org/officeDocument/2006/relationships/slide" Target="slides/slide133.xml"/><Relationship Id="rId147" Type="http://schemas.openxmlformats.org/officeDocument/2006/relationships/slide" Target="slides/slide134.xml"/><Relationship Id="rId148" Type="http://schemas.openxmlformats.org/officeDocument/2006/relationships/slide" Target="slides/slide135.xml"/><Relationship Id="rId149" Type="http://schemas.openxmlformats.org/officeDocument/2006/relationships/slide" Target="slides/slide136.xml"/><Relationship Id="rId150" Type="http://schemas.openxmlformats.org/officeDocument/2006/relationships/slide" Target="slides/slide137.xml"/><Relationship Id="rId151" Type="http://schemas.openxmlformats.org/officeDocument/2006/relationships/slide" Target="slides/slide138.xml"/><Relationship Id="rId152" Type="http://schemas.openxmlformats.org/officeDocument/2006/relationships/slide" Target="slides/slide139.xml"/><Relationship Id="rId153" Type="http://schemas.openxmlformats.org/officeDocument/2006/relationships/slide" Target="slides/slide140.xml"/><Relationship Id="rId154" Type="http://schemas.openxmlformats.org/officeDocument/2006/relationships/slide" Target="slides/slide141.xml"/><Relationship Id="rId155" Type="http://schemas.openxmlformats.org/officeDocument/2006/relationships/slide" Target="slides/slide142.xml"/><Relationship Id="rId156" Type="http://schemas.openxmlformats.org/officeDocument/2006/relationships/slide" Target="slides/slide143.xml"/><Relationship Id="rId157" Type="http://schemas.openxmlformats.org/officeDocument/2006/relationships/slide" Target="slides/slide144.xml"/><Relationship Id="rId158" Type="http://schemas.openxmlformats.org/officeDocument/2006/relationships/slide" Target="slides/slide145.xml"/><Relationship Id="rId159" Type="http://schemas.openxmlformats.org/officeDocument/2006/relationships/slide" Target="slides/slide146.xml"/><Relationship Id="rId160" Type="http://schemas.openxmlformats.org/officeDocument/2006/relationships/slide" Target="slides/slide147.xml"/><Relationship Id="rId161" Type="http://schemas.openxmlformats.org/officeDocument/2006/relationships/slide" Target="slides/slide148.xml"/><Relationship Id="rId162" Type="http://schemas.openxmlformats.org/officeDocument/2006/relationships/slide" Target="slides/slide149.xml"/><Relationship Id="rId163" Type="http://schemas.openxmlformats.org/officeDocument/2006/relationships/slide" Target="slides/slide150.xml"/><Relationship Id="rId164" Type="http://schemas.openxmlformats.org/officeDocument/2006/relationships/slide" Target="slides/slide151.xml"/><Relationship Id="rId165" Type="http://schemas.openxmlformats.org/officeDocument/2006/relationships/slide" Target="slides/slide152.xml"/><Relationship Id="rId166" Type="http://schemas.openxmlformats.org/officeDocument/2006/relationships/slide" Target="slides/slide153.xml"/><Relationship Id="rId167" Type="http://schemas.openxmlformats.org/officeDocument/2006/relationships/slide" Target="slides/slide154.xml"/><Relationship Id="rId168" Type="http://schemas.openxmlformats.org/officeDocument/2006/relationships/slide" Target="slides/slide155.xml"/><Relationship Id="rId169" Type="http://schemas.openxmlformats.org/officeDocument/2006/relationships/slide" Target="slides/slide156.xml"/><Relationship Id="rId170" Type="http://schemas.openxmlformats.org/officeDocument/2006/relationships/slide" Target="slides/slide157.xml"/><Relationship Id="rId171" Type="http://schemas.openxmlformats.org/officeDocument/2006/relationships/slide" Target="slides/slide158.xml"/><Relationship Id="rId172" Type="http://schemas.openxmlformats.org/officeDocument/2006/relationships/slide" Target="slides/slide159.xml"/><Relationship Id="rId173" Type="http://schemas.openxmlformats.org/officeDocument/2006/relationships/slide" Target="slides/slide160.xml"/><Relationship Id="rId174" Type="http://schemas.openxmlformats.org/officeDocument/2006/relationships/slide" Target="slides/slide161.xml"/><Relationship Id="rId175" Type="http://schemas.openxmlformats.org/officeDocument/2006/relationships/slide" Target="slides/slide162.xml"/><Relationship Id="rId176" Type="http://schemas.openxmlformats.org/officeDocument/2006/relationships/slide" Target="slides/slide163.xml"/><Relationship Id="rId177" Type="http://schemas.openxmlformats.org/officeDocument/2006/relationships/slide" Target="slides/slide164.xml"/><Relationship Id="rId178" Type="http://schemas.openxmlformats.org/officeDocument/2006/relationships/slide" Target="slides/slide165.xml"/><Relationship Id="rId179" Type="http://schemas.openxmlformats.org/officeDocument/2006/relationships/slide" Target="slides/slide166.xml"/><Relationship Id="rId180" Type="http://schemas.openxmlformats.org/officeDocument/2006/relationships/slide" Target="slides/slide167.xml"/><Relationship Id="rId181" Type="http://schemas.openxmlformats.org/officeDocument/2006/relationships/slide" Target="slides/slide168.xml"/><Relationship Id="rId182" Type="http://schemas.openxmlformats.org/officeDocument/2006/relationships/slide" Target="slides/slide169.xml"/><Relationship Id="rId183" Type="http://schemas.openxmlformats.org/officeDocument/2006/relationships/slide" Target="slides/slide170.xml"/><Relationship Id="rId184" Type="http://schemas.openxmlformats.org/officeDocument/2006/relationships/slide" Target="slides/slide171.xml"/><Relationship Id="rId185" Type="http://schemas.openxmlformats.org/officeDocument/2006/relationships/slide" Target="slides/slide172.xml"/><Relationship Id="rId186" Type="http://schemas.openxmlformats.org/officeDocument/2006/relationships/slide" Target="slides/slide173.xml"/><Relationship Id="rId187" Type="http://schemas.openxmlformats.org/officeDocument/2006/relationships/slide" Target="slides/slide174.xml"/><Relationship Id="rId188" Type="http://schemas.openxmlformats.org/officeDocument/2006/relationships/slide" Target="slides/slide175.xml"/><Relationship Id="rId189" Type="http://schemas.openxmlformats.org/officeDocument/2006/relationships/slide" Target="slides/slide176.xml"/><Relationship Id="rId190" Type="http://schemas.openxmlformats.org/officeDocument/2006/relationships/slide" Target="slides/slide177.xml"/><Relationship Id="rId191" Type="http://schemas.openxmlformats.org/officeDocument/2006/relationships/slide" Target="slides/slide178.xml"/><Relationship Id="rId192" Type="http://schemas.openxmlformats.org/officeDocument/2006/relationships/slide" Target="slides/slide179.xml"/><Relationship Id="rId193" Type="http://schemas.openxmlformats.org/officeDocument/2006/relationships/slide" Target="slides/slide180.xml"/><Relationship Id="rId194" Type="http://schemas.openxmlformats.org/officeDocument/2006/relationships/slide" Target="slides/slide181.xml"/><Relationship Id="rId195" Type="http://schemas.openxmlformats.org/officeDocument/2006/relationships/slide" Target="slides/slide182.xml"/><Relationship Id="rId196" Type="http://schemas.openxmlformats.org/officeDocument/2006/relationships/slide" Target="slides/slide183.xml"/><Relationship Id="rId197" Type="http://schemas.openxmlformats.org/officeDocument/2006/relationships/slide" Target="slides/slide184.xml"/><Relationship Id="rId198" Type="http://schemas.openxmlformats.org/officeDocument/2006/relationships/slide" Target="slides/slide185.xml"/><Relationship Id="rId199" Type="http://schemas.openxmlformats.org/officeDocument/2006/relationships/slide" Target="slides/slide186.xml"/><Relationship Id="rId200" Type="http://schemas.openxmlformats.org/officeDocument/2006/relationships/slide" Target="slides/slide187.xml"/><Relationship Id="rId201" Type="http://schemas.openxmlformats.org/officeDocument/2006/relationships/slide" Target="slides/slide188.xml"/><Relationship Id="rId202" Type="http://schemas.openxmlformats.org/officeDocument/2006/relationships/slide" Target="slides/slide189.xml"/><Relationship Id="rId203" Type="http://schemas.openxmlformats.org/officeDocument/2006/relationships/slide" Target="slides/slide190.xml"/><Relationship Id="rId204" Type="http://schemas.openxmlformats.org/officeDocument/2006/relationships/slide" Target="slides/slide191.xml"/><Relationship Id="rId205" Type="http://schemas.openxmlformats.org/officeDocument/2006/relationships/slide" Target="slides/slide192.xml"/><Relationship Id="rId206" Type="http://schemas.openxmlformats.org/officeDocument/2006/relationships/slide" Target="slides/slide193.xml"/><Relationship Id="rId207" Type="http://schemas.openxmlformats.org/officeDocument/2006/relationships/slide" Target="slides/slide194.xml"/><Relationship Id="rId208" Type="http://schemas.openxmlformats.org/officeDocument/2006/relationships/slide" Target="slides/slide195.xml"/><Relationship Id="rId209" Type="http://schemas.openxmlformats.org/officeDocument/2006/relationships/slide" Target="slides/slide196.xml"/><Relationship Id="rId210" Type="http://schemas.openxmlformats.org/officeDocument/2006/relationships/slide" Target="slides/slide197.xml"/><Relationship Id="rId211" Type="http://schemas.openxmlformats.org/officeDocument/2006/relationships/slide" Target="slides/slide198.xml"/><Relationship Id="rId212" Type="http://schemas.openxmlformats.org/officeDocument/2006/relationships/slide" Target="slides/slide199.xml"/><Relationship Id="rId213" Type="http://schemas.openxmlformats.org/officeDocument/2006/relationships/slide" Target="slides/slide200.xml"/><Relationship Id="rId214" Type="http://schemas.openxmlformats.org/officeDocument/2006/relationships/slide" Target="slides/slide201.xml"/><Relationship Id="rId215" Type="http://schemas.openxmlformats.org/officeDocument/2006/relationships/slide" Target="slides/slide202.xml"/><Relationship Id="rId216" Type="http://schemas.openxmlformats.org/officeDocument/2006/relationships/slide" Target="slides/slide203.xml"/><Relationship Id="rId217" Type="http://schemas.openxmlformats.org/officeDocument/2006/relationships/slide" Target="slides/slide204.xml"/><Relationship Id="rId218" Type="http://schemas.openxmlformats.org/officeDocument/2006/relationships/slide" Target="slides/slide205.xml"/><Relationship Id="rId219" Type="http://schemas.openxmlformats.org/officeDocument/2006/relationships/slide" Target="slides/slide206.xml"/><Relationship Id="rId220" Type="http://schemas.openxmlformats.org/officeDocument/2006/relationships/slide" Target="slides/slide207.xml"/><Relationship Id="rId221" Type="http://schemas.openxmlformats.org/officeDocument/2006/relationships/slide" Target="slides/slide208.xml"/><Relationship Id="rId222" Type="http://schemas.openxmlformats.org/officeDocument/2006/relationships/slide" Target="slides/slide209.xml"/><Relationship Id="rId223" Type="http://schemas.openxmlformats.org/officeDocument/2006/relationships/slide" Target="slides/slide210.xml"/><Relationship Id="rId224" Type="http://schemas.openxmlformats.org/officeDocument/2006/relationships/slide" Target="slides/slide211.xml"/><Relationship Id="rId225" Type="http://schemas.openxmlformats.org/officeDocument/2006/relationships/slide" Target="slides/slide212.xml"/><Relationship Id="rId226" Type="http://schemas.openxmlformats.org/officeDocument/2006/relationships/slide" Target="slides/slide213.xml"/><Relationship Id="rId227" Type="http://schemas.openxmlformats.org/officeDocument/2006/relationships/slide" Target="slides/slide214.xml"/><Relationship Id="rId228" Type="http://schemas.openxmlformats.org/officeDocument/2006/relationships/slide" Target="slides/slide215.xml"/><Relationship Id="rId229" Type="http://schemas.openxmlformats.org/officeDocument/2006/relationships/slide" Target="slides/slide216.xml"/><Relationship Id="rId230" Type="http://schemas.openxmlformats.org/officeDocument/2006/relationships/slide" Target="slides/slide217.xml"/><Relationship Id="rId231" Type="http://schemas.openxmlformats.org/officeDocument/2006/relationships/slide" Target="slides/slide218.xml"/><Relationship Id="rId232" Type="http://schemas.openxmlformats.org/officeDocument/2006/relationships/slide" Target="slides/slide219.xml"/><Relationship Id="rId233" Type="http://schemas.openxmlformats.org/officeDocument/2006/relationships/slide" Target="slides/slide220.xml"/><Relationship Id="rId234" Type="http://schemas.openxmlformats.org/officeDocument/2006/relationships/slide" Target="slides/slide221.xml"/><Relationship Id="rId235" Type="http://schemas.openxmlformats.org/officeDocument/2006/relationships/slide" Target="slides/slide222.xml"/><Relationship Id="rId236" Type="http://schemas.openxmlformats.org/officeDocument/2006/relationships/slide" Target="slides/slide223.xml"/><Relationship Id="rId237" Type="http://schemas.openxmlformats.org/officeDocument/2006/relationships/slide" Target="slides/slide224.xml"/><Relationship Id="rId238" Type="http://schemas.openxmlformats.org/officeDocument/2006/relationships/slide" Target="slides/slide225.xml"/><Relationship Id="rId239" Type="http://schemas.openxmlformats.org/officeDocument/2006/relationships/slide" Target="slides/slide226.xml"/><Relationship Id="rId240" Type="http://schemas.openxmlformats.org/officeDocument/2006/relationships/slide" Target="slides/slide227.xml"/><Relationship Id="rId241" Type="http://schemas.openxmlformats.org/officeDocument/2006/relationships/slide" Target="slides/slide228.xml"/><Relationship Id="rId242" Type="http://schemas.openxmlformats.org/officeDocument/2006/relationships/slide" Target="slides/slide229.xml"/><Relationship Id="rId243" Type="http://schemas.openxmlformats.org/officeDocument/2006/relationships/slide" Target="slides/slide230.xml"/><Relationship Id="rId244" Type="http://schemas.openxmlformats.org/officeDocument/2006/relationships/slide" Target="slides/slide231.xml"/><Relationship Id="rId245" Type="http://schemas.openxmlformats.org/officeDocument/2006/relationships/slide" Target="slides/slide232.xml"/><Relationship Id="rId246" Type="http://schemas.openxmlformats.org/officeDocument/2006/relationships/slide" Target="slides/slide233.xml"/><Relationship Id="rId247" Type="http://schemas.openxmlformats.org/officeDocument/2006/relationships/slide" Target="slides/slide234.xml"/><Relationship Id="rId248" Type="http://schemas.openxmlformats.org/officeDocument/2006/relationships/slide" Target="slides/slide235.xml"/><Relationship Id="rId249" Type="http://schemas.openxmlformats.org/officeDocument/2006/relationships/slide" Target="slides/slide236.xml"/><Relationship Id="rId250" Type="http://schemas.openxmlformats.org/officeDocument/2006/relationships/slide" Target="slides/slide237.xml"/><Relationship Id="rId251" Type="http://schemas.openxmlformats.org/officeDocument/2006/relationships/slide" Target="slides/slide238.xml"/><Relationship Id="rId252" Type="http://schemas.openxmlformats.org/officeDocument/2006/relationships/slide" Target="slides/slide239.xml"/><Relationship Id="rId253" Type="http://schemas.openxmlformats.org/officeDocument/2006/relationships/slide" Target="slides/slide240.xml"/><Relationship Id="rId254" Type="http://schemas.openxmlformats.org/officeDocument/2006/relationships/slide" Target="slides/slide241.xml"/><Relationship Id="rId255" Type="http://schemas.openxmlformats.org/officeDocument/2006/relationships/slide" Target="slides/slide242.xml"/><Relationship Id="rId256" Type="http://schemas.openxmlformats.org/officeDocument/2006/relationships/slide" Target="slides/slide243.xml"/><Relationship Id="rId257" Type="http://schemas.openxmlformats.org/officeDocument/2006/relationships/slide" Target="slides/slide244.xml"/><Relationship Id="rId258" Type="http://schemas.openxmlformats.org/officeDocument/2006/relationships/slide" Target="slides/slide245.xml"/><Relationship Id="rId259" Type="http://schemas.openxmlformats.org/officeDocument/2006/relationships/slide" Target="slides/slide246.xml"/><Relationship Id="rId260" Type="http://schemas.openxmlformats.org/officeDocument/2006/relationships/slide" Target="slides/slide247.xml"/><Relationship Id="rId261" Type="http://schemas.openxmlformats.org/officeDocument/2006/relationships/slide" Target="slides/slide248.xml"/><Relationship Id="rId262" Type="http://schemas.openxmlformats.org/officeDocument/2006/relationships/slide" Target="slides/slide249.xml"/><Relationship Id="rId263" Type="http://schemas.openxmlformats.org/officeDocument/2006/relationships/slide" Target="slides/slide250.xml"/><Relationship Id="rId264" Type="http://schemas.openxmlformats.org/officeDocument/2006/relationships/slide" Target="slides/slide251.xml"/><Relationship Id="rId265" Type="http://schemas.openxmlformats.org/officeDocument/2006/relationships/slide" Target="slides/slide252.xml"/><Relationship Id="rId266" Type="http://schemas.openxmlformats.org/officeDocument/2006/relationships/slide" Target="slides/slide253.xml"/><Relationship Id="rId267" Type="http://schemas.openxmlformats.org/officeDocument/2006/relationships/slide" Target="slides/slide254.xml"/><Relationship Id="rId268" Type="http://schemas.openxmlformats.org/officeDocument/2006/relationships/slide" Target="slides/slide255.xml"/><Relationship Id="rId269" Type="http://schemas.openxmlformats.org/officeDocument/2006/relationships/slide" Target="slides/slide256.xml"/><Relationship Id="rId270" Type="http://schemas.openxmlformats.org/officeDocument/2006/relationships/slide" Target="slides/slide257.xml"/><Relationship Id="rId271" Type="http://schemas.openxmlformats.org/officeDocument/2006/relationships/slide" Target="slides/slide258.xml"/><Relationship Id="rId272" Type="http://schemas.openxmlformats.org/officeDocument/2006/relationships/slide" Target="slides/slide259.xml"/><Relationship Id="rId273" Type="http://schemas.openxmlformats.org/officeDocument/2006/relationships/slide" Target="slides/slide260.xml"/><Relationship Id="rId274" Type="http://schemas.openxmlformats.org/officeDocument/2006/relationships/slide" Target="slides/slide261.xml"/><Relationship Id="rId275" Type="http://schemas.openxmlformats.org/officeDocument/2006/relationships/slide" Target="slides/slide262.xml"/><Relationship Id="rId276" Type="http://schemas.openxmlformats.org/officeDocument/2006/relationships/slide" Target="slides/slide263.xml"/><Relationship Id="rId277" Type="http://schemas.openxmlformats.org/officeDocument/2006/relationships/slide" Target="slides/slide264.xml"/><Relationship Id="rId278" Type="http://schemas.openxmlformats.org/officeDocument/2006/relationships/slide" Target="slides/slide265.xml"/><Relationship Id="rId279" Type="http://schemas.openxmlformats.org/officeDocument/2006/relationships/slide" Target="slides/slide266.xml"/><Relationship Id="rId280" Type="http://schemas.openxmlformats.org/officeDocument/2006/relationships/slide" Target="slides/slide267.xml"/><Relationship Id="rId281" Type="http://schemas.openxmlformats.org/officeDocument/2006/relationships/slide" Target="slides/slide268.xml"/><Relationship Id="rId282" Type="http://schemas.openxmlformats.org/officeDocument/2006/relationships/slide" Target="slides/slide269.xml"/><Relationship Id="rId283" Type="http://schemas.openxmlformats.org/officeDocument/2006/relationships/slide" Target="slides/slide270.xml"/><Relationship Id="rId284" Type="http://schemas.openxmlformats.org/officeDocument/2006/relationships/slide" Target="slides/slide271.xml"/><Relationship Id="rId285" Type="http://schemas.openxmlformats.org/officeDocument/2006/relationships/slide" Target="slides/slide272.xml"/><Relationship Id="rId286" Type="http://schemas.openxmlformats.org/officeDocument/2006/relationships/slide" Target="slides/slide273.xml"/><Relationship Id="rId287" Type="http://schemas.openxmlformats.org/officeDocument/2006/relationships/slide" Target="slides/slide274.xml"/><Relationship Id="rId288" Type="http://schemas.openxmlformats.org/officeDocument/2006/relationships/slide" Target="slides/slide275.xml"/><Relationship Id="rId289" Type="http://schemas.openxmlformats.org/officeDocument/2006/relationships/slide" Target="slides/slide276.xml"/><Relationship Id="rId290" Type="http://schemas.openxmlformats.org/officeDocument/2006/relationships/slide" Target="slides/slide277.xml"/><Relationship Id="rId291" Type="http://schemas.openxmlformats.org/officeDocument/2006/relationships/slide" Target="slides/slide278.xml"/><Relationship Id="rId292" Type="http://schemas.openxmlformats.org/officeDocument/2006/relationships/slide" Target="slides/slide279.xml"/><Relationship Id="rId293" Type="http://schemas.openxmlformats.org/officeDocument/2006/relationships/slide" Target="slides/slide280.xml"/><Relationship Id="rId294" Type="http://schemas.openxmlformats.org/officeDocument/2006/relationships/slide" Target="slides/slide281.xml"/><Relationship Id="rId295" Type="http://schemas.openxmlformats.org/officeDocument/2006/relationships/slide" Target="slides/slide282.xml"/><Relationship Id="rId296" Type="http://schemas.openxmlformats.org/officeDocument/2006/relationships/slide" Target="slides/slide283.xml"/><Relationship Id="rId297" Type="http://schemas.openxmlformats.org/officeDocument/2006/relationships/slide" Target="slides/slide284.xml"/><Relationship Id="rId298" Type="http://schemas.openxmlformats.org/officeDocument/2006/relationships/slide" Target="slides/slide285.xml"/><Relationship Id="rId299" Type="http://schemas.openxmlformats.org/officeDocument/2006/relationships/slide" Target="slides/slide286.xml"/><Relationship Id="rId300" Type="http://schemas.openxmlformats.org/officeDocument/2006/relationships/slide" Target="slides/slide287.xml"/><Relationship Id="rId301" Type="http://schemas.openxmlformats.org/officeDocument/2006/relationships/slide" Target="slides/slide288.xml"/><Relationship Id="rId302" Type="http://schemas.openxmlformats.org/officeDocument/2006/relationships/slide" Target="slides/slide289.xml"/><Relationship Id="rId303" Type="http://schemas.openxmlformats.org/officeDocument/2006/relationships/slide" Target="slides/slide290.xml"/><Relationship Id="rId304" Type="http://schemas.openxmlformats.org/officeDocument/2006/relationships/slide" Target="slides/slide291.xml"/><Relationship Id="rId305" Type="http://schemas.openxmlformats.org/officeDocument/2006/relationships/slide" Target="slides/slide292.xml"/><Relationship Id="rId306" Type="http://schemas.openxmlformats.org/officeDocument/2006/relationships/slide" Target="slides/slide293.xml"/><Relationship Id="rId307" Type="http://schemas.openxmlformats.org/officeDocument/2006/relationships/slide" Target="slides/slide294.xml"/><Relationship Id="rId308" Type="http://schemas.openxmlformats.org/officeDocument/2006/relationships/slide" Target="slides/slide295.xml"/><Relationship Id="rId309" Type="http://schemas.openxmlformats.org/officeDocument/2006/relationships/slide" Target="slides/slide296.xml"/><Relationship Id="rId310" Type="http://schemas.openxmlformats.org/officeDocument/2006/relationships/slide" Target="slides/slide297.xml"/><Relationship Id="rId311" Type="http://schemas.openxmlformats.org/officeDocument/2006/relationships/slide" Target="slides/slide298.xml"/><Relationship Id="rId312" Type="http://schemas.openxmlformats.org/officeDocument/2006/relationships/slide" Target="slides/slide299.xml"/><Relationship Id="rId313" Type="http://schemas.openxmlformats.org/officeDocument/2006/relationships/slide" Target="slides/slide300.xml"/><Relationship Id="rId314" Type="http://schemas.openxmlformats.org/officeDocument/2006/relationships/slide" Target="slides/slide301.xml"/><Relationship Id="rId315" Type="http://schemas.openxmlformats.org/officeDocument/2006/relationships/slide" Target="slides/slide302.xml"/><Relationship Id="rId316" Type="http://schemas.openxmlformats.org/officeDocument/2006/relationships/slide" Target="slides/slide303.xml"/><Relationship Id="rId317" Type="http://schemas.openxmlformats.org/officeDocument/2006/relationships/slide" Target="slides/slide304.xml"/><Relationship Id="rId318" Type="http://schemas.openxmlformats.org/officeDocument/2006/relationships/slide" Target="slides/slide305.xml"/><Relationship Id="rId319" Type="http://schemas.openxmlformats.org/officeDocument/2006/relationships/slide" Target="slides/slide306.xml"/><Relationship Id="rId320" Type="http://schemas.openxmlformats.org/officeDocument/2006/relationships/slide" Target="slides/slide307.xml"/><Relationship Id="rId321" Type="http://schemas.openxmlformats.org/officeDocument/2006/relationships/slide" Target="slides/slide308.xml"/><Relationship Id="rId322" Type="http://schemas.openxmlformats.org/officeDocument/2006/relationships/slide" Target="slides/slide309.xml"/><Relationship Id="rId323" Type="http://schemas.openxmlformats.org/officeDocument/2006/relationships/slide" Target="slides/slide310.xml"/><Relationship Id="rId324" Type="http://schemas.openxmlformats.org/officeDocument/2006/relationships/slide" Target="slides/slide311.xml"/><Relationship Id="rId325" Type="http://schemas.openxmlformats.org/officeDocument/2006/relationships/slide" Target="slides/slide312.xml"/><Relationship Id="rId326" Type="http://schemas.openxmlformats.org/officeDocument/2006/relationships/slide" Target="slides/slide313.xml"/><Relationship Id="rId327" Type="http://schemas.openxmlformats.org/officeDocument/2006/relationships/slide" Target="slides/slide314.xml"/><Relationship Id="rId328" Type="http://schemas.openxmlformats.org/officeDocument/2006/relationships/slide" Target="slides/slide315.xml"/><Relationship Id="rId329" Type="http://schemas.openxmlformats.org/officeDocument/2006/relationships/slide" Target="slides/slide316.xml"/><Relationship Id="rId330" Type="http://schemas.openxmlformats.org/officeDocument/2006/relationships/slide" Target="slides/slide317.xml"/><Relationship Id="rId331" Type="http://schemas.openxmlformats.org/officeDocument/2006/relationships/slide" Target="slides/slide318.xml"/><Relationship Id="rId332" Type="http://schemas.openxmlformats.org/officeDocument/2006/relationships/slide" Target="slides/slide319.xml"/><Relationship Id="rId333" Type="http://schemas.openxmlformats.org/officeDocument/2006/relationships/slide" Target="slides/slide320.xml"/><Relationship Id="rId334" Type="http://schemas.openxmlformats.org/officeDocument/2006/relationships/slide" Target="slides/slide321.xml"/><Relationship Id="rId335" Type="http://schemas.openxmlformats.org/officeDocument/2006/relationships/slide" Target="slides/slide322.xml"/><Relationship Id="rId336" Type="http://schemas.openxmlformats.org/officeDocument/2006/relationships/slide" Target="slides/slide323.xml"/><Relationship Id="rId337" Type="http://schemas.openxmlformats.org/officeDocument/2006/relationships/slide" Target="slides/slide324.xml"/><Relationship Id="rId338" Type="http://schemas.openxmlformats.org/officeDocument/2006/relationships/slide" Target="slides/slide325.xml"/><Relationship Id="rId339" Type="http://schemas.openxmlformats.org/officeDocument/2006/relationships/slide" Target="slides/slide326.xml"/><Relationship Id="rId340" Type="http://schemas.openxmlformats.org/officeDocument/2006/relationships/slide" Target="slides/slide327.xml"/><Relationship Id="rId341" Type="http://schemas.openxmlformats.org/officeDocument/2006/relationships/slide" Target="slides/slide328.xml"/><Relationship Id="rId342" Type="http://schemas.openxmlformats.org/officeDocument/2006/relationships/slide" Target="slides/slide329.xml"/><Relationship Id="rId343" Type="http://schemas.openxmlformats.org/officeDocument/2006/relationships/slide" Target="slides/slide330.xml"/><Relationship Id="rId344" Type="http://schemas.openxmlformats.org/officeDocument/2006/relationships/slide" Target="slides/slide331.xml"/><Relationship Id="rId345" Type="http://schemas.openxmlformats.org/officeDocument/2006/relationships/slide" Target="slides/slide332.xml"/><Relationship Id="rId346" Type="http://schemas.openxmlformats.org/officeDocument/2006/relationships/slide" Target="slides/slide333.xml"/><Relationship Id="rId347" Type="http://schemas.openxmlformats.org/officeDocument/2006/relationships/slide" Target="slides/slide334.xml"/><Relationship Id="rId348" Type="http://schemas.openxmlformats.org/officeDocument/2006/relationships/slide" Target="slides/slide335.xml"/><Relationship Id="rId349" Type="http://schemas.openxmlformats.org/officeDocument/2006/relationships/slide" Target="slides/slide336.xml"/><Relationship Id="rId350" Type="http://schemas.openxmlformats.org/officeDocument/2006/relationships/slide" Target="slides/slide337.xml"/><Relationship Id="rId351" Type="http://schemas.openxmlformats.org/officeDocument/2006/relationships/slide" Target="slides/slide338.xml"/><Relationship Id="rId352" Type="http://schemas.openxmlformats.org/officeDocument/2006/relationships/slide" Target="slides/slide339.xml"/><Relationship Id="rId353" Type="http://schemas.openxmlformats.org/officeDocument/2006/relationships/slide" Target="slides/slide340.xml"/><Relationship Id="rId354" Type="http://schemas.openxmlformats.org/officeDocument/2006/relationships/slide" Target="slides/slide341.xml"/><Relationship Id="rId355" Type="http://schemas.openxmlformats.org/officeDocument/2006/relationships/slide" Target="slides/slide342.xml"/><Relationship Id="rId356" Type="http://schemas.openxmlformats.org/officeDocument/2006/relationships/slide" Target="slides/slide343.xml"/><Relationship Id="rId357" Type="http://schemas.openxmlformats.org/officeDocument/2006/relationships/slide" Target="slides/slide344.xml"/><Relationship Id="rId358" Type="http://schemas.openxmlformats.org/officeDocument/2006/relationships/slide" Target="slides/slide345.xml"/><Relationship Id="rId359" Type="http://schemas.openxmlformats.org/officeDocument/2006/relationships/slide" Target="slides/slide346.xml"/><Relationship Id="rId360" Type="http://schemas.openxmlformats.org/officeDocument/2006/relationships/slide" Target="slides/slide347.xml"/><Relationship Id="rId361" Type="http://schemas.openxmlformats.org/officeDocument/2006/relationships/slide" Target="slides/slide348.xml"/><Relationship Id="rId362" Type="http://schemas.openxmlformats.org/officeDocument/2006/relationships/slide" Target="slides/slide349.xml"/><Relationship Id="rId363" Type="http://schemas.openxmlformats.org/officeDocument/2006/relationships/slide" Target="slides/slide350.xml"/><Relationship Id="rId364" Type="http://schemas.openxmlformats.org/officeDocument/2006/relationships/slide" Target="slides/slide351.xml"/><Relationship Id="rId365" Type="http://schemas.openxmlformats.org/officeDocument/2006/relationships/slide" Target="slides/slide352.xml"/><Relationship Id="rId366" Type="http://schemas.openxmlformats.org/officeDocument/2006/relationships/slide" Target="slides/slide353.xml"/><Relationship Id="rId367" Type="http://schemas.openxmlformats.org/officeDocument/2006/relationships/slide" Target="slides/slide354.xml"/><Relationship Id="rId368" Type="http://schemas.openxmlformats.org/officeDocument/2006/relationships/slide" Target="slides/slide355.xml"/><Relationship Id="rId369" Type="http://schemas.openxmlformats.org/officeDocument/2006/relationships/slide" Target="slides/slide356.xml"/><Relationship Id="rId370" Type="http://schemas.openxmlformats.org/officeDocument/2006/relationships/tableStyles" Target="tableStyles.xml"/><Relationship Id="rId371" Type="http://schemas.openxmlformats.org/officeDocument/2006/relationships/presProps" Target="presProps.xml"/><Relationship Id="rId372" Type="http://schemas.openxmlformats.org/officeDocument/2006/relationships/viewProps" Target="viewProps.xml"/><Relationship Id="rId373" Type="http://schemas.openxmlformats.org/officeDocument/2006/relationships/theme" Target="theme/theme1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BC4EED-A05E-4AAB-B65E-1B8EF0FD9EE5}" type="doc">
      <dgm:prSet loTypeId="urn:microsoft.com/office/officeart/2005/8/layout/chevron1" loCatId="process" qsTypeId="urn:microsoft.com/office/officeart/2005/8/quickstyle/simple1" qsCatId="simple" csTypeId="urn:microsoft.com/office/officeart/2005/8/colors/colorful1" csCatId="colorful" phldr="1"/>
      <dgm:spPr/>
    </dgm:pt>
    <dgm:pt modelId="{E06B4FF5-6B20-4D67-B11C-6EF71A2050D4}">
      <dgm:prSet phldrT="[Text]"/>
      <dgm:spPr/>
      <dgm:t>
        <a:bodyPr/>
        <a:lstStyle/>
        <a:p>
          <a:r>
            <a:rPr lang="en-US" dirty="0"/>
            <a:t>Open any text editor</a:t>
          </a:r>
          <a:endParaRPr lang="en-IN" dirty="0"/>
        </a:p>
      </dgm:t>
    </dgm:pt>
    <dgm:pt modelId="{B3623D88-EBC9-4006-BE34-BFD9FB86F285}" type="parTrans" cxnId="{D7A68C4A-C7F7-4E95-A921-7A1A9B740960}">
      <dgm:prSet/>
      <dgm:spPr/>
      <dgm:t>
        <a:bodyPr/>
        <a:lstStyle/>
        <a:p>
          <a:endParaRPr lang="en-IN"/>
        </a:p>
      </dgm:t>
    </dgm:pt>
    <dgm:pt modelId="{1C853038-BA60-4758-AB61-8D898920AD95}" type="sibTrans" cxnId="{D7A68C4A-C7F7-4E95-A921-7A1A9B740960}">
      <dgm:prSet/>
      <dgm:spPr/>
      <dgm:t>
        <a:bodyPr/>
        <a:lstStyle/>
        <a:p>
          <a:endParaRPr lang="en-IN"/>
        </a:p>
      </dgm:t>
    </dgm:pt>
    <dgm:pt modelId="{089297D1-0A14-4B9F-B169-CA6EF4B3D21B}">
      <dgm:prSet phldrT="[Text]"/>
      <dgm:spPr/>
      <dgm:t>
        <a:bodyPr/>
        <a:lstStyle/>
        <a:p>
          <a:r>
            <a:rPr lang="en-US" dirty="0"/>
            <a:t>Write HTML code</a:t>
          </a:r>
          <a:endParaRPr lang="en-IN" dirty="0"/>
        </a:p>
      </dgm:t>
    </dgm:pt>
    <dgm:pt modelId="{AB0FD25B-E922-470D-A745-1CC3971F6F86}" type="parTrans" cxnId="{DC0C008A-9876-4BF9-989C-05A49D131E63}">
      <dgm:prSet/>
      <dgm:spPr/>
      <dgm:t>
        <a:bodyPr/>
        <a:lstStyle/>
        <a:p>
          <a:endParaRPr lang="en-IN"/>
        </a:p>
      </dgm:t>
    </dgm:pt>
    <dgm:pt modelId="{D547801A-50EA-4D71-9456-9EC722B6F121}" type="sibTrans" cxnId="{DC0C008A-9876-4BF9-989C-05A49D131E63}">
      <dgm:prSet/>
      <dgm:spPr/>
      <dgm:t>
        <a:bodyPr/>
        <a:lstStyle/>
        <a:p>
          <a:endParaRPr lang="en-IN"/>
        </a:p>
      </dgm:t>
    </dgm:pt>
    <dgm:pt modelId="{262029FB-D4EB-43F5-ACD3-FBBECF3C6C4B}">
      <dgm:prSet phldrT="[Text]"/>
      <dgm:spPr/>
      <dgm:t>
        <a:bodyPr/>
        <a:lstStyle/>
        <a:p>
          <a:r>
            <a:rPr lang="en-US" dirty="0"/>
            <a:t>Save the HTML file with .htm extension and preferable encoding is UTF – 8</a:t>
          </a:r>
          <a:endParaRPr lang="en-IN" dirty="0"/>
        </a:p>
      </dgm:t>
    </dgm:pt>
    <dgm:pt modelId="{BF527BCB-CBBF-4C54-8E96-925FE497266D}" type="parTrans" cxnId="{E38A1C82-D248-401A-BD95-69BC9597C85F}">
      <dgm:prSet/>
      <dgm:spPr/>
      <dgm:t>
        <a:bodyPr/>
        <a:lstStyle/>
        <a:p>
          <a:endParaRPr lang="en-IN"/>
        </a:p>
      </dgm:t>
    </dgm:pt>
    <dgm:pt modelId="{1648D7F4-37CD-457D-916E-40687DF9F251}" type="sibTrans" cxnId="{E38A1C82-D248-401A-BD95-69BC9597C85F}">
      <dgm:prSet/>
      <dgm:spPr/>
      <dgm:t>
        <a:bodyPr/>
        <a:lstStyle/>
        <a:p>
          <a:endParaRPr lang="en-IN"/>
        </a:p>
      </dgm:t>
    </dgm:pt>
    <dgm:pt modelId="{5125695D-0905-4562-BE4D-3B243C2437DD}">
      <dgm:prSet phldrT="[Text]"/>
      <dgm:spPr/>
      <dgm:t>
        <a:bodyPr/>
        <a:lstStyle/>
        <a:p>
          <a:r>
            <a:rPr lang="en-US" dirty="0"/>
            <a:t>View the HTML page in the browser</a:t>
          </a:r>
          <a:endParaRPr lang="en-IN" dirty="0"/>
        </a:p>
      </dgm:t>
    </dgm:pt>
    <dgm:pt modelId="{DEA416ED-50BB-4951-813A-DDC2AB1EB2BA}" type="parTrans" cxnId="{1CEFECC2-D7DD-4B7E-BD8A-0E3944DE34BA}">
      <dgm:prSet/>
      <dgm:spPr/>
      <dgm:t>
        <a:bodyPr/>
        <a:lstStyle/>
        <a:p>
          <a:endParaRPr lang="en-IN"/>
        </a:p>
      </dgm:t>
    </dgm:pt>
    <dgm:pt modelId="{CAB1CAC3-ABA3-4FDB-A3F5-C9C7D89FC48F}" type="sibTrans" cxnId="{1CEFECC2-D7DD-4B7E-BD8A-0E3944DE34BA}">
      <dgm:prSet/>
      <dgm:spPr/>
      <dgm:t>
        <a:bodyPr/>
        <a:lstStyle/>
        <a:p>
          <a:endParaRPr lang="en-IN"/>
        </a:p>
      </dgm:t>
    </dgm:pt>
    <dgm:pt modelId="{519CE8A2-5106-424C-A203-1900FAFB35E8}" type="pres">
      <dgm:prSet presAssocID="{A9BC4EED-A05E-4AAB-B65E-1B8EF0FD9EE5}" presName="Name0" presStyleCnt="0">
        <dgm:presLayoutVars>
          <dgm:dir/>
          <dgm:animLvl val="lvl"/>
          <dgm:resizeHandles val="exact"/>
        </dgm:presLayoutVars>
      </dgm:prSet>
      <dgm:spPr/>
    </dgm:pt>
    <dgm:pt modelId="{C45FA785-772C-4BFE-8F8A-CB5682D9BAFE}" type="pres">
      <dgm:prSet presAssocID="{E06B4FF5-6B20-4D67-B11C-6EF71A2050D4}" presName="parTxOnly" presStyleLbl="node1" presStyleIdx="0" presStyleCnt="4">
        <dgm:presLayoutVars>
          <dgm:chMax val="0"/>
          <dgm:chPref val="0"/>
          <dgm:bulletEnabled val="1"/>
        </dgm:presLayoutVars>
      </dgm:prSet>
      <dgm:spPr/>
      <dgm:t>
        <a:bodyPr/>
        <a:lstStyle/>
        <a:p>
          <a:endParaRPr lang="en-US"/>
        </a:p>
      </dgm:t>
    </dgm:pt>
    <dgm:pt modelId="{52511946-771E-40E9-8E4B-9B1675F501EC}" type="pres">
      <dgm:prSet presAssocID="{1C853038-BA60-4758-AB61-8D898920AD95}" presName="parTxOnlySpace" presStyleCnt="0"/>
      <dgm:spPr/>
    </dgm:pt>
    <dgm:pt modelId="{E1C6D890-E13F-4ABF-A7C9-23D8BAFFFF76}" type="pres">
      <dgm:prSet presAssocID="{089297D1-0A14-4B9F-B169-CA6EF4B3D21B}" presName="parTxOnly" presStyleLbl="node1" presStyleIdx="1" presStyleCnt="4">
        <dgm:presLayoutVars>
          <dgm:chMax val="0"/>
          <dgm:chPref val="0"/>
          <dgm:bulletEnabled val="1"/>
        </dgm:presLayoutVars>
      </dgm:prSet>
      <dgm:spPr/>
      <dgm:t>
        <a:bodyPr/>
        <a:lstStyle/>
        <a:p>
          <a:endParaRPr lang="en-US"/>
        </a:p>
      </dgm:t>
    </dgm:pt>
    <dgm:pt modelId="{E2F4ACF7-7B5D-49A9-B913-CDCF3FD4C1B1}" type="pres">
      <dgm:prSet presAssocID="{D547801A-50EA-4D71-9456-9EC722B6F121}" presName="parTxOnlySpace" presStyleCnt="0"/>
      <dgm:spPr/>
    </dgm:pt>
    <dgm:pt modelId="{212B4E2F-7C9F-483C-9EBC-156E4A7F60A8}" type="pres">
      <dgm:prSet presAssocID="{262029FB-D4EB-43F5-ACD3-FBBECF3C6C4B}" presName="parTxOnly" presStyleLbl="node1" presStyleIdx="2" presStyleCnt="4">
        <dgm:presLayoutVars>
          <dgm:chMax val="0"/>
          <dgm:chPref val="0"/>
          <dgm:bulletEnabled val="1"/>
        </dgm:presLayoutVars>
      </dgm:prSet>
      <dgm:spPr/>
      <dgm:t>
        <a:bodyPr/>
        <a:lstStyle/>
        <a:p>
          <a:endParaRPr lang="en-US"/>
        </a:p>
      </dgm:t>
    </dgm:pt>
    <dgm:pt modelId="{6F2583BD-18EC-45F0-A309-BDEE1C6DC7E3}" type="pres">
      <dgm:prSet presAssocID="{1648D7F4-37CD-457D-916E-40687DF9F251}" presName="parTxOnlySpace" presStyleCnt="0"/>
      <dgm:spPr/>
    </dgm:pt>
    <dgm:pt modelId="{48E285CC-599C-4FC9-9439-86CFA2841B8D}" type="pres">
      <dgm:prSet presAssocID="{5125695D-0905-4562-BE4D-3B243C2437DD}" presName="parTxOnly" presStyleLbl="node1" presStyleIdx="3" presStyleCnt="4">
        <dgm:presLayoutVars>
          <dgm:chMax val="0"/>
          <dgm:chPref val="0"/>
          <dgm:bulletEnabled val="1"/>
        </dgm:presLayoutVars>
      </dgm:prSet>
      <dgm:spPr/>
      <dgm:t>
        <a:bodyPr/>
        <a:lstStyle/>
        <a:p>
          <a:endParaRPr lang="en-US"/>
        </a:p>
      </dgm:t>
    </dgm:pt>
  </dgm:ptLst>
  <dgm:cxnLst>
    <dgm:cxn modelId="{E38A1C82-D248-401A-BD95-69BC9597C85F}" srcId="{A9BC4EED-A05E-4AAB-B65E-1B8EF0FD9EE5}" destId="{262029FB-D4EB-43F5-ACD3-FBBECF3C6C4B}" srcOrd="2" destOrd="0" parTransId="{BF527BCB-CBBF-4C54-8E96-925FE497266D}" sibTransId="{1648D7F4-37CD-457D-916E-40687DF9F251}"/>
    <dgm:cxn modelId="{1CEFECC2-D7DD-4B7E-BD8A-0E3944DE34BA}" srcId="{A9BC4EED-A05E-4AAB-B65E-1B8EF0FD9EE5}" destId="{5125695D-0905-4562-BE4D-3B243C2437DD}" srcOrd="3" destOrd="0" parTransId="{DEA416ED-50BB-4951-813A-DDC2AB1EB2BA}" sibTransId="{CAB1CAC3-ABA3-4FDB-A3F5-C9C7D89FC48F}"/>
    <dgm:cxn modelId="{99E74D58-5FF6-441B-A6BA-E96492836912}" type="presOf" srcId="{5125695D-0905-4562-BE4D-3B243C2437DD}" destId="{48E285CC-599C-4FC9-9439-86CFA2841B8D}" srcOrd="0" destOrd="0" presId="urn:microsoft.com/office/officeart/2005/8/layout/chevron1"/>
    <dgm:cxn modelId="{AADEB576-9206-4071-935A-6E8E806BA562}" type="presOf" srcId="{E06B4FF5-6B20-4D67-B11C-6EF71A2050D4}" destId="{C45FA785-772C-4BFE-8F8A-CB5682D9BAFE}" srcOrd="0" destOrd="0" presId="urn:microsoft.com/office/officeart/2005/8/layout/chevron1"/>
    <dgm:cxn modelId="{02786023-7EA7-4431-BE79-C11E6CB7ADA6}" type="presOf" srcId="{A9BC4EED-A05E-4AAB-B65E-1B8EF0FD9EE5}" destId="{519CE8A2-5106-424C-A203-1900FAFB35E8}" srcOrd="0" destOrd="0" presId="urn:microsoft.com/office/officeart/2005/8/layout/chevron1"/>
    <dgm:cxn modelId="{3B356F0A-B747-44D5-B9D4-FD0373EA00BD}" type="presOf" srcId="{262029FB-D4EB-43F5-ACD3-FBBECF3C6C4B}" destId="{212B4E2F-7C9F-483C-9EBC-156E4A7F60A8}" srcOrd="0" destOrd="0" presId="urn:microsoft.com/office/officeart/2005/8/layout/chevron1"/>
    <dgm:cxn modelId="{D7A68C4A-C7F7-4E95-A921-7A1A9B740960}" srcId="{A9BC4EED-A05E-4AAB-B65E-1B8EF0FD9EE5}" destId="{E06B4FF5-6B20-4D67-B11C-6EF71A2050D4}" srcOrd="0" destOrd="0" parTransId="{B3623D88-EBC9-4006-BE34-BFD9FB86F285}" sibTransId="{1C853038-BA60-4758-AB61-8D898920AD95}"/>
    <dgm:cxn modelId="{DC0C008A-9876-4BF9-989C-05A49D131E63}" srcId="{A9BC4EED-A05E-4AAB-B65E-1B8EF0FD9EE5}" destId="{089297D1-0A14-4B9F-B169-CA6EF4B3D21B}" srcOrd="1" destOrd="0" parTransId="{AB0FD25B-E922-470D-A745-1CC3971F6F86}" sibTransId="{D547801A-50EA-4D71-9456-9EC722B6F121}"/>
    <dgm:cxn modelId="{D55A10B1-BA88-43DC-B77F-ABF85BAAC1A1}" type="presOf" srcId="{089297D1-0A14-4B9F-B169-CA6EF4B3D21B}" destId="{E1C6D890-E13F-4ABF-A7C9-23D8BAFFFF76}" srcOrd="0" destOrd="0" presId="urn:microsoft.com/office/officeart/2005/8/layout/chevron1"/>
    <dgm:cxn modelId="{C403CB1D-0F79-4457-BC49-714986A54F7B}" type="presParOf" srcId="{519CE8A2-5106-424C-A203-1900FAFB35E8}" destId="{C45FA785-772C-4BFE-8F8A-CB5682D9BAFE}" srcOrd="0" destOrd="0" presId="urn:microsoft.com/office/officeart/2005/8/layout/chevron1"/>
    <dgm:cxn modelId="{2074F2CD-45D7-4470-AE19-BF293B98BF45}" type="presParOf" srcId="{519CE8A2-5106-424C-A203-1900FAFB35E8}" destId="{52511946-771E-40E9-8E4B-9B1675F501EC}" srcOrd="1" destOrd="0" presId="urn:microsoft.com/office/officeart/2005/8/layout/chevron1"/>
    <dgm:cxn modelId="{488CA8AD-C19A-49D6-BB6B-B1C3E9041820}" type="presParOf" srcId="{519CE8A2-5106-424C-A203-1900FAFB35E8}" destId="{E1C6D890-E13F-4ABF-A7C9-23D8BAFFFF76}" srcOrd="2" destOrd="0" presId="urn:microsoft.com/office/officeart/2005/8/layout/chevron1"/>
    <dgm:cxn modelId="{FE8DB116-FEFA-490D-852E-B510EB4AA9E0}" type="presParOf" srcId="{519CE8A2-5106-424C-A203-1900FAFB35E8}" destId="{E2F4ACF7-7B5D-49A9-B913-CDCF3FD4C1B1}" srcOrd="3" destOrd="0" presId="urn:microsoft.com/office/officeart/2005/8/layout/chevron1"/>
    <dgm:cxn modelId="{9DC8F8A0-277A-4835-A980-DCF16113331D}" type="presParOf" srcId="{519CE8A2-5106-424C-A203-1900FAFB35E8}" destId="{212B4E2F-7C9F-483C-9EBC-156E4A7F60A8}" srcOrd="4" destOrd="0" presId="urn:microsoft.com/office/officeart/2005/8/layout/chevron1"/>
    <dgm:cxn modelId="{220AD727-C5BC-4DC7-A7B6-31641BD6F5AC}" type="presParOf" srcId="{519CE8A2-5106-424C-A203-1900FAFB35E8}" destId="{6F2583BD-18EC-45F0-A309-BDEE1C6DC7E3}" srcOrd="5" destOrd="0" presId="urn:microsoft.com/office/officeart/2005/8/layout/chevron1"/>
    <dgm:cxn modelId="{0BB7A15F-4393-437B-BE7C-11F563BC7B82}" type="presParOf" srcId="{519CE8A2-5106-424C-A203-1900FAFB35E8}" destId="{48E285CC-599C-4FC9-9439-86CFA2841B8D}" srcOrd="6" destOrd="0" presId="urn:microsoft.com/office/officeart/2005/8/layout/chevron1"/>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FA785-772C-4BFE-8F8A-CB5682D9BAFE}">
      <dsp:nvSpPr>
        <dsp:cNvPr id="0" name=""/>
        <dsp:cNvSpPr/>
      </dsp:nvSpPr>
      <dsp:spPr>
        <a:xfrm>
          <a:off x="4490" y="891414"/>
          <a:ext cx="2614122" cy="1045649"/>
        </a:xfrm>
        <a:prstGeom prst="chevron">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a:t>Open any text editor</a:t>
          </a:r>
          <a:endParaRPr lang="en-IN" sz="1300" kern="1200" dirty="0"/>
        </a:p>
      </dsp:txBody>
      <dsp:txXfrm>
        <a:off x="527315" y="891414"/>
        <a:ext cx="1568473" cy="1045649"/>
      </dsp:txXfrm>
    </dsp:sp>
    <dsp:sp modelId="{E1C6D890-E13F-4ABF-A7C9-23D8BAFFFF76}">
      <dsp:nvSpPr>
        <dsp:cNvPr id="0" name=""/>
        <dsp:cNvSpPr/>
      </dsp:nvSpPr>
      <dsp:spPr>
        <a:xfrm>
          <a:off x="2357201" y="891414"/>
          <a:ext cx="2614122" cy="1045649"/>
        </a:xfrm>
        <a:prstGeom prst="chevron">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a:t>Write HTML code</a:t>
          </a:r>
          <a:endParaRPr lang="en-IN" sz="1300" kern="1200" dirty="0"/>
        </a:p>
      </dsp:txBody>
      <dsp:txXfrm>
        <a:off x="2880026" y="891414"/>
        <a:ext cx="1568473" cy="1045649"/>
      </dsp:txXfrm>
    </dsp:sp>
    <dsp:sp modelId="{212B4E2F-7C9F-483C-9EBC-156E4A7F60A8}">
      <dsp:nvSpPr>
        <dsp:cNvPr id="0" name=""/>
        <dsp:cNvSpPr/>
      </dsp:nvSpPr>
      <dsp:spPr>
        <a:xfrm>
          <a:off x="4709911" y="891414"/>
          <a:ext cx="2614122" cy="1045649"/>
        </a:xfrm>
        <a:prstGeom prst="chevron">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a:t>Save the HTML file with .htm extension and preferable encoding is UTF – 8</a:t>
          </a:r>
          <a:endParaRPr lang="en-IN" sz="1300" kern="1200" dirty="0"/>
        </a:p>
      </dsp:txBody>
      <dsp:txXfrm>
        <a:off x="5232736" y="891414"/>
        <a:ext cx="1568473" cy="1045649"/>
      </dsp:txXfrm>
    </dsp:sp>
    <dsp:sp modelId="{48E285CC-599C-4FC9-9439-86CFA2841B8D}">
      <dsp:nvSpPr>
        <dsp:cNvPr id="0" name=""/>
        <dsp:cNvSpPr/>
      </dsp:nvSpPr>
      <dsp:spPr>
        <a:xfrm>
          <a:off x="7062622" y="891414"/>
          <a:ext cx="2614122" cy="1045649"/>
        </a:xfrm>
        <a:prstGeom prst="chevron">
          <a:avLst/>
        </a:prstGeom>
        <a:solidFill>
          <a:schemeClr val="accent5">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a:t>View the HTML page in the browser</a:t>
          </a:r>
          <a:endParaRPr lang="en-IN" sz="1300" kern="1200" dirty="0"/>
        </a:p>
      </dsp:txBody>
      <dsp:txXfrm>
        <a:off x="7585447" y="891414"/>
        <a:ext cx="1568473" cy="104564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p:bgPr>
    </p:bg>
    <p:spTree>
      <p:nvGrpSpPr>
        <p:cNvPr id="1049" name=""/>
        <p:cNvGrpSpPr/>
        <p:nvPr/>
      </p:nvGrpSpPr>
      <p:grpSpPr>
        <a:xfrm>
          <a:off x="0" y="0"/>
          <a:ext cx="0" cy="0"/>
          <a:chOff x="0" y="0"/>
          <a:chExt cx="0" cy="0"/>
        </a:xfrm>
      </p:grpSpPr>
      <p:sp>
        <p:nvSpPr>
          <p:cNvPr id="1050591"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50592"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50593"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50594"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50595"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50596"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3" name=""/>
        <p:cNvGrpSpPr/>
        <p:nvPr/>
      </p:nvGrpSpPr>
      <p:grpSpPr>
        <a:xfrm>
          <a:off x="0" y="0"/>
          <a:ext cx="0" cy="0"/>
          <a:chOff x="0" y="0"/>
          <a:chExt cx="0" cy="0"/>
        </a:xfrm>
      </p:grpSpPr>
      <p:sp>
        <p:nvSpPr>
          <p:cNvPr id="1048582" name="Title 1"/>
          <p:cNvSpPr>
            <a:spLocks noGrp="1"/>
          </p:cNvSpPr>
          <p:nvPr>
            <p:ph type="ctrTitle"/>
          </p:nvPr>
        </p:nvSpPr>
        <p:spPr>
          <a:xfrm>
            <a:off x="2640013" y="484479"/>
            <a:ext cx="6911974" cy="2954655"/>
          </a:xfrm>
        </p:spPr>
        <p:txBody>
          <a:bodyPr anchor="b">
            <a:normAutofit/>
          </a:bodyPr>
          <a:lstStyle>
            <a:lvl1pPr algn="ctr">
              <a:defRPr baseline="0" sz="5600" spc="-100"/>
            </a:lvl1pPr>
          </a:lstStyle>
          <a:p>
            <a:r>
              <a:rPr lang="en-US"/>
              <a:t>Click to edit Master title style</a:t>
            </a:r>
            <a:endParaRPr dirty="0" lang="en-US"/>
          </a:p>
        </p:txBody>
      </p:sp>
      <p:sp>
        <p:nvSpPr>
          <p:cNvPr id="1048583" name="Subtitle 2"/>
          <p:cNvSpPr>
            <a:spLocks noGrp="1"/>
          </p:cNvSpPr>
          <p:nvPr>
            <p:ph type="subTitle" idx="1"/>
          </p:nvPr>
        </p:nvSpPr>
        <p:spPr>
          <a:xfrm>
            <a:off x="2640013" y="3799133"/>
            <a:ext cx="6911974" cy="1969841"/>
          </a:xfrm>
        </p:spPr>
        <p:txBody>
          <a:bodyPr>
            <a:normAutofit/>
          </a:bodyPr>
          <a:lstStyle>
            <a:lvl1pPr algn="ctr" indent="0" marL="0">
              <a:buNone/>
              <a:defRPr sz="28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dirty="0" lang="en-US"/>
          </a:p>
        </p:txBody>
      </p:sp>
      <p:sp>
        <p:nvSpPr>
          <p:cNvPr id="1048584" name="Date Placeholder 3"/>
          <p:cNvSpPr>
            <a:spLocks noGrp="1"/>
          </p:cNvSpPr>
          <p:nvPr>
            <p:ph type="dt" sz="half" idx="10"/>
          </p:nvPr>
        </p:nvSpPr>
        <p:spPr>
          <a:xfrm>
            <a:off x="731837" y="6138000"/>
            <a:ext cx="3095626" cy="720000"/>
          </a:xfrm>
          <a:prstGeom prst="rect"/>
        </p:spPr>
        <p:txBody>
          <a:bodyPr/>
          <a:p>
            <a:fld id="{2395C5C9-164C-46B3-A87E-7660D39D3106}" type="datetime2">
              <a:rPr lang="en-US" smtClean="0"/>
              <a:t>Tuesday, July 12, 2022</a:t>
            </a:fld>
            <a:endParaRPr dirty="0" lang="en-US"/>
          </a:p>
        </p:txBody>
      </p:sp>
      <p:sp>
        <p:nvSpPr>
          <p:cNvPr id="1048585" name="Footer Placeholder 4"/>
          <p:cNvSpPr>
            <a:spLocks noGrp="1"/>
          </p:cNvSpPr>
          <p:nvPr>
            <p:ph type="ftr" sz="quarter" idx="11"/>
          </p:nvPr>
        </p:nvSpPr>
        <p:spPr>
          <a:xfrm>
            <a:off x="4548188" y="6138000"/>
            <a:ext cx="5003800" cy="720000"/>
          </a:xfrm>
          <a:prstGeom prst="rect"/>
        </p:spPr>
        <p:txBody>
          <a:bodyPr/>
          <a:p>
            <a:pPr algn="l"/>
            <a:r>
              <a:rPr dirty="0" lang="en-US"/>
              <a:t>Sample Footer Text</a:t>
            </a:r>
          </a:p>
        </p:txBody>
      </p:sp>
      <p:sp>
        <p:nvSpPr>
          <p:cNvPr id="1048586" name="Slide Number Placeholder 5"/>
          <p:cNvSpPr>
            <a:spLocks noGrp="1"/>
          </p:cNvSpPr>
          <p:nvPr>
            <p:ph type="sldNum" sz="quarter" idx="12"/>
          </p:nvPr>
        </p:nvSpPr>
        <p:spPr>
          <a:xfrm>
            <a:off x="10272713" y="6138000"/>
            <a:ext cx="1187449" cy="720000"/>
          </a:xfrm>
          <a:prstGeom prst="rect"/>
        </p:spPr>
        <p:txBody>
          <a:bodyPr/>
          <a:p>
            <a:fld id="{1621B6DD-29C1-4FEA-923F-71EA1347694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67" name=""/>
        <p:cNvGrpSpPr/>
        <p:nvPr/>
      </p:nvGrpSpPr>
      <p:grpSpPr>
        <a:xfrm>
          <a:off x="0" y="0"/>
          <a:ext cx="0" cy="0"/>
          <a:chOff x="0" y="0"/>
          <a:chExt cx="0" cy="0"/>
        </a:xfrm>
      </p:grpSpPr>
      <p:sp>
        <p:nvSpPr>
          <p:cNvPr id="1048675" name="Title 1"/>
          <p:cNvSpPr>
            <a:spLocks noGrp="1"/>
          </p:cNvSpPr>
          <p:nvPr>
            <p:ph type="title"/>
          </p:nvPr>
        </p:nvSpPr>
        <p:spPr/>
        <p:txBody>
          <a:bodyPr/>
          <a:p>
            <a:r>
              <a:rPr lang="en-US"/>
              <a:t>Click to edit Master title style</a:t>
            </a:r>
            <a:endParaRPr dirty="0" lang="en-US"/>
          </a:p>
        </p:txBody>
      </p:sp>
      <p:sp>
        <p:nvSpPr>
          <p:cNvPr id="1048676" name="Vertical Text Placeholder 2"/>
          <p:cNvSpPr>
            <a:spLocks noGrp="1"/>
          </p:cNvSpPr>
          <p:nvPr>
            <p:ph type="body" orient="vert" idx="1"/>
          </p:nvPr>
        </p:nvSpPr>
        <p:spPr>
          <a:xfrm>
            <a:off x="720000" y="2636838"/>
            <a:ext cx="10728325" cy="3132137"/>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77" name="Date Placeholder 3"/>
          <p:cNvSpPr>
            <a:spLocks noGrp="1"/>
          </p:cNvSpPr>
          <p:nvPr>
            <p:ph type="dt" sz="half" idx="10"/>
          </p:nvPr>
        </p:nvSpPr>
        <p:spPr>
          <a:xfrm>
            <a:off x="731837" y="6138000"/>
            <a:ext cx="3095626" cy="720000"/>
          </a:xfrm>
          <a:prstGeom prst="rect"/>
        </p:spPr>
        <p:txBody>
          <a:bodyPr/>
          <a:p>
            <a:fld id="{5B75179A-1E2B-41AB-B400-4F1B4022FAEE}" type="datetime2">
              <a:rPr lang="en-US" smtClean="0"/>
              <a:t>Tuesday, July 12, 2022</a:t>
            </a:fld>
            <a:endParaRPr lang="en-US"/>
          </a:p>
        </p:txBody>
      </p:sp>
      <p:sp>
        <p:nvSpPr>
          <p:cNvPr id="1048678" name="Footer Placeholder 4"/>
          <p:cNvSpPr>
            <a:spLocks noGrp="1"/>
          </p:cNvSpPr>
          <p:nvPr>
            <p:ph type="ftr" sz="quarter" idx="11"/>
          </p:nvPr>
        </p:nvSpPr>
        <p:spPr>
          <a:xfrm>
            <a:off x="4548188" y="6138000"/>
            <a:ext cx="5003800" cy="720000"/>
          </a:xfrm>
          <a:prstGeom prst="rect"/>
        </p:spPr>
        <p:txBody>
          <a:bodyPr/>
          <a:p>
            <a:r>
              <a:rPr lang="en-US"/>
              <a:t>Sample Footer Text</a:t>
            </a:r>
          </a:p>
        </p:txBody>
      </p:sp>
      <p:sp>
        <p:nvSpPr>
          <p:cNvPr id="1048679" name="Slide Number Placeholder 5"/>
          <p:cNvSpPr>
            <a:spLocks noGrp="1"/>
          </p:cNvSpPr>
          <p:nvPr>
            <p:ph type="sldNum" sz="quarter" idx="12"/>
          </p:nvPr>
        </p:nvSpPr>
        <p:spPr>
          <a:xfrm>
            <a:off x="10272713" y="6138000"/>
            <a:ext cx="1187449" cy="720000"/>
          </a:xfrm>
          <a:prstGeom prst="rect"/>
        </p:spPr>
        <p:txBody>
          <a:bodyPr/>
          <a:p>
            <a:fld id="{1621B6DD-29C1-4FEA-923F-71EA1347694C}" type="slidenum">
              <a:rPr lang="en-US" smtClean="0"/>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686" name=""/>
        <p:cNvGrpSpPr/>
        <p:nvPr/>
      </p:nvGrpSpPr>
      <p:grpSpPr>
        <a:xfrm>
          <a:off x="0" y="0"/>
          <a:ext cx="0" cy="0"/>
          <a:chOff x="0" y="0"/>
          <a:chExt cx="0" cy="0"/>
        </a:xfrm>
      </p:grpSpPr>
      <p:sp>
        <p:nvSpPr>
          <p:cNvPr id="1049877" name="Vertical Title 1"/>
          <p:cNvSpPr>
            <a:spLocks noGrp="1"/>
          </p:cNvSpPr>
          <p:nvPr>
            <p:ph type="title" orient="vert"/>
          </p:nvPr>
        </p:nvSpPr>
        <p:spPr>
          <a:xfrm>
            <a:off x="8839200" y="274642"/>
            <a:ext cx="2682240" cy="5851525"/>
          </a:xfrm>
        </p:spPr>
        <p:txBody>
          <a:bodyPr vert="eaVert"/>
          <a:p>
            <a:r>
              <a:rPr kumimoji="0" lang="en-US" smtClean="0"/>
              <a:t>Click to edit Master title style</a:t>
            </a:r>
            <a:endParaRPr kumimoji="0" lang="en-US"/>
          </a:p>
        </p:txBody>
      </p:sp>
      <p:sp>
        <p:nvSpPr>
          <p:cNvPr id="1049878" name="Vertical Text Placeholder 2"/>
          <p:cNvSpPr>
            <a:spLocks noGrp="1"/>
          </p:cNvSpPr>
          <p:nvPr>
            <p:ph type="body" orient="vert" idx="1"/>
          </p:nvPr>
        </p:nvSpPr>
        <p:spPr>
          <a:xfrm>
            <a:off x="1219200" y="274641"/>
            <a:ext cx="7416800" cy="5851525"/>
          </a:xfrm>
        </p:spPr>
        <p:txBody>
          <a:bodyPr vert="eaVert"/>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9879" name="Date Placeholder 3"/>
          <p:cNvSpPr>
            <a:spLocks noGrp="1"/>
          </p:cNvSpPr>
          <p:nvPr>
            <p:ph type="dt" sz="half" idx="10"/>
          </p:nvPr>
        </p:nvSpPr>
        <p:spPr/>
        <p:txBody>
          <a:bodyPr/>
          <a:p>
            <a:fld id="{4D518938-FA73-4535-82DB-6240FE6EDD5A}" type="datetimeFigureOut">
              <a:rPr lang="en-IN" smtClean="0"/>
              <a:t>28-07-2022</a:t>
            </a:fld>
            <a:endParaRPr lang="en-IN"/>
          </a:p>
        </p:txBody>
      </p:sp>
      <p:sp>
        <p:nvSpPr>
          <p:cNvPr id="1049880" name="Footer Placeholder 4"/>
          <p:cNvSpPr>
            <a:spLocks noGrp="1"/>
          </p:cNvSpPr>
          <p:nvPr>
            <p:ph type="ftr" sz="quarter" idx="11"/>
          </p:nvPr>
        </p:nvSpPr>
        <p:spPr/>
        <p:txBody>
          <a:bodyPr/>
          <a:p>
            <a:endParaRPr lang="en-IN"/>
          </a:p>
        </p:txBody>
      </p:sp>
      <p:sp>
        <p:nvSpPr>
          <p:cNvPr id="1049881" name="Slide Number Placeholder 5"/>
          <p:cNvSpPr>
            <a:spLocks noGrp="1"/>
          </p:cNvSpPr>
          <p:nvPr>
            <p:ph type="sldNum" sz="quarter" idx="12"/>
          </p:nvPr>
        </p:nvSpPr>
        <p:spPr/>
        <p:txBody>
          <a:bodyPr/>
          <a:p>
            <a:fld id="{537F391A-03EE-400E-AD6E-5FC18BE42CC0}" type="slidenum">
              <a:rPr lang="en-IN" smtClean="0"/>
              <a:t>‹#›</a:t>
            </a:fld>
            <a:endParaRPr lang="en-IN"/>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showMasterSp="0" type="title">
  <p:cSld name="Title Slide">
    <p:bg>
      <p:bgRef idx="1003">
        <a:schemeClr val="bg1"/>
      </p:bgRef>
    </p:bg>
    <p:spTree>
      <p:nvGrpSpPr>
        <p:cNvPr id="719" name=""/>
        <p:cNvGrpSpPr/>
        <p:nvPr/>
      </p:nvGrpSpPr>
      <p:grpSpPr>
        <a:xfrm>
          <a:off x="0" y="0"/>
          <a:ext cx="0" cy="0"/>
          <a:chOff x="0" y="0"/>
          <a:chExt cx="0" cy="0"/>
        </a:xfrm>
      </p:grpSpPr>
      <p:sp>
        <p:nvSpPr>
          <p:cNvPr id="1049944" name="Rectangle 11"/>
          <p:cNvSpPr/>
          <p:nvPr/>
        </p:nvSpPr>
        <p:spPr>
          <a:xfrm>
            <a:off x="0" y="0"/>
            <a:ext cx="12192000" cy="6858000"/>
          </a:xfrm>
          <a:prstGeom prst="rect"/>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rtlCol="0"/>
          <a:p>
            <a:pPr algn="ctr" eaLnBrk="1" hangingPunct="1" latinLnBrk="0"/>
            <a:endParaRPr kumimoji="0" lang="en-US"/>
          </a:p>
        </p:txBody>
      </p:sp>
      <p:sp useBgFill="1">
        <p:nvSpPr>
          <p:cNvPr id="1049945"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p>
            <a:pPr algn="ctr" eaLnBrk="1" hangingPunct="1" latinLnBrk="0"/>
            <a:endParaRPr kumimoji="0" lang="en-US"/>
          </a:p>
        </p:txBody>
      </p:sp>
      <p:sp>
        <p:nvSpPr>
          <p:cNvPr id="1049946" name="Subtitle 8"/>
          <p:cNvSpPr>
            <a:spLocks noGrp="1"/>
          </p:cNvSpPr>
          <p:nvPr>
            <p:ph type="subTitle" idx="1"/>
          </p:nvPr>
        </p:nvSpPr>
        <p:spPr>
          <a:xfrm>
            <a:off x="1727200" y="3200400"/>
            <a:ext cx="8534400" cy="1600200"/>
          </a:xfrm>
        </p:spPr>
        <p:txBody>
          <a:bodyPr/>
          <a:lstStyle>
            <a:lvl1pPr algn="ctr" indent="0" marL="0">
              <a:buNone/>
              <a:defRPr sz="2600">
                <a:solidFill>
                  <a:schemeClr val="tx2"/>
                </a:solidFill>
              </a:defRPr>
            </a:lvl1pPr>
            <a:lvl2pPr algn="ctr" indent="0" marL="457200">
              <a:buNone/>
            </a:lvl2pPr>
            <a:lvl3pPr algn="ctr" indent="0" marL="914400">
              <a:buNone/>
            </a:lvl3pPr>
            <a:lvl4pPr algn="ctr" indent="0" marL="1371600">
              <a:buNone/>
            </a:lvl4pPr>
            <a:lvl5pPr algn="ctr" indent="0" marL="1828800">
              <a:buNone/>
            </a:lvl5pPr>
            <a:lvl6pPr algn="ctr" indent="0" marL="2286000">
              <a:buNone/>
            </a:lvl6pPr>
            <a:lvl7pPr algn="ctr" indent="0" marL="2743200">
              <a:buNone/>
            </a:lvl7pPr>
            <a:lvl8pPr algn="ctr" indent="0" marL="3200400">
              <a:buNone/>
            </a:lvl8pPr>
            <a:lvl9pPr algn="ctr" indent="0" marL="3657600">
              <a:buNone/>
            </a:lvl9pPr>
          </a:lstStyle>
          <a:p>
            <a:r>
              <a:rPr kumimoji="0" lang="en-US" smtClean="0"/>
              <a:t>Click to edit Master subtitle style</a:t>
            </a:r>
            <a:endParaRPr kumimoji="0" lang="en-US"/>
          </a:p>
        </p:txBody>
      </p:sp>
      <p:sp>
        <p:nvSpPr>
          <p:cNvPr id="1049947" name="Date Placeholder 27"/>
          <p:cNvSpPr>
            <a:spLocks noGrp="1"/>
          </p:cNvSpPr>
          <p:nvPr>
            <p:ph type="dt" sz="half" idx="10"/>
          </p:nvPr>
        </p:nvSpPr>
        <p:spPr/>
        <p:txBody>
          <a:bodyPr/>
          <a:p>
            <a:fld id="{4D518938-FA73-4535-82DB-6240FE6EDD5A}" type="datetimeFigureOut">
              <a:rPr lang="en-IN" smtClean="0"/>
              <a:t>01-08-2022</a:t>
            </a:fld>
            <a:endParaRPr lang="en-IN"/>
          </a:p>
        </p:txBody>
      </p:sp>
      <p:sp>
        <p:nvSpPr>
          <p:cNvPr id="1049948" name="Footer Placeholder 16"/>
          <p:cNvSpPr>
            <a:spLocks noGrp="1"/>
          </p:cNvSpPr>
          <p:nvPr>
            <p:ph type="ftr" sz="quarter" idx="11"/>
          </p:nvPr>
        </p:nvSpPr>
        <p:spPr/>
        <p:txBody>
          <a:bodyPr/>
          <a:p>
            <a:endParaRPr lang="en-IN"/>
          </a:p>
        </p:txBody>
      </p:sp>
      <p:sp>
        <p:nvSpPr>
          <p:cNvPr id="1049949" name="Slide Number Placeholder 28"/>
          <p:cNvSpPr>
            <a:spLocks noGrp="1"/>
          </p:cNvSpPr>
          <p:nvPr>
            <p:ph type="sldNum" sz="quarter" idx="12"/>
          </p:nvPr>
        </p:nvSpPr>
        <p:spPr/>
        <p:txBody>
          <a:bodyPr bIns="0" lIns="0" rIns="0" tIns="0">
            <a:noAutofit/>
          </a:bodyPr>
          <a:lstStyle>
            <a:lvl1pPr>
              <a:defRPr sz="1400">
                <a:solidFill>
                  <a:srgbClr val="FFFFFF"/>
                </a:solidFill>
              </a:defRPr>
            </a:lvl1pPr>
          </a:lstStyle>
          <a:p>
            <a:fld id="{537F391A-03EE-400E-AD6E-5FC18BE42CC0}" type="slidenum">
              <a:rPr lang="en-IN" smtClean="0"/>
              <a:t>‹#›</a:t>
            </a:fld>
            <a:endParaRPr lang="en-IN"/>
          </a:p>
        </p:txBody>
      </p:sp>
      <p:sp>
        <p:nvSpPr>
          <p:cNvPr id="1049950" name="Rectangle 6"/>
          <p:cNvSpPr/>
          <p:nvPr/>
        </p:nvSpPr>
        <p:spPr>
          <a:xfrm>
            <a:off x="83909" y="1449304"/>
            <a:ext cx="12028716" cy="1527349"/>
          </a:xfrm>
          <a:prstGeom prst="rect"/>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9951" name="Rectangle 9"/>
          <p:cNvSpPr/>
          <p:nvPr/>
        </p:nvSpPr>
        <p:spPr>
          <a:xfrm>
            <a:off x="83909" y="1396720"/>
            <a:ext cx="12028716" cy="120580"/>
          </a:xfrm>
          <a:prstGeom prst="rect"/>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9952" name="Rectangle 10"/>
          <p:cNvSpPr/>
          <p:nvPr/>
        </p:nvSpPr>
        <p:spPr>
          <a:xfrm>
            <a:off x="83909" y="2976649"/>
            <a:ext cx="12028716" cy="110532"/>
          </a:xfrm>
          <a:prstGeom prst="rect"/>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9953" name="Title 7"/>
          <p:cNvSpPr>
            <a:spLocks noGrp="1"/>
          </p:cNvSpPr>
          <p:nvPr>
            <p:ph type="ctrTitle"/>
          </p:nvPr>
        </p:nvSpPr>
        <p:spPr>
          <a:xfrm>
            <a:off x="609600" y="1505931"/>
            <a:ext cx="10972800" cy="1470025"/>
          </a:xfrm>
        </p:spPr>
        <p:txBody>
          <a:bodyPr anchor="ctr"/>
          <a:lstStyle>
            <a:lvl1pPr algn="ctr">
              <a:defRPr dirty="0" lang="en-US">
                <a:solidFill>
                  <a:srgbClr val="FFFFFF"/>
                </a:solidFill>
              </a:defRPr>
            </a:lvl1pPr>
          </a:lstStyle>
          <a:p>
            <a:r>
              <a:rPr kumimoji="0" lang="en-US" smtClean="0"/>
              <a:t>Click to edit Master title style</a:t>
            </a:r>
            <a:endParaRPr kumimoji="0" lang="en-US"/>
          </a:p>
        </p:txBody>
      </p:sp>
    </p:spTree>
  </p:cSld>
  <p:clrMapOvr>
    <a:overrideClrMapping accent1="accent1" accent2="accent2" accent3="accent3" accent4="accent4" accent5="accent5" accent6="accent6" bg1="lt1" bg2="lt2" tx1="dk1" tx2="dk2"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738" name=""/>
        <p:cNvGrpSpPr/>
        <p:nvPr/>
      </p:nvGrpSpPr>
      <p:grpSpPr>
        <a:xfrm>
          <a:off x="0" y="0"/>
          <a:ext cx="0" cy="0"/>
          <a:chOff x="0" y="0"/>
          <a:chExt cx="0" cy="0"/>
        </a:xfrm>
      </p:grpSpPr>
      <p:sp>
        <p:nvSpPr>
          <p:cNvPr id="1049956" name="Title 1"/>
          <p:cNvSpPr>
            <a:spLocks noGrp="1"/>
          </p:cNvSpPr>
          <p:nvPr>
            <p:ph type="title"/>
          </p:nvPr>
        </p:nvSpPr>
        <p:spPr/>
        <p:txBody>
          <a:bodyPr/>
          <a:p>
            <a:r>
              <a:rPr kumimoji="0" lang="en-US" smtClean="0"/>
              <a:t>Click to edit Master title style</a:t>
            </a:r>
            <a:endParaRPr kumimoji="0" lang="en-US"/>
          </a:p>
        </p:txBody>
      </p:sp>
      <p:sp>
        <p:nvSpPr>
          <p:cNvPr id="1049957" name="Date Placeholder 3"/>
          <p:cNvSpPr>
            <a:spLocks noGrp="1"/>
          </p:cNvSpPr>
          <p:nvPr>
            <p:ph type="dt" sz="half" idx="10"/>
          </p:nvPr>
        </p:nvSpPr>
        <p:spPr/>
        <p:txBody>
          <a:bodyPr/>
          <a:p>
            <a:fld id="{4D518938-FA73-4535-82DB-6240FE6EDD5A}" type="datetimeFigureOut">
              <a:rPr lang="en-IN" smtClean="0"/>
              <a:t>01-08-2022</a:t>
            </a:fld>
            <a:endParaRPr lang="en-IN"/>
          </a:p>
        </p:txBody>
      </p:sp>
      <p:sp>
        <p:nvSpPr>
          <p:cNvPr id="1049958" name="Footer Placeholder 4"/>
          <p:cNvSpPr>
            <a:spLocks noGrp="1"/>
          </p:cNvSpPr>
          <p:nvPr>
            <p:ph type="ftr" sz="quarter" idx="11"/>
          </p:nvPr>
        </p:nvSpPr>
        <p:spPr/>
        <p:txBody>
          <a:bodyPr/>
          <a:p>
            <a:endParaRPr lang="en-IN"/>
          </a:p>
        </p:txBody>
      </p:sp>
      <p:sp>
        <p:nvSpPr>
          <p:cNvPr id="1049959" name="Slide Number Placeholder 5"/>
          <p:cNvSpPr>
            <a:spLocks noGrp="1"/>
          </p:cNvSpPr>
          <p:nvPr>
            <p:ph type="sldNum" sz="quarter" idx="12"/>
          </p:nvPr>
        </p:nvSpPr>
        <p:spPr/>
        <p:txBody>
          <a:bodyPr/>
          <a:p>
            <a:fld id="{537F391A-03EE-400E-AD6E-5FC18BE42CC0}" type="slidenum">
              <a:rPr lang="en-IN" smtClean="0"/>
              <a:t>‹#›</a:t>
            </a:fld>
            <a:endParaRPr lang="en-IN"/>
          </a:p>
        </p:txBody>
      </p:sp>
      <p:sp>
        <p:nvSpPr>
          <p:cNvPr id="1049960" name="Content Placeholder 7"/>
          <p:cNvSpPr>
            <a:spLocks noGrp="1"/>
          </p:cNvSpPr>
          <p:nvPr>
            <p:ph sz="quarter" idx="1"/>
          </p:nvPr>
        </p:nvSpPr>
        <p:spPr>
          <a:xfrm>
            <a:off x="1219200" y="1447800"/>
            <a:ext cx="10363200" cy="45720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showMasterSp="0" type="secHead">
  <p:cSld name="Section Header">
    <p:bg>
      <p:bgRef idx="1003">
        <a:schemeClr val="bg1"/>
      </p:bgRef>
    </p:bg>
    <p:spTree>
      <p:nvGrpSpPr>
        <p:cNvPr id="770" name=""/>
        <p:cNvGrpSpPr/>
        <p:nvPr/>
      </p:nvGrpSpPr>
      <p:grpSpPr>
        <a:xfrm>
          <a:off x="0" y="0"/>
          <a:ext cx="0" cy="0"/>
          <a:chOff x="0" y="0"/>
          <a:chExt cx="0" cy="0"/>
        </a:xfrm>
      </p:grpSpPr>
      <p:sp>
        <p:nvSpPr>
          <p:cNvPr id="1050072" name="Rectangle 10"/>
          <p:cNvSpPr/>
          <p:nvPr/>
        </p:nvSpPr>
        <p:spPr>
          <a:xfrm>
            <a:off x="0" y="0"/>
            <a:ext cx="12192000" cy="6858000"/>
          </a:xfrm>
          <a:prstGeom prst="rect"/>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rtlCol="0"/>
          <a:p>
            <a:pPr algn="ctr" eaLnBrk="1" hangingPunct="1" latinLnBrk="0"/>
            <a:endParaRPr kumimoji="0" lang="en-US"/>
          </a:p>
        </p:txBody>
      </p:sp>
      <p:sp useBgFill="1">
        <p:nvSpPr>
          <p:cNvPr id="1050073"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p>
            <a:pPr algn="ctr" eaLnBrk="1" hangingPunct="1" latinLnBrk="0"/>
            <a:endParaRPr kumimoji="0" lang="en-US"/>
          </a:p>
        </p:txBody>
      </p:sp>
      <p:sp>
        <p:nvSpPr>
          <p:cNvPr id="1050074" name="Title 1"/>
          <p:cNvSpPr>
            <a:spLocks noGrp="1"/>
          </p:cNvSpPr>
          <p:nvPr>
            <p:ph type="title"/>
          </p:nvPr>
        </p:nvSpPr>
        <p:spPr>
          <a:xfrm>
            <a:off x="963084" y="952501"/>
            <a:ext cx="10363200" cy="1362075"/>
          </a:xfrm>
        </p:spPr>
        <p:txBody>
          <a:bodyPr anchor="b" anchorCtr="0"/>
          <a:lstStyle>
            <a:lvl1pPr algn="l">
              <a:buNone/>
              <a:defRPr b="0" cap="none" sz="4000"/>
            </a:lvl1pPr>
          </a:lstStyle>
          <a:p>
            <a:r>
              <a:rPr kumimoji="0" lang="en-US" smtClean="0"/>
              <a:t>Click to edit Master title style</a:t>
            </a:r>
            <a:endParaRPr kumimoji="0" lang="en-US"/>
          </a:p>
        </p:txBody>
      </p:sp>
      <p:sp>
        <p:nvSpPr>
          <p:cNvPr id="1050075" name="Text Placeholder 2"/>
          <p:cNvSpPr>
            <a:spLocks noGrp="1"/>
          </p:cNvSpPr>
          <p:nvPr>
            <p:ph type="body" idx="1"/>
          </p:nvPr>
        </p:nvSpPr>
        <p:spPr>
          <a:xfrm>
            <a:off x="963084" y="2547938"/>
            <a:ext cx="10363200" cy="1338262"/>
          </a:xfrm>
        </p:spPr>
        <p:txBody>
          <a:bodyPr anchor="t" anchorCtr="0"/>
          <a:lstStyle>
            <a:lvl1pPr indent="0" marL="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eaLnBrk="1" hangingPunct="1" latinLnBrk="0" lvl="0"/>
            <a:r>
              <a:rPr kumimoji="0" lang="en-US" smtClean="0"/>
              <a:t>Click to edit Master text styles</a:t>
            </a:r>
          </a:p>
        </p:txBody>
      </p:sp>
      <p:sp>
        <p:nvSpPr>
          <p:cNvPr id="1050076" name="Date Placeholder 3"/>
          <p:cNvSpPr>
            <a:spLocks noGrp="1"/>
          </p:cNvSpPr>
          <p:nvPr>
            <p:ph type="dt" sz="half" idx="10"/>
          </p:nvPr>
        </p:nvSpPr>
        <p:spPr/>
        <p:txBody>
          <a:bodyPr/>
          <a:p>
            <a:fld id="{4D518938-FA73-4535-82DB-6240FE6EDD5A}" type="datetimeFigureOut">
              <a:rPr lang="en-IN" smtClean="0"/>
              <a:t>01-08-2022</a:t>
            </a:fld>
            <a:endParaRPr lang="en-IN"/>
          </a:p>
        </p:txBody>
      </p:sp>
      <p:sp>
        <p:nvSpPr>
          <p:cNvPr id="1050077" name="Footer Placeholder 4"/>
          <p:cNvSpPr>
            <a:spLocks noGrp="1"/>
          </p:cNvSpPr>
          <p:nvPr>
            <p:ph type="ftr" sz="quarter" idx="11"/>
          </p:nvPr>
        </p:nvSpPr>
        <p:spPr>
          <a:xfrm>
            <a:off x="1066800" y="6172200"/>
            <a:ext cx="5334000" cy="457200"/>
          </a:xfrm>
        </p:spPr>
        <p:txBody>
          <a:bodyPr/>
          <a:p>
            <a:endParaRPr lang="en-IN"/>
          </a:p>
        </p:txBody>
      </p:sp>
      <p:sp>
        <p:nvSpPr>
          <p:cNvPr id="1050078" name="Rectangle 6"/>
          <p:cNvSpPr/>
          <p:nvPr/>
        </p:nvSpPr>
        <p:spPr>
          <a:xfrm flipV="1">
            <a:off x="92550" y="2376830"/>
            <a:ext cx="12018020" cy="91440"/>
          </a:xfrm>
          <a:prstGeom prst="rect"/>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079" name="Rectangle 7"/>
          <p:cNvSpPr/>
          <p:nvPr/>
        </p:nvSpPr>
        <p:spPr>
          <a:xfrm>
            <a:off x="92195" y="2341476"/>
            <a:ext cx="12018375" cy="45719"/>
          </a:xfrm>
          <a:prstGeom prst="rect"/>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080" name="Rectangle 8"/>
          <p:cNvSpPr/>
          <p:nvPr/>
        </p:nvSpPr>
        <p:spPr>
          <a:xfrm>
            <a:off x="91075" y="2468880"/>
            <a:ext cx="12019495" cy="45720"/>
          </a:xfrm>
          <a:prstGeom prst="rect"/>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081" name="Slide Number Placeholder 5"/>
          <p:cNvSpPr>
            <a:spLocks noGrp="1"/>
          </p:cNvSpPr>
          <p:nvPr>
            <p:ph type="sldNum" sz="quarter" idx="12"/>
          </p:nvPr>
        </p:nvSpPr>
        <p:spPr>
          <a:xfrm>
            <a:off x="195072" y="6208776"/>
            <a:ext cx="609600" cy="457200"/>
          </a:xfrm>
        </p:spPr>
        <p:txBody>
          <a:bodyPr/>
          <a:p>
            <a:fld id="{537F391A-03EE-400E-AD6E-5FC18BE42CC0}" type="slidenum">
              <a:rPr lang="en-IN" smtClean="0"/>
              <a:t>‹#›</a:t>
            </a:fld>
            <a:endParaRPr lang="en-IN"/>
          </a:p>
        </p:txBody>
      </p:sp>
    </p:spTree>
  </p:cSld>
  <p:clrMapOvr>
    <a:overrideClrMapping accent1="accent1" accent2="accent2" accent3="accent3" accent4="accent4" accent5="accent5" accent6="accent6" bg1="lt1" bg2="lt2" tx1="dk1" tx2="dk2"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756" name=""/>
        <p:cNvGrpSpPr/>
        <p:nvPr/>
      </p:nvGrpSpPr>
      <p:grpSpPr>
        <a:xfrm>
          <a:off x="0" y="0"/>
          <a:ext cx="0" cy="0"/>
          <a:chOff x="0" y="0"/>
          <a:chExt cx="0" cy="0"/>
        </a:xfrm>
      </p:grpSpPr>
      <p:sp>
        <p:nvSpPr>
          <p:cNvPr id="1050011" name="Title 1"/>
          <p:cNvSpPr>
            <a:spLocks noGrp="1"/>
          </p:cNvSpPr>
          <p:nvPr>
            <p:ph type="title"/>
          </p:nvPr>
        </p:nvSpPr>
        <p:spPr/>
        <p:txBody>
          <a:bodyPr/>
          <a:p>
            <a:r>
              <a:rPr kumimoji="0" lang="en-US" smtClean="0"/>
              <a:t>Click to edit Master title style</a:t>
            </a:r>
            <a:endParaRPr kumimoji="0" lang="en-US"/>
          </a:p>
        </p:txBody>
      </p:sp>
      <p:sp>
        <p:nvSpPr>
          <p:cNvPr id="1050012" name="Date Placeholder 4"/>
          <p:cNvSpPr>
            <a:spLocks noGrp="1"/>
          </p:cNvSpPr>
          <p:nvPr>
            <p:ph type="dt" sz="half" idx="10"/>
          </p:nvPr>
        </p:nvSpPr>
        <p:spPr/>
        <p:txBody>
          <a:bodyPr/>
          <a:p>
            <a:fld id="{4D518938-FA73-4535-82DB-6240FE6EDD5A}" type="datetimeFigureOut">
              <a:rPr lang="en-IN" smtClean="0"/>
              <a:t>01-08-2022</a:t>
            </a:fld>
            <a:endParaRPr lang="en-IN"/>
          </a:p>
        </p:txBody>
      </p:sp>
      <p:sp>
        <p:nvSpPr>
          <p:cNvPr id="1050013" name="Footer Placeholder 5"/>
          <p:cNvSpPr>
            <a:spLocks noGrp="1"/>
          </p:cNvSpPr>
          <p:nvPr>
            <p:ph type="ftr" sz="quarter" idx="11"/>
          </p:nvPr>
        </p:nvSpPr>
        <p:spPr/>
        <p:txBody>
          <a:bodyPr/>
          <a:p>
            <a:endParaRPr lang="en-IN"/>
          </a:p>
        </p:txBody>
      </p:sp>
      <p:sp>
        <p:nvSpPr>
          <p:cNvPr id="1050014" name="Slide Number Placeholder 6"/>
          <p:cNvSpPr>
            <a:spLocks noGrp="1"/>
          </p:cNvSpPr>
          <p:nvPr>
            <p:ph type="sldNum" sz="quarter" idx="12"/>
          </p:nvPr>
        </p:nvSpPr>
        <p:spPr/>
        <p:txBody>
          <a:bodyPr/>
          <a:p>
            <a:fld id="{537F391A-03EE-400E-AD6E-5FC18BE42CC0}" type="slidenum">
              <a:rPr lang="en-IN" smtClean="0"/>
              <a:t>‹#›</a:t>
            </a:fld>
            <a:endParaRPr lang="en-IN"/>
          </a:p>
        </p:txBody>
      </p:sp>
      <p:sp>
        <p:nvSpPr>
          <p:cNvPr id="1050015" name="Content Placeholder 8"/>
          <p:cNvSpPr>
            <a:spLocks noGrp="1"/>
          </p:cNvSpPr>
          <p:nvPr>
            <p:ph sz="quarter" idx="1"/>
          </p:nvPr>
        </p:nvSpPr>
        <p:spPr>
          <a:xfrm>
            <a:off x="1219200" y="1447800"/>
            <a:ext cx="4998720" cy="45720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50016" name="Content Placeholder 10"/>
          <p:cNvSpPr>
            <a:spLocks noGrp="1"/>
          </p:cNvSpPr>
          <p:nvPr>
            <p:ph sz="quarter" idx="2"/>
          </p:nvPr>
        </p:nvSpPr>
        <p:spPr>
          <a:xfrm>
            <a:off x="6578600" y="1447800"/>
            <a:ext cx="4998720" cy="45720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771" name=""/>
        <p:cNvGrpSpPr/>
        <p:nvPr/>
      </p:nvGrpSpPr>
      <p:grpSpPr>
        <a:xfrm>
          <a:off x="0" y="0"/>
          <a:ext cx="0" cy="0"/>
          <a:chOff x="0" y="0"/>
          <a:chExt cx="0" cy="0"/>
        </a:xfrm>
      </p:grpSpPr>
      <p:sp>
        <p:nvSpPr>
          <p:cNvPr id="1050082" name="Title 1"/>
          <p:cNvSpPr>
            <a:spLocks noGrp="1"/>
          </p:cNvSpPr>
          <p:nvPr>
            <p:ph type="title"/>
          </p:nvPr>
        </p:nvSpPr>
        <p:spPr>
          <a:xfrm>
            <a:off x="1219200" y="273050"/>
            <a:ext cx="10363200" cy="1143000"/>
          </a:xfrm>
        </p:spPr>
        <p:txBody>
          <a:bodyPr anchor="b" anchorCtr="0"/>
          <a:p>
            <a:r>
              <a:rPr kumimoji="0" lang="en-US" smtClean="0"/>
              <a:t>Click to edit Master title style</a:t>
            </a:r>
            <a:endParaRPr kumimoji="0" lang="en-US"/>
          </a:p>
        </p:txBody>
      </p:sp>
      <p:sp>
        <p:nvSpPr>
          <p:cNvPr id="1050083" name="Text Placeholder 2"/>
          <p:cNvSpPr>
            <a:spLocks noGrp="1"/>
          </p:cNvSpPr>
          <p:nvPr>
            <p:ph type="body" idx="1"/>
          </p:nvPr>
        </p:nvSpPr>
        <p:spPr>
          <a:xfrm>
            <a:off x="1219200" y="1447800"/>
            <a:ext cx="4978400" cy="762000"/>
          </a:xfrm>
          <a:noFill/>
          <a:ln w="12700" cap="sq" cmpd="sng" algn="ctr">
            <a:noFill/>
            <a:prstDash val="solid"/>
          </a:ln>
        </p:spPr>
        <p:txBody>
          <a:bodyPr anchor="b" anchorCtr="0" lIns="91440">
            <a:noAutofit/>
          </a:bodyPr>
          <a:lstStyle>
            <a:lvl1pPr indent="0" marL="0">
              <a:buNone/>
              <a:defRPr b="1" sz="2400">
                <a:solidFill>
                  <a:schemeClr val="accent1"/>
                </a:solidFill>
                <a:latin typeface="+mj-lt"/>
                <a:ea typeface="+mj-ea"/>
                <a:cs typeface="+mj-cs"/>
              </a:defRPr>
            </a:lvl1pPr>
            <a:lvl2pPr>
              <a:buNone/>
              <a:defRPr b="1" sz="2000"/>
            </a:lvl2pPr>
            <a:lvl3pPr>
              <a:buNone/>
              <a:defRPr b="1" sz="1800"/>
            </a:lvl3pPr>
            <a:lvl4pPr>
              <a:buNone/>
              <a:defRPr b="1" sz="1600"/>
            </a:lvl4pPr>
            <a:lvl5pPr>
              <a:buNone/>
              <a:defRPr b="1" sz="1600"/>
            </a:lvl5pPr>
          </a:lstStyle>
          <a:p>
            <a:pPr eaLnBrk="1" hangingPunct="1" latinLnBrk="0" lvl="0"/>
            <a:r>
              <a:rPr kumimoji="0" lang="en-US" smtClean="0"/>
              <a:t>Click to edit Master text styles</a:t>
            </a:r>
          </a:p>
        </p:txBody>
      </p:sp>
      <p:sp>
        <p:nvSpPr>
          <p:cNvPr id="1050084" name="Text Placeholder 3"/>
          <p:cNvSpPr>
            <a:spLocks noGrp="1"/>
          </p:cNvSpPr>
          <p:nvPr>
            <p:ph type="body" sz="half" idx="3"/>
          </p:nvPr>
        </p:nvSpPr>
        <p:spPr>
          <a:xfrm>
            <a:off x="6604000" y="1447800"/>
            <a:ext cx="4978400" cy="762000"/>
          </a:xfrm>
          <a:noFill/>
          <a:ln w="12700" cap="sq" cmpd="sng" algn="ctr">
            <a:noFill/>
            <a:prstDash val="solid"/>
          </a:ln>
        </p:spPr>
        <p:txBody>
          <a:bodyPr anchor="b" anchorCtr="0" lIns="91440">
            <a:noAutofit/>
          </a:bodyPr>
          <a:lstStyle>
            <a:lvl1pPr indent="0" marL="0">
              <a:buNone/>
              <a:defRPr b="1" sz="2400">
                <a:solidFill>
                  <a:schemeClr val="accent1"/>
                </a:solidFill>
                <a:latin typeface="+mj-lt"/>
                <a:ea typeface="+mj-ea"/>
                <a:cs typeface="+mj-cs"/>
              </a:defRPr>
            </a:lvl1pPr>
            <a:lvl2pPr>
              <a:buNone/>
              <a:defRPr b="1" sz="2000"/>
            </a:lvl2pPr>
            <a:lvl3pPr>
              <a:buNone/>
              <a:defRPr b="1" sz="1800"/>
            </a:lvl3pPr>
            <a:lvl4pPr>
              <a:buNone/>
              <a:defRPr b="1" sz="1600"/>
            </a:lvl4pPr>
            <a:lvl5pPr>
              <a:buNone/>
              <a:defRPr b="1" sz="1600"/>
            </a:lvl5pPr>
          </a:lstStyle>
          <a:p>
            <a:pPr eaLnBrk="1" hangingPunct="1" latinLnBrk="0" lvl="0"/>
            <a:r>
              <a:rPr kumimoji="0" lang="en-US" smtClean="0"/>
              <a:t>Click to edit Master text styles</a:t>
            </a:r>
          </a:p>
        </p:txBody>
      </p:sp>
      <p:sp>
        <p:nvSpPr>
          <p:cNvPr id="1050085" name="Date Placeholder 6"/>
          <p:cNvSpPr>
            <a:spLocks noGrp="1"/>
          </p:cNvSpPr>
          <p:nvPr>
            <p:ph type="dt" sz="half" idx="10"/>
          </p:nvPr>
        </p:nvSpPr>
        <p:spPr/>
        <p:txBody>
          <a:bodyPr/>
          <a:p>
            <a:fld id="{4D518938-FA73-4535-82DB-6240FE6EDD5A}" type="datetimeFigureOut">
              <a:rPr lang="en-IN" smtClean="0"/>
              <a:t>01-08-2022</a:t>
            </a:fld>
            <a:endParaRPr lang="en-IN"/>
          </a:p>
        </p:txBody>
      </p:sp>
      <p:sp>
        <p:nvSpPr>
          <p:cNvPr id="1050086" name="Footer Placeholder 7"/>
          <p:cNvSpPr>
            <a:spLocks noGrp="1"/>
          </p:cNvSpPr>
          <p:nvPr>
            <p:ph type="ftr" sz="quarter" idx="11"/>
          </p:nvPr>
        </p:nvSpPr>
        <p:spPr/>
        <p:txBody>
          <a:bodyPr/>
          <a:p>
            <a:endParaRPr lang="en-IN"/>
          </a:p>
        </p:txBody>
      </p:sp>
      <p:sp>
        <p:nvSpPr>
          <p:cNvPr id="1050087" name="Slide Number Placeholder 8"/>
          <p:cNvSpPr>
            <a:spLocks noGrp="1"/>
          </p:cNvSpPr>
          <p:nvPr>
            <p:ph type="sldNum" sz="quarter" idx="12"/>
          </p:nvPr>
        </p:nvSpPr>
        <p:spPr/>
        <p:txBody>
          <a:bodyPr/>
          <a:p>
            <a:fld id="{537F391A-03EE-400E-AD6E-5FC18BE42CC0}" type="slidenum">
              <a:rPr lang="en-IN" smtClean="0"/>
              <a:t>‹#›</a:t>
            </a:fld>
            <a:endParaRPr lang="en-IN"/>
          </a:p>
        </p:txBody>
      </p:sp>
      <p:sp>
        <p:nvSpPr>
          <p:cNvPr id="1050088" name="Content Placeholder 10"/>
          <p:cNvSpPr>
            <a:spLocks noGrp="1"/>
          </p:cNvSpPr>
          <p:nvPr>
            <p:ph sz="half" idx="2"/>
          </p:nvPr>
        </p:nvSpPr>
        <p:spPr>
          <a:xfrm>
            <a:off x="1219200" y="2247900"/>
            <a:ext cx="4978400" cy="38862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50089" name="Content Placeholder 12"/>
          <p:cNvSpPr>
            <a:spLocks noGrp="1"/>
          </p:cNvSpPr>
          <p:nvPr>
            <p:ph sz="half" idx="4"/>
          </p:nvPr>
        </p:nvSpPr>
        <p:spPr>
          <a:xfrm>
            <a:off x="6604000" y="2247900"/>
            <a:ext cx="4978400" cy="38862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766" name=""/>
        <p:cNvGrpSpPr/>
        <p:nvPr/>
      </p:nvGrpSpPr>
      <p:grpSpPr>
        <a:xfrm>
          <a:off x="0" y="0"/>
          <a:ext cx="0" cy="0"/>
          <a:chOff x="0" y="0"/>
          <a:chExt cx="0" cy="0"/>
        </a:xfrm>
      </p:grpSpPr>
      <p:sp>
        <p:nvSpPr>
          <p:cNvPr id="1050049" name="Title 1"/>
          <p:cNvSpPr>
            <a:spLocks noGrp="1"/>
          </p:cNvSpPr>
          <p:nvPr>
            <p:ph type="title"/>
          </p:nvPr>
        </p:nvSpPr>
        <p:spPr/>
        <p:txBody>
          <a:bodyPr/>
          <a:p>
            <a:r>
              <a:rPr kumimoji="0" lang="en-US" smtClean="0"/>
              <a:t>Click to edit Master title style</a:t>
            </a:r>
            <a:endParaRPr kumimoji="0" lang="en-US"/>
          </a:p>
        </p:txBody>
      </p:sp>
      <p:sp>
        <p:nvSpPr>
          <p:cNvPr id="1050050" name="Date Placeholder 2"/>
          <p:cNvSpPr>
            <a:spLocks noGrp="1"/>
          </p:cNvSpPr>
          <p:nvPr>
            <p:ph type="dt" sz="half" idx="10"/>
          </p:nvPr>
        </p:nvSpPr>
        <p:spPr/>
        <p:txBody>
          <a:bodyPr/>
          <a:p>
            <a:fld id="{4D518938-FA73-4535-82DB-6240FE6EDD5A}" type="datetimeFigureOut">
              <a:rPr lang="en-IN" smtClean="0"/>
              <a:t>01-08-2022</a:t>
            </a:fld>
            <a:endParaRPr lang="en-IN"/>
          </a:p>
        </p:txBody>
      </p:sp>
      <p:sp>
        <p:nvSpPr>
          <p:cNvPr id="1050051" name="Footer Placeholder 3"/>
          <p:cNvSpPr>
            <a:spLocks noGrp="1"/>
          </p:cNvSpPr>
          <p:nvPr>
            <p:ph type="ftr" sz="quarter" idx="11"/>
          </p:nvPr>
        </p:nvSpPr>
        <p:spPr/>
        <p:txBody>
          <a:bodyPr/>
          <a:p>
            <a:endParaRPr lang="en-IN"/>
          </a:p>
        </p:txBody>
      </p:sp>
      <p:sp>
        <p:nvSpPr>
          <p:cNvPr id="1050052" name="Slide Number Placeholder 4"/>
          <p:cNvSpPr>
            <a:spLocks noGrp="1"/>
          </p:cNvSpPr>
          <p:nvPr>
            <p:ph type="sldNum" sz="quarter" idx="12"/>
          </p:nvPr>
        </p:nvSpPr>
        <p:spPr/>
        <p:txBody>
          <a:bodyPr/>
          <a:p>
            <a:fld id="{537F391A-03EE-400E-AD6E-5FC18BE42CC0}" type="slidenum">
              <a:rPr lang="en-IN" smtClean="0"/>
              <a:t>‹#›</a:t>
            </a:fld>
            <a:endParaRPr lang="en-IN"/>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772" name=""/>
        <p:cNvGrpSpPr/>
        <p:nvPr/>
      </p:nvGrpSpPr>
      <p:grpSpPr>
        <a:xfrm>
          <a:off x="0" y="0"/>
          <a:ext cx="0" cy="0"/>
          <a:chOff x="0" y="0"/>
          <a:chExt cx="0" cy="0"/>
        </a:xfrm>
      </p:grpSpPr>
      <p:sp>
        <p:nvSpPr>
          <p:cNvPr id="1050090" name="Date Placeholder 1"/>
          <p:cNvSpPr>
            <a:spLocks noGrp="1"/>
          </p:cNvSpPr>
          <p:nvPr>
            <p:ph type="dt" sz="half" idx="10"/>
          </p:nvPr>
        </p:nvSpPr>
        <p:spPr/>
        <p:txBody>
          <a:bodyPr/>
          <a:p>
            <a:fld id="{4D518938-FA73-4535-82DB-6240FE6EDD5A}" type="datetimeFigureOut">
              <a:rPr lang="en-IN" smtClean="0"/>
              <a:t>01-08-2022</a:t>
            </a:fld>
            <a:endParaRPr lang="en-IN"/>
          </a:p>
        </p:txBody>
      </p:sp>
      <p:sp>
        <p:nvSpPr>
          <p:cNvPr id="1050091" name="Footer Placeholder 2"/>
          <p:cNvSpPr>
            <a:spLocks noGrp="1"/>
          </p:cNvSpPr>
          <p:nvPr>
            <p:ph type="ftr" sz="quarter" idx="11"/>
          </p:nvPr>
        </p:nvSpPr>
        <p:spPr/>
        <p:txBody>
          <a:bodyPr/>
          <a:p>
            <a:endParaRPr lang="en-IN"/>
          </a:p>
        </p:txBody>
      </p:sp>
      <p:sp>
        <p:nvSpPr>
          <p:cNvPr id="1050092" name="Slide Number Placeholder 3"/>
          <p:cNvSpPr>
            <a:spLocks noGrp="1"/>
          </p:cNvSpPr>
          <p:nvPr>
            <p:ph type="sldNum" sz="quarter" idx="12"/>
          </p:nvPr>
        </p:nvSpPr>
        <p:spPr/>
        <p:txBody>
          <a:bodyPr/>
          <a:p>
            <a:fld id="{537F391A-03EE-400E-AD6E-5FC18BE42CC0}" type="slidenum">
              <a:rPr lang="en-IN" smtClean="0"/>
              <a:t>‹#›</a:t>
            </a:fld>
            <a:endParaRPr lang="en-IN"/>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773" name=""/>
        <p:cNvGrpSpPr/>
        <p:nvPr/>
      </p:nvGrpSpPr>
      <p:grpSpPr>
        <a:xfrm>
          <a:off x="0" y="0"/>
          <a:ext cx="0" cy="0"/>
          <a:chOff x="0" y="0"/>
          <a:chExt cx="0" cy="0"/>
        </a:xfrm>
      </p:grpSpPr>
      <p:sp>
        <p:nvSpPr>
          <p:cNvPr id="1050093" name="Rectangle 7"/>
          <p:cNvSpPr/>
          <p:nvPr/>
        </p:nvSpPr>
        <p:spPr>
          <a:xfrm>
            <a:off x="0" y="0"/>
            <a:ext cx="12192000" cy="6858000"/>
          </a:xfrm>
          <a:prstGeom prst="rect"/>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useBgFill="1">
        <p:nvSpPr>
          <p:cNvPr id="1050094"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p>
            <a:pPr algn="ctr" eaLnBrk="1" hangingPunct="1" latinLnBrk="0"/>
            <a:endParaRPr kumimoji="0" lang="en-US"/>
          </a:p>
        </p:txBody>
      </p:sp>
      <p:sp>
        <p:nvSpPr>
          <p:cNvPr id="1050095" name="Title 1"/>
          <p:cNvSpPr>
            <a:spLocks noGrp="1"/>
          </p:cNvSpPr>
          <p:nvPr>
            <p:ph type="title"/>
          </p:nvPr>
        </p:nvSpPr>
        <p:spPr>
          <a:xfrm>
            <a:off x="1219200" y="273050"/>
            <a:ext cx="10363200" cy="1143000"/>
          </a:xfrm>
        </p:spPr>
        <p:txBody>
          <a:bodyPr anchor="b" anchorCtr="0"/>
          <a:lstStyle>
            <a:lvl1pPr algn="l">
              <a:buNone/>
              <a:defRPr b="0" sz="4000"/>
            </a:lvl1pPr>
          </a:lstStyle>
          <a:p>
            <a:r>
              <a:rPr kumimoji="0" lang="en-US" smtClean="0"/>
              <a:t>Click to edit Master title style</a:t>
            </a:r>
            <a:endParaRPr kumimoji="0" lang="en-US"/>
          </a:p>
        </p:txBody>
      </p:sp>
      <p:sp>
        <p:nvSpPr>
          <p:cNvPr id="1050096" name="Text Placeholder 2"/>
          <p:cNvSpPr>
            <a:spLocks noGrp="1"/>
          </p:cNvSpPr>
          <p:nvPr>
            <p:ph type="body" idx="2"/>
          </p:nvPr>
        </p:nvSpPr>
        <p:spPr>
          <a:xfrm>
            <a:off x="1219200" y="1600200"/>
            <a:ext cx="2540000" cy="4495800"/>
          </a:xfrm>
        </p:spPr>
        <p:txBody>
          <a:bodyPr/>
          <a:lstStyle>
            <a:lvl1pPr indent="0" marL="0">
              <a:buNone/>
              <a:defRPr sz="1800"/>
            </a:lvl1pPr>
            <a:lvl2pPr>
              <a:buNone/>
              <a:defRPr sz="1200"/>
            </a:lvl2pPr>
            <a:lvl3pPr>
              <a:buNone/>
              <a:defRPr sz="1000"/>
            </a:lvl3pPr>
            <a:lvl4pPr>
              <a:buNone/>
              <a:defRPr sz="900"/>
            </a:lvl4pPr>
            <a:lvl5pPr>
              <a:buNone/>
              <a:defRPr sz="900"/>
            </a:lvl5pPr>
          </a:lstStyle>
          <a:p>
            <a:pPr eaLnBrk="1" hangingPunct="1" latinLnBrk="0" lvl="0"/>
            <a:r>
              <a:rPr kumimoji="0" lang="en-US" smtClean="0"/>
              <a:t>Click to edit Master text styles</a:t>
            </a:r>
          </a:p>
        </p:txBody>
      </p:sp>
      <p:sp>
        <p:nvSpPr>
          <p:cNvPr id="1050097" name="Date Placeholder 4"/>
          <p:cNvSpPr>
            <a:spLocks noGrp="1"/>
          </p:cNvSpPr>
          <p:nvPr>
            <p:ph type="dt" sz="half" idx="10"/>
          </p:nvPr>
        </p:nvSpPr>
        <p:spPr/>
        <p:txBody>
          <a:bodyPr/>
          <a:p>
            <a:fld id="{4D518938-FA73-4535-82DB-6240FE6EDD5A}" type="datetimeFigureOut">
              <a:rPr lang="en-IN" smtClean="0"/>
              <a:t>01-08-2022</a:t>
            </a:fld>
            <a:endParaRPr lang="en-IN"/>
          </a:p>
        </p:txBody>
      </p:sp>
      <p:sp>
        <p:nvSpPr>
          <p:cNvPr id="1050098" name="Footer Placeholder 5"/>
          <p:cNvSpPr>
            <a:spLocks noGrp="1"/>
          </p:cNvSpPr>
          <p:nvPr>
            <p:ph type="ftr" sz="quarter" idx="11"/>
          </p:nvPr>
        </p:nvSpPr>
        <p:spPr/>
        <p:txBody>
          <a:bodyPr/>
          <a:p>
            <a:endParaRPr lang="en-IN"/>
          </a:p>
        </p:txBody>
      </p:sp>
      <p:sp>
        <p:nvSpPr>
          <p:cNvPr id="1050099" name="Slide Number Placeholder 6"/>
          <p:cNvSpPr>
            <a:spLocks noGrp="1"/>
          </p:cNvSpPr>
          <p:nvPr>
            <p:ph type="sldNum" sz="quarter" idx="12"/>
          </p:nvPr>
        </p:nvSpPr>
        <p:spPr/>
        <p:txBody>
          <a:bodyPr/>
          <a:p>
            <a:fld id="{537F391A-03EE-400E-AD6E-5FC18BE42CC0}" type="slidenum">
              <a:rPr lang="en-IN" smtClean="0"/>
              <a:t>‹#›</a:t>
            </a:fld>
            <a:endParaRPr lang="en-IN"/>
          </a:p>
        </p:txBody>
      </p:sp>
      <p:sp>
        <p:nvSpPr>
          <p:cNvPr id="1050100" name="Content Placeholder 10"/>
          <p:cNvSpPr>
            <a:spLocks noGrp="1"/>
          </p:cNvSpPr>
          <p:nvPr>
            <p:ph sz="quarter" idx="1"/>
          </p:nvPr>
        </p:nvSpPr>
        <p:spPr>
          <a:xfrm>
            <a:off x="3962400" y="1600200"/>
            <a:ext cx="7620000" cy="44958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768" name=""/>
        <p:cNvGrpSpPr/>
        <p:nvPr/>
      </p:nvGrpSpPr>
      <p:grpSpPr>
        <a:xfrm>
          <a:off x="0" y="0"/>
          <a:ext cx="0" cy="0"/>
          <a:chOff x="0" y="0"/>
          <a:chExt cx="0" cy="0"/>
        </a:xfrm>
      </p:grpSpPr>
      <p:sp>
        <p:nvSpPr>
          <p:cNvPr id="1050058" name="Title 1"/>
          <p:cNvSpPr>
            <a:spLocks noGrp="1"/>
          </p:cNvSpPr>
          <p:nvPr>
            <p:ph type="title"/>
          </p:nvPr>
        </p:nvSpPr>
        <p:spPr>
          <a:xfrm>
            <a:off x="1219200" y="4900550"/>
            <a:ext cx="9753600" cy="522288"/>
          </a:xfrm>
        </p:spPr>
        <p:txBody>
          <a:bodyPr anchor="ctr">
            <a:noAutofit/>
          </a:bodyPr>
          <a:lstStyle>
            <a:lvl1pPr algn="l">
              <a:buNone/>
              <a:defRPr b="0" sz="2800"/>
            </a:lvl1pPr>
          </a:lstStyle>
          <a:p>
            <a:r>
              <a:rPr kumimoji="0" lang="en-US" smtClean="0"/>
              <a:t>Click to edit Master title style</a:t>
            </a:r>
            <a:endParaRPr kumimoji="0" lang="en-US"/>
          </a:p>
        </p:txBody>
      </p:sp>
      <p:sp>
        <p:nvSpPr>
          <p:cNvPr id="1050059" name="Text Placeholder 3"/>
          <p:cNvSpPr>
            <a:spLocks noGrp="1"/>
          </p:cNvSpPr>
          <p:nvPr>
            <p:ph type="body" sz="half" idx="2"/>
          </p:nvPr>
        </p:nvSpPr>
        <p:spPr>
          <a:xfrm>
            <a:off x="1219200" y="5445825"/>
            <a:ext cx="9753600" cy="685800"/>
          </a:xfrm>
        </p:spPr>
        <p:txBody>
          <a:bodyPr/>
          <a:lstStyle>
            <a:lvl1pPr indent="0" marL="0">
              <a:buFontTx/>
              <a:buNone/>
              <a:defRPr sz="1600"/>
            </a:lvl1pPr>
            <a:lvl2pPr>
              <a:defRPr sz="1200"/>
            </a:lvl2pPr>
            <a:lvl3pPr>
              <a:defRPr sz="1000"/>
            </a:lvl3pPr>
            <a:lvl4pPr>
              <a:defRPr sz="900"/>
            </a:lvl4pPr>
            <a:lvl5pPr>
              <a:defRPr sz="900"/>
            </a:lvl5pPr>
          </a:lstStyle>
          <a:p>
            <a:pPr eaLnBrk="1" hangingPunct="1" latinLnBrk="0" lvl="0"/>
            <a:r>
              <a:rPr kumimoji="0" lang="en-US" smtClean="0"/>
              <a:t>Click to edit Master text styles</a:t>
            </a:r>
          </a:p>
        </p:txBody>
      </p:sp>
      <p:sp>
        <p:nvSpPr>
          <p:cNvPr id="1050060" name="Date Placeholder 4"/>
          <p:cNvSpPr>
            <a:spLocks noGrp="1"/>
          </p:cNvSpPr>
          <p:nvPr>
            <p:ph type="dt" sz="half" idx="10"/>
          </p:nvPr>
        </p:nvSpPr>
        <p:spPr/>
        <p:txBody>
          <a:bodyPr/>
          <a:p>
            <a:fld id="{4D518938-FA73-4535-82DB-6240FE6EDD5A}" type="datetimeFigureOut">
              <a:rPr lang="en-IN" smtClean="0"/>
              <a:t>01-08-2022</a:t>
            </a:fld>
            <a:endParaRPr lang="en-IN"/>
          </a:p>
        </p:txBody>
      </p:sp>
      <p:sp>
        <p:nvSpPr>
          <p:cNvPr id="1050061" name="Footer Placeholder 5"/>
          <p:cNvSpPr>
            <a:spLocks noGrp="1"/>
          </p:cNvSpPr>
          <p:nvPr>
            <p:ph type="ftr" sz="quarter" idx="11"/>
          </p:nvPr>
        </p:nvSpPr>
        <p:spPr>
          <a:xfrm>
            <a:off x="1219200" y="6172200"/>
            <a:ext cx="5181600" cy="457200"/>
          </a:xfrm>
        </p:spPr>
        <p:txBody>
          <a:bodyPr/>
          <a:p>
            <a:endParaRPr lang="en-IN"/>
          </a:p>
        </p:txBody>
      </p:sp>
      <p:sp>
        <p:nvSpPr>
          <p:cNvPr id="1050062" name="Slide Number Placeholder 6"/>
          <p:cNvSpPr>
            <a:spLocks noGrp="1"/>
          </p:cNvSpPr>
          <p:nvPr>
            <p:ph type="sldNum" sz="quarter" idx="12"/>
          </p:nvPr>
        </p:nvSpPr>
        <p:spPr>
          <a:xfrm>
            <a:off x="195072" y="6208776"/>
            <a:ext cx="609600" cy="457200"/>
          </a:xfrm>
        </p:spPr>
        <p:txBody>
          <a:bodyPr/>
          <a:p>
            <a:fld id="{537F391A-03EE-400E-AD6E-5FC18BE42CC0}" type="slidenum">
              <a:rPr lang="en-IN" smtClean="0"/>
              <a:t>‹#›</a:t>
            </a:fld>
            <a:endParaRPr lang="en-IN"/>
          </a:p>
        </p:txBody>
      </p:sp>
      <p:sp>
        <p:nvSpPr>
          <p:cNvPr id="1050063" name="Rectangle 10"/>
          <p:cNvSpPr/>
          <p:nvPr/>
        </p:nvSpPr>
        <p:spPr>
          <a:xfrm flipV="1">
            <a:off x="91076" y="4683555"/>
            <a:ext cx="12009120" cy="91440"/>
          </a:xfrm>
          <a:prstGeom prst="rect"/>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064" name="Rectangle 11"/>
          <p:cNvSpPr/>
          <p:nvPr/>
        </p:nvSpPr>
        <p:spPr>
          <a:xfrm>
            <a:off x="91345" y="4650475"/>
            <a:ext cx="12008852" cy="45719"/>
          </a:xfrm>
          <a:prstGeom prst="rect"/>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065" name="Rectangle 12"/>
          <p:cNvSpPr/>
          <p:nvPr/>
        </p:nvSpPr>
        <p:spPr>
          <a:xfrm>
            <a:off x="91348" y="4773225"/>
            <a:ext cx="12008849" cy="48807"/>
          </a:xfrm>
          <a:prstGeom prst="rect"/>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066"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lvl1pPr indent="0" marL="0">
              <a:buNone/>
              <a:defRPr sz="3200"/>
            </a:lvl1pPr>
          </a:lstStyle>
          <a:p>
            <a:r>
              <a:rPr kumimoji="0" lang="en-US" smtClean="0"/>
              <a:t>Click icon to add picture</a:t>
            </a:r>
            <a:endParaRPr dirty="0"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65" name=""/>
        <p:cNvGrpSpPr/>
        <p:nvPr/>
      </p:nvGrpSpPr>
      <p:grpSpPr>
        <a:xfrm>
          <a:off x="0" y="0"/>
          <a:ext cx="0" cy="0"/>
          <a:chOff x="0" y="0"/>
          <a:chExt cx="0" cy="0"/>
        </a:xfrm>
      </p:grpSpPr>
      <p:sp>
        <p:nvSpPr>
          <p:cNvPr id="1048664" name="Vertical Title 1"/>
          <p:cNvSpPr>
            <a:spLocks noGrp="1"/>
          </p:cNvSpPr>
          <p:nvPr>
            <p:ph type="title" orient="vert"/>
          </p:nvPr>
        </p:nvSpPr>
        <p:spPr>
          <a:xfrm>
            <a:off x="10140486" y="720000"/>
            <a:ext cx="1477328" cy="5048975"/>
          </a:xfrm>
        </p:spPr>
        <p:txBody>
          <a:bodyPr vert="eaVert">
            <a:normAutofit/>
          </a:bodyPr>
          <a:p>
            <a:r>
              <a:rPr lang="en-US"/>
              <a:t>Click to edit Master title style</a:t>
            </a:r>
            <a:endParaRPr dirty="0" lang="en-US"/>
          </a:p>
        </p:txBody>
      </p:sp>
      <p:sp>
        <p:nvSpPr>
          <p:cNvPr id="1048665" name="Vertical Text Placeholder 2"/>
          <p:cNvSpPr>
            <a:spLocks noGrp="1"/>
          </p:cNvSpPr>
          <p:nvPr>
            <p:ph type="body" orient="vert" idx="1"/>
          </p:nvPr>
        </p:nvSpPr>
        <p:spPr>
          <a:xfrm>
            <a:off x="731838" y="720000"/>
            <a:ext cx="8929614" cy="5048975"/>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66" name="Date Placeholder 3"/>
          <p:cNvSpPr>
            <a:spLocks noGrp="1"/>
          </p:cNvSpPr>
          <p:nvPr>
            <p:ph type="dt" sz="half" idx="10"/>
          </p:nvPr>
        </p:nvSpPr>
        <p:spPr>
          <a:xfrm>
            <a:off x="731837" y="6138000"/>
            <a:ext cx="3095626" cy="720000"/>
          </a:xfrm>
          <a:prstGeom prst="rect"/>
        </p:spPr>
        <p:txBody>
          <a:bodyPr/>
          <a:p>
            <a:fld id="{05681D0F-6595-4F14-8EF3-954CD87C797B}" type="datetime2">
              <a:rPr lang="en-US" smtClean="0"/>
              <a:t>Tuesday, July 12, 2022</a:t>
            </a:fld>
            <a:endParaRPr lang="en-US"/>
          </a:p>
        </p:txBody>
      </p:sp>
      <p:sp>
        <p:nvSpPr>
          <p:cNvPr id="1048667" name="Footer Placeholder 4"/>
          <p:cNvSpPr>
            <a:spLocks noGrp="1"/>
          </p:cNvSpPr>
          <p:nvPr>
            <p:ph type="ftr" sz="quarter" idx="11"/>
          </p:nvPr>
        </p:nvSpPr>
        <p:spPr>
          <a:xfrm>
            <a:off x="4548188" y="6138000"/>
            <a:ext cx="5003800" cy="720000"/>
          </a:xfrm>
          <a:prstGeom prst="rect"/>
        </p:spPr>
        <p:txBody>
          <a:bodyPr/>
          <a:p>
            <a:r>
              <a:rPr lang="en-US"/>
              <a:t>Sample Footer Text</a:t>
            </a:r>
          </a:p>
        </p:txBody>
      </p:sp>
      <p:sp>
        <p:nvSpPr>
          <p:cNvPr id="1048668" name="Slide Number Placeholder 5"/>
          <p:cNvSpPr>
            <a:spLocks noGrp="1"/>
          </p:cNvSpPr>
          <p:nvPr>
            <p:ph type="sldNum" sz="quarter" idx="12"/>
          </p:nvPr>
        </p:nvSpPr>
        <p:spPr>
          <a:xfrm>
            <a:off x="10272713" y="6138000"/>
            <a:ext cx="1187449" cy="720000"/>
          </a:xfrm>
          <a:prstGeom prst="rect"/>
        </p:spPr>
        <p:txBody>
          <a:bodyPr/>
          <a:p>
            <a:fld id="{1621B6DD-29C1-4FEA-923F-71EA1347694C}" type="slidenum">
              <a:rPr lang="en-US" smtClean="0"/>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769" name=""/>
        <p:cNvGrpSpPr/>
        <p:nvPr/>
      </p:nvGrpSpPr>
      <p:grpSpPr>
        <a:xfrm>
          <a:off x="0" y="0"/>
          <a:ext cx="0" cy="0"/>
          <a:chOff x="0" y="0"/>
          <a:chExt cx="0" cy="0"/>
        </a:xfrm>
      </p:grpSpPr>
      <p:sp>
        <p:nvSpPr>
          <p:cNvPr id="1050067" name="Title 1"/>
          <p:cNvSpPr>
            <a:spLocks noGrp="1"/>
          </p:cNvSpPr>
          <p:nvPr>
            <p:ph type="title"/>
          </p:nvPr>
        </p:nvSpPr>
        <p:spPr/>
        <p:txBody>
          <a:bodyPr/>
          <a:p>
            <a:r>
              <a:rPr kumimoji="0" lang="en-US" smtClean="0"/>
              <a:t>Click to edit Master title style</a:t>
            </a:r>
            <a:endParaRPr kumimoji="0" lang="en-US"/>
          </a:p>
        </p:txBody>
      </p:sp>
      <p:sp>
        <p:nvSpPr>
          <p:cNvPr id="1050068" name="Vertical Text Placeholder 2"/>
          <p:cNvSpPr>
            <a:spLocks noGrp="1"/>
          </p:cNvSpPr>
          <p:nvPr>
            <p:ph type="body" orient="vert" idx="1"/>
          </p:nvPr>
        </p:nvSpPr>
        <p:spPr/>
        <p:txBody>
          <a:bodyPr vert="eaVert"/>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50069" name="Date Placeholder 3"/>
          <p:cNvSpPr>
            <a:spLocks noGrp="1"/>
          </p:cNvSpPr>
          <p:nvPr>
            <p:ph type="dt" sz="half" idx="10"/>
          </p:nvPr>
        </p:nvSpPr>
        <p:spPr/>
        <p:txBody>
          <a:bodyPr/>
          <a:p>
            <a:fld id="{4D518938-FA73-4535-82DB-6240FE6EDD5A}" type="datetimeFigureOut">
              <a:rPr lang="en-IN" smtClean="0"/>
              <a:t>01-08-2022</a:t>
            </a:fld>
            <a:endParaRPr lang="en-IN"/>
          </a:p>
        </p:txBody>
      </p:sp>
      <p:sp>
        <p:nvSpPr>
          <p:cNvPr id="1050070" name="Footer Placeholder 4"/>
          <p:cNvSpPr>
            <a:spLocks noGrp="1"/>
          </p:cNvSpPr>
          <p:nvPr>
            <p:ph type="ftr" sz="quarter" idx="11"/>
          </p:nvPr>
        </p:nvSpPr>
        <p:spPr/>
        <p:txBody>
          <a:bodyPr/>
          <a:p>
            <a:endParaRPr lang="en-IN"/>
          </a:p>
        </p:txBody>
      </p:sp>
      <p:sp>
        <p:nvSpPr>
          <p:cNvPr id="1050071" name="Slide Number Placeholder 5"/>
          <p:cNvSpPr>
            <a:spLocks noGrp="1"/>
          </p:cNvSpPr>
          <p:nvPr>
            <p:ph type="sldNum" sz="quarter" idx="12"/>
          </p:nvPr>
        </p:nvSpPr>
        <p:spPr/>
        <p:txBody>
          <a:bodyPr/>
          <a:p>
            <a:fld id="{537F391A-03EE-400E-AD6E-5FC18BE42CC0}" type="slidenum">
              <a:rPr lang="en-IN" smtClean="0"/>
              <a:t>‹#›</a:t>
            </a:fld>
            <a:endParaRPr lang="en-IN"/>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767" name=""/>
        <p:cNvGrpSpPr/>
        <p:nvPr/>
      </p:nvGrpSpPr>
      <p:grpSpPr>
        <a:xfrm>
          <a:off x="0" y="0"/>
          <a:ext cx="0" cy="0"/>
          <a:chOff x="0" y="0"/>
          <a:chExt cx="0" cy="0"/>
        </a:xfrm>
      </p:grpSpPr>
      <p:sp>
        <p:nvSpPr>
          <p:cNvPr id="1050053" name="Vertical Title 1"/>
          <p:cNvSpPr>
            <a:spLocks noGrp="1"/>
          </p:cNvSpPr>
          <p:nvPr>
            <p:ph type="title" orient="vert"/>
          </p:nvPr>
        </p:nvSpPr>
        <p:spPr>
          <a:xfrm>
            <a:off x="8839200" y="274642"/>
            <a:ext cx="2682240" cy="5851525"/>
          </a:xfrm>
        </p:spPr>
        <p:txBody>
          <a:bodyPr vert="eaVert"/>
          <a:p>
            <a:r>
              <a:rPr kumimoji="0" lang="en-US" smtClean="0"/>
              <a:t>Click to edit Master title style</a:t>
            </a:r>
            <a:endParaRPr kumimoji="0" lang="en-US"/>
          </a:p>
        </p:txBody>
      </p:sp>
      <p:sp>
        <p:nvSpPr>
          <p:cNvPr id="1050054" name="Vertical Text Placeholder 2"/>
          <p:cNvSpPr>
            <a:spLocks noGrp="1"/>
          </p:cNvSpPr>
          <p:nvPr>
            <p:ph type="body" orient="vert" idx="1"/>
          </p:nvPr>
        </p:nvSpPr>
        <p:spPr>
          <a:xfrm>
            <a:off x="1219200" y="274641"/>
            <a:ext cx="7416800" cy="5851525"/>
          </a:xfrm>
        </p:spPr>
        <p:txBody>
          <a:bodyPr vert="eaVert"/>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50055" name="Date Placeholder 3"/>
          <p:cNvSpPr>
            <a:spLocks noGrp="1"/>
          </p:cNvSpPr>
          <p:nvPr>
            <p:ph type="dt" sz="half" idx="10"/>
          </p:nvPr>
        </p:nvSpPr>
        <p:spPr/>
        <p:txBody>
          <a:bodyPr/>
          <a:p>
            <a:fld id="{4D518938-FA73-4535-82DB-6240FE6EDD5A}" type="datetimeFigureOut">
              <a:rPr lang="en-IN" smtClean="0"/>
              <a:t>01-08-2022</a:t>
            </a:fld>
            <a:endParaRPr lang="en-IN"/>
          </a:p>
        </p:txBody>
      </p:sp>
      <p:sp>
        <p:nvSpPr>
          <p:cNvPr id="1050056" name="Footer Placeholder 4"/>
          <p:cNvSpPr>
            <a:spLocks noGrp="1"/>
          </p:cNvSpPr>
          <p:nvPr>
            <p:ph type="ftr" sz="quarter" idx="11"/>
          </p:nvPr>
        </p:nvSpPr>
        <p:spPr/>
        <p:txBody>
          <a:bodyPr/>
          <a:p>
            <a:endParaRPr lang="en-IN"/>
          </a:p>
        </p:txBody>
      </p:sp>
      <p:sp>
        <p:nvSpPr>
          <p:cNvPr id="1050057" name="Slide Number Placeholder 5"/>
          <p:cNvSpPr>
            <a:spLocks noGrp="1"/>
          </p:cNvSpPr>
          <p:nvPr>
            <p:ph type="sldNum" sz="quarter" idx="12"/>
          </p:nvPr>
        </p:nvSpPr>
        <p:spPr/>
        <p:txBody>
          <a:bodyPr/>
          <a:p>
            <a:fld id="{537F391A-03EE-400E-AD6E-5FC18BE42CC0}" type="slidenum">
              <a:rPr lang="en-IN" smtClean="0"/>
              <a:t>‹#›</a:t>
            </a:fld>
            <a:endParaRPr lang="en-IN"/>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showMasterSp="0" type="title">
  <p:cSld name="Title Slide">
    <p:bg>
      <p:bgRef idx="1003">
        <a:schemeClr val="bg1"/>
      </p:bgRef>
    </p:bg>
    <p:spTree>
      <p:nvGrpSpPr>
        <p:cNvPr id="799" name=""/>
        <p:cNvGrpSpPr/>
        <p:nvPr/>
      </p:nvGrpSpPr>
      <p:grpSpPr>
        <a:xfrm>
          <a:off x="0" y="0"/>
          <a:ext cx="0" cy="0"/>
          <a:chOff x="0" y="0"/>
          <a:chExt cx="0" cy="0"/>
        </a:xfrm>
      </p:grpSpPr>
      <p:sp>
        <p:nvSpPr>
          <p:cNvPr id="1050114" name="Rectangle 11"/>
          <p:cNvSpPr/>
          <p:nvPr/>
        </p:nvSpPr>
        <p:spPr>
          <a:xfrm>
            <a:off x="0" y="0"/>
            <a:ext cx="12192000" cy="6858000"/>
          </a:xfrm>
          <a:prstGeom prst="rect"/>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rtlCol="0"/>
          <a:p>
            <a:pPr algn="ctr" eaLnBrk="1" hangingPunct="1" latinLnBrk="0"/>
            <a:endParaRPr kumimoji="0" lang="en-US"/>
          </a:p>
        </p:txBody>
      </p:sp>
      <p:sp useBgFill="1">
        <p:nvSpPr>
          <p:cNvPr id="1050115"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p>
            <a:pPr algn="ctr" eaLnBrk="1" hangingPunct="1" latinLnBrk="0"/>
            <a:endParaRPr kumimoji="0" lang="en-US"/>
          </a:p>
        </p:txBody>
      </p:sp>
      <p:sp>
        <p:nvSpPr>
          <p:cNvPr id="1050116" name="Subtitle 8"/>
          <p:cNvSpPr>
            <a:spLocks noGrp="1"/>
          </p:cNvSpPr>
          <p:nvPr>
            <p:ph type="subTitle" idx="1"/>
          </p:nvPr>
        </p:nvSpPr>
        <p:spPr>
          <a:xfrm>
            <a:off x="1727200" y="3200400"/>
            <a:ext cx="8534400" cy="1600200"/>
          </a:xfrm>
        </p:spPr>
        <p:txBody>
          <a:bodyPr/>
          <a:lstStyle>
            <a:lvl1pPr algn="ctr" indent="0" marL="0">
              <a:buNone/>
              <a:defRPr sz="2600">
                <a:solidFill>
                  <a:schemeClr val="tx2"/>
                </a:solidFill>
              </a:defRPr>
            </a:lvl1pPr>
            <a:lvl2pPr algn="ctr" indent="0" marL="457200">
              <a:buNone/>
            </a:lvl2pPr>
            <a:lvl3pPr algn="ctr" indent="0" marL="914400">
              <a:buNone/>
            </a:lvl3pPr>
            <a:lvl4pPr algn="ctr" indent="0" marL="1371600">
              <a:buNone/>
            </a:lvl4pPr>
            <a:lvl5pPr algn="ctr" indent="0" marL="1828800">
              <a:buNone/>
            </a:lvl5pPr>
            <a:lvl6pPr algn="ctr" indent="0" marL="2286000">
              <a:buNone/>
            </a:lvl6pPr>
            <a:lvl7pPr algn="ctr" indent="0" marL="2743200">
              <a:buNone/>
            </a:lvl7pPr>
            <a:lvl8pPr algn="ctr" indent="0" marL="3200400">
              <a:buNone/>
            </a:lvl8pPr>
            <a:lvl9pPr algn="ctr" indent="0" marL="3657600">
              <a:buNone/>
            </a:lvl9pPr>
          </a:lstStyle>
          <a:p>
            <a:r>
              <a:rPr kumimoji="0" lang="en-US" smtClean="0"/>
              <a:t>Click to edit Master subtitle style</a:t>
            </a:r>
            <a:endParaRPr kumimoji="0" lang="en-US"/>
          </a:p>
        </p:txBody>
      </p:sp>
      <p:sp>
        <p:nvSpPr>
          <p:cNvPr id="1050117" name="Date Placeholder 27"/>
          <p:cNvSpPr>
            <a:spLocks noGrp="1"/>
          </p:cNvSpPr>
          <p:nvPr>
            <p:ph type="dt" sz="half" idx="10"/>
          </p:nvPr>
        </p:nvSpPr>
        <p:spPr/>
        <p:txBody>
          <a:bodyPr/>
          <a:p>
            <a:fld id="{4D518938-FA73-4535-82DB-6240FE6EDD5A}" type="datetimeFigureOut">
              <a:rPr lang="en-IN" smtClean="0"/>
              <a:t>05-08-2022</a:t>
            </a:fld>
            <a:endParaRPr lang="en-IN"/>
          </a:p>
        </p:txBody>
      </p:sp>
      <p:sp>
        <p:nvSpPr>
          <p:cNvPr id="1050118" name="Footer Placeholder 16"/>
          <p:cNvSpPr>
            <a:spLocks noGrp="1"/>
          </p:cNvSpPr>
          <p:nvPr>
            <p:ph type="ftr" sz="quarter" idx="11"/>
          </p:nvPr>
        </p:nvSpPr>
        <p:spPr/>
        <p:txBody>
          <a:bodyPr/>
          <a:p>
            <a:endParaRPr lang="en-IN"/>
          </a:p>
        </p:txBody>
      </p:sp>
      <p:sp>
        <p:nvSpPr>
          <p:cNvPr id="1050119" name="Slide Number Placeholder 28"/>
          <p:cNvSpPr>
            <a:spLocks noGrp="1"/>
          </p:cNvSpPr>
          <p:nvPr>
            <p:ph type="sldNum" sz="quarter" idx="12"/>
          </p:nvPr>
        </p:nvSpPr>
        <p:spPr/>
        <p:txBody>
          <a:bodyPr bIns="0" lIns="0" rIns="0" tIns="0">
            <a:noAutofit/>
          </a:bodyPr>
          <a:lstStyle>
            <a:lvl1pPr>
              <a:defRPr sz="1400">
                <a:solidFill>
                  <a:srgbClr val="FFFFFF"/>
                </a:solidFill>
              </a:defRPr>
            </a:lvl1pPr>
          </a:lstStyle>
          <a:p>
            <a:fld id="{537F391A-03EE-400E-AD6E-5FC18BE42CC0}" type="slidenum">
              <a:rPr lang="en-IN" smtClean="0"/>
              <a:t>‹#›</a:t>
            </a:fld>
            <a:endParaRPr lang="en-IN"/>
          </a:p>
        </p:txBody>
      </p:sp>
      <p:sp>
        <p:nvSpPr>
          <p:cNvPr id="1050120" name="Rectangle 6"/>
          <p:cNvSpPr/>
          <p:nvPr/>
        </p:nvSpPr>
        <p:spPr>
          <a:xfrm>
            <a:off x="83909" y="1449304"/>
            <a:ext cx="12028716" cy="1527349"/>
          </a:xfrm>
          <a:prstGeom prst="rect"/>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121" name="Rectangle 9"/>
          <p:cNvSpPr/>
          <p:nvPr/>
        </p:nvSpPr>
        <p:spPr>
          <a:xfrm>
            <a:off x="83909" y="1396720"/>
            <a:ext cx="12028716" cy="120580"/>
          </a:xfrm>
          <a:prstGeom prst="rect"/>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122" name="Rectangle 10"/>
          <p:cNvSpPr/>
          <p:nvPr/>
        </p:nvSpPr>
        <p:spPr>
          <a:xfrm>
            <a:off x="83909" y="2976649"/>
            <a:ext cx="12028716" cy="110532"/>
          </a:xfrm>
          <a:prstGeom prst="rect"/>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123" name="Title 7"/>
          <p:cNvSpPr>
            <a:spLocks noGrp="1"/>
          </p:cNvSpPr>
          <p:nvPr>
            <p:ph type="ctrTitle"/>
          </p:nvPr>
        </p:nvSpPr>
        <p:spPr>
          <a:xfrm>
            <a:off x="609600" y="1505931"/>
            <a:ext cx="10972800" cy="1470025"/>
          </a:xfrm>
        </p:spPr>
        <p:txBody>
          <a:bodyPr anchor="ctr"/>
          <a:lstStyle>
            <a:lvl1pPr algn="ctr">
              <a:defRPr dirty="0" lang="en-US">
                <a:solidFill>
                  <a:srgbClr val="FFFFFF"/>
                </a:solidFill>
              </a:defRPr>
            </a:lvl1pPr>
          </a:lstStyle>
          <a:p>
            <a:r>
              <a:rPr kumimoji="0" lang="en-US" smtClean="0"/>
              <a:t>Click to edit Master title style</a:t>
            </a:r>
            <a:endParaRPr kumimoji="0" lang="en-US"/>
          </a:p>
        </p:txBody>
      </p:sp>
    </p:spTree>
  </p:cSld>
  <p:clrMapOvr>
    <a:overrideClrMapping accent1="accent1" accent2="accent2" accent3="accent3" accent4="accent4" accent5="accent5" accent6="accent6" bg1="lt1" bg2="lt2" tx1="dk1" tx2="dk2"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814" name=""/>
        <p:cNvGrpSpPr/>
        <p:nvPr/>
      </p:nvGrpSpPr>
      <p:grpSpPr>
        <a:xfrm>
          <a:off x="0" y="0"/>
          <a:ext cx="0" cy="0"/>
          <a:chOff x="0" y="0"/>
          <a:chExt cx="0" cy="0"/>
        </a:xfrm>
      </p:grpSpPr>
      <p:sp>
        <p:nvSpPr>
          <p:cNvPr id="1050126" name="Title 1"/>
          <p:cNvSpPr>
            <a:spLocks noGrp="1"/>
          </p:cNvSpPr>
          <p:nvPr>
            <p:ph type="title"/>
          </p:nvPr>
        </p:nvSpPr>
        <p:spPr/>
        <p:txBody>
          <a:bodyPr/>
          <a:p>
            <a:r>
              <a:rPr kumimoji="0" lang="en-US" smtClean="0"/>
              <a:t>Click to edit Master title style</a:t>
            </a:r>
            <a:endParaRPr kumimoji="0" lang="en-US"/>
          </a:p>
        </p:txBody>
      </p:sp>
      <p:sp>
        <p:nvSpPr>
          <p:cNvPr id="1050127" name="Date Placeholder 3"/>
          <p:cNvSpPr>
            <a:spLocks noGrp="1"/>
          </p:cNvSpPr>
          <p:nvPr>
            <p:ph type="dt" sz="half" idx="10"/>
          </p:nvPr>
        </p:nvSpPr>
        <p:spPr/>
        <p:txBody>
          <a:bodyPr/>
          <a:p>
            <a:fld id="{4D518938-FA73-4535-82DB-6240FE6EDD5A}" type="datetimeFigureOut">
              <a:rPr lang="en-IN" smtClean="0"/>
              <a:t>05-08-2022</a:t>
            </a:fld>
            <a:endParaRPr lang="en-IN"/>
          </a:p>
        </p:txBody>
      </p:sp>
      <p:sp>
        <p:nvSpPr>
          <p:cNvPr id="1050128" name="Footer Placeholder 4"/>
          <p:cNvSpPr>
            <a:spLocks noGrp="1"/>
          </p:cNvSpPr>
          <p:nvPr>
            <p:ph type="ftr" sz="quarter" idx="11"/>
          </p:nvPr>
        </p:nvSpPr>
        <p:spPr/>
        <p:txBody>
          <a:bodyPr/>
          <a:p>
            <a:endParaRPr lang="en-IN"/>
          </a:p>
        </p:txBody>
      </p:sp>
      <p:sp>
        <p:nvSpPr>
          <p:cNvPr id="1050129" name="Slide Number Placeholder 5"/>
          <p:cNvSpPr>
            <a:spLocks noGrp="1"/>
          </p:cNvSpPr>
          <p:nvPr>
            <p:ph type="sldNum" sz="quarter" idx="12"/>
          </p:nvPr>
        </p:nvSpPr>
        <p:spPr/>
        <p:txBody>
          <a:bodyPr/>
          <a:p>
            <a:fld id="{537F391A-03EE-400E-AD6E-5FC18BE42CC0}" type="slidenum">
              <a:rPr lang="en-IN" smtClean="0"/>
              <a:t>‹#›</a:t>
            </a:fld>
            <a:endParaRPr lang="en-IN"/>
          </a:p>
        </p:txBody>
      </p:sp>
      <p:sp>
        <p:nvSpPr>
          <p:cNvPr id="1050130" name="Content Placeholder 7"/>
          <p:cNvSpPr>
            <a:spLocks noGrp="1"/>
          </p:cNvSpPr>
          <p:nvPr>
            <p:ph sz="quarter" idx="1"/>
          </p:nvPr>
        </p:nvSpPr>
        <p:spPr>
          <a:xfrm>
            <a:off x="1219200" y="1447800"/>
            <a:ext cx="10363200" cy="45720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showMasterSp="0" type="secHead">
  <p:cSld name="Section Header">
    <p:bg>
      <p:bgRef idx="1003">
        <a:schemeClr val="bg1"/>
      </p:bgRef>
    </p:bg>
    <p:spTree>
      <p:nvGrpSpPr>
        <p:cNvPr id="842" name=""/>
        <p:cNvGrpSpPr/>
        <p:nvPr/>
      </p:nvGrpSpPr>
      <p:grpSpPr>
        <a:xfrm>
          <a:off x="0" y="0"/>
          <a:ext cx="0" cy="0"/>
          <a:chOff x="0" y="0"/>
          <a:chExt cx="0" cy="0"/>
        </a:xfrm>
      </p:grpSpPr>
      <p:sp>
        <p:nvSpPr>
          <p:cNvPr id="1050205" name="Rectangle 10"/>
          <p:cNvSpPr/>
          <p:nvPr/>
        </p:nvSpPr>
        <p:spPr>
          <a:xfrm>
            <a:off x="0" y="0"/>
            <a:ext cx="12192000" cy="6858000"/>
          </a:xfrm>
          <a:prstGeom prst="rect"/>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rtlCol="0"/>
          <a:p>
            <a:pPr algn="ctr" eaLnBrk="1" hangingPunct="1" latinLnBrk="0"/>
            <a:endParaRPr kumimoji="0" lang="en-US"/>
          </a:p>
        </p:txBody>
      </p:sp>
      <p:sp useBgFill="1">
        <p:nvSpPr>
          <p:cNvPr id="1050206"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p>
            <a:pPr algn="ctr" eaLnBrk="1" hangingPunct="1" latinLnBrk="0"/>
            <a:endParaRPr kumimoji="0" lang="en-US"/>
          </a:p>
        </p:txBody>
      </p:sp>
      <p:sp>
        <p:nvSpPr>
          <p:cNvPr id="1050207" name="Title 1"/>
          <p:cNvSpPr>
            <a:spLocks noGrp="1"/>
          </p:cNvSpPr>
          <p:nvPr>
            <p:ph type="title"/>
          </p:nvPr>
        </p:nvSpPr>
        <p:spPr>
          <a:xfrm>
            <a:off x="963084" y="952501"/>
            <a:ext cx="10363200" cy="1362075"/>
          </a:xfrm>
        </p:spPr>
        <p:txBody>
          <a:bodyPr anchor="b" anchorCtr="0"/>
          <a:lstStyle>
            <a:lvl1pPr algn="l">
              <a:buNone/>
              <a:defRPr b="0" cap="none" sz="4000"/>
            </a:lvl1pPr>
          </a:lstStyle>
          <a:p>
            <a:r>
              <a:rPr kumimoji="0" lang="en-US" smtClean="0"/>
              <a:t>Click to edit Master title style</a:t>
            </a:r>
            <a:endParaRPr kumimoji="0" lang="en-US"/>
          </a:p>
        </p:txBody>
      </p:sp>
      <p:sp>
        <p:nvSpPr>
          <p:cNvPr id="1050208" name="Text Placeholder 2"/>
          <p:cNvSpPr>
            <a:spLocks noGrp="1"/>
          </p:cNvSpPr>
          <p:nvPr>
            <p:ph type="body" idx="1"/>
          </p:nvPr>
        </p:nvSpPr>
        <p:spPr>
          <a:xfrm>
            <a:off x="963084" y="2547938"/>
            <a:ext cx="10363200" cy="1338262"/>
          </a:xfrm>
        </p:spPr>
        <p:txBody>
          <a:bodyPr anchor="t" anchorCtr="0"/>
          <a:lstStyle>
            <a:lvl1pPr indent="0" marL="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eaLnBrk="1" hangingPunct="1" latinLnBrk="0" lvl="0"/>
            <a:r>
              <a:rPr kumimoji="0" lang="en-US" smtClean="0"/>
              <a:t>Click to edit Master text styles</a:t>
            </a:r>
          </a:p>
        </p:txBody>
      </p:sp>
      <p:sp>
        <p:nvSpPr>
          <p:cNvPr id="1050209" name="Date Placeholder 3"/>
          <p:cNvSpPr>
            <a:spLocks noGrp="1"/>
          </p:cNvSpPr>
          <p:nvPr>
            <p:ph type="dt" sz="half" idx="10"/>
          </p:nvPr>
        </p:nvSpPr>
        <p:spPr/>
        <p:txBody>
          <a:bodyPr/>
          <a:p>
            <a:fld id="{4D518938-FA73-4535-82DB-6240FE6EDD5A}" type="datetimeFigureOut">
              <a:rPr lang="en-IN" smtClean="0"/>
              <a:t>05-08-2022</a:t>
            </a:fld>
            <a:endParaRPr lang="en-IN"/>
          </a:p>
        </p:txBody>
      </p:sp>
      <p:sp>
        <p:nvSpPr>
          <p:cNvPr id="1050210" name="Footer Placeholder 4"/>
          <p:cNvSpPr>
            <a:spLocks noGrp="1"/>
          </p:cNvSpPr>
          <p:nvPr>
            <p:ph type="ftr" sz="quarter" idx="11"/>
          </p:nvPr>
        </p:nvSpPr>
        <p:spPr>
          <a:xfrm>
            <a:off x="1066800" y="6172200"/>
            <a:ext cx="5334000" cy="457200"/>
          </a:xfrm>
        </p:spPr>
        <p:txBody>
          <a:bodyPr/>
          <a:p>
            <a:endParaRPr lang="en-IN"/>
          </a:p>
        </p:txBody>
      </p:sp>
      <p:sp>
        <p:nvSpPr>
          <p:cNvPr id="1050211" name="Rectangle 6"/>
          <p:cNvSpPr/>
          <p:nvPr/>
        </p:nvSpPr>
        <p:spPr>
          <a:xfrm flipV="1">
            <a:off x="92550" y="2376830"/>
            <a:ext cx="12018020" cy="91440"/>
          </a:xfrm>
          <a:prstGeom prst="rect"/>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212" name="Rectangle 7"/>
          <p:cNvSpPr/>
          <p:nvPr/>
        </p:nvSpPr>
        <p:spPr>
          <a:xfrm>
            <a:off x="92195" y="2341476"/>
            <a:ext cx="12018375" cy="45719"/>
          </a:xfrm>
          <a:prstGeom prst="rect"/>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213" name="Rectangle 8"/>
          <p:cNvSpPr/>
          <p:nvPr/>
        </p:nvSpPr>
        <p:spPr>
          <a:xfrm>
            <a:off x="91075" y="2468880"/>
            <a:ext cx="12019495" cy="45720"/>
          </a:xfrm>
          <a:prstGeom prst="rect"/>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214" name="Slide Number Placeholder 5"/>
          <p:cNvSpPr>
            <a:spLocks noGrp="1"/>
          </p:cNvSpPr>
          <p:nvPr>
            <p:ph type="sldNum" sz="quarter" idx="12"/>
          </p:nvPr>
        </p:nvSpPr>
        <p:spPr>
          <a:xfrm>
            <a:off x="195072" y="6208776"/>
            <a:ext cx="609600" cy="457200"/>
          </a:xfrm>
        </p:spPr>
        <p:txBody>
          <a:bodyPr/>
          <a:p>
            <a:fld id="{537F391A-03EE-400E-AD6E-5FC18BE42CC0}" type="slidenum">
              <a:rPr lang="en-IN" smtClean="0"/>
              <a:t>‹#›</a:t>
            </a:fld>
            <a:endParaRPr lang="en-IN"/>
          </a:p>
        </p:txBody>
      </p:sp>
    </p:spTree>
  </p:cSld>
  <p:clrMapOvr>
    <a:overrideClrMapping accent1="accent1" accent2="accent2" accent3="accent3" accent4="accent4" accent5="accent5" accent6="accent6" bg1="lt1" bg2="lt2" tx1="dk1" tx2="dk2"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825" name=""/>
        <p:cNvGrpSpPr/>
        <p:nvPr/>
      </p:nvGrpSpPr>
      <p:grpSpPr>
        <a:xfrm>
          <a:off x="0" y="0"/>
          <a:ext cx="0" cy="0"/>
          <a:chOff x="0" y="0"/>
          <a:chExt cx="0" cy="0"/>
        </a:xfrm>
      </p:grpSpPr>
      <p:sp>
        <p:nvSpPr>
          <p:cNvPr id="1050151" name="Title 1"/>
          <p:cNvSpPr>
            <a:spLocks noGrp="1"/>
          </p:cNvSpPr>
          <p:nvPr>
            <p:ph type="title"/>
          </p:nvPr>
        </p:nvSpPr>
        <p:spPr/>
        <p:txBody>
          <a:bodyPr/>
          <a:p>
            <a:r>
              <a:rPr kumimoji="0" lang="en-US" smtClean="0"/>
              <a:t>Click to edit Master title style</a:t>
            </a:r>
            <a:endParaRPr kumimoji="0" lang="en-US"/>
          </a:p>
        </p:txBody>
      </p:sp>
      <p:sp>
        <p:nvSpPr>
          <p:cNvPr id="1050152" name="Date Placeholder 4"/>
          <p:cNvSpPr>
            <a:spLocks noGrp="1"/>
          </p:cNvSpPr>
          <p:nvPr>
            <p:ph type="dt" sz="half" idx="10"/>
          </p:nvPr>
        </p:nvSpPr>
        <p:spPr/>
        <p:txBody>
          <a:bodyPr/>
          <a:p>
            <a:fld id="{4D518938-FA73-4535-82DB-6240FE6EDD5A}" type="datetimeFigureOut">
              <a:rPr lang="en-IN" smtClean="0"/>
              <a:t>05-08-2022</a:t>
            </a:fld>
            <a:endParaRPr lang="en-IN"/>
          </a:p>
        </p:txBody>
      </p:sp>
      <p:sp>
        <p:nvSpPr>
          <p:cNvPr id="1050153" name="Footer Placeholder 5"/>
          <p:cNvSpPr>
            <a:spLocks noGrp="1"/>
          </p:cNvSpPr>
          <p:nvPr>
            <p:ph type="ftr" sz="quarter" idx="11"/>
          </p:nvPr>
        </p:nvSpPr>
        <p:spPr/>
        <p:txBody>
          <a:bodyPr/>
          <a:p>
            <a:endParaRPr lang="en-IN"/>
          </a:p>
        </p:txBody>
      </p:sp>
      <p:sp>
        <p:nvSpPr>
          <p:cNvPr id="1050154" name="Slide Number Placeholder 6"/>
          <p:cNvSpPr>
            <a:spLocks noGrp="1"/>
          </p:cNvSpPr>
          <p:nvPr>
            <p:ph type="sldNum" sz="quarter" idx="12"/>
          </p:nvPr>
        </p:nvSpPr>
        <p:spPr/>
        <p:txBody>
          <a:bodyPr/>
          <a:p>
            <a:fld id="{537F391A-03EE-400E-AD6E-5FC18BE42CC0}" type="slidenum">
              <a:rPr lang="en-IN" smtClean="0"/>
              <a:t>‹#›</a:t>
            </a:fld>
            <a:endParaRPr lang="en-IN"/>
          </a:p>
        </p:txBody>
      </p:sp>
      <p:sp>
        <p:nvSpPr>
          <p:cNvPr id="1050155" name="Content Placeholder 8"/>
          <p:cNvSpPr>
            <a:spLocks noGrp="1"/>
          </p:cNvSpPr>
          <p:nvPr>
            <p:ph sz="quarter" idx="1"/>
          </p:nvPr>
        </p:nvSpPr>
        <p:spPr>
          <a:xfrm>
            <a:off x="1219200" y="1447800"/>
            <a:ext cx="4998720" cy="45720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50156" name="Content Placeholder 10"/>
          <p:cNvSpPr>
            <a:spLocks noGrp="1"/>
          </p:cNvSpPr>
          <p:nvPr>
            <p:ph sz="quarter" idx="2"/>
          </p:nvPr>
        </p:nvSpPr>
        <p:spPr>
          <a:xfrm>
            <a:off x="6578600" y="1447800"/>
            <a:ext cx="4998720" cy="45720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843" name=""/>
        <p:cNvGrpSpPr/>
        <p:nvPr/>
      </p:nvGrpSpPr>
      <p:grpSpPr>
        <a:xfrm>
          <a:off x="0" y="0"/>
          <a:ext cx="0" cy="0"/>
          <a:chOff x="0" y="0"/>
          <a:chExt cx="0" cy="0"/>
        </a:xfrm>
      </p:grpSpPr>
      <p:sp>
        <p:nvSpPr>
          <p:cNvPr id="1050215" name="Title 1"/>
          <p:cNvSpPr>
            <a:spLocks noGrp="1"/>
          </p:cNvSpPr>
          <p:nvPr>
            <p:ph type="title"/>
          </p:nvPr>
        </p:nvSpPr>
        <p:spPr>
          <a:xfrm>
            <a:off x="1219200" y="273050"/>
            <a:ext cx="10363200" cy="1143000"/>
          </a:xfrm>
        </p:spPr>
        <p:txBody>
          <a:bodyPr anchor="b" anchorCtr="0"/>
          <a:p>
            <a:r>
              <a:rPr kumimoji="0" lang="en-US" smtClean="0"/>
              <a:t>Click to edit Master title style</a:t>
            </a:r>
            <a:endParaRPr kumimoji="0" lang="en-US"/>
          </a:p>
        </p:txBody>
      </p:sp>
      <p:sp>
        <p:nvSpPr>
          <p:cNvPr id="1050216" name="Text Placeholder 2"/>
          <p:cNvSpPr>
            <a:spLocks noGrp="1"/>
          </p:cNvSpPr>
          <p:nvPr>
            <p:ph type="body" idx="1"/>
          </p:nvPr>
        </p:nvSpPr>
        <p:spPr>
          <a:xfrm>
            <a:off x="1219200" y="1447800"/>
            <a:ext cx="4978400" cy="762000"/>
          </a:xfrm>
          <a:noFill/>
          <a:ln w="12700" cap="sq" cmpd="sng" algn="ctr">
            <a:noFill/>
            <a:prstDash val="solid"/>
          </a:ln>
        </p:spPr>
        <p:txBody>
          <a:bodyPr anchor="b" anchorCtr="0" lIns="91440">
            <a:noAutofit/>
          </a:bodyPr>
          <a:lstStyle>
            <a:lvl1pPr indent="0" marL="0">
              <a:buNone/>
              <a:defRPr b="1" sz="2400">
                <a:solidFill>
                  <a:schemeClr val="accent1"/>
                </a:solidFill>
                <a:latin typeface="+mj-lt"/>
                <a:ea typeface="+mj-ea"/>
                <a:cs typeface="+mj-cs"/>
              </a:defRPr>
            </a:lvl1pPr>
            <a:lvl2pPr>
              <a:buNone/>
              <a:defRPr b="1" sz="2000"/>
            </a:lvl2pPr>
            <a:lvl3pPr>
              <a:buNone/>
              <a:defRPr b="1" sz="1800"/>
            </a:lvl3pPr>
            <a:lvl4pPr>
              <a:buNone/>
              <a:defRPr b="1" sz="1600"/>
            </a:lvl4pPr>
            <a:lvl5pPr>
              <a:buNone/>
              <a:defRPr b="1" sz="1600"/>
            </a:lvl5pPr>
          </a:lstStyle>
          <a:p>
            <a:pPr eaLnBrk="1" hangingPunct="1" latinLnBrk="0" lvl="0"/>
            <a:r>
              <a:rPr kumimoji="0" lang="en-US" smtClean="0"/>
              <a:t>Click to edit Master text styles</a:t>
            </a:r>
          </a:p>
        </p:txBody>
      </p:sp>
      <p:sp>
        <p:nvSpPr>
          <p:cNvPr id="1050217" name="Text Placeholder 3"/>
          <p:cNvSpPr>
            <a:spLocks noGrp="1"/>
          </p:cNvSpPr>
          <p:nvPr>
            <p:ph type="body" sz="half" idx="3"/>
          </p:nvPr>
        </p:nvSpPr>
        <p:spPr>
          <a:xfrm>
            <a:off x="6604000" y="1447800"/>
            <a:ext cx="4978400" cy="762000"/>
          </a:xfrm>
          <a:noFill/>
          <a:ln w="12700" cap="sq" cmpd="sng" algn="ctr">
            <a:noFill/>
            <a:prstDash val="solid"/>
          </a:ln>
        </p:spPr>
        <p:txBody>
          <a:bodyPr anchor="b" anchorCtr="0" lIns="91440">
            <a:noAutofit/>
          </a:bodyPr>
          <a:lstStyle>
            <a:lvl1pPr indent="0" marL="0">
              <a:buNone/>
              <a:defRPr b="1" sz="2400">
                <a:solidFill>
                  <a:schemeClr val="accent1"/>
                </a:solidFill>
                <a:latin typeface="+mj-lt"/>
                <a:ea typeface="+mj-ea"/>
                <a:cs typeface="+mj-cs"/>
              </a:defRPr>
            </a:lvl1pPr>
            <a:lvl2pPr>
              <a:buNone/>
              <a:defRPr b="1" sz="2000"/>
            </a:lvl2pPr>
            <a:lvl3pPr>
              <a:buNone/>
              <a:defRPr b="1" sz="1800"/>
            </a:lvl3pPr>
            <a:lvl4pPr>
              <a:buNone/>
              <a:defRPr b="1" sz="1600"/>
            </a:lvl4pPr>
            <a:lvl5pPr>
              <a:buNone/>
              <a:defRPr b="1" sz="1600"/>
            </a:lvl5pPr>
          </a:lstStyle>
          <a:p>
            <a:pPr eaLnBrk="1" hangingPunct="1" latinLnBrk="0" lvl="0"/>
            <a:r>
              <a:rPr kumimoji="0" lang="en-US" smtClean="0"/>
              <a:t>Click to edit Master text styles</a:t>
            </a:r>
          </a:p>
        </p:txBody>
      </p:sp>
      <p:sp>
        <p:nvSpPr>
          <p:cNvPr id="1050218" name="Date Placeholder 6"/>
          <p:cNvSpPr>
            <a:spLocks noGrp="1"/>
          </p:cNvSpPr>
          <p:nvPr>
            <p:ph type="dt" sz="half" idx="10"/>
          </p:nvPr>
        </p:nvSpPr>
        <p:spPr/>
        <p:txBody>
          <a:bodyPr/>
          <a:p>
            <a:fld id="{4D518938-FA73-4535-82DB-6240FE6EDD5A}" type="datetimeFigureOut">
              <a:rPr lang="en-IN" smtClean="0"/>
              <a:t>05-08-2022</a:t>
            </a:fld>
            <a:endParaRPr lang="en-IN"/>
          </a:p>
        </p:txBody>
      </p:sp>
      <p:sp>
        <p:nvSpPr>
          <p:cNvPr id="1050219" name="Footer Placeholder 7"/>
          <p:cNvSpPr>
            <a:spLocks noGrp="1"/>
          </p:cNvSpPr>
          <p:nvPr>
            <p:ph type="ftr" sz="quarter" idx="11"/>
          </p:nvPr>
        </p:nvSpPr>
        <p:spPr/>
        <p:txBody>
          <a:bodyPr/>
          <a:p>
            <a:endParaRPr lang="en-IN"/>
          </a:p>
        </p:txBody>
      </p:sp>
      <p:sp>
        <p:nvSpPr>
          <p:cNvPr id="1050220" name="Slide Number Placeholder 8"/>
          <p:cNvSpPr>
            <a:spLocks noGrp="1"/>
          </p:cNvSpPr>
          <p:nvPr>
            <p:ph type="sldNum" sz="quarter" idx="12"/>
          </p:nvPr>
        </p:nvSpPr>
        <p:spPr/>
        <p:txBody>
          <a:bodyPr/>
          <a:p>
            <a:fld id="{537F391A-03EE-400E-AD6E-5FC18BE42CC0}" type="slidenum">
              <a:rPr lang="en-IN" smtClean="0"/>
              <a:t>‹#›</a:t>
            </a:fld>
            <a:endParaRPr lang="en-IN"/>
          </a:p>
        </p:txBody>
      </p:sp>
      <p:sp>
        <p:nvSpPr>
          <p:cNvPr id="1050221" name="Content Placeholder 10"/>
          <p:cNvSpPr>
            <a:spLocks noGrp="1"/>
          </p:cNvSpPr>
          <p:nvPr>
            <p:ph sz="half" idx="2"/>
          </p:nvPr>
        </p:nvSpPr>
        <p:spPr>
          <a:xfrm>
            <a:off x="1219200" y="2247900"/>
            <a:ext cx="4978400" cy="38862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50222" name="Content Placeholder 12"/>
          <p:cNvSpPr>
            <a:spLocks noGrp="1"/>
          </p:cNvSpPr>
          <p:nvPr>
            <p:ph sz="half" idx="4"/>
          </p:nvPr>
        </p:nvSpPr>
        <p:spPr>
          <a:xfrm>
            <a:off x="6604000" y="2247900"/>
            <a:ext cx="4978400" cy="38862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838" name=""/>
        <p:cNvGrpSpPr/>
        <p:nvPr/>
      </p:nvGrpSpPr>
      <p:grpSpPr>
        <a:xfrm>
          <a:off x="0" y="0"/>
          <a:ext cx="0" cy="0"/>
          <a:chOff x="0" y="0"/>
          <a:chExt cx="0" cy="0"/>
        </a:xfrm>
      </p:grpSpPr>
      <p:sp>
        <p:nvSpPr>
          <p:cNvPr id="1050182" name="Title 1"/>
          <p:cNvSpPr>
            <a:spLocks noGrp="1"/>
          </p:cNvSpPr>
          <p:nvPr>
            <p:ph type="title"/>
          </p:nvPr>
        </p:nvSpPr>
        <p:spPr/>
        <p:txBody>
          <a:bodyPr/>
          <a:p>
            <a:r>
              <a:rPr kumimoji="0" lang="en-US" smtClean="0"/>
              <a:t>Click to edit Master title style</a:t>
            </a:r>
            <a:endParaRPr kumimoji="0" lang="en-US"/>
          </a:p>
        </p:txBody>
      </p:sp>
      <p:sp>
        <p:nvSpPr>
          <p:cNvPr id="1050183" name="Date Placeholder 2"/>
          <p:cNvSpPr>
            <a:spLocks noGrp="1"/>
          </p:cNvSpPr>
          <p:nvPr>
            <p:ph type="dt" sz="half" idx="10"/>
          </p:nvPr>
        </p:nvSpPr>
        <p:spPr/>
        <p:txBody>
          <a:bodyPr/>
          <a:p>
            <a:fld id="{4D518938-FA73-4535-82DB-6240FE6EDD5A}" type="datetimeFigureOut">
              <a:rPr lang="en-IN" smtClean="0"/>
              <a:t>05-08-2022</a:t>
            </a:fld>
            <a:endParaRPr lang="en-IN"/>
          </a:p>
        </p:txBody>
      </p:sp>
      <p:sp>
        <p:nvSpPr>
          <p:cNvPr id="1050184" name="Footer Placeholder 3"/>
          <p:cNvSpPr>
            <a:spLocks noGrp="1"/>
          </p:cNvSpPr>
          <p:nvPr>
            <p:ph type="ftr" sz="quarter" idx="11"/>
          </p:nvPr>
        </p:nvSpPr>
        <p:spPr/>
        <p:txBody>
          <a:bodyPr/>
          <a:p>
            <a:endParaRPr lang="en-IN"/>
          </a:p>
        </p:txBody>
      </p:sp>
      <p:sp>
        <p:nvSpPr>
          <p:cNvPr id="1050185" name="Slide Number Placeholder 4"/>
          <p:cNvSpPr>
            <a:spLocks noGrp="1"/>
          </p:cNvSpPr>
          <p:nvPr>
            <p:ph type="sldNum" sz="quarter" idx="12"/>
          </p:nvPr>
        </p:nvSpPr>
        <p:spPr/>
        <p:txBody>
          <a:bodyPr/>
          <a:p>
            <a:fld id="{537F391A-03EE-400E-AD6E-5FC18BE42CC0}" type="slidenum">
              <a:rPr lang="en-IN" smtClean="0"/>
              <a:t>‹#›</a:t>
            </a:fld>
            <a:endParaRPr lang="en-IN"/>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844" name=""/>
        <p:cNvGrpSpPr/>
        <p:nvPr/>
      </p:nvGrpSpPr>
      <p:grpSpPr>
        <a:xfrm>
          <a:off x="0" y="0"/>
          <a:ext cx="0" cy="0"/>
          <a:chOff x="0" y="0"/>
          <a:chExt cx="0" cy="0"/>
        </a:xfrm>
      </p:grpSpPr>
      <p:sp>
        <p:nvSpPr>
          <p:cNvPr id="1050223" name="Date Placeholder 1"/>
          <p:cNvSpPr>
            <a:spLocks noGrp="1"/>
          </p:cNvSpPr>
          <p:nvPr>
            <p:ph type="dt" sz="half" idx="10"/>
          </p:nvPr>
        </p:nvSpPr>
        <p:spPr/>
        <p:txBody>
          <a:bodyPr/>
          <a:p>
            <a:fld id="{4D518938-FA73-4535-82DB-6240FE6EDD5A}" type="datetimeFigureOut">
              <a:rPr lang="en-IN" smtClean="0"/>
              <a:t>05-08-2022</a:t>
            </a:fld>
            <a:endParaRPr lang="en-IN"/>
          </a:p>
        </p:txBody>
      </p:sp>
      <p:sp>
        <p:nvSpPr>
          <p:cNvPr id="1050224" name="Footer Placeholder 2"/>
          <p:cNvSpPr>
            <a:spLocks noGrp="1"/>
          </p:cNvSpPr>
          <p:nvPr>
            <p:ph type="ftr" sz="quarter" idx="11"/>
          </p:nvPr>
        </p:nvSpPr>
        <p:spPr/>
        <p:txBody>
          <a:bodyPr/>
          <a:p>
            <a:endParaRPr lang="en-IN"/>
          </a:p>
        </p:txBody>
      </p:sp>
      <p:sp>
        <p:nvSpPr>
          <p:cNvPr id="1050225" name="Slide Number Placeholder 3"/>
          <p:cNvSpPr>
            <a:spLocks noGrp="1"/>
          </p:cNvSpPr>
          <p:nvPr>
            <p:ph type="sldNum" sz="quarter" idx="12"/>
          </p:nvPr>
        </p:nvSpPr>
        <p:spPr/>
        <p:txBody>
          <a:bodyPr/>
          <a:p>
            <a:fld id="{537F391A-03EE-400E-AD6E-5FC18BE42CC0}" type="slidenum">
              <a:rPr lang="en-IN" smtClean="0"/>
              <a:t>‹#›</a:t>
            </a:fld>
            <a:endParaRPr lang="en-IN"/>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845" name=""/>
        <p:cNvGrpSpPr/>
        <p:nvPr/>
      </p:nvGrpSpPr>
      <p:grpSpPr>
        <a:xfrm>
          <a:off x="0" y="0"/>
          <a:ext cx="0" cy="0"/>
          <a:chOff x="0" y="0"/>
          <a:chExt cx="0" cy="0"/>
        </a:xfrm>
      </p:grpSpPr>
      <p:sp>
        <p:nvSpPr>
          <p:cNvPr id="1050226" name="Rectangle 7"/>
          <p:cNvSpPr/>
          <p:nvPr/>
        </p:nvSpPr>
        <p:spPr>
          <a:xfrm>
            <a:off x="0" y="0"/>
            <a:ext cx="12192000" cy="6858000"/>
          </a:xfrm>
          <a:prstGeom prst="rect"/>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useBgFill="1">
        <p:nvSpPr>
          <p:cNvPr id="1050227"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p>
            <a:pPr algn="ctr" eaLnBrk="1" hangingPunct="1" latinLnBrk="0"/>
            <a:endParaRPr kumimoji="0" lang="en-US"/>
          </a:p>
        </p:txBody>
      </p:sp>
      <p:sp>
        <p:nvSpPr>
          <p:cNvPr id="1050228" name="Title 1"/>
          <p:cNvSpPr>
            <a:spLocks noGrp="1"/>
          </p:cNvSpPr>
          <p:nvPr>
            <p:ph type="title"/>
          </p:nvPr>
        </p:nvSpPr>
        <p:spPr>
          <a:xfrm>
            <a:off x="1219200" y="273050"/>
            <a:ext cx="10363200" cy="1143000"/>
          </a:xfrm>
        </p:spPr>
        <p:txBody>
          <a:bodyPr anchor="b" anchorCtr="0"/>
          <a:lstStyle>
            <a:lvl1pPr algn="l">
              <a:buNone/>
              <a:defRPr b="0" sz="4000"/>
            </a:lvl1pPr>
          </a:lstStyle>
          <a:p>
            <a:r>
              <a:rPr kumimoji="0" lang="en-US" smtClean="0"/>
              <a:t>Click to edit Master title style</a:t>
            </a:r>
            <a:endParaRPr kumimoji="0" lang="en-US"/>
          </a:p>
        </p:txBody>
      </p:sp>
      <p:sp>
        <p:nvSpPr>
          <p:cNvPr id="1050229" name="Text Placeholder 2"/>
          <p:cNvSpPr>
            <a:spLocks noGrp="1"/>
          </p:cNvSpPr>
          <p:nvPr>
            <p:ph type="body" idx="2"/>
          </p:nvPr>
        </p:nvSpPr>
        <p:spPr>
          <a:xfrm>
            <a:off x="1219200" y="1600200"/>
            <a:ext cx="2540000" cy="4495800"/>
          </a:xfrm>
        </p:spPr>
        <p:txBody>
          <a:bodyPr/>
          <a:lstStyle>
            <a:lvl1pPr indent="0" marL="0">
              <a:buNone/>
              <a:defRPr sz="1800"/>
            </a:lvl1pPr>
            <a:lvl2pPr>
              <a:buNone/>
              <a:defRPr sz="1200"/>
            </a:lvl2pPr>
            <a:lvl3pPr>
              <a:buNone/>
              <a:defRPr sz="1000"/>
            </a:lvl3pPr>
            <a:lvl4pPr>
              <a:buNone/>
              <a:defRPr sz="900"/>
            </a:lvl4pPr>
            <a:lvl5pPr>
              <a:buNone/>
              <a:defRPr sz="900"/>
            </a:lvl5pPr>
          </a:lstStyle>
          <a:p>
            <a:pPr eaLnBrk="1" hangingPunct="1" latinLnBrk="0" lvl="0"/>
            <a:r>
              <a:rPr kumimoji="0" lang="en-US" smtClean="0"/>
              <a:t>Click to edit Master text styles</a:t>
            </a:r>
          </a:p>
        </p:txBody>
      </p:sp>
      <p:sp>
        <p:nvSpPr>
          <p:cNvPr id="1050230" name="Date Placeholder 4"/>
          <p:cNvSpPr>
            <a:spLocks noGrp="1"/>
          </p:cNvSpPr>
          <p:nvPr>
            <p:ph type="dt" sz="half" idx="10"/>
          </p:nvPr>
        </p:nvSpPr>
        <p:spPr/>
        <p:txBody>
          <a:bodyPr/>
          <a:p>
            <a:fld id="{4D518938-FA73-4535-82DB-6240FE6EDD5A}" type="datetimeFigureOut">
              <a:rPr lang="en-IN" smtClean="0"/>
              <a:t>05-08-2022</a:t>
            </a:fld>
            <a:endParaRPr lang="en-IN"/>
          </a:p>
        </p:txBody>
      </p:sp>
      <p:sp>
        <p:nvSpPr>
          <p:cNvPr id="1050231" name="Footer Placeholder 5"/>
          <p:cNvSpPr>
            <a:spLocks noGrp="1"/>
          </p:cNvSpPr>
          <p:nvPr>
            <p:ph type="ftr" sz="quarter" idx="11"/>
          </p:nvPr>
        </p:nvSpPr>
        <p:spPr/>
        <p:txBody>
          <a:bodyPr/>
          <a:p>
            <a:endParaRPr lang="en-IN"/>
          </a:p>
        </p:txBody>
      </p:sp>
      <p:sp>
        <p:nvSpPr>
          <p:cNvPr id="1050232" name="Slide Number Placeholder 6"/>
          <p:cNvSpPr>
            <a:spLocks noGrp="1"/>
          </p:cNvSpPr>
          <p:nvPr>
            <p:ph type="sldNum" sz="quarter" idx="12"/>
          </p:nvPr>
        </p:nvSpPr>
        <p:spPr/>
        <p:txBody>
          <a:bodyPr/>
          <a:p>
            <a:fld id="{537F391A-03EE-400E-AD6E-5FC18BE42CC0}" type="slidenum">
              <a:rPr lang="en-IN" smtClean="0"/>
              <a:t>‹#›</a:t>
            </a:fld>
            <a:endParaRPr lang="en-IN"/>
          </a:p>
        </p:txBody>
      </p:sp>
      <p:sp>
        <p:nvSpPr>
          <p:cNvPr id="1050233" name="Content Placeholder 10"/>
          <p:cNvSpPr>
            <a:spLocks noGrp="1"/>
          </p:cNvSpPr>
          <p:nvPr>
            <p:ph sz="quarter" idx="1"/>
          </p:nvPr>
        </p:nvSpPr>
        <p:spPr>
          <a:xfrm>
            <a:off x="3962400" y="1600200"/>
            <a:ext cx="7620000" cy="44958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103" name=""/>
        <p:cNvGrpSpPr/>
        <p:nvPr/>
      </p:nvGrpSpPr>
      <p:grpSpPr>
        <a:xfrm>
          <a:off x="0" y="0"/>
          <a:ext cx="0" cy="0"/>
          <a:chOff x="0" y="0"/>
          <a:chExt cx="0" cy="0"/>
        </a:xfrm>
      </p:grpSpPr>
      <p:sp>
        <p:nvSpPr>
          <p:cNvPr id="1048713" name="Title 1"/>
          <p:cNvSpPr>
            <a:spLocks noGrp="1"/>
          </p:cNvSpPr>
          <p:nvPr>
            <p:ph type="ctrTitle"/>
          </p:nvPr>
        </p:nvSpPr>
        <p:spPr>
          <a:xfrm>
            <a:off x="2209800" y="4464028"/>
            <a:ext cx="9144000" cy="1641490"/>
          </a:xfrm>
        </p:spPr>
        <p:txBody>
          <a:bodyPr anchor="t" wrap="none">
            <a:normAutofit/>
          </a:bodyPr>
          <a:lstStyle>
            <a:lvl1pPr algn="r">
              <a:defRPr b="0" sz="9600" spc="-300">
                <a:gradFill flip="none" rotWithShape="1">
                  <a:gsLst>
                    <a:gs pos="0">
                      <a:schemeClr val="bg1">
                        <a:lumMod val="41000"/>
                        <a:lumOff val="59000"/>
                      </a:schemeClr>
                    </a:gs>
                    <a:gs pos="32000">
                      <a:schemeClr val="tx1">
                        <a:lumMod val="89000"/>
                      </a:schemeClr>
                    </a:gs>
                    <a:gs pos="100000">
                      <a:schemeClr val="tx2">
                        <a:lumMod val="0"/>
                        <a:lumOff val="100000"/>
                      </a:schemeClr>
                    </a:gs>
                  </a:gsLst>
                  <a:lin ang="8100000" scaled="1"/>
                </a:gradFill>
                <a:effectLst>
                  <a:outerShdw blurRad="469900" dir="5400000" dist="342900" rotWithShape="0" sy="-20000">
                    <a:prstClr val="black">
                      <a:alpha val="66000"/>
                    </a:prstClr>
                  </a:outerShdw>
                </a:effectLst>
                <a:latin typeface="+mj-lt"/>
              </a:defRPr>
            </a:lvl1pPr>
          </a:lstStyle>
          <a:p>
            <a:r>
              <a:rPr lang="en-US"/>
              <a:t>Click to edit Master title style</a:t>
            </a:r>
            <a:endParaRPr dirty="0" lang="en-US"/>
          </a:p>
        </p:txBody>
      </p:sp>
      <p:sp>
        <p:nvSpPr>
          <p:cNvPr id="1048714" name="Subtitle 2"/>
          <p:cNvSpPr>
            <a:spLocks noGrp="1"/>
          </p:cNvSpPr>
          <p:nvPr>
            <p:ph type="subTitle" idx="1"/>
          </p:nvPr>
        </p:nvSpPr>
        <p:spPr>
          <a:xfrm>
            <a:off x="2209799" y="3694375"/>
            <a:ext cx="9144000" cy="754025"/>
          </a:xfrm>
        </p:spPr>
        <p:txBody>
          <a:bodyPr anchor="b">
            <a:normAutofit/>
          </a:bodyPr>
          <a:lstStyle>
            <a:lvl1pPr algn="r" indent="0" marL="0">
              <a:buNone/>
              <a:defRPr b="0" sz="3200">
                <a:gradFill flip="none" rotWithShape="1">
                  <a:gsLst>
                    <a:gs pos="0">
                      <a:schemeClr val="tx2">
                        <a:lumMod val="90000"/>
                        <a:lumOff val="10000"/>
                      </a:schemeClr>
                    </a:gs>
                    <a:gs pos="15000">
                      <a:schemeClr val="tx2"/>
                    </a:gs>
                    <a:gs pos="73000">
                      <a:schemeClr val="tx2">
                        <a:lumMod val="60000"/>
                        <a:lumOff val="40000"/>
                      </a:schemeClr>
                    </a:gs>
                    <a:gs pos="100000">
                      <a:schemeClr val="tx2">
                        <a:lumMod val="0"/>
                        <a:lumOff val="100000"/>
                      </a:schemeClr>
                    </a:gs>
                  </a:gsLst>
                  <a:lin ang="16200000" scaled="1"/>
                </a:gradFill>
                <a:latin typeface="+mj-lt"/>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dirty="0" lang="en-US"/>
          </a:p>
        </p:txBody>
      </p:sp>
      <p:sp>
        <p:nvSpPr>
          <p:cNvPr id="1048715" name="Date Placeholder 6"/>
          <p:cNvSpPr>
            <a:spLocks noGrp="1"/>
          </p:cNvSpPr>
          <p:nvPr>
            <p:ph type="dt" sz="half" idx="10"/>
          </p:nvPr>
        </p:nvSpPr>
        <p:spPr/>
        <p:txBody>
          <a:bodyPr/>
          <a:p>
            <a:fld id="{DAD56777-B122-4DDE-AD0E-6B7C718154A1}" type="datetimeFigureOut">
              <a:rPr lang="en-IN" smtClean="0"/>
              <a:t>15-07-2022</a:t>
            </a:fld>
            <a:endParaRPr lang="en-IN"/>
          </a:p>
        </p:txBody>
      </p:sp>
      <p:sp>
        <p:nvSpPr>
          <p:cNvPr id="1048716" name="Footer Placeholder 7"/>
          <p:cNvSpPr>
            <a:spLocks noGrp="1"/>
          </p:cNvSpPr>
          <p:nvPr>
            <p:ph type="ftr" sz="quarter" idx="11"/>
          </p:nvPr>
        </p:nvSpPr>
        <p:spPr/>
        <p:txBody>
          <a:bodyPr/>
          <a:p>
            <a:endParaRPr lang="en-IN"/>
          </a:p>
        </p:txBody>
      </p:sp>
      <p:sp>
        <p:nvSpPr>
          <p:cNvPr id="1048717" name="Slide Number Placeholder 8"/>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840" name=""/>
        <p:cNvGrpSpPr/>
        <p:nvPr/>
      </p:nvGrpSpPr>
      <p:grpSpPr>
        <a:xfrm>
          <a:off x="0" y="0"/>
          <a:ext cx="0" cy="0"/>
          <a:chOff x="0" y="0"/>
          <a:chExt cx="0" cy="0"/>
        </a:xfrm>
      </p:grpSpPr>
      <p:sp>
        <p:nvSpPr>
          <p:cNvPr id="1050191" name="Title 1"/>
          <p:cNvSpPr>
            <a:spLocks noGrp="1"/>
          </p:cNvSpPr>
          <p:nvPr>
            <p:ph type="title"/>
          </p:nvPr>
        </p:nvSpPr>
        <p:spPr>
          <a:xfrm>
            <a:off x="1219200" y="4900550"/>
            <a:ext cx="9753600" cy="522288"/>
          </a:xfrm>
        </p:spPr>
        <p:txBody>
          <a:bodyPr anchor="ctr">
            <a:noAutofit/>
          </a:bodyPr>
          <a:lstStyle>
            <a:lvl1pPr algn="l">
              <a:buNone/>
              <a:defRPr b="0" sz="2800"/>
            </a:lvl1pPr>
          </a:lstStyle>
          <a:p>
            <a:r>
              <a:rPr kumimoji="0" lang="en-US" smtClean="0"/>
              <a:t>Click to edit Master title style</a:t>
            </a:r>
            <a:endParaRPr kumimoji="0" lang="en-US"/>
          </a:p>
        </p:txBody>
      </p:sp>
      <p:sp>
        <p:nvSpPr>
          <p:cNvPr id="1050192" name="Text Placeholder 3"/>
          <p:cNvSpPr>
            <a:spLocks noGrp="1"/>
          </p:cNvSpPr>
          <p:nvPr>
            <p:ph type="body" sz="half" idx="2"/>
          </p:nvPr>
        </p:nvSpPr>
        <p:spPr>
          <a:xfrm>
            <a:off x="1219200" y="5445825"/>
            <a:ext cx="9753600" cy="685800"/>
          </a:xfrm>
        </p:spPr>
        <p:txBody>
          <a:bodyPr/>
          <a:lstStyle>
            <a:lvl1pPr indent="0" marL="0">
              <a:buFontTx/>
              <a:buNone/>
              <a:defRPr sz="1600"/>
            </a:lvl1pPr>
            <a:lvl2pPr>
              <a:defRPr sz="1200"/>
            </a:lvl2pPr>
            <a:lvl3pPr>
              <a:defRPr sz="1000"/>
            </a:lvl3pPr>
            <a:lvl4pPr>
              <a:defRPr sz="900"/>
            </a:lvl4pPr>
            <a:lvl5pPr>
              <a:defRPr sz="900"/>
            </a:lvl5pPr>
          </a:lstStyle>
          <a:p>
            <a:pPr eaLnBrk="1" hangingPunct="1" latinLnBrk="0" lvl="0"/>
            <a:r>
              <a:rPr kumimoji="0" lang="en-US" smtClean="0"/>
              <a:t>Click to edit Master text styles</a:t>
            </a:r>
          </a:p>
        </p:txBody>
      </p:sp>
      <p:sp>
        <p:nvSpPr>
          <p:cNvPr id="1050193" name="Date Placeholder 4"/>
          <p:cNvSpPr>
            <a:spLocks noGrp="1"/>
          </p:cNvSpPr>
          <p:nvPr>
            <p:ph type="dt" sz="half" idx="10"/>
          </p:nvPr>
        </p:nvSpPr>
        <p:spPr/>
        <p:txBody>
          <a:bodyPr/>
          <a:p>
            <a:fld id="{4D518938-FA73-4535-82DB-6240FE6EDD5A}" type="datetimeFigureOut">
              <a:rPr lang="en-IN" smtClean="0"/>
              <a:t>05-08-2022</a:t>
            </a:fld>
            <a:endParaRPr lang="en-IN"/>
          </a:p>
        </p:txBody>
      </p:sp>
      <p:sp>
        <p:nvSpPr>
          <p:cNvPr id="1050194" name="Footer Placeholder 5"/>
          <p:cNvSpPr>
            <a:spLocks noGrp="1"/>
          </p:cNvSpPr>
          <p:nvPr>
            <p:ph type="ftr" sz="quarter" idx="11"/>
          </p:nvPr>
        </p:nvSpPr>
        <p:spPr>
          <a:xfrm>
            <a:off x="1219200" y="6172200"/>
            <a:ext cx="5181600" cy="457200"/>
          </a:xfrm>
        </p:spPr>
        <p:txBody>
          <a:bodyPr/>
          <a:p>
            <a:endParaRPr lang="en-IN"/>
          </a:p>
        </p:txBody>
      </p:sp>
      <p:sp>
        <p:nvSpPr>
          <p:cNvPr id="1050195" name="Slide Number Placeholder 6"/>
          <p:cNvSpPr>
            <a:spLocks noGrp="1"/>
          </p:cNvSpPr>
          <p:nvPr>
            <p:ph type="sldNum" sz="quarter" idx="12"/>
          </p:nvPr>
        </p:nvSpPr>
        <p:spPr>
          <a:xfrm>
            <a:off x="195072" y="6208776"/>
            <a:ext cx="609600" cy="457200"/>
          </a:xfrm>
        </p:spPr>
        <p:txBody>
          <a:bodyPr/>
          <a:p>
            <a:fld id="{537F391A-03EE-400E-AD6E-5FC18BE42CC0}" type="slidenum">
              <a:rPr lang="en-IN" smtClean="0"/>
              <a:t>‹#›</a:t>
            </a:fld>
            <a:endParaRPr lang="en-IN"/>
          </a:p>
        </p:txBody>
      </p:sp>
      <p:sp>
        <p:nvSpPr>
          <p:cNvPr id="1050196" name="Rectangle 10"/>
          <p:cNvSpPr/>
          <p:nvPr/>
        </p:nvSpPr>
        <p:spPr>
          <a:xfrm flipV="1">
            <a:off x="91076" y="4683555"/>
            <a:ext cx="12009120" cy="91440"/>
          </a:xfrm>
          <a:prstGeom prst="rect"/>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197" name="Rectangle 11"/>
          <p:cNvSpPr/>
          <p:nvPr/>
        </p:nvSpPr>
        <p:spPr>
          <a:xfrm>
            <a:off x="91345" y="4650475"/>
            <a:ext cx="12008852" cy="45719"/>
          </a:xfrm>
          <a:prstGeom prst="rect"/>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198" name="Rectangle 12"/>
          <p:cNvSpPr/>
          <p:nvPr/>
        </p:nvSpPr>
        <p:spPr>
          <a:xfrm>
            <a:off x="91348" y="4773225"/>
            <a:ext cx="12008849" cy="48807"/>
          </a:xfrm>
          <a:prstGeom prst="rect"/>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199"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lvl1pPr indent="0" marL="0">
              <a:buNone/>
              <a:defRPr sz="3200"/>
            </a:lvl1pPr>
          </a:lstStyle>
          <a:p>
            <a:r>
              <a:rPr kumimoji="0" lang="en-US" smtClean="0"/>
              <a:t>Click icon to add picture</a:t>
            </a:r>
            <a:endParaRPr dirty="0" kumimoji="0" 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841" name=""/>
        <p:cNvGrpSpPr/>
        <p:nvPr/>
      </p:nvGrpSpPr>
      <p:grpSpPr>
        <a:xfrm>
          <a:off x="0" y="0"/>
          <a:ext cx="0" cy="0"/>
          <a:chOff x="0" y="0"/>
          <a:chExt cx="0" cy="0"/>
        </a:xfrm>
      </p:grpSpPr>
      <p:sp>
        <p:nvSpPr>
          <p:cNvPr id="1050200" name="Title 1"/>
          <p:cNvSpPr>
            <a:spLocks noGrp="1"/>
          </p:cNvSpPr>
          <p:nvPr>
            <p:ph type="title"/>
          </p:nvPr>
        </p:nvSpPr>
        <p:spPr/>
        <p:txBody>
          <a:bodyPr/>
          <a:p>
            <a:r>
              <a:rPr kumimoji="0" lang="en-US" smtClean="0"/>
              <a:t>Click to edit Master title style</a:t>
            </a:r>
            <a:endParaRPr kumimoji="0" lang="en-US"/>
          </a:p>
        </p:txBody>
      </p:sp>
      <p:sp>
        <p:nvSpPr>
          <p:cNvPr id="1050201" name="Vertical Text Placeholder 2"/>
          <p:cNvSpPr>
            <a:spLocks noGrp="1"/>
          </p:cNvSpPr>
          <p:nvPr>
            <p:ph type="body" orient="vert" idx="1"/>
          </p:nvPr>
        </p:nvSpPr>
        <p:spPr/>
        <p:txBody>
          <a:bodyPr vert="eaVert"/>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50202" name="Date Placeholder 3"/>
          <p:cNvSpPr>
            <a:spLocks noGrp="1"/>
          </p:cNvSpPr>
          <p:nvPr>
            <p:ph type="dt" sz="half" idx="10"/>
          </p:nvPr>
        </p:nvSpPr>
        <p:spPr/>
        <p:txBody>
          <a:bodyPr/>
          <a:p>
            <a:fld id="{4D518938-FA73-4535-82DB-6240FE6EDD5A}" type="datetimeFigureOut">
              <a:rPr lang="en-IN" smtClean="0"/>
              <a:t>05-08-2022</a:t>
            </a:fld>
            <a:endParaRPr lang="en-IN"/>
          </a:p>
        </p:txBody>
      </p:sp>
      <p:sp>
        <p:nvSpPr>
          <p:cNvPr id="1050203" name="Footer Placeholder 4"/>
          <p:cNvSpPr>
            <a:spLocks noGrp="1"/>
          </p:cNvSpPr>
          <p:nvPr>
            <p:ph type="ftr" sz="quarter" idx="11"/>
          </p:nvPr>
        </p:nvSpPr>
        <p:spPr/>
        <p:txBody>
          <a:bodyPr/>
          <a:p>
            <a:endParaRPr lang="en-IN"/>
          </a:p>
        </p:txBody>
      </p:sp>
      <p:sp>
        <p:nvSpPr>
          <p:cNvPr id="1050204" name="Slide Number Placeholder 5"/>
          <p:cNvSpPr>
            <a:spLocks noGrp="1"/>
          </p:cNvSpPr>
          <p:nvPr>
            <p:ph type="sldNum" sz="quarter" idx="12"/>
          </p:nvPr>
        </p:nvSpPr>
        <p:spPr/>
        <p:txBody>
          <a:bodyPr/>
          <a:p>
            <a:fld id="{537F391A-03EE-400E-AD6E-5FC18BE42CC0}" type="slidenum">
              <a:rPr lang="en-IN" smtClean="0"/>
              <a:t>‹#›</a:t>
            </a:fld>
            <a:endParaRPr lang="en-IN"/>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839" name=""/>
        <p:cNvGrpSpPr/>
        <p:nvPr/>
      </p:nvGrpSpPr>
      <p:grpSpPr>
        <a:xfrm>
          <a:off x="0" y="0"/>
          <a:ext cx="0" cy="0"/>
          <a:chOff x="0" y="0"/>
          <a:chExt cx="0" cy="0"/>
        </a:xfrm>
      </p:grpSpPr>
      <p:sp>
        <p:nvSpPr>
          <p:cNvPr id="1050186" name="Vertical Title 1"/>
          <p:cNvSpPr>
            <a:spLocks noGrp="1"/>
          </p:cNvSpPr>
          <p:nvPr>
            <p:ph type="title" orient="vert"/>
          </p:nvPr>
        </p:nvSpPr>
        <p:spPr>
          <a:xfrm>
            <a:off x="8839200" y="274642"/>
            <a:ext cx="2682240" cy="5851525"/>
          </a:xfrm>
        </p:spPr>
        <p:txBody>
          <a:bodyPr vert="eaVert"/>
          <a:p>
            <a:r>
              <a:rPr kumimoji="0" lang="en-US" smtClean="0"/>
              <a:t>Click to edit Master title style</a:t>
            </a:r>
            <a:endParaRPr kumimoji="0" lang="en-US"/>
          </a:p>
        </p:txBody>
      </p:sp>
      <p:sp>
        <p:nvSpPr>
          <p:cNvPr id="1050187" name="Vertical Text Placeholder 2"/>
          <p:cNvSpPr>
            <a:spLocks noGrp="1"/>
          </p:cNvSpPr>
          <p:nvPr>
            <p:ph type="body" orient="vert" idx="1"/>
          </p:nvPr>
        </p:nvSpPr>
        <p:spPr>
          <a:xfrm>
            <a:off x="1219200" y="274641"/>
            <a:ext cx="7416800" cy="5851525"/>
          </a:xfrm>
        </p:spPr>
        <p:txBody>
          <a:bodyPr vert="eaVert"/>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50188" name="Date Placeholder 3"/>
          <p:cNvSpPr>
            <a:spLocks noGrp="1"/>
          </p:cNvSpPr>
          <p:nvPr>
            <p:ph type="dt" sz="half" idx="10"/>
          </p:nvPr>
        </p:nvSpPr>
        <p:spPr/>
        <p:txBody>
          <a:bodyPr/>
          <a:p>
            <a:fld id="{4D518938-FA73-4535-82DB-6240FE6EDD5A}" type="datetimeFigureOut">
              <a:rPr lang="en-IN" smtClean="0"/>
              <a:t>05-08-2022</a:t>
            </a:fld>
            <a:endParaRPr lang="en-IN"/>
          </a:p>
        </p:txBody>
      </p:sp>
      <p:sp>
        <p:nvSpPr>
          <p:cNvPr id="1050189" name="Footer Placeholder 4"/>
          <p:cNvSpPr>
            <a:spLocks noGrp="1"/>
          </p:cNvSpPr>
          <p:nvPr>
            <p:ph type="ftr" sz="quarter" idx="11"/>
          </p:nvPr>
        </p:nvSpPr>
        <p:spPr/>
        <p:txBody>
          <a:bodyPr/>
          <a:p>
            <a:endParaRPr lang="en-IN"/>
          </a:p>
        </p:txBody>
      </p:sp>
      <p:sp>
        <p:nvSpPr>
          <p:cNvPr id="1050190" name="Slide Number Placeholder 5"/>
          <p:cNvSpPr>
            <a:spLocks noGrp="1"/>
          </p:cNvSpPr>
          <p:nvPr>
            <p:ph type="sldNum" sz="quarter" idx="12"/>
          </p:nvPr>
        </p:nvSpPr>
        <p:spPr/>
        <p:txBody>
          <a:bodyPr/>
          <a:p>
            <a:fld id="{537F391A-03EE-400E-AD6E-5FC18BE42CC0}" type="slidenum">
              <a:rPr lang="en-IN" smtClean="0"/>
              <a:t>‹#›</a:t>
            </a:fld>
            <a:endParaRPr lang="en-IN"/>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showMasterSp="0" type="title">
  <p:cSld name="Title Slide">
    <p:bg>
      <p:bgRef idx="1003">
        <a:schemeClr val="bg1"/>
      </p:bgRef>
    </p:bg>
    <p:spTree>
      <p:nvGrpSpPr>
        <p:cNvPr id="871" name=""/>
        <p:cNvGrpSpPr/>
        <p:nvPr/>
      </p:nvGrpSpPr>
      <p:grpSpPr>
        <a:xfrm>
          <a:off x="0" y="0"/>
          <a:ext cx="0" cy="0"/>
          <a:chOff x="0" y="0"/>
          <a:chExt cx="0" cy="0"/>
        </a:xfrm>
      </p:grpSpPr>
      <p:sp>
        <p:nvSpPr>
          <p:cNvPr id="1050247" name="Rectangle 11"/>
          <p:cNvSpPr/>
          <p:nvPr/>
        </p:nvSpPr>
        <p:spPr>
          <a:xfrm>
            <a:off x="0" y="0"/>
            <a:ext cx="12192000" cy="6858000"/>
          </a:xfrm>
          <a:prstGeom prst="rect"/>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rtlCol="0"/>
          <a:p>
            <a:pPr algn="ctr" eaLnBrk="1" hangingPunct="1" latinLnBrk="0"/>
            <a:endParaRPr kumimoji="0" lang="en-US"/>
          </a:p>
        </p:txBody>
      </p:sp>
      <p:sp useBgFill="1">
        <p:nvSpPr>
          <p:cNvPr id="1050248"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p>
            <a:pPr algn="ctr" eaLnBrk="1" hangingPunct="1" latinLnBrk="0"/>
            <a:endParaRPr kumimoji="0" lang="en-US"/>
          </a:p>
        </p:txBody>
      </p:sp>
      <p:sp>
        <p:nvSpPr>
          <p:cNvPr id="1050249" name="Subtitle 8"/>
          <p:cNvSpPr>
            <a:spLocks noGrp="1"/>
          </p:cNvSpPr>
          <p:nvPr>
            <p:ph type="subTitle" idx="1"/>
          </p:nvPr>
        </p:nvSpPr>
        <p:spPr>
          <a:xfrm>
            <a:off x="1727200" y="3200400"/>
            <a:ext cx="8534400" cy="1600200"/>
          </a:xfrm>
        </p:spPr>
        <p:txBody>
          <a:bodyPr/>
          <a:lstStyle>
            <a:lvl1pPr algn="ctr" indent="0" marL="0">
              <a:buNone/>
              <a:defRPr sz="2600">
                <a:solidFill>
                  <a:schemeClr val="tx2"/>
                </a:solidFill>
              </a:defRPr>
            </a:lvl1pPr>
            <a:lvl2pPr algn="ctr" indent="0" marL="457200">
              <a:buNone/>
            </a:lvl2pPr>
            <a:lvl3pPr algn="ctr" indent="0" marL="914400">
              <a:buNone/>
            </a:lvl3pPr>
            <a:lvl4pPr algn="ctr" indent="0" marL="1371600">
              <a:buNone/>
            </a:lvl4pPr>
            <a:lvl5pPr algn="ctr" indent="0" marL="1828800">
              <a:buNone/>
            </a:lvl5pPr>
            <a:lvl6pPr algn="ctr" indent="0" marL="2286000">
              <a:buNone/>
            </a:lvl6pPr>
            <a:lvl7pPr algn="ctr" indent="0" marL="2743200">
              <a:buNone/>
            </a:lvl7pPr>
            <a:lvl8pPr algn="ctr" indent="0" marL="3200400">
              <a:buNone/>
            </a:lvl8pPr>
            <a:lvl9pPr algn="ctr" indent="0" marL="3657600">
              <a:buNone/>
            </a:lvl9pPr>
          </a:lstStyle>
          <a:p>
            <a:r>
              <a:rPr kumimoji="0" lang="en-US" smtClean="0"/>
              <a:t>Click to edit Master subtitle style</a:t>
            </a:r>
            <a:endParaRPr kumimoji="0" lang="en-US"/>
          </a:p>
        </p:txBody>
      </p:sp>
      <p:sp>
        <p:nvSpPr>
          <p:cNvPr id="1050250" name="Date Placeholder 27"/>
          <p:cNvSpPr>
            <a:spLocks noGrp="1"/>
          </p:cNvSpPr>
          <p:nvPr>
            <p:ph type="dt" sz="half" idx="10"/>
          </p:nvPr>
        </p:nvSpPr>
        <p:spPr/>
        <p:txBody>
          <a:bodyPr/>
          <a:p>
            <a:fld id="{4D518938-FA73-4535-82DB-6240FE6EDD5A}" type="datetimeFigureOut">
              <a:rPr lang="en-IN" smtClean="0"/>
              <a:t>05-08-2022</a:t>
            </a:fld>
            <a:endParaRPr lang="en-IN"/>
          </a:p>
        </p:txBody>
      </p:sp>
      <p:sp>
        <p:nvSpPr>
          <p:cNvPr id="1050251" name="Footer Placeholder 16"/>
          <p:cNvSpPr>
            <a:spLocks noGrp="1"/>
          </p:cNvSpPr>
          <p:nvPr>
            <p:ph type="ftr" sz="quarter" idx="11"/>
          </p:nvPr>
        </p:nvSpPr>
        <p:spPr/>
        <p:txBody>
          <a:bodyPr/>
          <a:p>
            <a:endParaRPr lang="en-IN"/>
          </a:p>
        </p:txBody>
      </p:sp>
      <p:sp>
        <p:nvSpPr>
          <p:cNvPr id="1050252" name="Slide Number Placeholder 28"/>
          <p:cNvSpPr>
            <a:spLocks noGrp="1"/>
          </p:cNvSpPr>
          <p:nvPr>
            <p:ph type="sldNum" sz="quarter" idx="12"/>
          </p:nvPr>
        </p:nvSpPr>
        <p:spPr/>
        <p:txBody>
          <a:bodyPr bIns="0" lIns="0" rIns="0" tIns="0">
            <a:noAutofit/>
          </a:bodyPr>
          <a:lstStyle>
            <a:lvl1pPr>
              <a:defRPr sz="1400">
                <a:solidFill>
                  <a:srgbClr val="FFFFFF"/>
                </a:solidFill>
              </a:defRPr>
            </a:lvl1pPr>
          </a:lstStyle>
          <a:p>
            <a:fld id="{537F391A-03EE-400E-AD6E-5FC18BE42CC0}" type="slidenum">
              <a:rPr lang="en-IN" smtClean="0"/>
              <a:t>‹#›</a:t>
            </a:fld>
            <a:endParaRPr lang="en-IN"/>
          </a:p>
        </p:txBody>
      </p:sp>
      <p:sp>
        <p:nvSpPr>
          <p:cNvPr id="1050253" name="Rectangle 6"/>
          <p:cNvSpPr/>
          <p:nvPr/>
        </p:nvSpPr>
        <p:spPr>
          <a:xfrm>
            <a:off x="83909" y="1449304"/>
            <a:ext cx="12028716" cy="1527349"/>
          </a:xfrm>
          <a:prstGeom prst="rect"/>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254" name="Rectangle 9"/>
          <p:cNvSpPr/>
          <p:nvPr/>
        </p:nvSpPr>
        <p:spPr>
          <a:xfrm>
            <a:off x="83909" y="1396720"/>
            <a:ext cx="12028716" cy="120580"/>
          </a:xfrm>
          <a:prstGeom prst="rect"/>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255" name="Rectangle 10"/>
          <p:cNvSpPr/>
          <p:nvPr/>
        </p:nvSpPr>
        <p:spPr>
          <a:xfrm>
            <a:off x="83909" y="2976649"/>
            <a:ext cx="12028716" cy="110532"/>
          </a:xfrm>
          <a:prstGeom prst="rect"/>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256" name="Title 7"/>
          <p:cNvSpPr>
            <a:spLocks noGrp="1"/>
          </p:cNvSpPr>
          <p:nvPr>
            <p:ph type="ctrTitle"/>
          </p:nvPr>
        </p:nvSpPr>
        <p:spPr>
          <a:xfrm>
            <a:off x="609600" y="1505931"/>
            <a:ext cx="10972800" cy="1470025"/>
          </a:xfrm>
        </p:spPr>
        <p:txBody>
          <a:bodyPr anchor="ctr"/>
          <a:lstStyle>
            <a:lvl1pPr algn="ctr">
              <a:defRPr dirty="0" lang="en-US">
                <a:solidFill>
                  <a:srgbClr val="FFFFFF"/>
                </a:solidFill>
              </a:defRPr>
            </a:lvl1pPr>
          </a:lstStyle>
          <a:p>
            <a:r>
              <a:rPr kumimoji="0" lang="en-US" smtClean="0"/>
              <a:t>Click to edit Master title style</a:t>
            </a:r>
            <a:endParaRPr kumimoji="0" lang="en-US"/>
          </a:p>
        </p:txBody>
      </p:sp>
    </p:spTree>
  </p:cSld>
  <p:clrMapOvr>
    <a:overrideClrMapping accent1="accent1" accent2="accent2" accent3="accent3" accent4="accent4" accent5="accent5" accent6="accent6" bg1="lt1" bg2="lt2" tx1="dk1" tx2="dk2"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892" name=""/>
        <p:cNvGrpSpPr/>
        <p:nvPr/>
      </p:nvGrpSpPr>
      <p:grpSpPr>
        <a:xfrm>
          <a:off x="0" y="0"/>
          <a:ext cx="0" cy="0"/>
          <a:chOff x="0" y="0"/>
          <a:chExt cx="0" cy="0"/>
        </a:xfrm>
      </p:grpSpPr>
      <p:sp>
        <p:nvSpPr>
          <p:cNvPr id="1050259" name="Title 1"/>
          <p:cNvSpPr>
            <a:spLocks noGrp="1"/>
          </p:cNvSpPr>
          <p:nvPr>
            <p:ph type="title"/>
          </p:nvPr>
        </p:nvSpPr>
        <p:spPr/>
        <p:txBody>
          <a:bodyPr/>
          <a:p>
            <a:r>
              <a:rPr kumimoji="0" lang="en-US" smtClean="0"/>
              <a:t>Click to edit Master title style</a:t>
            </a:r>
            <a:endParaRPr kumimoji="0" lang="en-US"/>
          </a:p>
        </p:txBody>
      </p:sp>
      <p:sp>
        <p:nvSpPr>
          <p:cNvPr id="1050260" name="Date Placeholder 3"/>
          <p:cNvSpPr>
            <a:spLocks noGrp="1"/>
          </p:cNvSpPr>
          <p:nvPr>
            <p:ph type="dt" sz="half" idx="10"/>
          </p:nvPr>
        </p:nvSpPr>
        <p:spPr/>
        <p:txBody>
          <a:bodyPr/>
          <a:p>
            <a:fld id="{4D518938-FA73-4535-82DB-6240FE6EDD5A}" type="datetimeFigureOut">
              <a:rPr lang="en-IN" smtClean="0"/>
              <a:t>05-08-2022</a:t>
            </a:fld>
            <a:endParaRPr lang="en-IN"/>
          </a:p>
        </p:txBody>
      </p:sp>
      <p:sp>
        <p:nvSpPr>
          <p:cNvPr id="1050261" name="Footer Placeholder 4"/>
          <p:cNvSpPr>
            <a:spLocks noGrp="1"/>
          </p:cNvSpPr>
          <p:nvPr>
            <p:ph type="ftr" sz="quarter" idx="11"/>
          </p:nvPr>
        </p:nvSpPr>
        <p:spPr/>
        <p:txBody>
          <a:bodyPr/>
          <a:p>
            <a:endParaRPr lang="en-IN"/>
          </a:p>
        </p:txBody>
      </p:sp>
      <p:sp>
        <p:nvSpPr>
          <p:cNvPr id="1050262" name="Slide Number Placeholder 5"/>
          <p:cNvSpPr>
            <a:spLocks noGrp="1"/>
          </p:cNvSpPr>
          <p:nvPr>
            <p:ph type="sldNum" sz="quarter" idx="12"/>
          </p:nvPr>
        </p:nvSpPr>
        <p:spPr/>
        <p:txBody>
          <a:bodyPr/>
          <a:p>
            <a:fld id="{537F391A-03EE-400E-AD6E-5FC18BE42CC0}" type="slidenum">
              <a:rPr lang="en-IN" smtClean="0"/>
              <a:t>‹#›</a:t>
            </a:fld>
            <a:endParaRPr lang="en-IN"/>
          </a:p>
        </p:txBody>
      </p:sp>
      <p:sp>
        <p:nvSpPr>
          <p:cNvPr id="1050263" name="Content Placeholder 7"/>
          <p:cNvSpPr>
            <a:spLocks noGrp="1"/>
          </p:cNvSpPr>
          <p:nvPr>
            <p:ph sz="quarter" idx="1"/>
          </p:nvPr>
        </p:nvSpPr>
        <p:spPr>
          <a:xfrm>
            <a:off x="1219200" y="1447800"/>
            <a:ext cx="10363200" cy="45720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showMasterSp="0" type="secHead">
  <p:cSld name="Section Header">
    <p:bg>
      <p:bgRef idx="1003">
        <a:schemeClr val="bg1"/>
      </p:bgRef>
    </p:bg>
    <p:spTree>
      <p:nvGrpSpPr>
        <p:cNvPr id="926" name=""/>
        <p:cNvGrpSpPr/>
        <p:nvPr/>
      </p:nvGrpSpPr>
      <p:grpSpPr>
        <a:xfrm>
          <a:off x="0" y="0"/>
          <a:ext cx="0" cy="0"/>
          <a:chOff x="0" y="0"/>
          <a:chExt cx="0" cy="0"/>
        </a:xfrm>
      </p:grpSpPr>
      <p:sp>
        <p:nvSpPr>
          <p:cNvPr id="1050376" name="Rectangle 10"/>
          <p:cNvSpPr/>
          <p:nvPr/>
        </p:nvSpPr>
        <p:spPr>
          <a:xfrm>
            <a:off x="0" y="0"/>
            <a:ext cx="12192000" cy="6858000"/>
          </a:xfrm>
          <a:prstGeom prst="rect"/>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rtlCol="0"/>
          <a:p>
            <a:pPr algn="ctr" eaLnBrk="1" hangingPunct="1" latinLnBrk="0"/>
            <a:endParaRPr kumimoji="0" lang="en-US"/>
          </a:p>
        </p:txBody>
      </p:sp>
      <p:sp useBgFill="1">
        <p:nvSpPr>
          <p:cNvPr id="1050377"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p>
            <a:pPr algn="ctr" eaLnBrk="1" hangingPunct="1" latinLnBrk="0"/>
            <a:endParaRPr kumimoji="0" lang="en-US"/>
          </a:p>
        </p:txBody>
      </p:sp>
      <p:sp>
        <p:nvSpPr>
          <p:cNvPr id="1050378" name="Title 1"/>
          <p:cNvSpPr>
            <a:spLocks noGrp="1"/>
          </p:cNvSpPr>
          <p:nvPr>
            <p:ph type="title"/>
          </p:nvPr>
        </p:nvSpPr>
        <p:spPr>
          <a:xfrm>
            <a:off x="963084" y="952501"/>
            <a:ext cx="10363200" cy="1362075"/>
          </a:xfrm>
        </p:spPr>
        <p:txBody>
          <a:bodyPr anchor="b" anchorCtr="0"/>
          <a:lstStyle>
            <a:lvl1pPr algn="l">
              <a:buNone/>
              <a:defRPr b="0" cap="none" sz="4000"/>
            </a:lvl1pPr>
          </a:lstStyle>
          <a:p>
            <a:r>
              <a:rPr kumimoji="0" lang="en-US" smtClean="0"/>
              <a:t>Click to edit Master title style</a:t>
            </a:r>
            <a:endParaRPr kumimoji="0" lang="en-US"/>
          </a:p>
        </p:txBody>
      </p:sp>
      <p:sp>
        <p:nvSpPr>
          <p:cNvPr id="1050379" name="Text Placeholder 2"/>
          <p:cNvSpPr>
            <a:spLocks noGrp="1"/>
          </p:cNvSpPr>
          <p:nvPr>
            <p:ph type="body" idx="1"/>
          </p:nvPr>
        </p:nvSpPr>
        <p:spPr>
          <a:xfrm>
            <a:off x="963084" y="2547938"/>
            <a:ext cx="10363200" cy="1338262"/>
          </a:xfrm>
        </p:spPr>
        <p:txBody>
          <a:bodyPr anchor="t" anchorCtr="0"/>
          <a:lstStyle>
            <a:lvl1pPr indent="0" marL="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eaLnBrk="1" hangingPunct="1" latinLnBrk="0" lvl="0"/>
            <a:r>
              <a:rPr kumimoji="0" lang="en-US" smtClean="0"/>
              <a:t>Click to edit Master text styles</a:t>
            </a:r>
          </a:p>
        </p:txBody>
      </p:sp>
      <p:sp>
        <p:nvSpPr>
          <p:cNvPr id="1050380" name="Date Placeholder 3"/>
          <p:cNvSpPr>
            <a:spLocks noGrp="1"/>
          </p:cNvSpPr>
          <p:nvPr>
            <p:ph type="dt" sz="half" idx="10"/>
          </p:nvPr>
        </p:nvSpPr>
        <p:spPr/>
        <p:txBody>
          <a:bodyPr/>
          <a:p>
            <a:fld id="{4D518938-FA73-4535-82DB-6240FE6EDD5A}" type="datetimeFigureOut">
              <a:rPr lang="en-IN" smtClean="0"/>
              <a:t>05-08-2022</a:t>
            </a:fld>
            <a:endParaRPr lang="en-IN"/>
          </a:p>
        </p:txBody>
      </p:sp>
      <p:sp>
        <p:nvSpPr>
          <p:cNvPr id="1050381" name="Footer Placeholder 4"/>
          <p:cNvSpPr>
            <a:spLocks noGrp="1"/>
          </p:cNvSpPr>
          <p:nvPr>
            <p:ph type="ftr" sz="quarter" idx="11"/>
          </p:nvPr>
        </p:nvSpPr>
        <p:spPr>
          <a:xfrm>
            <a:off x="1066800" y="6172200"/>
            <a:ext cx="5334000" cy="457200"/>
          </a:xfrm>
        </p:spPr>
        <p:txBody>
          <a:bodyPr/>
          <a:p>
            <a:endParaRPr lang="en-IN"/>
          </a:p>
        </p:txBody>
      </p:sp>
      <p:sp>
        <p:nvSpPr>
          <p:cNvPr id="1050382" name="Rectangle 6"/>
          <p:cNvSpPr/>
          <p:nvPr/>
        </p:nvSpPr>
        <p:spPr>
          <a:xfrm flipV="1">
            <a:off x="92550" y="2376830"/>
            <a:ext cx="12018020" cy="91440"/>
          </a:xfrm>
          <a:prstGeom prst="rect"/>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383" name="Rectangle 7"/>
          <p:cNvSpPr/>
          <p:nvPr/>
        </p:nvSpPr>
        <p:spPr>
          <a:xfrm>
            <a:off x="92195" y="2341476"/>
            <a:ext cx="12018375" cy="45719"/>
          </a:xfrm>
          <a:prstGeom prst="rect"/>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384" name="Rectangle 8"/>
          <p:cNvSpPr/>
          <p:nvPr/>
        </p:nvSpPr>
        <p:spPr>
          <a:xfrm>
            <a:off x="91075" y="2468880"/>
            <a:ext cx="12019495" cy="45720"/>
          </a:xfrm>
          <a:prstGeom prst="rect"/>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385" name="Slide Number Placeholder 5"/>
          <p:cNvSpPr>
            <a:spLocks noGrp="1"/>
          </p:cNvSpPr>
          <p:nvPr>
            <p:ph type="sldNum" sz="quarter" idx="12"/>
          </p:nvPr>
        </p:nvSpPr>
        <p:spPr>
          <a:xfrm>
            <a:off x="195072" y="6208776"/>
            <a:ext cx="609600" cy="457200"/>
          </a:xfrm>
        </p:spPr>
        <p:txBody>
          <a:bodyPr/>
          <a:p>
            <a:fld id="{537F391A-03EE-400E-AD6E-5FC18BE42CC0}" type="slidenum">
              <a:rPr lang="en-IN" smtClean="0"/>
              <a:t>‹#›</a:t>
            </a:fld>
            <a:endParaRPr lang="en-IN"/>
          </a:p>
        </p:txBody>
      </p:sp>
    </p:spTree>
  </p:cSld>
  <p:clrMapOvr>
    <a:overrideClrMapping accent1="accent1" accent2="accent2" accent3="accent3" accent4="accent4" accent5="accent5" accent6="accent6" bg1="lt1" bg2="lt2" tx1="dk1" tx2="dk2"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920" name=""/>
        <p:cNvGrpSpPr/>
        <p:nvPr/>
      </p:nvGrpSpPr>
      <p:grpSpPr>
        <a:xfrm>
          <a:off x="0" y="0"/>
          <a:ext cx="0" cy="0"/>
          <a:chOff x="0" y="0"/>
          <a:chExt cx="0" cy="0"/>
        </a:xfrm>
      </p:grpSpPr>
      <p:sp>
        <p:nvSpPr>
          <p:cNvPr id="1050344" name="Title 1"/>
          <p:cNvSpPr>
            <a:spLocks noGrp="1"/>
          </p:cNvSpPr>
          <p:nvPr>
            <p:ph type="title"/>
          </p:nvPr>
        </p:nvSpPr>
        <p:spPr/>
        <p:txBody>
          <a:bodyPr/>
          <a:p>
            <a:r>
              <a:rPr kumimoji="0" lang="en-US" smtClean="0"/>
              <a:t>Click to edit Master title style</a:t>
            </a:r>
            <a:endParaRPr kumimoji="0" lang="en-US"/>
          </a:p>
        </p:txBody>
      </p:sp>
      <p:sp>
        <p:nvSpPr>
          <p:cNvPr id="1050345" name="Date Placeholder 4"/>
          <p:cNvSpPr>
            <a:spLocks noGrp="1"/>
          </p:cNvSpPr>
          <p:nvPr>
            <p:ph type="dt" sz="half" idx="10"/>
          </p:nvPr>
        </p:nvSpPr>
        <p:spPr/>
        <p:txBody>
          <a:bodyPr/>
          <a:p>
            <a:fld id="{4D518938-FA73-4535-82DB-6240FE6EDD5A}" type="datetimeFigureOut">
              <a:rPr lang="en-IN" smtClean="0"/>
              <a:t>05-08-2022</a:t>
            </a:fld>
            <a:endParaRPr lang="en-IN"/>
          </a:p>
        </p:txBody>
      </p:sp>
      <p:sp>
        <p:nvSpPr>
          <p:cNvPr id="1050346" name="Footer Placeholder 5"/>
          <p:cNvSpPr>
            <a:spLocks noGrp="1"/>
          </p:cNvSpPr>
          <p:nvPr>
            <p:ph type="ftr" sz="quarter" idx="11"/>
          </p:nvPr>
        </p:nvSpPr>
        <p:spPr/>
        <p:txBody>
          <a:bodyPr/>
          <a:p>
            <a:endParaRPr lang="en-IN"/>
          </a:p>
        </p:txBody>
      </p:sp>
      <p:sp>
        <p:nvSpPr>
          <p:cNvPr id="1050347" name="Slide Number Placeholder 6"/>
          <p:cNvSpPr>
            <a:spLocks noGrp="1"/>
          </p:cNvSpPr>
          <p:nvPr>
            <p:ph type="sldNum" sz="quarter" idx="12"/>
          </p:nvPr>
        </p:nvSpPr>
        <p:spPr/>
        <p:txBody>
          <a:bodyPr/>
          <a:p>
            <a:fld id="{537F391A-03EE-400E-AD6E-5FC18BE42CC0}" type="slidenum">
              <a:rPr lang="en-IN" smtClean="0"/>
              <a:t>‹#›</a:t>
            </a:fld>
            <a:endParaRPr lang="en-IN"/>
          </a:p>
        </p:txBody>
      </p:sp>
      <p:sp>
        <p:nvSpPr>
          <p:cNvPr id="1050348" name="Content Placeholder 8"/>
          <p:cNvSpPr>
            <a:spLocks noGrp="1"/>
          </p:cNvSpPr>
          <p:nvPr>
            <p:ph sz="quarter" idx="1"/>
          </p:nvPr>
        </p:nvSpPr>
        <p:spPr>
          <a:xfrm>
            <a:off x="1219200" y="1447800"/>
            <a:ext cx="4998720" cy="45720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50349" name="Content Placeholder 10"/>
          <p:cNvSpPr>
            <a:spLocks noGrp="1"/>
          </p:cNvSpPr>
          <p:nvPr>
            <p:ph sz="quarter" idx="2"/>
          </p:nvPr>
        </p:nvSpPr>
        <p:spPr>
          <a:xfrm>
            <a:off x="6578600" y="1447800"/>
            <a:ext cx="4998720" cy="45720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927" name=""/>
        <p:cNvGrpSpPr/>
        <p:nvPr/>
      </p:nvGrpSpPr>
      <p:grpSpPr>
        <a:xfrm>
          <a:off x="0" y="0"/>
          <a:ext cx="0" cy="0"/>
          <a:chOff x="0" y="0"/>
          <a:chExt cx="0" cy="0"/>
        </a:xfrm>
      </p:grpSpPr>
      <p:sp>
        <p:nvSpPr>
          <p:cNvPr id="1050386" name="Title 1"/>
          <p:cNvSpPr>
            <a:spLocks noGrp="1"/>
          </p:cNvSpPr>
          <p:nvPr>
            <p:ph type="title"/>
          </p:nvPr>
        </p:nvSpPr>
        <p:spPr>
          <a:xfrm>
            <a:off x="1219200" y="273050"/>
            <a:ext cx="10363200" cy="1143000"/>
          </a:xfrm>
        </p:spPr>
        <p:txBody>
          <a:bodyPr anchor="b" anchorCtr="0"/>
          <a:p>
            <a:r>
              <a:rPr kumimoji="0" lang="en-US" smtClean="0"/>
              <a:t>Click to edit Master title style</a:t>
            </a:r>
            <a:endParaRPr kumimoji="0" lang="en-US"/>
          </a:p>
        </p:txBody>
      </p:sp>
      <p:sp>
        <p:nvSpPr>
          <p:cNvPr id="1050387" name="Text Placeholder 2"/>
          <p:cNvSpPr>
            <a:spLocks noGrp="1"/>
          </p:cNvSpPr>
          <p:nvPr>
            <p:ph type="body" idx="1"/>
          </p:nvPr>
        </p:nvSpPr>
        <p:spPr>
          <a:xfrm>
            <a:off x="1219200" y="1447800"/>
            <a:ext cx="4978400" cy="762000"/>
          </a:xfrm>
          <a:noFill/>
          <a:ln w="12700" cap="sq" cmpd="sng" algn="ctr">
            <a:noFill/>
            <a:prstDash val="solid"/>
          </a:ln>
        </p:spPr>
        <p:txBody>
          <a:bodyPr anchor="b" anchorCtr="0" lIns="91440">
            <a:noAutofit/>
          </a:bodyPr>
          <a:lstStyle>
            <a:lvl1pPr indent="0" marL="0">
              <a:buNone/>
              <a:defRPr b="1" sz="2400">
                <a:solidFill>
                  <a:schemeClr val="accent1"/>
                </a:solidFill>
                <a:latin typeface="+mj-lt"/>
                <a:ea typeface="+mj-ea"/>
                <a:cs typeface="+mj-cs"/>
              </a:defRPr>
            </a:lvl1pPr>
            <a:lvl2pPr>
              <a:buNone/>
              <a:defRPr b="1" sz="2000"/>
            </a:lvl2pPr>
            <a:lvl3pPr>
              <a:buNone/>
              <a:defRPr b="1" sz="1800"/>
            </a:lvl3pPr>
            <a:lvl4pPr>
              <a:buNone/>
              <a:defRPr b="1" sz="1600"/>
            </a:lvl4pPr>
            <a:lvl5pPr>
              <a:buNone/>
              <a:defRPr b="1" sz="1600"/>
            </a:lvl5pPr>
          </a:lstStyle>
          <a:p>
            <a:pPr eaLnBrk="1" hangingPunct="1" latinLnBrk="0" lvl="0"/>
            <a:r>
              <a:rPr kumimoji="0" lang="en-US" smtClean="0"/>
              <a:t>Click to edit Master text styles</a:t>
            </a:r>
          </a:p>
        </p:txBody>
      </p:sp>
      <p:sp>
        <p:nvSpPr>
          <p:cNvPr id="1050388" name="Text Placeholder 3"/>
          <p:cNvSpPr>
            <a:spLocks noGrp="1"/>
          </p:cNvSpPr>
          <p:nvPr>
            <p:ph type="body" sz="half" idx="3"/>
          </p:nvPr>
        </p:nvSpPr>
        <p:spPr>
          <a:xfrm>
            <a:off x="6604000" y="1447800"/>
            <a:ext cx="4978400" cy="762000"/>
          </a:xfrm>
          <a:noFill/>
          <a:ln w="12700" cap="sq" cmpd="sng" algn="ctr">
            <a:noFill/>
            <a:prstDash val="solid"/>
          </a:ln>
        </p:spPr>
        <p:txBody>
          <a:bodyPr anchor="b" anchorCtr="0" lIns="91440">
            <a:noAutofit/>
          </a:bodyPr>
          <a:lstStyle>
            <a:lvl1pPr indent="0" marL="0">
              <a:buNone/>
              <a:defRPr b="1" sz="2400">
                <a:solidFill>
                  <a:schemeClr val="accent1"/>
                </a:solidFill>
                <a:latin typeface="+mj-lt"/>
                <a:ea typeface="+mj-ea"/>
                <a:cs typeface="+mj-cs"/>
              </a:defRPr>
            </a:lvl1pPr>
            <a:lvl2pPr>
              <a:buNone/>
              <a:defRPr b="1" sz="2000"/>
            </a:lvl2pPr>
            <a:lvl3pPr>
              <a:buNone/>
              <a:defRPr b="1" sz="1800"/>
            </a:lvl3pPr>
            <a:lvl4pPr>
              <a:buNone/>
              <a:defRPr b="1" sz="1600"/>
            </a:lvl4pPr>
            <a:lvl5pPr>
              <a:buNone/>
              <a:defRPr b="1" sz="1600"/>
            </a:lvl5pPr>
          </a:lstStyle>
          <a:p>
            <a:pPr eaLnBrk="1" hangingPunct="1" latinLnBrk="0" lvl="0"/>
            <a:r>
              <a:rPr kumimoji="0" lang="en-US" smtClean="0"/>
              <a:t>Click to edit Master text styles</a:t>
            </a:r>
          </a:p>
        </p:txBody>
      </p:sp>
      <p:sp>
        <p:nvSpPr>
          <p:cNvPr id="1050389" name="Date Placeholder 6"/>
          <p:cNvSpPr>
            <a:spLocks noGrp="1"/>
          </p:cNvSpPr>
          <p:nvPr>
            <p:ph type="dt" sz="half" idx="10"/>
          </p:nvPr>
        </p:nvSpPr>
        <p:spPr/>
        <p:txBody>
          <a:bodyPr/>
          <a:p>
            <a:fld id="{4D518938-FA73-4535-82DB-6240FE6EDD5A}" type="datetimeFigureOut">
              <a:rPr lang="en-IN" smtClean="0"/>
              <a:t>05-08-2022</a:t>
            </a:fld>
            <a:endParaRPr lang="en-IN"/>
          </a:p>
        </p:txBody>
      </p:sp>
      <p:sp>
        <p:nvSpPr>
          <p:cNvPr id="1050390" name="Footer Placeholder 7"/>
          <p:cNvSpPr>
            <a:spLocks noGrp="1"/>
          </p:cNvSpPr>
          <p:nvPr>
            <p:ph type="ftr" sz="quarter" idx="11"/>
          </p:nvPr>
        </p:nvSpPr>
        <p:spPr/>
        <p:txBody>
          <a:bodyPr/>
          <a:p>
            <a:endParaRPr lang="en-IN"/>
          </a:p>
        </p:txBody>
      </p:sp>
      <p:sp>
        <p:nvSpPr>
          <p:cNvPr id="1050391" name="Slide Number Placeholder 8"/>
          <p:cNvSpPr>
            <a:spLocks noGrp="1"/>
          </p:cNvSpPr>
          <p:nvPr>
            <p:ph type="sldNum" sz="quarter" idx="12"/>
          </p:nvPr>
        </p:nvSpPr>
        <p:spPr/>
        <p:txBody>
          <a:bodyPr/>
          <a:p>
            <a:fld id="{537F391A-03EE-400E-AD6E-5FC18BE42CC0}" type="slidenum">
              <a:rPr lang="en-IN" smtClean="0"/>
              <a:t>‹#›</a:t>
            </a:fld>
            <a:endParaRPr lang="en-IN"/>
          </a:p>
        </p:txBody>
      </p:sp>
      <p:sp>
        <p:nvSpPr>
          <p:cNvPr id="1050392" name="Content Placeholder 10"/>
          <p:cNvSpPr>
            <a:spLocks noGrp="1"/>
          </p:cNvSpPr>
          <p:nvPr>
            <p:ph sz="half" idx="2"/>
          </p:nvPr>
        </p:nvSpPr>
        <p:spPr>
          <a:xfrm>
            <a:off x="1219200" y="2247900"/>
            <a:ext cx="4978400" cy="38862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50393" name="Content Placeholder 12"/>
          <p:cNvSpPr>
            <a:spLocks noGrp="1"/>
          </p:cNvSpPr>
          <p:nvPr>
            <p:ph sz="half" idx="4"/>
          </p:nvPr>
        </p:nvSpPr>
        <p:spPr>
          <a:xfrm>
            <a:off x="6604000" y="2247900"/>
            <a:ext cx="4978400" cy="38862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922" name=""/>
        <p:cNvGrpSpPr/>
        <p:nvPr/>
      </p:nvGrpSpPr>
      <p:grpSpPr>
        <a:xfrm>
          <a:off x="0" y="0"/>
          <a:ext cx="0" cy="0"/>
          <a:chOff x="0" y="0"/>
          <a:chExt cx="0" cy="0"/>
        </a:xfrm>
      </p:grpSpPr>
      <p:sp>
        <p:nvSpPr>
          <p:cNvPr id="1050353" name="Title 1"/>
          <p:cNvSpPr>
            <a:spLocks noGrp="1"/>
          </p:cNvSpPr>
          <p:nvPr>
            <p:ph type="title"/>
          </p:nvPr>
        </p:nvSpPr>
        <p:spPr/>
        <p:txBody>
          <a:bodyPr/>
          <a:p>
            <a:r>
              <a:rPr kumimoji="0" lang="en-US" smtClean="0"/>
              <a:t>Click to edit Master title style</a:t>
            </a:r>
            <a:endParaRPr kumimoji="0" lang="en-US"/>
          </a:p>
        </p:txBody>
      </p:sp>
      <p:sp>
        <p:nvSpPr>
          <p:cNvPr id="1050354" name="Date Placeholder 2"/>
          <p:cNvSpPr>
            <a:spLocks noGrp="1"/>
          </p:cNvSpPr>
          <p:nvPr>
            <p:ph type="dt" sz="half" idx="10"/>
          </p:nvPr>
        </p:nvSpPr>
        <p:spPr/>
        <p:txBody>
          <a:bodyPr/>
          <a:p>
            <a:fld id="{4D518938-FA73-4535-82DB-6240FE6EDD5A}" type="datetimeFigureOut">
              <a:rPr lang="en-IN" smtClean="0"/>
              <a:t>05-08-2022</a:t>
            </a:fld>
            <a:endParaRPr lang="en-IN"/>
          </a:p>
        </p:txBody>
      </p:sp>
      <p:sp>
        <p:nvSpPr>
          <p:cNvPr id="1050355" name="Footer Placeholder 3"/>
          <p:cNvSpPr>
            <a:spLocks noGrp="1"/>
          </p:cNvSpPr>
          <p:nvPr>
            <p:ph type="ftr" sz="quarter" idx="11"/>
          </p:nvPr>
        </p:nvSpPr>
        <p:spPr/>
        <p:txBody>
          <a:bodyPr/>
          <a:p>
            <a:endParaRPr lang="en-IN"/>
          </a:p>
        </p:txBody>
      </p:sp>
      <p:sp>
        <p:nvSpPr>
          <p:cNvPr id="1050356" name="Slide Number Placeholder 4"/>
          <p:cNvSpPr>
            <a:spLocks noGrp="1"/>
          </p:cNvSpPr>
          <p:nvPr>
            <p:ph type="sldNum" sz="quarter" idx="12"/>
          </p:nvPr>
        </p:nvSpPr>
        <p:spPr/>
        <p:txBody>
          <a:bodyPr/>
          <a:p>
            <a:fld id="{537F391A-03EE-400E-AD6E-5FC18BE42CC0}" type="slidenum">
              <a:rPr lang="en-IN" smtClean="0"/>
              <a:t>‹#›</a:t>
            </a:fld>
            <a:endParaRPr lang="en-IN"/>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928" name=""/>
        <p:cNvGrpSpPr/>
        <p:nvPr/>
      </p:nvGrpSpPr>
      <p:grpSpPr>
        <a:xfrm>
          <a:off x="0" y="0"/>
          <a:ext cx="0" cy="0"/>
          <a:chOff x="0" y="0"/>
          <a:chExt cx="0" cy="0"/>
        </a:xfrm>
      </p:grpSpPr>
      <p:sp>
        <p:nvSpPr>
          <p:cNvPr id="1050394" name="Date Placeholder 1"/>
          <p:cNvSpPr>
            <a:spLocks noGrp="1"/>
          </p:cNvSpPr>
          <p:nvPr>
            <p:ph type="dt" sz="half" idx="10"/>
          </p:nvPr>
        </p:nvSpPr>
        <p:spPr/>
        <p:txBody>
          <a:bodyPr/>
          <a:p>
            <a:fld id="{4D518938-FA73-4535-82DB-6240FE6EDD5A}" type="datetimeFigureOut">
              <a:rPr lang="en-IN" smtClean="0"/>
              <a:t>05-08-2022</a:t>
            </a:fld>
            <a:endParaRPr lang="en-IN"/>
          </a:p>
        </p:txBody>
      </p:sp>
      <p:sp>
        <p:nvSpPr>
          <p:cNvPr id="1050395" name="Footer Placeholder 2"/>
          <p:cNvSpPr>
            <a:spLocks noGrp="1"/>
          </p:cNvSpPr>
          <p:nvPr>
            <p:ph type="ftr" sz="quarter" idx="11"/>
          </p:nvPr>
        </p:nvSpPr>
        <p:spPr/>
        <p:txBody>
          <a:bodyPr/>
          <a:p>
            <a:endParaRPr lang="en-IN"/>
          </a:p>
        </p:txBody>
      </p:sp>
      <p:sp>
        <p:nvSpPr>
          <p:cNvPr id="1050396" name="Slide Number Placeholder 3"/>
          <p:cNvSpPr>
            <a:spLocks noGrp="1"/>
          </p:cNvSpPr>
          <p:nvPr>
            <p:ph type="sldNum" sz="quarter" idx="12"/>
          </p:nvPr>
        </p:nvSpPr>
        <p:spPr/>
        <p:txBody>
          <a:bodyPr/>
          <a:p>
            <a:fld id="{537F391A-03EE-400E-AD6E-5FC18BE42CC0}" type="slidenum">
              <a:rPr lang="en-IN" smtClean="0"/>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21" name=""/>
        <p:cNvGrpSpPr/>
        <p:nvPr/>
      </p:nvGrpSpPr>
      <p:grpSpPr>
        <a:xfrm>
          <a:off x="0" y="0"/>
          <a:ext cx="0" cy="0"/>
          <a:chOff x="0" y="0"/>
          <a:chExt cx="0" cy="0"/>
        </a:xfrm>
      </p:grpSpPr>
      <p:sp>
        <p:nvSpPr>
          <p:cNvPr id="1048720" name="Title 1"/>
          <p:cNvSpPr>
            <a:spLocks noGrp="1"/>
          </p:cNvSpPr>
          <p:nvPr>
            <p:ph type="title"/>
          </p:nvPr>
        </p:nvSpPr>
        <p:spPr/>
        <p:txBody>
          <a:bodyPr/>
          <a:p>
            <a:r>
              <a:rPr lang="en-US"/>
              <a:t>Click to edit Master title style</a:t>
            </a:r>
            <a:endParaRPr dirty="0" lang="en-US"/>
          </a:p>
        </p:txBody>
      </p:sp>
      <p:sp>
        <p:nvSpPr>
          <p:cNvPr id="1048721"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22" name="Date Placeholder 3"/>
          <p:cNvSpPr>
            <a:spLocks noGrp="1"/>
          </p:cNvSpPr>
          <p:nvPr>
            <p:ph type="dt" sz="half" idx="10"/>
          </p:nvPr>
        </p:nvSpPr>
        <p:spPr/>
        <p:txBody>
          <a:bodyPr/>
          <a:p>
            <a:fld id="{DAD56777-B122-4DDE-AD0E-6B7C718154A1}" type="datetimeFigureOut">
              <a:rPr lang="en-IN" smtClean="0"/>
              <a:t>15-07-2022</a:t>
            </a:fld>
            <a:endParaRPr lang="en-IN"/>
          </a:p>
        </p:txBody>
      </p:sp>
      <p:sp>
        <p:nvSpPr>
          <p:cNvPr id="1048723" name="Footer Placeholder 4"/>
          <p:cNvSpPr>
            <a:spLocks noGrp="1"/>
          </p:cNvSpPr>
          <p:nvPr>
            <p:ph type="ftr" sz="quarter" idx="11"/>
          </p:nvPr>
        </p:nvSpPr>
        <p:spPr/>
        <p:txBody>
          <a:bodyPr/>
          <a:p>
            <a:endParaRPr lang="en-IN"/>
          </a:p>
        </p:txBody>
      </p:sp>
      <p:sp>
        <p:nvSpPr>
          <p:cNvPr id="1048724" name="Slide Number Placeholder 5"/>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929" name=""/>
        <p:cNvGrpSpPr/>
        <p:nvPr/>
      </p:nvGrpSpPr>
      <p:grpSpPr>
        <a:xfrm>
          <a:off x="0" y="0"/>
          <a:ext cx="0" cy="0"/>
          <a:chOff x="0" y="0"/>
          <a:chExt cx="0" cy="0"/>
        </a:xfrm>
      </p:grpSpPr>
      <p:sp>
        <p:nvSpPr>
          <p:cNvPr id="1050397" name="Rectangle 7"/>
          <p:cNvSpPr/>
          <p:nvPr/>
        </p:nvSpPr>
        <p:spPr>
          <a:xfrm>
            <a:off x="0" y="0"/>
            <a:ext cx="12192000" cy="6858000"/>
          </a:xfrm>
          <a:prstGeom prst="rect"/>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useBgFill="1">
        <p:nvSpPr>
          <p:cNvPr id="1050398"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p>
            <a:pPr algn="ctr" eaLnBrk="1" hangingPunct="1" latinLnBrk="0"/>
            <a:endParaRPr kumimoji="0" lang="en-US"/>
          </a:p>
        </p:txBody>
      </p:sp>
      <p:sp>
        <p:nvSpPr>
          <p:cNvPr id="1050399" name="Title 1"/>
          <p:cNvSpPr>
            <a:spLocks noGrp="1"/>
          </p:cNvSpPr>
          <p:nvPr>
            <p:ph type="title"/>
          </p:nvPr>
        </p:nvSpPr>
        <p:spPr>
          <a:xfrm>
            <a:off x="1219200" y="273050"/>
            <a:ext cx="10363200" cy="1143000"/>
          </a:xfrm>
        </p:spPr>
        <p:txBody>
          <a:bodyPr anchor="b" anchorCtr="0"/>
          <a:lstStyle>
            <a:lvl1pPr algn="l">
              <a:buNone/>
              <a:defRPr b="0" sz="4000"/>
            </a:lvl1pPr>
          </a:lstStyle>
          <a:p>
            <a:r>
              <a:rPr kumimoji="0" lang="en-US" smtClean="0"/>
              <a:t>Click to edit Master title style</a:t>
            </a:r>
            <a:endParaRPr kumimoji="0" lang="en-US"/>
          </a:p>
        </p:txBody>
      </p:sp>
      <p:sp>
        <p:nvSpPr>
          <p:cNvPr id="1050400" name="Text Placeholder 2"/>
          <p:cNvSpPr>
            <a:spLocks noGrp="1"/>
          </p:cNvSpPr>
          <p:nvPr>
            <p:ph type="body" idx="2"/>
          </p:nvPr>
        </p:nvSpPr>
        <p:spPr>
          <a:xfrm>
            <a:off x="1219200" y="1600200"/>
            <a:ext cx="2540000" cy="4495800"/>
          </a:xfrm>
        </p:spPr>
        <p:txBody>
          <a:bodyPr/>
          <a:lstStyle>
            <a:lvl1pPr indent="0" marL="0">
              <a:buNone/>
              <a:defRPr sz="1800"/>
            </a:lvl1pPr>
            <a:lvl2pPr>
              <a:buNone/>
              <a:defRPr sz="1200"/>
            </a:lvl2pPr>
            <a:lvl3pPr>
              <a:buNone/>
              <a:defRPr sz="1000"/>
            </a:lvl3pPr>
            <a:lvl4pPr>
              <a:buNone/>
              <a:defRPr sz="900"/>
            </a:lvl4pPr>
            <a:lvl5pPr>
              <a:buNone/>
              <a:defRPr sz="900"/>
            </a:lvl5pPr>
          </a:lstStyle>
          <a:p>
            <a:pPr eaLnBrk="1" hangingPunct="1" latinLnBrk="0" lvl="0"/>
            <a:r>
              <a:rPr kumimoji="0" lang="en-US" smtClean="0"/>
              <a:t>Click to edit Master text styles</a:t>
            </a:r>
          </a:p>
        </p:txBody>
      </p:sp>
      <p:sp>
        <p:nvSpPr>
          <p:cNvPr id="1050401" name="Date Placeholder 4"/>
          <p:cNvSpPr>
            <a:spLocks noGrp="1"/>
          </p:cNvSpPr>
          <p:nvPr>
            <p:ph type="dt" sz="half" idx="10"/>
          </p:nvPr>
        </p:nvSpPr>
        <p:spPr/>
        <p:txBody>
          <a:bodyPr/>
          <a:p>
            <a:fld id="{4D518938-FA73-4535-82DB-6240FE6EDD5A}" type="datetimeFigureOut">
              <a:rPr lang="en-IN" smtClean="0"/>
              <a:t>05-08-2022</a:t>
            </a:fld>
            <a:endParaRPr lang="en-IN"/>
          </a:p>
        </p:txBody>
      </p:sp>
      <p:sp>
        <p:nvSpPr>
          <p:cNvPr id="1050402" name="Footer Placeholder 5"/>
          <p:cNvSpPr>
            <a:spLocks noGrp="1"/>
          </p:cNvSpPr>
          <p:nvPr>
            <p:ph type="ftr" sz="quarter" idx="11"/>
          </p:nvPr>
        </p:nvSpPr>
        <p:spPr/>
        <p:txBody>
          <a:bodyPr/>
          <a:p>
            <a:endParaRPr lang="en-IN"/>
          </a:p>
        </p:txBody>
      </p:sp>
      <p:sp>
        <p:nvSpPr>
          <p:cNvPr id="1050403" name="Slide Number Placeholder 6"/>
          <p:cNvSpPr>
            <a:spLocks noGrp="1"/>
          </p:cNvSpPr>
          <p:nvPr>
            <p:ph type="sldNum" sz="quarter" idx="12"/>
          </p:nvPr>
        </p:nvSpPr>
        <p:spPr/>
        <p:txBody>
          <a:bodyPr/>
          <a:p>
            <a:fld id="{537F391A-03EE-400E-AD6E-5FC18BE42CC0}" type="slidenum">
              <a:rPr lang="en-IN" smtClean="0"/>
              <a:t>‹#›</a:t>
            </a:fld>
            <a:endParaRPr lang="en-IN"/>
          </a:p>
        </p:txBody>
      </p:sp>
      <p:sp>
        <p:nvSpPr>
          <p:cNvPr id="1050404" name="Content Placeholder 10"/>
          <p:cNvSpPr>
            <a:spLocks noGrp="1"/>
          </p:cNvSpPr>
          <p:nvPr>
            <p:ph sz="quarter" idx="1"/>
          </p:nvPr>
        </p:nvSpPr>
        <p:spPr>
          <a:xfrm>
            <a:off x="3962400" y="1600200"/>
            <a:ext cx="7620000" cy="44958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924" name=""/>
        <p:cNvGrpSpPr/>
        <p:nvPr/>
      </p:nvGrpSpPr>
      <p:grpSpPr>
        <a:xfrm>
          <a:off x="0" y="0"/>
          <a:ext cx="0" cy="0"/>
          <a:chOff x="0" y="0"/>
          <a:chExt cx="0" cy="0"/>
        </a:xfrm>
      </p:grpSpPr>
      <p:sp>
        <p:nvSpPr>
          <p:cNvPr id="1050362" name="Title 1"/>
          <p:cNvSpPr>
            <a:spLocks noGrp="1"/>
          </p:cNvSpPr>
          <p:nvPr>
            <p:ph type="title"/>
          </p:nvPr>
        </p:nvSpPr>
        <p:spPr>
          <a:xfrm>
            <a:off x="1219200" y="4900550"/>
            <a:ext cx="9753600" cy="522288"/>
          </a:xfrm>
        </p:spPr>
        <p:txBody>
          <a:bodyPr anchor="ctr">
            <a:noAutofit/>
          </a:bodyPr>
          <a:lstStyle>
            <a:lvl1pPr algn="l">
              <a:buNone/>
              <a:defRPr b="0" sz="2800"/>
            </a:lvl1pPr>
          </a:lstStyle>
          <a:p>
            <a:r>
              <a:rPr kumimoji="0" lang="en-US" smtClean="0"/>
              <a:t>Click to edit Master title style</a:t>
            </a:r>
            <a:endParaRPr kumimoji="0" lang="en-US"/>
          </a:p>
        </p:txBody>
      </p:sp>
      <p:sp>
        <p:nvSpPr>
          <p:cNvPr id="1050363" name="Text Placeholder 3"/>
          <p:cNvSpPr>
            <a:spLocks noGrp="1"/>
          </p:cNvSpPr>
          <p:nvPr>
            <p:ph type="body" sz="half" idx="2"/>
          </p:nvPr>
        </p:nvSpPr>
        <p:spPr>
          <a:xfrm>
            <a:off x="1219200" y="5445825"/>
            <a:ext cx="9753600" cy="685800"/>
          </a:xfrm>
        </p:spPr>
        <p:txBody>
          <a:bodyPr/>
          <a:lstStyle>
            <a:lvl1pPr indent="0" marL="0">
              <a:buFontTx/>
              <a:buNone/>
              <a:defRPr sz="1600"/>
            </a:lvl1pPr>
            <a:lvl2pPr>
              <a:defRPr sz="1200"/>
            </a:lvl2pPr>
            <a:lvl3pPr>
              <a:defRPr sz="1000"/>
            </a:lvl3pPr>
            <a:lvl4pPr>
              <a:defRPr sz="900"/>
            </a:lvl4pPr>
            <a:lvl5pPr>
              <a:defRPr sz="900"/>
            </a:lvl5pPr>
          </a:lstStyle>
          <a:p>
            <a:pPr eaLnBrk="1" hangingPunct="1" latinLnBrk="0" lvl="0"/>
            <a:r>
              <a:rPr kumimoji="0" lang="en-US" smtClean="0"/>
              <a:t>Click to edit Master text styles</a:t>
            </a:r>
          </a:p>
        </p:txBody>
      </p:sp>
      <p:sp>
        <p:nvSpPr>
          <p:cNvPr id="1050364" name="Date Placeholder 4"/>
          <p:cNvSpPr>
            <a:spLocks noGrp="1"/>
          </p:cNvSpPr>
          <p:nvPr>
            <p:ph type="dt" sz="half" idx="10"/>
          </p:nvPr>
        </p:nvSpPr>
        <p:spPr/>
        <p:txBody>
          <a:bodyPr/>
          <a:p>
            <a:fld id="{4D518938-FA73-4535-82DB-6240FE6EDD5A}" type="datetimeFigureOut">
              <a:rPr lang="en-IN" smtClean="0"/>
              <a:t>05-08-2022</a:t>
            </a:fld>
            <a:endParaRPr lang="en-IN"/>
          </a:p>
        </p:txBody>
      </p:sp>
      <p:sp>
        <p:nvSpPr>
          <p:cNvPr id="1050365" name="Footer Placeholder 5"/>
          <p:cNvSpPr>
            <a:spLocks noGrp="1"/>
          </p:cNvSpPr>
          <p:nvPr>
            <p:ph type="ftr" sz="quarter" idx="11"/>
          </p:nvPr>
        </p:nvSpPr>
        <p:spPr>
          <a:xfrm>
            <a:off x="1219200" y="6172200"/>
            <a:ext cx="5181600" cy="457200"/>
          </a:xfrm>
        </p:spPr>
        <p:txBody>
          <a:bodyPr/>
          <a:p>
            <a:endParaRPr lang="en-IN"/>
          </a:p>
        </p:txBody>
      </p:sp>
      <p:sp>
        <p:nvSpPr>
          <p:cNvPr id="1050366" name="Slide Number Placeholder 6"/>
          <p:cNvSpPr>
            <a:spLocks noGrp="1"/>
          </p:cNvSpPr>
          <p:nvPr>
            <p:ph type="sldNum" sz="quarter" idx="12"/>
          </p:nvPr>
        </p:nvSpPr>
        <p:spPr>
          <a:xfrm>
            <a:off x="195072" y="6208776"/>
            <a:ext cx="609600" cy="457200"/>
          </a:xfrm>
        </p:spPr>
        <p:txBody>
          <a:bodyPr/>
          <a:p>
            <a:fld id="{537F391A-03EE-400E-AD6E-5FC18BE42CC0}" type="slidenum">
              <a:rPr lang="en-IN" smtClean="0"/>
              <a:t>‹#›</a:t>
            </a:fld>
            <a:endParaRPr lang="en-IN"/>
          </a:p>
        </p:txBody>
      </p:sp>
      <p:sp>
        <p:nvSpPr>
          <p:cNvPr id="1050367" name="Rectangle 10"/>
          <p:cNvSpPr/>
          <p:nvPr/>
        </p:nvSpPr>
        <p:spPr>
          <a:xfrm flipV="1">
            <a:off x="91076" y="4683555"/>
            <a:ext cx="12009120" cy="91440"/>
          </a:xfrm>
          <a:prstGeom prst="rect"/>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368" name="Rectangle 11"/>
          <p:cNvSpPr/>
          <p:nvPr/>
        </p:nvSpPr>
        <p:spPr>
          <a:xfrm>
            <a:off x="91345" y="4650475"/>
            <a:ext cx="12008852" cy="45719"/>
          </a:xfrm>
          <a:prstGeom prst="rect"/>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369" name="Rectangle 12"/>
          <p:cNvSpPr/>
          <p:nvPr/>
        </p:nvSpPr>
        <p:spPr>
          <a:xfrm>
            <a:off x="91348" y="4773225"/>
            <a:ext cx="12008849" cy="48807"/>
          </a:xfrm>
          <a:prstGeom prst="rect"/>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50370"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lvl1pPr indent="0" marL="0">
              <a:buNone/>
              <a:defRPr sz="3200"/>
            </a:lvl1pPr>
          </a:lstStyle>
          <a:p>
            <a:r>
              <a:rPr kumimoji="0" lang="en-US" smtClean="0"/>
              <a:t>Click icon to add picture</a:t>
            </a:r>
            <a:endParaRPr dirty="0" kumimoji="0" 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925" name=""/>
        <p:cNvGrpSpPr/>
        <p:nvPr/>
      </p:nvGrpSpPr>
      <p:grpSpPr>
        <a:xfrm>
          <a:off x="0" y="0"/>
          <a:ext cx="0" cy="0"/>
          <a:chOff x="0" y="0"/>
          <a:chExt cx="0" cy="0"/>
        </a:xfrm>
      </p:grpSpPr>
      <p:sp>
        <p:nvSpPr>
          <p:cNvPr id="1050371" name="Title 1"/>
          <p:cNvSpPr>
            <a:spLocks noGrp="1"/>
          </p:cNvSpPr>
          <p:nvPr>
            <p:ph type="title"/>
          </p:nvPr>
        </p:nvSpPr>
        <p:spPr/>
        <p:txBody>
          <a:bodyPr/>
          <a:p>
            <a:r>
              <a:rPr kumimoji="0" lang="en-US" smtClean="0"/>
              <a:t>Click to edit Master title style</a:t>
            </a:r>
            <a:endParaRPr kumimoji="0" lang="en-US"/>
          </a:p>
        </p:txBody>
      </p:sp>
      <p:sp>
        <p:nvSpPr>
          <p:cNvPr id="1050372" name="Vertical Text Placeholder 2"/>
          <p:cNvSpPr>
            <a:spLocks noGrp="1"/>
          </p:cNvSpPr>
          <p:nvPr>
            <p:ph type="body" orient="vert" idx="1"/>
          </p:nvPr>
        </p:nvSpPr>
        <p:spPr/>
        <p:txBody>
          <a:bodyPr vert="eaVert"/>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50373" name="Date Placeholder 3"/>
          <p:cNvSpPr>
            <a:spLocks noGrp="1"/>
          </p:cNvSpPr>
          <p:nvPr>
            <p:ph type="dt" sz="half" idx="10"/>
          </p:nvPr>
        </p:nvSpPr>
        <p:spPr/>
        <p:txBody>
          <a:bodyPr/>
          <a:p>
            <a:fld id="{4D518938-FA73-4535-82DB-6240FE6EDD5A}" type="datetimeFigureOut">
              <a:rPr lang="en-IN" smtClean="0"/>
              <a:t>05-08-2022</a:t>
            </a:fld>
            <a:endParaRPr lang="en-IN"/>
          </a:p>
        </p:txBody>
      </p:sp>
      <p:sp>
        <p:nvSpPr>
          <p:cNvPr id="1050374" name="Footer Placeholder 4"/>
          <p:cNvSpPr>
            <a:spLocks noGrp="1"/>
          </p:cNvSpPr>
          <p:nvPr>
            <p:ph type="ftr" sz="quarter" idx="11"/>
          </p:nvPr>
        </p:nvSpPr>
        <p:spPr/>
        <p:txBody>
          <a:bodyPr/>
          <a:p>
            <a:endParaRPr lang="en-IN"/>
          </a:p>
        </p:txBody>
      </p:sp>
      <p:sp>
        <p:nvSpPr>
          <p:cNvPr id="1050375" name="Slide Number Placeholder 5"/>
          <p:cNvSpPr>
            <a:spLocks noGrp="1"/>
          </p:cNvSpPr>
          <p:nvPr>
            <p:ph type="sldNum" sz="quarter" idx="12"/>
          </p:nvPr>
        </p:nvSpPr>
        <p:spPr/>
        <p:txBody>
          <a:bodyPr/>
          <a:p>
            <a:fld id="{537F391A-03EE-400E-AD6E-5FC18BE42CC0}" type="slidenum">
              <a:rPr lang="en-IN" smtClean="0"/>
              <a:t>‹#›</a:t>
            </a:fld>
            <a:endParaRPr lang="en-IN"/>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923" name=""/>
        <p:cNvGrpSpPr/>
        <p:nvPr/>
      </p:nvGrpSpPr>
      <p:grpSpPr>
        <a:xfrm>
          <a:off x="0" y="0"/>
          <a:ext cx="0" cy="0"/>
          <a:chOff x="0" y="0"/>
          <a:chExt cx="0" cy="0"/>
        </a:xfrm>
      </p:grpSpPr>
      <p:sp>
        <p:nvSpPr>
          <p:cNvPr id="1050357" name="Vertical Title 1"/>
          <p:cNvSpPr>
            <a:spLocks noGrp="1"/>
          </p:cNvSpPr>
          <p:nvPr>
            <p:ph type="title" orient="vert"/>
          </p:nvPr>
        </p:nvSpPr>
        <p:spPr>
          <a:xfrm>
            <a:off x="8839200" y="274642"/>
            <a:ext cx="2682240" cy="5851525"/>
          </a:xfrm>
        </p:spPr>
        <p:txBody>
          <a:bodyPr vert="eaVert"/>
          <a:p>
            <a:r>
              <a:rPr kumimoji="0" lang="en-US" smtClean="0"/>
              <a:t>Click to edit Master title style</a:t>
            </a:r>
            <a:endParaRPr kumimoji="0" lang="en-US"/>
          </a:p>
        </p:txBody>
      </p:sp>
      <p:sp>
        <p:nvSpPr>
          <p:cNvPr id="1050358" name="Vertical Text Placeholder 2"/>
          <p:cNvSpPr>
            <a:spLocks noGrp="1"/>
          </p:cNvSpPr>
          <p:nvPr>
            <p:ph type="body" orient="vert" idx="1"/>
          </p:nvPr>
        </p:nvSpPr>
        <p:spPr>
          <a:xfrm>
            <a:off x="1219200" y="274641"/>
            <a:ext cx="7416800" cy="5851525"/>
          </a:xfrm>
        </p:spPr>
        <p:txBody>
          <a:bodyPr vert="eaVert"/>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50359" name="Date Placeholder 3"/>
          <p:cNvSpPr>
            <a:spLocks noGrp="1"/>
          </p:cNvSpPr>
          <p:nvPr>
            <p:ph type="dt" sz="half" idx="10"/>
          </p:nvPr>
        </p:nvSpPr>
        <p:spPr/>
        <p:txBody>
          <a:bodyPr/>
          <a:p>
            <a:fld id="{4D518938-FA73-4535-82DB-6240FE6EDD5A}" type="datetimeFigureOut">
              <a:rPr lang="en-IN" smtClean="0"/>
              <a:t>05-08-2022</a:t>
            </a:fld>
            <a:endParaRPr lang="en-IN"/>
          </a:p>
        </p:txBody>
      </p:sp>
      <p:sp>
        <p:nvSpPr>
          <p:cNvPr id="1050360" name="Footer Placeholder 4"/>
          <p:cNvSpPr>
            <a:spLocks noGrp="1"/>
          </p:cNvSpPr>
          <p:nvPr>
            <p:ph type="ftr" sz="quarter" idx="11"/>
          </p:nvPr>
        </p:nvSpPr>
        <p:spPr/>
        <p:txBody>
          <a:bodyPr/>
          <a:p>
            <a:endParaRPr lang="en-IN"/>
          </a:p>
        </p:txBody>
      </p:sp>
      <p:sp>
        <p:nvSpPr>
          <p:cNvPr id="1050361" name="Slide Number Placeholder 5"/>
          <p:cNvSpPr>
            <a:spLocks noGrp="1"/>
          </p:cNvSpPr>
          <p:nvPr>
            <p:ph type="sldNum" sz="quarter" idx="12"/>
          </p:nvPr>
        </p:nvSpPr>
        <p:spPr/>
        <p:txBody>
          <a:bodyPr/>
          <a:p>
            <a:fld id="{537F391A-03EE-400E-AD6E-5FC18BE42CC0}" type="slidenum">
              <a:rPr lang="en-IN" smtClean="0"/>
              <a:t>‹#›</a:t>
            </a:fld>
            <a:endParaRPr lang="en-IN"/>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955" name=""/>
        <p:cNvGrpSpPr/>
        <p:nvPr/>
      </p:nvGrpSpPr>
      <p:grpSpPr>
        <a:xfrm>
          <a:off x="0" y="0"/>
          <a:ext cx="0" cy="0"/>
          <a:chOff x="0" y="0"/>
          <a:chExt cx="0" cy="0"/>
        </a:xfrm>
      </p:grpSpPr>
      <p:sp>
        <p:nvSpPr>
          <p:cNvPr id="1050418" name="Rectangle 6"/>
          <p:cNvSpPr/>
          <p:nvPr/>
        </p:nvSpPr>
        <p:spPr>
          <a:xfrm>
            <a:off x="3175" y="6400800"/>
            <a:ext cx="12188825" cy="45720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419" name="Rectangle 7"/>
          <p:cNvSpPr/>
          <p:nvPr/>
        </p:nvSpPr>
        <p:spPr>
          <a:xfrm>
            <a:off x="15" y="6334316"/>
            <a:ext cx="12188825" cy="6400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420" name="Title 1"/>
          <p:cNvSpPr>
            <a:spLocks noGrp="1"/>
          </p:cNvSpPr>
          <p:nvPr>
            <p:ph type="ctrTitle"/>
          </p:nvPr>
        </p:nvSpPr>
        <p:spPr>
          <a:xfrm>
            <a:off x="1097280" y="758952"/>
            <a:ext cx="10058400" cy="3566160"/>
          </a:xfrm>
        </p:spPr>
        <p:txBody>
          <a:bodyPr anchor="b">
            <a:normAutofit/>
          </a:bodyPr>
          <a:lstStyle>
            <a:lvl1pPr algn="l">
              <a:lnSpc>
                <a:spcPct val="85000"/>
              </a:lnSpc>
              <a:defRPr baseline="0" sz="8000" spc="-50">
                <a:solidFill>
                  <a:schemeClr val="tx1">
                    <a:lumMod val="85000"/>
                    <a:lumOff val="15000"/>
                  </a:schemeClr>
                </a:solidFill>
              </a:defRPr>
            </a:lvl1pPr>
          </a:lstStyle>
          <a:p>
            <a:r>
              <a:rPr lang="en-US"/>
              <a:t>Click to edit Master title style</a:t>
            </a:r>
            <a:endParaRPr dirty="0" lang="en-US"/>
          </a:p>
        </p:txBody>
      </p:sp>
      <p:sp>
        <p:nvSpPr>
          <p:cNvPr id="1050421" name="Subtitle 2"/>
          <p:cNvSpPr>
            <a:spLocks noGrp="1"/>
          </p:cNvSpPr>
          <p:nvPr>
            <p:ph type="subTitle" idx="1"/>
          </p:nvPr>
        </p:nvSpPr>
        <p:spPr>
          <a:xfrm>
            <a:off x="1100051" y="4455620"/>
            <a:ext cx="10058400" cy="1143000"/>
          </a:xfrm>
        </p:spPr>
        <p:txBody>
          <a:bodyPr lIns="91440" rIns="91440">
            <a:normAutofit/>
          </a:bodyPr>
          <a:lstStyle>
            <a:lvl1pPr algn="l" indent="0" marL="0">
              <a:buNone/>
              <a:defRPr baseline="0" cap="all" sz="2400" spc="200">
                <a:solidFill>
                  <a:schemeClr val="tx2"/>
                </a:solidFill>
                <a:latin typeface="+mj-lt"/>
              </a:defRPr>
            </a:lvl1pPr>
            <a:lvl2pPr algn="ctr" indent="0" marL="457200">
              <a:buNone/>
              <a:defRPr sz="2400"/>
            </a:lvl2pPr>
            <a:lvl3pPr algn="ctr" indent="0" marL="914400">
              <a:buNone/>
              <a:defRPr sz="2400"/>
            </a:lvl3pPr>
            <a:lvl4pPr algn="ctr" indent="0" marL="1371600">
              <a:buNone/>
              <a:defRPr sz="2000"/>
            </a:lvl4pPr>
            <a:lvl5pPr algn="ctr" indent="0" marL="1828800">
              <a:buNone/>
              <a:defRPr sz="2000"/>
            </a:lvl5pPr>
            <a:lvl6pPr algn="ctr" indent="0" marL="2286000">
              <a:buNone/>
              <a:defRPr sz="2000"/>
            </a:lvl6pPr>
            <a:lvl7pPr algn="ctr" indent="0" marL="2743200">
              <a:buNone/>
              <a:defRPr sz="2000"/>
            </a:lvl7pPr>
            <a:lvl8pPr algn="ctr" indent="0" marL="3200400">
              <a:buNone/>
              <a:defRPr sz="2000"/>
            </a:lvl8pPr>
            <a:lvl9pPr algn="ctr" indent="0" marL="3657600">
              <a:buNone/>
              <a:defRPr sz="2000"/>
            </a:lvl9pPr>
          </a:lstStyle>
          <a:p>
            <a:r>
              <a:rPr lang="en-US"/>
              <a:t>Click to edit Master subtitle style</a:t>
            </a:r>
            <a:endParaRPr dirty="0" lang="en-US"/>
          </a:p>
        </p:txBody>
      </p:sp>
      <p:sp>
        <p:nvSpPr>
          <p:cNvPr id="1050422" name="Date Placeholder 3"/>
          <p:cNvSpPr>
            <a:spLocks noGrp="1"/>
          </p:cNvSpPr>
          <p:nvPr>
            <p:ph type="dt" sz="half" idx="10"/>
          </p:nvPr>
        </p:nvSpPr>
        <p:spPr/>
        <p:txBody>
          <a:bodyPr/>
          <a:p>
            <a:fld id="{53069B76-033D-4B09-815D-70E0EF1D74C0}" type="datetimeFigureOut">
              <a:rPr lang="en-IN" smtClean="0"/>
              <a:t>08-08-2022</a:t>
            </a:fld>
            <a:endParaRPr lang="en-IN"/>
          </a:p>
        </p:txBody>
      </p:sp>
      <p:sp>
        <p:nvSpPr>
          <p:cNvPr id="1050423" name="Footer Placeholder 4"/>
          <p:cNvSpPr>
            <a:spLocks noGrp="1"/>
          </p:cNvSpPr>
          <p:nvPr>
            <p:ph type="ftr" sz="quarter" idx="11"/>
          </p:nvPr>
        </p:nvSpPr>
        <p:spPr/>
        <p:txBody>
          <a:bodyPr/>
          <a:p>
            <a:endParaRPr lang="en-IN"/>
          </a:p>
        </p:txBody>
      </p:sp>
      <p:sp>
        <p:nvSpPr>
          <p:cNvPr id="1050424" name="Slide Number Placeholder 5"/>
          <p:cNvSpPr>
            <a:spLocks noGrp="1"/>
          </p:cNvSpPr>
          <p:nvPr>
            <p:ph type="sldNum" sz="quarter" idx="12"/>
          </p:nvPr>
        </p:nvSpPr>
        <p:spPr/>
        <p:txBody>
          <a:bodyPr/>
          <a:p>
            <a:fld id="{A69A5BE4-2BB1-4825-95B7-70C2705ACDA1}" type="slidenum">
              <a:rPr lang="en-IN" smtClean="0"/>
              <a:t>‹#›</a:t>
            </a:fld>
            <a:endParaRPr lang="en-IN"/>
          </a:p>
        </p:txBody>
      </p:sp>
      <p:cxnSp>
        <p:nvCxnSpPr>
          <p:cNvPr id="3145745" name="Straight Connector 8"/>
          <p:cNvCxnSpPr>
            <a:cxnSpLocks/>
          </p:cNvCxnSpPr>
          <p:nvPr/>
        </p:nvCxnSpPr>
        <p:spPr>
          <a:xfrm>
            <a:off x="1207658" y="4343400"/>
            <a:ext cx="9875520" cy="0"/>
          </a:xfrm>
          <a:prstGeom prst="line"/>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993" name=""/>
        <p:cNvGrpSpPr/>
        <p:nvPr/>
      </p:nvGrpSpPr>
      <p:grpSpPr>
        <a:xfrm>
          <a:off x="0" y="0"/>
          <a:ext cx="0" cy="0"/>
          <a:chOff x="0" y="0"/>
          <a:chExt cx="0" cy="0"/>
        </a:xfrm>
      </p:grpSpPr>
      <p:sp>
        <p:nvSpPr>
          <p:cNvPr id="1050427" name="Title 1"/>
          <p:cNvSpPr>
            <a:spLocks noGrp="1"/>
          </p:cNvSpPr>
          <p:nvPr>
            <p:ph type="title"/>
          </p:nvPr>
        </p:nvSpPr>
        <p:spPr/>
        <p:txBody>
          <a:bodyPr/>
          <a:lstStyle>
            <a:lvl1pPr marL="0"/>
          </a:lstStyle>
          <a:p>
            <a:r>
              <a:rPr lang="en-US"/>
              <a:t>Click to edit Master title style</a:t>
            </a:r>
            <a:endParaRPr dirty="0" lang="en-US"/>
          </a:p>
        </p:txBody>
      </p:sp>
      <p:sp>
        <p:nvSpPr>
          <p:cNvPr id="1050428"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50429" name="Date Placeholder 3"/>
          <p:cNvSpPr>
            <a:spLocks noGrp="1"/>
          </p:cNvSpPr>
          <p:nvPr>
            <p:ph type="dt" sz="half" idx="10"/>
          </p:nvPr>
        </p:nvSpPr>
        <p:spPr/>
        <p:txBody>
          <a:bodyPr/>
          <a:p>
            <a:fld id="{53069B76-033D-4B09-815D-70E0EF1D74C0}" type="datetimeFigureOut">
              <a:rPr lang="en-IN" smtClean="0"/>
              <a:t>08-08-2022</a:t>
            </a:fld>
            <a:endParaRPr lang="en-IN"/>
          </a:p>
        </p:txBody>
      </p:sp>
      <p:sp>
        <p:nvSpPr>
          <p:cNvPr id="1050430" name="Footer Placeholder 4"/>
          <p:cNvSpPr>
            <a:spLocks noGrp="1"/>
          </p:cNvSpPr>
          <p:nvPr>
            <p:ph type="ftr" sz="quarter" idx="11"/>
          </p:nvPr>
        </p:nvSpPr>
        <p:spPr/>
        <p:txBody>
          <a:bodyPr/>
          <a:p>
            <a:endParaRPr lang="en-IN"/>
          </a:p>
        </p:txBody>
      </p:sp>
      <p:sp>
        <p:nvSpPr>
          <p:cNvPr id="1050431" name="Slide Number Placeholder 5"/>
          <p:cNvSpPr>
            <a:spLocks noGrp="1"/>
          </p:cNvSpPr>
          <p:nvPr>
            <p:ph type="sldNum" sz="quarter" idx="12"/>
          </p:nvPr>
        </p:nvSpPr>
        <p:spPr/>
        <p:txBody>
          <a:bodyPr/>
          <a:p>
            <a:fld id="{A69A5BE4-2BB1-4825-95B7-70C2705ACDA1}" type="slidenum">
              <a:rPr lang="en-IN" smtClean="0"/>
              <a:t>‹#›</a:t>
            </a:fld>
            <a:endParaRPr lang="en-IN"/>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002" name=""/>
        <p:cNvGrpSpPr/>
        <p:nvPr/>
      </p:nvGrpSpPr>
      <p:grpSpPr>
        <a:xfrm>
          <a:off x="0" y="0"/>
          <a:ext cx="0" cy="0"/>
          <a:chOff x="0" y="0"/>
          <a:chExt cx="0" cy="0"/>
        </a:xfrm>
      </p:grpSpPr>
      <p:sp>
        <p:nvSpPr>
          <p:cNvPr id="1050448" name="Rectangle 6"/>
          <p:cNvSpPr/>
          <p:nvPr/>
        </p:nvSpPr>
        <p:spPr>
          <a:xfrm>
            <a:off x="3175" y="6400800"/>
            <a:ext cx="12188825" cy="45720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449" name="Rectangle 7"/>
          <p:cNvSpPr/>
          <p:nvPr/>
        </p:nvSpPr>
        <p:spPr>
          <a:xfrm>
            <a:off x="15" y="6334316"/>
            <a:ext cx="12188825" cy="6400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450" name="Title 1"/>
          <p:cNvSpPr>
            <a:spLocks noGrp="1"/>
          </p:cNvSpPr>
          <p:nvPr>
            <p:ph type="title"/>
          </p:nvPr>
        </p:nvSpPr>
        <p:spPr>
          <a:xfrm>
            <a:off x="1097280" y="758952"/>
            <a:ext cx="10058400" cy="3566160"/>
          </a:xfrm>
        </p:spPr>
        <p:txBody>
          <a:bodyPr anchor="b" anchorCtr="0">
            <a:normAutofit/>
          </a:bodyPr>
          <a:lstStyle>
            <a:lvl1pPr>
              <a:lnSpc>
                <a:spcPct val="85000"/>
              </a:lnSpc>
              <a:defRPr b="0" sz="8000">
                <a:solidFill>
                  <a:schemeClr val="tx1">
                    <a:lumMod val="85000"/>
                    <a:lumOff val="15000"/>
                  </a:schemeClr>
                </a:solidFill>
              </a:defRPr>
            </a:lvl1pPr>
          </a:lstStyle>
          <a:p>
            <a:r>
              <a:rPr lang="en-US"/>
              <a:t>Click to edit Master title style</a:t>
            </a:r>
            <a:endParaRPr dirty="0" lang="en-US"/>
          </a:p>
        </p:txBody>
      </p:sp>
      <p:sp>
        <p:nvSpPr>
          <p:cNvPr id="1050451" name="Text Placeholder 2"/>
          <p:cNvSpPr>
            <a:spLocks noGrp="1"/>
          </p:cNvSpPr>
          <p:nvPr>
            <p:ph type="body" idx="1"/>
          </p:nvPr>
        </p:nvSpPr>
        <p:spPr>
          <a:xfrm>
            <a:off x="1097280" y="4453128"/>
            <a:ext cx="10058400" cy="1143000"/>
          </a:xfrm>
        </p:spPr>
        <p:txBody>
          <a:bodyPr anchor="t" anchorCtr="0" lIns="91440" rIns="91440">
            <a:normAutofit/>
          </a:bodyPr>
          <a:lstStyle>
            <a:lvl1pPr indent="0" marL="0">
              <a:buNone/>
              <a:defRPr baseline="0" cap="all" sz="2400" spc="200">
                <a:solidFill>
                  <a:schemeClr val="tx2"/>
                </a:solidFill>
                <a:latin typeface="+mj-lt"/>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50452" name="Date Placeholder 3"/>
          <p:cNvSpPr>
            <a:spLocks noGrp="1"/>
          </p:cNvSpPr>
          <p:nvPr>
            <p:ph type="dt" sz="half" idx="10"/>
          </p:nvPr>
        </p:nvSpPr>
        <p:spPr/>
        <p:txBody>
          <a:bodyPr/>
          <a:p>
            <a:fld id="{53069B76-033D-4B09-815D-70E0EF1D74C0}" type="datetimeFigureOut">
              <a:rPr lang="en-IN" smtClean="0"/>
              <a:t>08-08-2022</a:t>
            </a:fld>
            <a:endParaRPr lang="en-IN"/>
          </a:p>
        </p:txBody>
      </p:sp>
      <p:sp>
        <p:nvSpPr>
          <p:cNvPr id="1050453" name="Footer Placeholder 4"/>
          <p:cNvSpPr>
            <a:spLocks noGrp="1"/>
          </p:cNvSpPr>
          <p:nvPr>
            <p:ph type="ftr" sz="quarter" idx="11"/>
          </p:nvPr>
        </p:nvSpPr>
        <p:spPr/>
        <p:txBody>
          <a:bodyPr/>
          <a:p>
            <a:endParaRPr lang="en-IN"/>
          </a:p>
        </p:txBody>
      </p:sp>
      <p:sp>
        <p:nvSpPr>
          <p:cNvPr id="1050454" name="Slide Number Placeholder 5"/>
          <p:cNvSpPr>
            <a:spLocks noGrp="1"/>
          </p:cNvSpPr>
          <p:nvPr>
            <p:ph type="sldNum" sz="quarter" idx="12"/>
          </p:nvPr>
        </p:nvSpPr>
        <p:spPr/>
        <p:txBody>
          <a:bodyPr/>
          <a:p>
            <a:fld id="{A69A5BE4-2BB1-4825-95B7-70C2705ACDA1}" type="slidenum">
              <a:rPr lang="en-IN" smtClean="0"/>
              <a:t>‹#›</a:t>
            </a:fld>
            <a:endParaRPr lang="en-IN"/>
          </a:p>
        </p:txBody>
      </p:sp>
      <p:cxnSp>
        <p:nvCxnSpPr>
          <p:cNvPr id="3145746" name="Straight Connector 8"/>
          <p:cNvCxnSpPr>
            <a:cxnSpLocks/>
          </p:cNvCxnSpPr>
          <p:nvPr/>
        </p:nvCxnSpPr>
        <p:spPr>
          <a:xfrm>
            <a:off x="1207658" y="4343400"/>
            <a:ext cx="9875520" cy="0"/>
          </a:xfrm>
          <a:prstGeom prst="line"/>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044" name=""/>
        <p:cNvGrpSpPr/>
        <p:nvPr/>
      </p:nvGrpSpPr>
      <p:grpSpPr>
        <a:xfrm>
          <a:off x="0" y="0"/>
          <a:ext cx="0" cy="0"/>
          <a:chOff x="0" y="0"/>
          <a:chExt cx="0" cy="0"/>
        </a:xfrm>
      </p:grpSpPr>
      <p:sp>
        <p:nvSpPr>
          <p:cNvPr id="1050564" name="Title 7"/>
          <p:cNvSpPr>
            <a:spLocks noGrp="1"/>
          </p:cNvSpPr>
          <p:nvPr>
            <p:ph type="title"/>
          </p:nvPr>
        </p:nvSpPr>
        <p:spPr>
          <a:xfrm>
            <a:off x="1097280" y="286603"/>
            <a:ext cx="10058400" cy="1450757"/>
          </a:xfrm>
        </p:spPr>
        <p:txBody>
          <a:bodyPr/>
          <a:p>
            <a:r>
              <a:rPr lang="en-US"/>
              <a:t>Click to edit Master title style</a:t>
            </a:r>
            <a:endParaRPr dirty="0" lang="en-US"/>
          </a:p>
        </p:txBody>
      </p:sp>
      <p:sp>
        <p:nvSpPr>
          <p:cNvPr id="1050565" name="Content Placeholder 2"/>
          <p:cNvSpPr>
            <a:spLocks noGrp="1"/>
          </p:cNvSpPr>
          <p:nvPr>
            <p:ph sz="half" idx="1"/>
          </p:nvPr>
        </p:nvSpPr>
        <p:spPr>
          <a:xfrm>
            <a:off x="1097279" y="1845734"/>
            <a:ext cx="4937760" cy="4023360"/>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50566" name="Content Placeholder 3"/>
          <p:cNvSpPr>
            <a:spLocks noGrp="1"/>
          </p:cNvSpPr>
          <p:nvPr>
            <p:ph sz="half" idx="2"/>
          </p:nvPr>
        </p:nvSpPr>
        <p:spPr>
          <a:xfrm>
            <a:off x="6217920" y="1845735"/>
            <a:ext cx="4937760" cy="4023360"/>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50567" name="Date Placeholder 4"/>
          <p:cNvSpPr>
            <a:spLocks noGrp="1"/>
          </p:cNvSpPr>
          <p:nvPr>
            <p:ph type="dt" sz="half" idx="10"/>
          </p:nvPr>
        </p:nvSpPr>
        <p:spPr/>
        <p:txBody>
          <a:bodyPr/>
          <a:p>
            <a:fld id="{53069B76-033D-4B09-815D-70E0EF1D74C0}" type="datetimeFigureOut">
              <a:rPr lang="en-IN" smtClean="0"/>
              <a:t>08-08-2022</a:t>
            </a:fld>
            <a:endParaRPr lang="en-IN"/>
          </a:p>
        </p:txBody>
      </p:sp>
      <p:sp>
        <p:nvSpPr>
          <p:cNvPr id="1050568" name="Footer Placeholder 5"/>
          <p:cNvSpPr>
            <a:spLocks noGrp="1"/>
          </p:cNvSpPr>
          <p:nvPr>
            <p:ph type="ftr" sz="quarter" idx="11"/>
          </p:nvPr>
        </p:nvSpPr>
        <p:spPr/>
        <p:txBody>
          <a:bodyPr/>
          <a:p>
            <a:endParaRPr lang="en-IN"/>
          </a:p>
        </p:txBody>
      </p:sp>
      <p:sp>
        <p:nvSpPr>
          <p:cNvPr id="1050569" name="Slide Number Placeholder 6"/>
          <p:cNvSpPr>
            <a:spLocks noGrp="1"/>
          </p:cNvSpPr>
          <p:nvPr>
            <p:ph type="sldNum" sz="quarter" idx="12"/>
          </p:nvPr>
        </p:nvSpPr>
        <p:spPr/>
        <p:txBody>
          <a:bodyPr/>
          <a:p>
            <a:fld id="{A69A5BE4-2BB1-4825-95B7-70C2705ACDA1}" type="slidenum">
              <a:rPr lang="en-IN" smtClean="0"/>
              <a:t>‹#›</a:t>
            </a:fld>
            <a:endParaRPr lang="en-IN"/>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045" name=""/>
        <p:cNvGrpSpPr/>
        <p:nvPr/>
      </p:nvGrpSpPr>
      <p:grpSpPr>
        <a:xfrm>
          <a:off x="0" y="0"/>
          <a:ext cx="0" cy="0"/>
          <a:chOff x="0" y="0"/>
          <a:chExt cx="0" cy="0"/>
        </a:xfrm>
      </p:grpSpPr>
      <p:sp>
        <p:nvSpPr>
          <p:cNvPr id="1050570" name="Title 9"/>
          <p:cNvSpPr>
            <a:spLocks noGrp="1"/>
          </p:cNvSpPr>
          <p:nvPr>
            <p:ph type="title"/>
          </p:nvPr>
        </p:nvSpPr>
        <p:spPr>
          <a:xfrm>
            <a:off x="1097280" y="286603"/>
            <a:ext cx="10058400" cy="1450757"/>
          </a:xfrm>
        </p:spPr>
        <p:txBody>
          <a:bodyPr/>
          <a:p>
            <a:r>
              <a:rPr lang="en-US"/>
              <a:t>Click to edit Master title style</a:t>
            </a:r>
            <a:endParaRPr dirty="0" lang="en-US"/>
          </a:p>
        </p:txBody>
      </p:sp>
      <p:sp>
        <p:nvSpPr>
          <p:cNvPr id="1050571" name="Text Placeholder 2"/>
          <p:cNvSpPr>
            <a:spLocks noGrp="1"/>
          </p:cNvSpPr>
          <p:nvPr>
            <p:ph type="body" idx="1"/>
          </p:nvPr>
        </p:nvSpPr>
        <p:spPr>
          <a:xfrm>
            <a:off x="1097280" y="1846052"/>
            <a:ext cx="4937760" cy="736282"/>
          </a:xfrm>
        </p:spPr>
        <p:txBody>
          <a:bodyPr anchor="ctr" lIns="91440" rIns="91440">
            <a:normAutofit/>
          </a:bodyPr>
          <a:lstStyle>
            <a:lvl1pPr indent="0" marL="0">
              <a:buNone/>
              <a:defRPr baseline="0" b="0" cap="all" sz="2000">
                <a:solidFill>
                  <a:schemeClr val="tx2"/>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50572" name="Content Placeholder 3"/>
          <p:cNvSpPr>
            <a:spLocks noGrp="1"/>
          </p:cNvSpPr>
          <p:nvPr>
            <p:ph sz="half" idx="2"/>
          </p:nvPr>
        </p:nvSpPr>
        <p:spPr>
          <a:xfrm>
            <a:off x="1097280" y="2582334"/>
            <a:ext cx="4937760" cy="3378200"/>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50573" name="Text Placeholder 4"/>
          <p:cNvSpPr>
            <a:spLocks noGrp="1"/>
          </p:cNvSpPr>
          <p:nvPr>
            <p:ph type="body" sz="quarter" idx="3"/>
          </p:nvPr>
        </p:nvSpPr>
        <p:spPr>
          <a:xfrm>
            <a:off x="6217920" y="1846052"/>
            <a:ext cx="4937760" cy="736282"/>
          </a:xfrm>
        </p:spPr>
        <p:txBody>
          <a:bodyPr anchor="ctr" lIns="91440" rIns="91440">
            <a:normAutofit/>
          </a:bodyPr>
          <a:lstStyle>
            <a:lvl1pPr indent="0" marL="0">
              <a:buNone/>
              <a:defRPr baseline="0" b="0" cap="all" sz="2000">
                <a:solidFill>
                  <a:schemeClr val="tx2"/>
                </a:soli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50574" name="Content Placeholder 5"/>
          <p:cNvSpPr>
            <a:spLocks noGrp="1"/>
          </p:cNvSpPr>
          <p:nvPr>
            <p:ph sz="quarter" idx="4"/>
          </p:nvPr>
        </p:nvSpPr>
        <p:spPr>
          <a:xfrm>
            <a:off x="6217920" y="2582334"/>
            <a:ext cx="4937760" cy="3378200"/>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50575" name="Date Placeholder 6"/>
          <p:cNvSpPr>
            <a:spLocks noGrp="1"/>
          </p:cNvSpPr>
          <p:nvPr>
            <p:ph type="dt" sz="half" idx="10"/>
          </p:nvPr>
        </p:nvSpPr>
        <p:spPr/>
        <p:txBody>
          <a:bodyPr/>
          <a:p>
            <a:fld id="{53069B76-033D-4B09-815D-70E0EF1D74C0}" type="datetimeFigureOut">
              <a:rPr lang="en-IN" smtClean="0"/>
              <a:t>08-08-2022</a:t>
            </a:fld>
            <a:endParaRPr lang="en-IN"/>
          </a:p>
        </p:txBody>
      </p:sp>
      <p:sp>
        <p:nvSpPr>
          <p:cNvPr id="1050576" name="Footer Placeholder 7"/>
          <p:cNvSpPr>
            <a:spLocks noGrp="1"/>
          </p:cNvSpPr>
          <p:nvPr>
            <p:ph type="ftr" sz="quarter" idx="11"/>
          </p:nvPr>
        </p:nvSpPr>
        <p:spPr/>
        <p:txBody>
          <a:bodyPr/>
          <a:p>
            <a:endParaRPr lang="en-IN"/>
          </a:p>
        </p:txBody>
      </p:sp>
      <p:sp>
        <p:nvSpPr>
          <p:cNvPr id="1050577" name="Slide Number Placeholder 8"/>
          <p:cNvSpPr>
            <a:spLocks noGrp="1"/>
          </p:cNvSpPr>
          <p:nvPr>
            <p:ph type="sldNum" sz="quarter" idx="12"/>
          </p:nvPr>
        </p:nvSpPr>
        <p:spPr/>
        <p:txBody>
          <a:bodyPr/>
          <a:p>
            <a:fld id="{A69A5BE4-2BB1-4825-95B7-70C2705ACDA1}" type="slidenum">
              <a:rPr lang="en-IN" smtClean="0"/>
              <a:t>‹#›</a:t>
            </a:fld>
            <a:endParaRPr lang="en-IN"/>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040" name=""/>
        <p:cNvGrpSpPr/>
        <p:nvPr/>
      </p:nvGrpSpPr>
      <p:grpSpPr>
        <a:xfrm>
          <a:off x="0" y="0"/>
          <a:ext cx="0" cy="0"/>
          <a:chOff x="0" y="0"/>
          <a:chExt cx="0" cy="0"/>
        </a:xfrm>
      </p:grpSpPr>
      <p:sp>
        <p:nvSpPr>
          <p:cNvPr id="1050540" name="Title 1"/>
          <p:cNvSpPr>
            <a:spLocks noGrp="1"/>
          </p:cNvSpPr>
          <p:nvPr>
            <p:ph type="title"/>
          </p:nvPr>
        </p:nvSpPr>
        <p:spPr/>
        <p:txBody>
          <a:bodyPr/>
          <a:p>
            <a:r>
              <a:rPr lang="en-US"/>
              <a:t>Click to edit Master title style</a:t>
            </a:r>
            <a:endParaRPr dirty="0" lang="en-US"/>
          </a:p>
        </p:txBody>
      </p:sp>
      <p:sp>
        <p:nvSpPr>
          <p:cNvPr id="1050541" name="Date Placeholder 2"/>
          <p:cNvSpPr>
            <a:spLocks noGrp="1"/>
          </p:cNvSpPr>
          <p:nvPr>
            <p:ph type="dt" sz="half" idx="10"/>
          </p:nvPr>
        </p:nvSpPr>
        <p:spPr/>
        <p:txBody>
          <a:bodyPr/>
          <a:p>
            <a:fld id="{53069B76-033D-4B09-815D-70E0EF1D74C0}" type="datetimeFigureOut">
              <a:rPr lang="en-IN" smtClean="0"/>
              <a:t>08-08-2022</a:t>
            </a:fld>
            <a:endParaRPr lang="en-IN"/>
          </a:p>
        </p:txBody>
      </p:sp>
      <p:sp>
        <p:nvSpPr>
          <p:cNvPr id="1050542" name="Footer Placeholder 3"/>
          <p:cNvSpPr>
            <a:spLocks noGrp="1"/>
          </p:cNvSpPr>
          <p:nvPr>
            <p:ph type="ftr" sz="quarter" idx="11"/>
          </p:nvPr>
        </p:nvSpPr>
        <p:spPr/>
        <p:txBody>
          <a:bodyPr/>
          <a:p>
            <a:endParaRPr lang="en-IN"/>
          </a:p>
        </p:txBody>
      </p:sp>
      <p:sp>
        <p:nvSpPr>
          <p:cNvPr id="1050543" name="Slide Number Placeholder 4"/>
          <p:cNvSpPr>
            <a:spLocks noGrp="1"/>
          </p:cNvSpPr>
          <p:nvPr>
            <p:ph type="sldNum" sz="quarter" idx="12"/>
          </p:nvPr>
        </p:nvSpPr>
        <p:spPr/>
        <p:txBody>
          <a:bodyPr/>
          <a:p>
            <a:fld id="{A69A5BE4-2BB1-4825-95B7-70C2705ACDA1}"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23" name=""/>
        <p:cNvGrpSpPr/>
        <p:nvPr/>
      </p:nvGrpSpPr>
      <p:grpSpPr>
        <a:xfrm>
          <a:off x="0" y="0"/>
          <a:ext cx="0" cy="0"/>
          <a:chOff x="0" y="0"/>
          <a:chExt cx="0" cy="0"/>
        </a:xfrm>
      </p:grpSpPr>
      <p:sp>
        <p:nvSpPr>
          <p:cNvPr id="1048727" name="Title 1"/>
          <p:cNvSpPr>
            <a:spLocks noGrp="1"/>
          </p:cNvSpPr>
          <p:nvPr>
            <p:ph type="ctrTitle"/>
          </p:nvPr>
        </p:nvSpPr>
        <p:spPr>
          <a:xfrm>
            <a:off x="854532" y="4464028"/>
            <a:ext cx="9144000" cy="1641490"/>
          </a:xfrm>
        </p:spPr>
        <p:txBody>
          <a:bodyPr anchor="t" wrap="none">
            <a:normAutofit/>
          </a:bodyPr>
          <a:lstStyle>
            <a:lvl1pPr algn="l">
              <a:defRPr b="0" sz="9600" spc="-300">
                <a:gradFill flip="none" rotWithShape="1">
                  <a:gsLst>
                    <a:gs pos="0">
                      <a:schemeClr val="bg1">
                        <a:lumMod val="47000"/>
                        <a:lumOff val="53000"/>
                      </a:schemeClr>
                    </a:gs>
                    <a:gs pos="32000">
                      <a:schemeClr val="tx1">
                        <a:lumMod val="89000"/>
                      </a:schemeClr>
                    </a:gs>
                    <a:gs pos="100000">
                      <a:schemeClr val="tx2">
                        <a:lumMod val="0"/>
                        <a:lumOff val="100000"/>
                      </a:schemeClr>
                    </a:gs>
                  </a:gsLst>
                  <a:lin ang="8100000" scaled="1"/>
                </a:gradFill>
                <a:effectLst>
                  <a:outerShdw blurRad="469900" dir="5400000" dist="342900" rotWithShape="0" sy="-20000">
                    <a:prstClr val="black">
                      <a:alpha val="66000"/>
                    </a:prstClr>
                  </a:outerShdw>
                </a:effectLst>
                <a:latin typeface="+mj-lt"/>
              </a:defRPr>
            </a:lvl1pPr>
          </a:lstStyle>
          <a:p>
            <a:r>
              <a:rPr lang="en-US"/>
              <a:t>Click to edit Master title style</a:t>
            </a:r>
            <a:endParaRPr dirty="0" lang="en-US"/>
          </a:p>
        </p:txBody>
      </p:sp>
      <p:sp>
        <p:nvSpPr>
          <p:cNvPr id="1048728" name="Subtitle 2"/>
          <p:cNvSpPr>
            <a:spLocks noGrp="1"/>
          </p:cNvSpPr>
          <p:nvPr>
            <p:ph type="subTitle" idx="1"/>
          </p:nvPr>
        </p:nvSpPr>
        <p:spPr>
          <a:xfrm>
            <a:off x="854532" y="3693674"/>
            <a:ext cx="9144000" cy="754025"/>
          </a:xfrm>
        </p:spPr>
        <p:txBody>
          <a:bodyPr anchor="b">
            <a:normAutofit/>
          </a:bodyPr>
          <a:lstStyle>
            <a:lvl1pPr algn="l" indent="0" marL="0">
              <a:buNone/>
              <a:defRPr b="0" sz="3200">
                <a:gradFill flip="none" rotWithShape="1">
                  <a:gsLst>
                    <a:gs pos="0">
                      <a:schemeClr val="tx2">
                        <a:lumMod val="90000"/>
                        <a:lumOff val="10000"/>
                      </a:schemeClr>
                    </a:gs>
                    <a:gs pos="15000">
                      <a:schemeClr val="tx2"/>
                    </a:gs>
                    <a:gs pos="73000">
                      <a:schemeClr val="tx2">
                        <a:lumMod val="60000"/>
                        <a:lumOff val="40000"/>
                      </a:schemeClr>
                    </a:gs>
                    <a:gs pos="100000">
                      <a:schemeClr val="tx2">
                        <a:lumMod val="0"/>
                        <a:lumOff val="100000"/>
                      </a:schemeClr>
                    </a:gs>
                  </a:gsLst>
                  <a:lin ang="16200000" scaled="1"/>
                </a:gradFill>
                <a:latin typeface="+mj-lt"/>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dirty="0" lang="en-US"/>
          </a:p>
        </p:txBody>
      </p:sp>
      <p:sp>
        <p:nvSpPr>
          <p:cNvPr id="1048729" name="Date Placeholder 3"/>
          <p:cNvSpPr>
            <a:spLocks noGrp="1"/>
          </p:cNvSpPr>
          <p:nvPr>
            <p:ph type="dt" sz="half" idx="10"/>
          </p:nvPr>
        </p:nvSpPr>
        <p:spPr/>
        <p:txBody>
          <a:bodyPr/>
          <a:p>
            <a:fld id="{DAD56777-B122-4DDE-AD0E-6B7C718154A1}" type="datetimeFigureOut">
              <a:rPr lang="en-IN" smtClean="0"/>
              <a:t>15-07-2022</a:t>
            </a:fld>
            <a:endParaRPr lang="en-IN"/>
          </a:p>
        </p:txBody>
      </p:sp>
      <p:sp>
        <p:nvSpPr>
          <p:cNvPr id="1048730" name="Footer Placeholder 4"/>
          <p:cNvSpPr>
            <a:spLocks noGrp="1"/>
          </p:cNvSpPr>
          <p:nvPr>
            <p:ph type="ftr" sz="quarter" idx="11"/>
          </p:nvPr>
        </p:nvSpPr>
        <p:spPr/>
        <p:txBody>
          <a:bodyPr/>
          <a:p>
            <a:endParaRPr lang="en-IN"/>
          </a:p>
        </p:txBody>
      </p:sp>
      <p:sp>
        <p:nvSpPr>
          <p:cNvPr id="1048731" name="Slide Number Placeholder 5"/>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1046" name=""/>
        <p:cNvGrpSpPr/>
        <p:nvPr/>
      </p:nvGrpSpPr>
      <p:grpSpPr>
        <a:xfrm>
          <a:off x="0" y="0"/>
          <a:ext cx="0" cy="0"/>
          <a:chOff x="0" y="0"/>
          <a:chExt cx="0" cy="0"/>
        </a:xfrm>
      </p:grpSpPr>
      <p:sp>
        <p:nvSpPr>
          <p:cNvPr id="1050578" name="Rectangle 4"/>
          <p:cNvSpPr/>
          <p:nvPr/>
        </p:nvSpPr>
        <p:spPr>
          <a:xfrm>
            <a:off x="3175" y="6400800"/>
            <a:ext cx="12188825" cy="45720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579" name="Rectangle 5"/>
          <p:cNvSpPr/>
          <p:nvPr/>
        </p:nvSpPr>
        <p:spPr>
          <a:xfrm>
            <a:off x="15" y="6334316"/>
            <a:ext cx="12188825" cy="6400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580" name="Date Placeholder 6"/>
          <p:cNvSpPr>
            <a:spLocks noGrp="1"/>
          </p:cNvSpPr>
          <p:nvPr>
            <p:ph type="dt" sz="half" idx="10"/>
          </p:nvPr>
        </p:nvSpPr>
        <p:spPr/>
        <p:txBody>
          <a:bodyPr/>
          <a:p>
            <a:fld id="{53069B76-033D-4B09-815D-70E0EF1D74C0}" type="datetimeFigureOut">
              <a:rPr lang="en-IN" smtClean="0"/>
              <a:t>08-08-2022</a:t>
            </a:fld>
            <a:endParaRPr lang="en-IN"/>
          </a:p>
        </p:txBody>
      </p:sp>
      <p:sp>
        <p:nvSpPr>
          <p:cNvPr id="1050581"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1050582" name="Slide Number Placeholder 8"/>
          <p:cNvSpPr>
            <a:spLocks noGrp="1"/>
          </p:cNvSpPr>
          <p:nvPr>
            <p:ph type="sldNum" sz="quarter" idx="12"/>
          </p:nvPr>
        </p:nvSpPr>
        <p:spPr/>
        <p:txBody>
          <a:bodyPr/>
          <a:p>
            <a:fld id="{A69A5BE4-2BB1-4825-95B7-70C2705ACDA1}" type="slidenum">
              <a:rPr lang="en-IN" smtClean="0"/>
              <a:t>‹#›</a:t>
            </a:fld>
            <a:endParaRPr lang="en-IN"/>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047" name=""/>
        <p:cNvGrpSpPr/>
        <p:nvPr/>
      </p:nvGrpSpPr>
      <p:grpSpPr>
        <a:xfrm>
          <a:off x="0" y="0"/>
          <a:ext cx="0" cy="0"/>
          <a:chOff x="0" y="0"/>
          <a:chExt cx="0" cy="0"/>
        </a:xfrm>
      </p:grpSpPr>
      <p:sp>
        <p:nvSpPr>
          <p:cNvPr id="1050583" name="Rectangle 7"/>
          <p:cNvSpPr/>
          <p:nvPr/>
        </p:nvSpPr>
        <p:spPr>
          <a:xfrm>
            <a:off x="16" y="0"/>
            <a:ext cx="4050791" cy="685800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584" name="Rectangle 8"/>
          <p:cNvSpPr/>
          <p:nvPr/>
        </p:nvSpPr>
        <p:spPr>
          <a:xfrm>
            <a:off x="4040071" y="0"/>
            <a:ext cx="64008" cy="6858000"/>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585" name="Title 1"/>
          <p:cNvSpPr>
            <a:spLocks noGrp="1"/>
          </p:cNvSpPr>
          <p:nvPr>
            <p:ph type="title"/>
          </p:nvPr>
        </p:nvSpPr>
        <p:spPr>
          <a:xfrm>
            <a:off x="457200" y="594359"/>
            <a:ext cx="3200400" cy="2286000"/>
          </a:xfrm>
        </p:spPr>
        <p:txBody>
          <a:bodyPr anchor="b">
            <a:normAutofit/>
          </a:bodyPr>
          <a:lstStyle>
            <a:lvl1pPr>
              <a:defRPr b="0" sz="3600">
                <a:solidFill>
                  <a:srgbClr val="FFFFFF"/>
                </a:solidFill>
              </a:defRPr>
            </a:lvl1pPr>
          </a:lstStyle>
          <a:p>
            <a:r>
              <a:rPr lang="en-US"/>
              <a:t>Click to edit Master title style</a:t>
            </a:r>
            <a:endParaRPr dirty="0" lang="en-US"/>
          </a:p>
        </p:txBody>
      </p:sp>
      <p:sp>
        <p:nvSpPr>
          <p:cNvPr id="1050586" name="Content Placeholder 2"/>
          <p:cNvSpPr>
            <a:spLocks noGrp="1"/>
          </p:cNvSpPr>
          <p:nvPr>
            <p:ph idx="1"/>
          </p:nvPr>
        </p:nvSpPr>
        <p:spPr>
          <a:xfrm>
            <a:off x="4800600" y="731520"/>
            <a:ext cx="6492240" cy="5257800"/>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50587" name="Text Placeholder 3"/>
          <p:cNvSpPr>
            <a:spLocks noGrp="1"/>
          </p:cNvSpPr>
          <p:nvPr>
            <p:ph type="body" sz="half" idx="2"/>
          </p:nvPr>
        </p:nvSpPr>
        <p:spPr>
          <a:xfrm>
            <a:off x="457200" y="2926080"/>
            <a:ext cx="3200400" cy="3379124"/>
          </a:xfrm>
        </p:spPr>
        <p:txBody>
          <a:bodyPr lIns="91440" rIns="91440">
            <a:normAutofit/>
          </a:bodyPr>
          <a:lstStyle>
            <a:lvl1pPr indent="0" marL="0">
              <a:buNone/>
              <a:defRPr sz="1500">
                <a:solidFill>
                  <a:srgbClr val="FFFFFF"/>
                </a:solidFill>
              </a:defRPr>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50588" name="Date Placeholder 4"/>
          <p:cNvSpPr>
            <a:spLocks noGrp="1"/>
          </p:cNvSpPr>
          <p:nvPr>
            <p:ph type="dt" sz="half" idx="10"/>
          </p:nvPr>
        </p:nvSpPr>
        <p:spPr>
          <a:xfrm>
            <a:off x="465512" y="6459785"/>
            <a:ext cx="2618510" cy="365125"/>
          </a:xfrm>
        </p:spPr>
        <p:txBody>
          <a:bodyPr/>
          <a:lstStyle>
            <a:lvl1pPr algn="l"/>
          </a:lstStyle>
          <a:p>
            <a:fld id="{53069B76-033D-4B09-815D-70E0EF1D74C0}" type="datetimeFigureOut">
              <a:rPr lang="en-IN" smtClean="0"/>
              <a:t>08-08-2022</a:t>
            </a:fld>
            <a:endParaRPr lang="en-IN"/>
          </a:p>
        </p:txBody>
      </p:sp>
      <p:sp>
        <p:nvSpPr>
          <p:cNvPr id="1050589"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1050590" name="Slide Number Placeholder 6"/>
          <p:cNvSpPr>
            <a:spLocks noGrp="1"/>
          </p:cNvSpPr>
          <p:nvPr>
            <p:ph type="sldNum" sz="quarter" idx="12"/>
          </p:nvPr>
        </p:nvSpPr>
        <p:spPr/>
        <p:txBody>
          <a:bodyPr/>
          <a:lstStyle>
            <a:lvl1pPr>
              <a:defRPr>
                <a:solidFill>
                  <a:schemeClr val="tx2"/>
                </a:solidFill>
              </a:defRPr>
            </a:lvl1pPr>
          </a:lstStyle>
          <a:p>
            <a:fld id="{A69A5BE4-2BB1-4825-95B7-70C2705ACDA1}" type="slidenum">
              <a:rPr lang="en-IN" smtClean="0"/>
              <a:t>‹#›</a:t>
            </a:fld>
            <a:endParaRPr lang="en-IN"/>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042" name=""/>
        <p:cNvGrpSpPr/>
        <p:nvPr/>
      </p:nvGrpSpPr>
      <p:grpSpPr>
        <a:xfrm>
          <a:off x="0" y="0"/>
          <a:ext cx="0" cy="0"/>
          <a:chOff x="0" y="0"/>
          <a:chExt cx="0" cy="0"/>
        </a:xfrm>
      </p:grpSpPr>
      <p:sp>
        <p:nvSpPr>
          <p:cNvPr id="1050551" name="Rectangle 7"/>
          <p:cNvSpPr/>
          <p:nvPr/>
        </p:nvSpPr>
        <p:spPr>
          <a:xfrm>
            <a:off x="0" y="4953000"/>
            <a:ext cx="12188825" cy="190500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552" name="Rectangle 8"/>
          <p:cNvSpPr/>
          <p:nvPr/>
        </p:nvSpPr>
        <p:spPr>
          <a:xfrm>
            <a:off x="15" y="4915076"/>
            <a:ext cx="12188825" cy="6400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553" name="Title 1"/>
          <p:cNvSpPr>
            <a:spLocks noGrp="1"/>
          </p:cNvSpPr>
          <p:nvPr>
            <p:ph type="title"/>
          </p:nvPr>
        </p:nvSpPr>
        <p:spPr>
          <a:xfrm>
            <a:off x="1097280" y="5074920"/>
            <a:ext cx="10113264" cy="822960"/>
          </a:xfrm>
        </p:spPr>
        <p:txBody>
          <a:bodyPr anchor="b" bIns="0" lIns="91440" rIns="91440" tIns="0">
            <a:noAutofit/>
          </a:bodyPr>
          <a:lstStyle>
            <a:lvl1pPr>
              <a:defRPr b="0" sz="3600">
                <a:solidFill>
                  <a:srgbClr val="FFFFFF"/>
                </a:solidFill>
              </a:defRPr>
            </a:lvl1pPr>
          </a:lstStyle>
          <a:p>
            <a:r>
              <a:rPr lang="en-US"/>
              <a:t>Click to edit Master title style</a:t>
            </a:r>
            <a:endParaRPr dirty="0" lang="en-US"/>
          </a:p>
        </p:txBody>
      </p:sp>
      <p:sp>
        <p:nvSpPr>
          <p:cNvPr id="1050554" name="Picture Placeholder 2"/>
          <p:cNvSpPr>
            <a:spLocks noChangeAspect="1" noGrp="1"/>
          </p:cNvSpPr>
          <p:nvPr>
            <p:ph type="pic" idx="1"/>
          </p:nvPr>
        </p:nvSpPr>
        <p:spPr>
          <a:xfrm>
            <a:off x="15" y="0"/>
            <a:ext cx="12191985" cy="4915076"/>
          </a:xfrm>
          <a:blipFill>
            <a:blip xmlns:r="http://schemas.openxmlformats.org/officeDocument/2006/relationships" r:embed="rId1"/>
            <a:stretch>
              <a:fillRect/>
            </a:stretch>
          </a:blipFill>
        </p:spPr>
        <p:txBody>
          <a:bodyPr anchor="t" lIns="457200" tIns="457200"/>
          <a:lstStyle>
            <a:lvl1pPr indent="0" marL="0">
              <a:buNone/>
              <a:defRPr sz="3200">
                <a:solidFill>
                  <a:schemeClr val="bg1"/>
                </a:solidFill>
              </a:defRPr>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endParaRPr dirty="0" lang="en-US"/>
          </a:p>
        </p:txBody>
      </p:sp>
      <p:sp>
        <p:nvSpPr>
          <p:cNvPr id="1050555" name="Text Placeholder 3"/>
          <p:cNvSpPr>
            <a:spLocks noGrp="1"/>
          </p:cNvSpPr>
          <p:nvPr>
            <p:ph type="body" sz="half" idx="2"/>
          </p:nvPr>
        </p:nvSpPr>
        <p:spPr>
          <a:xfrm>
            <a:off x="1097280" y="5907023"/>
            <a:ext cx="10113264" cy="594360"/>
          </a:xfrm>
        </p:spPr>
        <p:txBody>
          <a:bodyPr bIns="0" lIns="91440" rIns="91440" tIns="0">
            <a:normAutofit/>
          </a:bodyPr>
          <a:lstStyle>
            <a:lvl1pPr indent="0" marL="0">
              <a:spcBef>
                <a:spcPts val="0"/>
              </a:spcBef>
              <a:spcAft>
                <a:spcPts val="600"/>
              </a:spcAft>
              <a:buNone/>
              <a:defRPr sz="1500">
                <a:solidFill>
                  <a:srgbClr val="FFFFFF"/>
                </a:solidFill>
              </a:defRPr>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50556" name="Date Placeholder 4"/>
          <p:cNvSpPr>
            <a:spLocks noGrp="1"/>
          </p:cNvSpPr>
          <p:nvPr>
            <p:ph type="dt" sz="half" idx="10"/>
          </p:nvPr>
        </p:nvSpPr>
        <p:spPr/>
        <p:txBody>
          <a:bodyPr/>
          <a:p>
            <a:fld id="{53069B76-033D-4B09-815D-70E0EF1D74C0}" type="datetimeFigureOut">
              <a:rPr lang="en-IN" smtClean="0"/>
              <a:t>08-08-2022</a:t>
            </a:fld>
            <a:endParaRPr lang="en-IN"/>
          </a:p>
        </p:txBody>
      </p:sp>
      <p:sp>
        <p:nvSpPr>
          <p:cNvPr id="1050557" name="Footer Placeholder 5"/>
          <p:cNvSpPr>
            <a:spLocks noGrp="1"/>
          </p:cNvSpPr>
          <p:nvPr>
            <p:ph type="ftr" sz="quarter" idx="11"/>
          </p:nvPr>
        </p:nvSpPr>
        <p:spPr/>
        <p:txBody>
          <a:bodyPr/>
          <a:p>
            <a:endParaRPr lang="en-IN"/>
          </a:p>
        </p:txBody>
      </p:sp>
      <p:sp>
        <p:nvSpPr>
          <p:cNvPr id="1050558" name="Slide Number Placeholder 6"/>
          <p:cNvSpPr>
            <a:spLocks noGrp="1"/>
          </p:cNvSpPr>
          <p:nvPr>
            <p:ph type="sldNum" sz="quarter" idx="12"/>
          </p:nvPr>
        </p:nvSpPr>
        <p:spPr/>
        <p:txBody>
          <a:bodyPr/>
          <a:p>
            <a:fld id="{A69A5BE4-2BB1-4825-95B7-70C2705ACDA1}" type="slidenum">
              <a:rPr lang="en-IN" smtClean="0"/>
              <a:t>‹#›</a:t>
            </a:fld>
            <a:endParaRPr lang="en-IN"/>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043" name=""/>
        <p:cNvGrpSpPr/>
        <p:nvPr/>
      </p:nvGrpSpPr>
      <p:grpSpPr>
        <a:xfrm>
          <a:off x="0" y="0"/>
          <a:ext cx="0" cy="0"/>
          <a:chOff x="0" y="0"/>
          <a:chExt cx="0" cy="0"/>
        </a:xfrm>
      </p:grpSpPr>
      <p:sp>
        <p:nvSpPr>
          <p:cNvPr id="1050559" name="Title 1"/>
          <p:cNvSpPr>
            <a:spLocks noGrp="1"/>
          </p:cNvSpPr>
          <p:nvPr>
            <p:ph type="title"/>
          </p:nvPr>
        </p:nvSpPr>
        <p:spPr/>
        <p:txBody>
          <a:bodyPr/>
          <a:p>
            <a:r>
              <a:rPr lang="en-US"/>
              <a:t>Click to edit Master title style</a:t>
            </a:r>
            <a:endParaRPr dirty="0" lang="en-US"/>
          </a:p>
        </p:txBody>
      </p:sp>
      <p:sp>
        <p:nvSpPr>
          <p:cNvPr id="1050560" name="Vertical Text Placeholder 2"/>
          <p:cNvSpPr>
            <a:spLocks noGrp="1"/>
          </p:cNvSpPr>
          <p:nvPr>
            <p:ph type="body" orient="vert" idx="1"/>
          </p:nvPr>
        </p:nvSpPr>
        <p:spPr/>
        <p:txBody>
          <a:bodyPr bIns="0" lIns="45720" rIns="45720" tIns="0"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50561" name="Date Placeholder 3"/>
          <p:cNvSpPr>
            <a:spLocks noGrp="1"/>
          </p:cNvSpPr>
          <p:nvPr>
            <p:ph type="dt" sz="half" idx="10"/>
          </p:nvPr>
        </p:nvSpPr>
        <p:spPr/>
        <p:txBody>
          <a:bodyPr/>
          <a:p>
            <a:fld id="{53069B76-033D-4B09-815D-70E0EF1D74C0}" type="datetimeFigureOut">
              <a:rPr lang="en-IN" smtClean="0"/>
              <a:t>08-08-2022</a:t>
            </a:fld>
            <a:endParaRPr lang="en-IN"/>
          </a:p>
        </p:txBody>
      </p:sp>
      <p:sp>
        <p:nvSpPr>
          <p:cNvPr id="1050562" name="Footer Placeholder 4"/>
          <p:cNvSpPr>
            <a:spLocks noGrp="1"/>
          </p:cNvSpPr>
          <p:nvPr>
            <p:ph type="ftr" sz="quarter" idx="11"/>
          </p:nvPr>
        </p:nvSpPr>
        <p:spPr/>
        <p:txBody>
          <a:bodyPr/>
          <a:p>
            <a:endParaRPr lang="en-IN"/>
          </a:p>
        </p:txBody>
      </p:sp>
      <p:sp>
        <p:nvSpPr>
          <p:cNvPr id="1050563" name="Slide Number Placeholder 5"/>
          <p:cNvSpPr>
            <a:spLocks noGrp="1"/>
          </p:cNvSpPr>
          <p:nvPr>
            <p:ph type="sldNum" sz="quarter" idx="12"/>
          </p:nvPr>
        </p:nvSpPr>
        <p:spPr/>
        <p:txBody>
          <a:bodyPr/>
          <a:p>
            <a:fld id="{A69A5BE4-2BB1-4825-95B7-70C2705ACDA1}" type="slidenum">
              <a:rPr lang="en-IN" smtClean="0"/>
              <a:t>‹#›</a:t>
            </a:fld>
            <a:endParaRPr lang="en-IN"/>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041" name=""/>
        <p:cNvGrpSpPr/>
        <p:nvPr/>
      </p:nvGrpSpPr>
      <p:grpSpPr>
        <a:xfrm>
          <a:off x="0" y="0"/>
          <a:ext cx="0" cy="0"/>
          <a:chOff x="0" y="0"/>
          <a:chExt cx="0" cy="0"/>
        </a:xfrm>
      </p:grpSpPr>
      <p:sp>
        <p:nvSpPr>
          <p:cNvPr id="1050544" name="Rectangle 6"/>
          <p:cNvSpPr/>
          <p:nvPr/>
        </p:nvSpPr>
        <p:spPr>
          <a:xfrm>
            <a:off x="3175" y="6400800"/>
            <a:ext cx="12188825" cy="45720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545" name="Rectangle 7"/>
          <p:cNvSpPr/>
          <p:nvPr/>
        </p:nvSpPr>
        <p:spPr>
          <a:xfrm>
            <a:off x="15" y="6334316"/>
            <a:ext cx="12188825" cy="6400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546" name="Vertical Title 1"/>
          <p:cNvSpPr>
            <a:spLocks noGrp="1"/>
          </p:cNvSpPr>
          <p:nvPr>
            <p:ph type="title" orient="vert"/>
          </p:nvPr>
        </p:nvSpPr>
        <p:spPr>
          <a:xfrm>
            <a:off x="8724900" y="414778"/>
            <a:ext cx="2628900" cy="5757421"/>
          </a:xfrm>
        </p:spPr>
        <p:txBody>
          <a:bodyPr vert="eaVert"/>
          <a:p>
            <a:r>
              <a:rPr lang="en-US"/>
              <a:t>Click to edit Master title style</a:t>
            </a:r>
            <a:endParaRPr dirty="0" lang="en-US"/>
          </a:p>
        </p:txBody>
      </p:sp>
      <p:sp>
        <p:nvSpPr>
          <p:cNvPr id="1050547" name="Vertical Text Placeholder 2"/>
          <p:cNvSpPr>
            <a:spLocks noGrp="1"/>
          </p:cNvSpPr>
          <p:nvPr>
            <p:ph type="body" orient="vert" idx="1"/>
          </p:nvPr>
        </p:nvSpPr>
        <p:spPr>
          <a:xfrm>
            <a:off x="838200" y="414778"/>
            <a:ext cx="7734300" cy="5757422"/>
          </a:xfrm>
        </p:spPr>
        <p:txBody>
          <a:bodyPr bIns="0" lIns="45720" rIns="45720" tIns="0"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50548" name="Date Placeholder 3"/>
          <p:cNvSpPr>
            <a:spLocks noGrp="1"/>
          </p:cNvSpPr>
          <p:nvPr>
            <p:ph type="dt" sz="half" idx="10"/>
          </p:nvPr>
        </p:nvSpPr>
        <p:spPr/>
        <p:txBody>
          <a:bodyPr/>
          <a:p>
            <a:fld id="{53069B76-033D-4B09-815D-70E0EF1D74C0}" type="datetimeFigureOut">
              <a:rPr lang="en-IN" smtClean="0"/>
              <a:t>08-08-2022</a:t>
            </a:fld>
            <a:endParaRPr lang="en-IN"/>
          </a:p>
        </p:txBody>
      </p:sp>
      <p:sp>
        <p:nvSpPr>
          <p:cNvPr id="1050549" name="Footer Placeholder 4"/>
          <p:cNvSpPr>
            <a:spLocks noGrp="1"/>
          </p:cNvSpPr>
          <p:nvPr>
            <p:ph type="ftr" sz="quarter" idx="11"/>
          </p:nvPr>
        </p:nvSpPr>
        <p:spPr/>
        <p:txBody>
          <a:bodyPr/>
          <a:p>
            <a:endParaRPr lang="en-IN"/>
          </a:p>
        </p:txBody>
      </p:sp>
      <p:sp>
        <p:nvSpPr>
          <p:cNvPr id="1050550" name="Slide Number Placeholder 5"/>
          <p:cNvSpPr>
            <a:spLocks noGrp="1"/>
          </p:cNvSpPr>
          <p:nvPr>
            <p:ph type="sldNum" sz="quarter" idx="12"/>
          </p:nvPr>
        </p:nvSpPr>
        <p:spPr/>
        <p:txBody>
          <a:bodyPr/>
          <a:p>
            <a:fld id="{A69A5BE4-2BB1-4825-95B7-70C2705ACDA1}"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59" name=""/>
        <p:cNvGrpSpPr/>
        <p:nvPr/>
      </p:nvGrpSpPr>
      <p:grpSpPr>
        <a:xfrm>
          <a:off x="0" y="0"/>
          <a:ext cx="0" cy="0"/>
          <a:chOff x="0" y="0"/>
          <a:chExt cx="0" cy="0"/>
        </a:xfrm>
      </p:grpSpPr>
      <p:sp>
        <p:nvSpPr>
          <p:cNvPr id="1048891" name="Title 1"/>
          <p:cNvSpPr>
            <a:spLocks noGrp="1"/>
          </p:cNvSpPr>
          <p:nvPr>
            <p:ph type="title"/>
          </p:nvPr>
        </p:nvSpPr>
        <p:spPr/>
        <p:txBody>
          <a:bodyPr/>
          <a:p>
            <a:r>
              <a:rPr lang="en-US"/>
              <a:t>Click to edit Master title style</a:t>
            </a:r>
            <a:endParaRPr dirty="0" lang="en-US"/>
          </a:p>
        </p:txBody>
      </p:sp>
      <p:sp>
        <p:nvSpPr>
          <p:cNvPr id="1048892" name="Content Placeholder 2"/>
          <p:cNvSpPr>
            <a:spLocks noGrp="1"/>
          </p:cNvSpPr>
          <p:nvPr>
            <p:ph sz="half" idx="1"/>
          </p:nvPr>
        </p:nvSpPr>
        <p:spPr>
          <a:xfrm>
            <a:off x="1120000" y="1825625"/>
            <a:ext cx="5025216"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93" name="Content Placeholder 3"/>
          <p:cNvSpPr>
            <a:spLocks noGrp="1"/>
          </p:cNvSpPr>
          <p:nvPr>
            <p:ph sz="half" idx="2"/>
          </p:nvPr>
        </p:nvSpPr>
        <p:spPr>
          <a:xfrm>
            <a:off x="6319840" y="1825625"/>
            <a:ext cx="503396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94" name="Date Placeholder 4"/>
          <p:cNvSpPr>
            <a:spLocks noGrp="1"/>
          </p:cNvSpPr>
          <p:nvPr>
            <p:ph type="dt" sz="half" idx="10"/>
          </p:nvPr>
        </p:nvSpPr>
        <p:spPr/>
        <p:txBody>
          <a:bodyPr/>
          <a:p>
            <a:fld id="{DAD56777-B122-4DDE-AD0E-6B7C718154A1}" type="datetimeFigureOut">
              <a:rPr lang="en-IN" smtClean="0"/>
              <a:t>15-07-2022</a:t>
            </a:fld>
            <a:endParaRPr lang="en-IN"/>
          </a:p>
        </p:txBody>
      </p:sp>
      <p:sp>
        <p:nvSpPr>
          <p:cNvPr id="1048895" name="Footer Placeholder 5"/>
          <p:cNvSpPr>
            <a:spLocks noGrp="1"/>
          </p:cNvSpPr>
          <p:nvPr>
            <p:ph type="ftr" sz="quarter" idx="11"/>
          </p:nvPr>
        </p:nvSpPr>
        <p:spPr/>
        <p:txBody>
          <a:bodyPr/>
          <a:p>
            <a:endParaRPr lang="en-IN"/>
          </a:p>
        </p:txBody>
      </p:sp>
      <p:sp>
        <p:nvSpPr>
          <p:cNvPr id="1048896" name="Slide Number Placeholder 6"/>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54" name=""/>
        <p:cNvGrpSpPr/>
        <p:nvPr/>
      </p:nvGrpSpPr>
      <p:grpSpPr>
        <a:xfrm>
          <a:off x="0" y="0"/>
          <a:ext cx="0" cy="0"/>
          <a:chOff x="0" y="0"/>
          <a:chExt cx="0" cy="0"/>
        </a:xfrm>
      </p:grpSpPr>
      <p:sp>
        <p:nvSpPr>
          <p:cNvPr id="1048861" name="Title 1"/>
          <p:cNvSpPr>
            <a:spLocks noGrp="1"/>
          </p:cNvSpPr>
          <p:nvPr>
            <p:ph type="title"/>
          </p:nvPr>
        </p:nvSpPr>
        <p:spPr>
          <a:xfrm>
            <a:off x="839788" y="365125"/>
            <a:ext cx="10515600" cy="1325563"/>
          </a:xfrm>
        </p:spPr>
        <p:txBody>
          <a:bodyPr/>
          <a:p>
            <a:r>
              <a:rPr lang="en-US"/>
              <a:t>Click to edit Master title style</a:t>
            </a:r>
            <a:endParaRPr dirty="0" lang="en-US"/>
          </a:p>
        </p:txBody>
      </p:sp>
      <p:sp>
        <p:nvSpPr>
          <p:cNvPr id="1048862" name="Text Placeholder 2"/>
          <p:cNvSpPr>
            <a:spLocks noGrp="1"/>
          </p:cNvSpPr>
          <p:nvPr>
            <p:ph type="body" idx="1"/>
          </p:nvPr>
        </p:nvSpPr>
        <p:spPr>
          <a:xfrm>
            <a:off x="1120000" y="1681163"/>
            <a:ext cx="5025216" cy="823912"/>
          </a:xfrm>
        </p:spPr>
        <p:txBody>
          <a:bodyPr anchor="b"/>
          <a:lstStyle>
            <a:lvl1pPr indent="0" marL="0">
              <a:buNone/>
              <a:defRPr b="0" sz="2400">
                <a:gradFill>
                  <a:gsLst>
                    <a:gs pos="0">
                      <a:schemeClr val="tx2">
                        <a:lumMod val="90000"/>
                        <a:lumOff val="10000"/>
                      </a:schemeClr>
                    </a:gs>
                    <a:gs pos="15000">
                      <a:schemeClr val="tx2"/>
                    </a:gs>
                    <a:gs pos="73000">
                      <a:schemeClr val="tx2">
                        <a:lumMod val="60000"/>
                        <a:lumOff val="40000"/>
                      </a:schemeClr>
                    </a:gs>
                    <a:gs pos="100000">
                      <a:schemeClr val="tx2">
                        <a:lumMod val="0"/>
                        <a:lumOff val="100000"/>
                      </a:schemeClr>
                    </a:gs>
                  </a:gsLst>
                  <a:lin ang="16200000" scaled="1"/>
                </a:gra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63" name="Content Placeholder 3"/>
          <p:cNvSpPr>
            <a:spLocks noGrp="1"/>
          </p:cNvSpPr>
          <p:nvPr>
            <p:ph sz="half" idx="2"/>
          </p:nvPr>
        </p:nvSpPr>
        <p:spPr>
          <a:xfrm>
            <a:off x="1120000" y="2505075"/>
            <a:ext cx="5025216"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64" name="Text Placeholder 4"/>
          <p:cNvSpPr>
            <a:spLocks noGrp="1"/>
          </p:cNvSpPr>
          <p:nvPr>
            <p:ph type="body" sz="quarter" idx="3"/>
          </p:nvPr>
        </p:nvSpPr>
        <p:spPr>
          <a:xfrm>
            <a:off x="6319840" y="1681163"/>
            <a:ext cx="5035548" cy="823912"/>
          </a:xfrm>
        </p:spPr>
        <p:txBody>
          <a:bodyPr anchor="b" bIns="45720" lIns="91440" rIns="91440" rtlCol="0" tIns="45720" vert="horz">
            <a:normAutofit/>
          </a:bodyPr>
          <a:lstStyle>
            <a:lvl1pPr>
              <a:buNone/>
              <a:defRPr b="0" sz="2400" lang="en-US">
                <a:gradFill>
                  <a:gsLst>
                    <a:gs pos="0">
                      <a:schemeClr val="tx2">
                        <a:lumMod val="90000"/>
                        <a:lumOff val="10000"/>
                      </a:schemeClr>
                    </a:gs>
                    <a:gs pos="15000">
                      <a:schemeClr val="tx2"/>
                    </a:gs>
                    <a:gs pos="73000">
                      <a:schemeClr val="tx2">
                        <a:lumMod val="60000"/>
                        <a:lumOff val="40000"/>
                      </a:schemeClr>
                    </a:gs>
                    <a:gs pos="100000">
                      <a:schemeClr val="tx2">
                        <a:lumMod val="0"/>
                        <a:lumOff val="100000"/>
                      </a:schemeClr>
                    </a:gs>
                  </a:gsLst>
                  <a:lin ang="16200000" scaled="1"/>
                </a:gradFill>
              </a:defRPr>
            </a:lvl1pPr>
          </a:lstStyle>
          <a:p>
            <a:pPr indent="0" lvl="0" marL="0">
              <a:buNone/>
            </a:pPr>
            <a:r>
              <a:rPr lang="en-US"/>
              <a:t>Click to edit Master text styles</a:t>
            </a:r>
          </a:p>
        </p:txBody>
      </p:sp>
      <p:sp>
        <p:nvSpPr>
          <p:cNvPr id="1048865" name="Content Placeholder 5"/>
          <p:cNvSpPr>
            <a:spLocks noGrp="1"/>
          </p:cNvSpPr>
          <p:nvPr>
            <p:ph sz="quarter" idx="4"/>
          </p:nvPr>
        </p:nvSpPr>
        <p:spPr>
          <a:xfrm>
            <a:off x="6319840" y="2505075"/>
            <a:ext cx="5035548"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66" name="Date Placeholder 6"/>
          <p:cNvSpPr>
            <a:spLocks noGrp="1"/>
          </p:cNvSpPr>
          <p:nvPr>
            <p:ph type="dt" sz="half" idx="10"/>
          </p:nvPr>
        </p:nvSpPr>
        <p:spPr/>
        <p:txBody>
          <a:bodyPr/>
          <a:p>
            <a:fld id="{DAD56777-B122-4DDE-AD0E-6B7C718154A1}" type="datetimeFigureOut">
              <a:rPr lang="en-IN" smtClean="0"/>
              <a:t>15-07-2022</a:t>
            </a:fld>
            <a:endParaRPr lang="en-IN"/>
          </a:p>
        </p:txBody>
      </p:sp>
      <p:sp>
        <p:nvSpPr>
          <p:cNvPr id="1048867" name="Footer Placeholder 7"/>
          <p:cNvSpPr>
            <a:spLocks noGrp="1"/>
          </p:cNvSpPr>
          <p:nvPr>
            <p:ph type="ftr" sz="quarter" idx="11"/>
          </p:nvPr>
        </p:nvSpPr>
        <p:spPr/>
        <p:txBody>
          <a:bodyPr/>
          <a:p>
            <a:endParaRPr lang="en-IN"/>
          </a:p>
        </p:txBody>
      </p:sp>
      <p:sp>
        <p:nvSpPr>
          <p:cNvPr id="1048868" name="Slide Number Placeholder 8"/>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49" name=""/>
        <p:cNvGrpSpPr/>
        <p:nvPr/>
      </p:nvGrpSpPr>
      <p:grpSpPr>
        <a:xfrm>
          <a:off x="0" y="0"/>
          <a:ext cx="0" cy="0"/>
          <a:chOff x="0" y="0"/>
          <a:chExt cx="0" cy="0"/>
        </a:xfrm>
      </p:grpSpPr>
      <p:sp>
        <p:nvSpPr>
          <p:cNvPr id="1048828" name="Title 1"/>
          <p:cNvSpPr>
            <a:spLocks noGrp="1"/>
          </p:cNvSpPr>
          <p:nvPr>
            <p:ph type="title"/>
          </p:nvPr>
        </p:nvSpPr>
        <p:spPr/>
        <p:txBody>
          <a:bodyPr/>
          <a:p>
            <a:r>
              <a:rPr lang="en-US"/>
              <a:t>Click to edit Master title style</a:t>
            </a:r>
            <a:endParaRPr dirty="0" lang="en-US"/>
          </a:p>
        </p:txBody>
      </p:sp>
      <p:sp>
        <p:nvSpPr>
          <p:cNvPr id="1048829" name="Date Placeholder 2"/>
          <p:cNvSpPr>
            <a:spLocks noGrp="1"/>
          </p:cNvSpPr>
          <p:nvPr>
            <p:ph type="dt" sz="half" idx="10"/>
          </p:nvPr>
        </p:nvSpPr>
        <p:spPr/>
        <p:txBody>
          <a:bodyPr/>
          <a:p>
            <a:fld id="{DAD56777-B122-4DDE-AD0E-6B7C718154A1}" type="datetimeFigureOut">
              <a:rPr lang="en-IN" smtClean="0"/>
              <a:t>15-07-2022</a:t>
            </a:fld>
            <a:endParaRPr lang="en-IN"/>
          </a:p>
        </p:txBody>
      </p:sp>
      <p:sp>
        <p:nvSpPr>
          <p:cNvPr id="1048830" name="Footer Placeholder 3"/>
          <p:cNvSpPr>
            <a:spLocks noGrp="1"/>
          </p:cNvSpPr>
          <p:nvPr>
            <p:ph type="ftr" sz="quarter" idx="11"/>
          </p:nvPr>
        </p:nvSpPr>
        <p:spPr/>
        <p:txBody>
          <a:bodyPr/>
          <a:p>
            <a:endParaRPr lang="en-IN"/>
          </a:p>
        </p:txBody>
      </p:sp>
      <p:sp>
        <p:nvSpPr>
          <p:cNvPr id="1048831" name="Slide Number Placeholder 4"/>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155" name=""/>
        <p:cNvGrpSpPr/>
        <p:nvPr/>
      </p:nvGrpSpPr>
      <p:grpSpPr>
        <a:xfrm>
          <a:off x="0" y="0"/>
          <a:ext cx="0" cy="0"/>
          <a:chOff x="0" y="0"/>
          <a:chExt cx="0" cy="0"/>
        </a:xfrm>
      </p:grpSpPr>
      <p:sp>
        <p:nvSpPr>
          <p:cNvPr id="1048869" name="Date Placeholder 1"/>
          <p:cNvSpPr>
            <a:spLocks noGrp="1"/>
          </p:cNvSpPr>
          <p:nvPr>
            <p:ph type="dt" sz="half" idx="10"/>
          </p:nvPr>
        </p:nvSpPr>
        <p:spPr/>
        <p:txBody>
          <a:bodyPr/>
          <a:p>
            <a:fld id="{DAD56777-B122-4DDE-AD0E-6B7C718154A1}" type="datetimeFigureOut">
              <a:rPr lang="en-IN" smtClean="0"/>
              <a:t>15-07-2022</a:t>
            </a:fld>
            <a:endParaRPr lang="en-IN"/>
          </a:p>
        </p:txBody>
      </p:sp>
      <p:sp>
        <p:nvSpPr>
          <p:cNvPr id="1048870" name="Footer Placeholder 2"/>
          <p:cNvSpPr>
            <a:spLocks noGrp="1"/>
          </p:cNvSpPr>
          <p:nvPr>
            <p:ph type="ftr" sz="quarter" idx="11"/>
          </p:nvPr>
        </p:nvSpPr>
        <p:spPr/>
        <p:txBody>
          <a:bodyPr/>
          <a:p>
            <a:endParaRPr lang="en-IN"/>
          </a:p>
        </p:txBody>
      </p:sp>
      <p:sp>
        <p:nvSpPr>
          <p:cNvPr id="1048871" name="Slide Number Placeholder 3"/>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25" name=""/>
        <p:cNvGrpSpPr/>
        <p:nvPr/>
      </p:nvGrpSpPr>
      <p:grpSpPr>
        <a:xfrm>
          <a:off x="0" y="0"/>
          <a:ext cx="0" cy="0"/>
          <a:chOff x="0" y="0"/>
          <a:chExt cx="0" cy="0"/>
        </a:xfrm>
      </p:grpSpPr>
      <p:sp>
        <p:nvSpPr>
          <p:cNvPr id="1048734"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dirty="0" lang="en-US"/>
          </a:p>
        </p:txBody>
      </p:sp>
      <p:sp>
        <p:nvSpPr>
          <p:cNvPr id="1048735" name="Content Placeholder 2"/>
          <p:cNvSpPr>
            <a:spLocks noGrp="1"/>
          </p:cNvSpPr>
          <p:nvPr>
            <p:ph idx="1"/>
          </p:nvPr>
        </p:nvSpPr>
        <p:spPr>
          <a:xfrm>
            <a:off x="5183188" y="987425"/>
            <a:ext cx="6172200" cy="4873625"/>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36" name="Text Placeholder 3"/>
          <p:cNvSpPr>
            <a:spLocks noGrp="1"/>
          </p:cNvSpPr>
          <p:nvPr>
            <p:ph type="body" sz="half" idx="2"/>
          </p:nvPr>
        </p:nvSpPr>
        <p:spPr>
          <a:xfrm>
            <a:off x="1120000" y="2057400"/>
            <a:ext cx="3652025" cy="3811588"/>
          </a:xfrm>
        </p:spPr>
        <p:txBody>
          <a:bodyPr/>
          <a:lstStyle>
            <a:lvl1pPr indent="0" marL="0">
              <a:buNone/>
              <a:defRPr sz="1600">
                <a:gradFill>
                  <a:gsLst>
                    <a:gs pos="0">
                      <a:schemeClr val="tx1"/>
                    </a:gs>
                    <a:gs pos="15000">
                      <a:schemeClr val="tx2"/>
                    </a:gs>
                    <a:gs pos="73000">
                      <a:schemeClr val="tx2">
                        <a:lumMod val="60000"/>
                        <a:lumOff val="40000"/>
                      </a:schemeClr>
                    </a:gs>
                    <a:gs pos="100000">
                      <a:schemeClr val="tx2">
                        <a:lumMod val="0"/>
                        <a:lumOff val="100000"/>
                      </a:schemeClr>
                    </a:gs>
                  </a:gsLst>
                  <a:lin ang="16200000" scaled="1"/>
                </a:gradFill>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737" name="Date Placeholder 4"/>
          <p:cNvSpPr>
            <a:spLocks noGrp="1"/>
          </p:cNvSpPr>
          <p:nvPr>
            <p:ph type="dt" sz="half" idx="10"/>
          </p:nvPr>
        </p:nvSpPr>
        <p:spPr/>
        <p:txBody>
          <a:bodyPr/>
          <a:p>
            <a:fld id="{DAD56777-B122-4DDE-AD0E-6B7C718154A1}" type="datetimeFigureOut">
              <a:rPr lang="en-IN" smtClean="0"/>
              <a:t>15-07-2022</a:t>
            </a:fld>
            <a:endParaRPr lang="en-IN"/>
          </a:p>
        </p:txBody>
      </p:sp>
      <p:sp>
        <p:nvSpPr>
          <p:cNvPr id="1048738" name="Footer Placeholder 5"/>
          <p:cNvSpPr>
            <a:spLocks noGrp="1"/>
          </p:cNvSpPr>
          <p:nvPr>
            <p:ph type="ftr" sz="quarter" idx="11"/>
          </p:nvPr>
        </p:nvSpPr>
        <p:spPr/>
        <p:txBody>
          <a:bodyPr/>
          <a:p>
            <a:endParaRPr lang="en-IN"/>
          </a:p>
        </p:txBody>
      </p:sp>
      <p:sp>
        <p:nvSpPr>
          <p:cNvPr id="1048739" name="Slide Number Placeholder 6"/>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40" name=""/>
        <p:cNvGrpSpPr/>
        <p:nvPr/>
      </p:nvGrpSpPr>
      <p:grpSpPr>
        <a:xfrm>
          <a:off x="0" y="0"/>
          <a:ext cx="0" cy="0"/>
          <a:chOff x="0" y="0"/>
          <a:chExt cx="0" cy="0"/>
        </a:xfrm>
      </p:grpSpPr>
      <p:sp>
        <p:nvSpPr>
          <p:cNvPr id="1048596" name="Title 1"/>
          <p:cNvSpPr>
            <a:spLocks noGrp="1"/>
          </p:cNvSpPr>
          <p:nvPr>
            <p:ph type="title"/>
          </p:nvPr>
        </p:nvSpPr>
        <p:spPr/>
        <p:txBody>
          <a:bodyPr/>
          <a:p>
            <a:r>
              <a:rPr lang="en-US"/>
              <a:t>Click to edit Master title style</a:t>
            </a:r>
            <a:endParaRPr dirty="0" lang="en-US"/>
          </a:p>
        </p:txBody>
      </p:sp>
      <p:sp>
        <p:nvSpPr>
          <p:cNvPr id="1048597" name="Content Placeholder 2"/>
          <p:cNvSpPr>
            <a:spLocks noGrp="1"/>
          </p:cNvSpPr>
          <p:nvPr>
            <p:ph idx="1"/>
          </p:nvPr>
        </p:nvSpPr>
        <p:spPr>
          <a:xfrm>
            <a:off x="720000" y="2541600"/>
            <a:ext cx="10728325" cy="3227375"/>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598" name="Date Placeholder 3"/>
          <p:cNvSpPr>
            <a:spLocks noGrp="1"/>
          </p:cNvSpPr>
          <p:nvPr>
            <p:ph type="dt" sz="half" idx="10"/>
          </p:nvPr>
        </p:nvSpPr>
        <p:spPr>
          <a:xfrm>
            <a:off x="731837" y="6138000"/>
            <a:ext cx="3095626" cy="720000"/>
          </a:xfrm>
          <a:prstGeom prst="rect"/>
        </p:spPr>
        <p:txBody>
          <a:bodyPr/>
          <a:p>
            <a:fld id="{4DDCFF8A-AAF8-4A12-8A91-9CA0EAF6CBB9}" type="datetime2">
              <a:rPr lang="en-US" smtClean="0"/>
              <a:t>Tuesday, July 12, 2022</a:t>
            </a:fld>
            <a:endParaRPr dirty="0" lang="en-US"/>
          </a:p>
        </p:txBody>
      </p:sp>
      <p:sp>
        <p:nvSpPr>
          <p:cNvPr id="1048599" name="Footer Placeholder 4"/>
          <p:cNvSpPr>
            <a:spLocks noGrp="1"/>
          </p:cNvSpPr>
          <p:nvPr>
            <p:ph type="ftr" sz="quarter" idx="11"/>
          </p:nvPr>
        </p:nvSpPr>
        <p:spPr>
          <a:xfrm>
            <a:off x="4548188" y="6138000"/>
            <a:ext cx="5003800" cy="720000"/>
          </a:xfrm>
          <a:prstGeom prst="rect"/>
        </p:spPr>
        <p:txBody>
          <a:bodyPr/>
          <a:p>
            <a:pPr algn="l"/>
            <a:r>
              <a:rPr dirty="0" lang="en-US"/>
              <a:t>Sample Footer Text</a:t>
            </a:r>
          </a:p>
        </p:txBody>
      </p:sp>
      <p:sp>
        <p:nvSpPr>
          <p:cNvPr id="1048600" name="Slide Number Placeholder 5"/>
          <p:cNvSpPr>
            <a:spLocks noGrp="1"/>
          </p:cNvSpPr>
          <p:nvPr>
            <p:ph type="sldNum" sz="quarter" idx="12"/>
          </p:nvPr>
        </p:nvSpPr>
        <p:spPr>
          <a:xfrm>
            <a:off x="10272713" y="6138000"/>
            <a:ext cx="1187449" cy="720000"/>
          </a:xfrm>
          <a:prstGeom prst="rect"/>
        </p:spPr>
        <p:txBody>
          <a:bodyPr/>
          <a:p>
            <a:fld id="{1621B6DD-29C1-4FEA-923F-71EA1347694C}"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52" name=""/>
        <p:cNvGrpSpPr/>
        <p:nvPr/>
      </p:nvGrpSpPr>
      <p:grpSpPr>
        <a:xfrm>
          <a:off x="0" y="0"/>
          <a:ext cx="0" cy="0"/>
          <a:chOff x="0" y="0"/>
          <a:chExt cx="0" cy="0"/>
        </a:xfrm>
      </p:grpSpPr>
      <p:sp>
        <p:nvSpPr>
          <p:cNvPr id="104884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dirty="0" lang="en-US"/>
          </a:p>
        </p:txBody>
      </p:sp>
      <p:sp>
        <p:nvSpPr>
          <p:cNvPr id="1048843" name="Picture Placeholder 2"/>
          <p:cNvSpPr>
            <a:spLocks noChangeAspect="1" noGrp="1"/>
          </p:cNvSpPr>
          <p:nvPr>
            <p:ph type="pic" idx="1"/>
          </p:nvPr>
        </p:nvSpPr>
        <p:spPr>
          <a:xfrm>
            <a:off x="5183188" y="987425"/>
            <a:ext cx="6172200" cy="4873625"/>
          </a:xfrm>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endParaRPr dirty="0" lang="en-US"/>
          </a:p>
        </p:txBody>
      </p:sp>
      <p:sp>
        <p:nvSpPr>
          <p:cNvPr id="1048844" name="Text Placeholder 3"/>
          <p:cNvSpPr>
            <a:spLocks noGrp="1"/>
          </p:cNvSpPr>
          <p:nvPr>
            <p:ph type="body" sz="half" idx="2"/>
          </p:nvPr>
        </p:nvSpPr>
        <p:spPr>
          <a:xfrm>
            <a:off x="1120000" y="2057400"/>
            <a:ext cx="3652025" cy="3811588"/>
          </a:xfrm>
        </p:spPr>
        <p:txBody>
          <a:bodyPr/>
          <a:lstStyle>
            <a:lvl1pPr indent="0" marL="0">
              <a:buNone/>
              <a:defRPr sz="1600">
                <a:gradFill>
                  <a:gsLst>
                    <a:gs pos="0">
                      <a:schemeClr val="tx1"/>
                    </a:gs>
                    <a:gs pos="15000">
                      <a:schemeClr val="tx2"/>
                    </a:gs>
                    <a:gs pos="73000">
                      <a:schemeClr val="tx2">
                        <a:lumMod val="60000"/>
                        <a:lumOff val="40000"/>
                      </a:schemeClr>
                    </a:gs>
                    <a:gs pos="100000">
                      <a:schemeClr val="tx2">
                        <a:lumMod val="0"/>
                        <a:lumOff val="100000"/>
                      </a:schemeClr>
                    </a:gs>
                  </a:gsLst>
                  <a:lin ang="16200000" scaled="1"/>
                </a:gradFill>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845" name="Date Placeholder 4"/>
          <p:cNvSpPr>
            <a:spLocks noGrp="1"/>
          </p:cNvSpPr>
          <p:nvPr>
            <p:ph type="dt" sz="half" idx="10"/>
          </p:nvPr>
        </p:nvSpPr>
        <p:spPr/>
        <p:txBody>
          <a:bodyPr/>
          <a:p>
            <a:fld id="{DAD56777-B122-4DDE-AD0E-6B7C718154A1}" type="datetimeFigureOut">
              <a:rPr lang="en-IN" smtClean="0"/>
              <a:t>15-07-2022</a:t>
            </a:fld>
            <a:endParaRPr lang="en-IN"/>
          </a:p>
        </p:txBody>
      </p:sp>
      <p:sp>
        <p:nvSpPr>
          <p:cNvPr id="1048846" name="Footer Placeholder 5"/>
          <p:cNvSpPr>
            <a:spLocks noGrp="1"/>
          </p:cNvSpPr>
          <p:nvPr>
            <p:ph type="ftr" sz="quarter" idx="11"/>
          </p:nvPr>
        </p:nvSpPr>
        <p:spPr/>
        <p:txBody>
          <a:bodyPr/>
          <a:p>
            <a:endParaRPr lang="en-IN"/>
          </a:p>
        </p:txBody>
      </p:sp>
      <p:sp>
        <p:nvSpPr>
          <p:cNvPr id="1048847" name="Slide Number Placeholder 6"/>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58" name=""/>
        <p:cNvGrpSpPr/>
        <p:nvPr/>
      </p:nvGrpSpPr>
      <p:grpSpPr>
        <a:xfrm>
          <a:off x="0" y="0"/>
          <a:ext cx="0" cy="0"/>
          <a:chOff x="0" y="0"/>
          <a:chExt cx="0" cy="0"/>
        </a:xfrm>
      </p:grpSpPr>
      <p:sp>
        <p:nvSpPr>
          <p:cNvPr id="1048885"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dirty="0" lang="en-US"/>
          </a:p>
        </p:txBody>
      </p:sp>
      <p:sp>
        <p:nvSpPr>
          <p:cNvPr id="1048886" name="Picture Placeholder 2"/>
          <p:cNvSpPr>
            <a:spLocks noChangeAspect="1" noGrp="1"/>
          </p:cNvSpPr>
          <p:nvPr>
            <p:ph type="pic" idx="1"/>
          </p:nvPr>
        </p:nvSpPr>
        <p:spPr>
          <a:xfrm>
            <a:off x="839788" y="987425"/>
            <a:ext cx="10515600" cy="3379735"/>
          </a:xfrm>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endParaRPr dirty="0" lang="en-US"/>
          </a:p>
        </p:txBody>
      </p:sp>
      <p:sp>
        <p:nvSpPr>
          <p:cNvPr id="1048887" name="Text Placeholder 3"/>
          <p:cNvSpPr>
            <a:spLocks noGrp="1"/>
          </p:cNvSpPr>
          <p:nvPr>
            <p:ph type="body" sz="half" idx="2"/>
          </p:nvPr>
        </p:nvSpPr>
        <p:spPr>
          <a:xfrm>
            <a:off x="839788" y="5186516"/>
            <a:ext cx="10514012" cy="682472"/>
          </a:xfrm>
        </p:spPr>
        <p:txBody>
          <a:bodyPr/>
          <a:lstStyle>
            <a:lvl1pPr indent="0" marL="0">
              <a:buNone/>
              <a:defRPr sz="1600">
                <a:gradFill>
                  <a:gsLst>
                    <a:gs pos="0">
                      <a:schemeClr val="tx1"/>
                    </a:gs>
                    <a:gs pos="15000">
                      <a:schemeClr val="tx2"/>
                    </a:gs>
                    <a:gs pos="73000">
                      <a:schemeClr val="tx2">
                        <a:lumMod val="60000"/>
                        <a:lumOff val="40000"/>
                      </a:schemeClr>
                    </a:gs>
                    <a:gs pos="100000">
                      <a:schemeClr val="tx2">
                        <a:lumMod val="0"/>
                        <a:lumOff val="100000"/>
                      </a:schemeClr>
                    </a:gs>
                  </a:gsLst>
                  <a:lin ang="16200000" scaled="1"/>
                </a:gradFill>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888" name="Date Placeholder 4"/>
          <p:cNvSpPr>
            <a:spLocks noGrp="1"/>
          </p:cNvSpPr>
          <p:nvPr>
            <p:ph type="dt" sz="half" idx="10"/>
          </p:nvPr>
        </p:nvSpPr>
        <p:spPr/>
        <p:txBody>
          <a:bodyPr/>
          <a:p>
            <a:fld id="{DAD56777-B122-4DDE-AD0E-6B7C718154A1}" type="datetimeFigureOut">
              <a:rPr lang="en-IN" smtClean="0"/>
              <a:t>15-07-2022</a:t>
            </a:fld>
            <a:endParaRPr lang="en-IN"/>
          </a:p>
        </p:txBody>
      </p:sp>
      <p:sp>
        <p:nvSpPr>
          <p:cNvPr id="1048889" name="Footer Placeholder 5"/>
          <p:cNvSpPr>
            <a:spLocks noGrp="1"/>
          </p:cNvSpPr>
          <p:nvPr>
            <p:ph type="ftr" sz="quarter" idx="11"/>
          </p:nvPr>
        </p:nvSpPr>
        <p:spPr/>
        <p:txBody>
          <a:bodyPr/>
          <a:p>
            <a:endParaRPr lang="en-IN"/>
          </a:p>
        </p:txBody>
      </p:sp>
      <p:sp>
        <p:nvSpPr>
          <p:cNvPr id="1048890" name="Slide Number Placeholder 6"/>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51" name=""/>
        <p:cNvGrpSpPr/>
        <p:nvPr/>
      </p:nvGrpSpPr>
      <p:grpSpPr>
        <a:xfrm>
          <a:off x="0" y="0"/>
          <a:ext cx="0" cy="0"/>
          <a:chOff x="0" y="0"/>
          <a:chExt cx="0" cy="0"/>
        </a:xfrm>
      </p:grpSpPr>
      <p:sp>
        <p:nvSpPr>
          <p:cNvPr id="1048837"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dirty="0" lang="en-US"/>
          </a:p>
        </p:txBody>
      </p:sp>
      <p:sp>
        <p:nvSpPr>
          <p:cNvPr id="1048838" name="Text Placeholder 3"/>
          <p:cNvSpPr>
            <a:spLocks noGrp="1"/>
          </p:cNvSpPr>
          <p:nvPr>
            <p:ph type="body" sz="half" idx="2"/>
          </p:nvPr>
        </p:nvSpPr>
        <p:spPr>
          <a:xfrm>
            <a:off x="839788" y="4489399"/>
            <a:ext cx="10514012" cy="1501826"/>
          </a:xfrm>
        </p:spPr>
        <p:txBody>
          <a:bodyPr anchor="ct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839" name="Date Placeholder 4"/>
          <p:cNvSpPr>
            <a:spLocks noGrp="1"/>
          </p:cNvSpPr>
          <p:nvPr>
            <p:ph type="dt" sz="half" idx="10"/>
          </p:nvPr>
        </p:nvSpPr>
        <p:spPr/>
        <p:txBody>
          <a:bodyPr/>
          <a:p>
            <a:fld id="{DAD56777-B122-4DDE-AD0E-6B7C718154A1}" type="datetimeFigureOut">
              <a:rPr lang="en-IN" smtClean="0"/>
              <a:t>15-07-2022</a:t>
            </a:fld>
            <a:endParaRPr lang="en-IN"/>
          </a:p>
        </p:txBody>
      </p:sp>
      <p:sp>
        <p:nvSpPr>
          <p:cNvPr id="1048840" name="Footer Placeholder 5"/>
          <p:cNvSpPr>
            <a:spLocks noGrp="1"/>
          </p:cNvSpPr>
          <p:nvPr>
            <p:ph type="ftr" sz="quarter" idx="11"/>
          </p:nvPr>
        </p:nvSpPr>
        <p:spPr/>
        <p:txBody>
          <a:bodyPr/>
          <a:p>
            <a:endParaRPr lang="en-IN"/>
          </a:p>
        </p:txBody>
      </p:sp>
      <p:sp>
        <p:nvSpPr>
          <p:cNvPr id="1048841" name="Slide Number Placeholder 6"/>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57" name=""/>
        <p:cNvGrpSpPr/>
        <p:nvPr/>
      </p:nvGrpSpPr>
      <p:grpSpPr>
        <a:xfrm>
          <a:off x="0" y="0"/>
          <a:ext cx="0" cy="0"/>
          <a:chOff x="0" y="0"/>
          <a:chExt cx="0" cy="0"/>
        </a:xfrm>
      </p:grpSpPr>
      <p:sp>
        <p:nvSpPr>
          <p:cNvPr id="1048877"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dirty="0" lang="en-US"/>
          </a:p>
        </p:txBody>
      </p:sp>
      <p:sp>
        <p:nvSpPr>
          <p:cNvPr id="1048878" name="Text Placeholder 3"/>
          <p:cNvSpPr>
            <a:spLocks noGrp="1"/>
          </p:cNvSpPr>
          <p:nvPr>
            <p:ph type="body" sz="half" idx="13"/>
          </p:nvPr>
        </p:nvSpPr>
        <p:spPr>
          <a:xfrm>
            <a:off x="1720644" y="3365557"/>
            <a:ext cx="8752299" cy="548968"/>
          </a:xfrm>
        </p:spPr>
        <p:txBody>
          <a:bodyPr anchor="t">
            <a:normAutofit/>
          </a:bodyPr>
          <a:lstStyle>
            <a:lvl1pPr indent="0" marL="0">
              <a:buNone/>
              <a:defRPr sz="14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879" name="Text Placeholder 3"/>
          <p:cNvSpPr>
            <a:spLocks noGrp="1"/>
          </p:cNvSpPr>
          <p:nvPr>
            <p:ph type="body" sz="half" idx="2"/>
          </p:nvPr>
        </p:nvSpPr>
        <p:spPr>
          <a:xfrm>
            <a:off x="838200" y="4501729"/>
            <a:ext cx="10512424" cy="1489496"/>
          </a:xfrm>
        </p:spPr>
        <p:txBody>
          <a:bodyPr anchor="ctr">
            <a:normAutofit/>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880" name="Date Placeholder 4"/>
          <p:cNvSpPr>
            <a:spLocks noGrp="1"/>
          </p:cNvSpPr>
          <p:nvPr>
            <p:ph type="dt" sz="half" idx="10"/>
          </p:nvPr>
        </p:nvSpPr>
        <p:spPr/>
        <p:txBody>
          <a:bodyPr/>
          <a:p>
            <a:fld id="{DAD56777-B122-4DDE-AD0E-6B7C718154A1}" type="datetimeFigureOut">
              <a:rPr lang="en-IN" smtClean="0"/>
              <a:t>15-07-2022</a:t>
            </a:fld>
            <a:endParaRPr lang="en-IN"/>
          </a:p>
        </p:txBody>
      </p:sp>
      <p:sp>
        <p:nvSpPr>
          <p:cNvPr id="1048881" name="Footer Placeholder 5"/>
          <p:cNvSpPr>
            <a:spLocks noGrp="1"/>
          </p:cNvSpPr>
          <p:nvPr>
            <p:ph type="ftr" sz="quarter" idx="11"/>
          </p:nvPr>
        </p:nvSpPr>
        <p:spPr/>
        <p:txBody>
          <a:bodyPr/>
          <a:p>
            <a:endParaRPr lang="en-IN"/>
          </a:p>
        </p:txBody>
      </p:sp>
      <p:sp>
        <p:nvSpPr>
          <p:cNvPr id="1048882" name="Slide Number Placeholder 6"/>
          <p:cNvSpPr>
            <a:spLocks noGrp="1"/>
          </p:cNvSpPr>
          <p:nvPr>
            <p:ph type="sldNum" sz="quarter" idx="12"/>
          </p:nvPr>
        </p:nvSpPr>
        <p:spPr/>
        <p:txBody>
          <a:bodyPr/>
          <a:p>
            <a:fld id="{E19E4C24-5EA6-414E-AAFB-A59F487F0EDE}" type="slidenum">
              <a:rPr lang="en-IN" smtClean="0"/>
              <a:t>‹#›</a:t>
            </a:fld>
            <a:endParaRPr lang="en-IN"/>
          </a:p>
        </p:txBody>
      </p:sp>
      <p:sp>
        <p:nvSpPr>
          <p:cNvPr id="1048883" name="TextBox 8"/>
          <p:cNvSpPr txBox="1"/>
          <p:nvPr/>
        </p:nvSpPr>
        <p:spPr>
          <a:xfrm>
            <a:off x="1111044" y="786824"/>
            <a:ext cx="609600" cy="584776"/>
          </a:xfrm>
          <a:prstGeom prst="rect"/>
        </p:spPr>
        <p:txBody>
          <a:bodyPr anchor="ctr" bIns="45720" lIns="91440" rIns="91440" rtlCol="0" tIns="45720" vert="horz">
            <a:noAutofit/>
          </a:bodyPr>
          <a:lstStyle>
            <a:lvl1pPr>
              <a:spcBef>
                <a:spcPct val="0"/>
              </a:spcBef>
              <a:buNone/>
              <a:defRPr b="0" cap="all" sz="3200">
                <a:ln w="3175" cmpd="sng">
                  <a:noFill/>
                </a:ln>
                <a:effectLst>
                  <a:glow rad="38100">
                    <a:schemeClr val="bg1">
                      <a:lumMod val="65000"/>
                      <a:lumOff val="35000"/>
                      <a:alpha val="40000"/>
                    </a:schemeClr>
                  </a:glow>
                  <a:outerShdw algn="tl" blurRad="28575" dir="14040000" dist="38100"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dirty="0" sz="8000" lang="en-US">
                <a:solidFill>
                  <a:schemeClr val="tx1"/>
                </a:solidFill>
                <a:effectLst/>
              </a:rPr>
              <a:t>“</a:t>
            </a:r>
          </a:p>
        </p:txBody>
      </p:sp>
      <p:sp>
        <p:nvSpPr>
          <p:cNvPr id="1048884" name="TextBox 9"/>
          <p:cNvSpPr txBox="1"/>
          <p:nvPr/>
        </p:nvSpPr>
        <p:spPr>
          <a:xfrm>
            <a:off x="10437812" y="2743200"/>
            <a:ext cx="609600" cy="584776"/>
          </a:xfrm>
          <a:prstGeom prst="rect"/>
        </p:spPr>
        <p:txBody>
          <a:bodyPr anchor="ctr" bIns="45720" lIns="91440" rIns="91440" rtlCol="0" tIns="45720" vert="horz">
            <a:noAutofit/>
          </a:bodyPr>
          <a:lstStyle>
            <a:lvl1pPr>
              <a:spcBef>
                <a:spcPct val="0"/>
              </a:spcBef>
              <a:buNone/>
              <a:defRPr b="0" cap="all" sz="3200">
                <a:ln w="3175" cmpd="sng">
                  <a:noFill/>
                </a:ln>
                <a:effectLst>
                  <a:glow rad="38100">
                    <a:schemeClr val="bg1">
                      <a:lumMod val="65000"/>
                      <a:lumOff val="35000"/>
                      <a:alpha val="40000"/>
                    </a:schemeClr>
                  </a:glow>
                  <a:outerShdw algn="tl" blurRad="28575" dir="14040000" dist="38100"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lvl="0"/>
            <a:r>
              <a:rPr dirty="0" sz="8000" lang="en-US">
                <a:solidFill>
                  <a:schemeClr val="tx1"/>
                </a:solidFill>
                <a:effectLst/>
              </a:rPr>
              <a: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50" name=""/>
        <p:cNvGrpSpPr/>
        <p:nvPr/>
      </p:nvGrpSpPr>
      <p:grpSpPr>
        <a:xfrm>
          <a:off x="0" y="0"/>
          <a:ext cx="0" cy="0"/>
          <a:chOff x="0" y="0"/>
          <a:chExt cx="0" cy="0"/>
        </a:xfrm>
      </p:grpSpPr>
      <p:sp>
        <p:nvSpPr>
          <p:cNvPr id="104883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dirty="0" lang="en-US"/>
          </a:p>
        </p:txBody>
      </p:sp>
      <p:sp>
        <p:nvSpPr>
          <p:cNvPr id="1048833" name="Text Placeholder 3"/>
          <p:cNvSpPr>
            <a:spLocks noGrp="1"/>
          </p:cNvSpPr>
          <p:nvPr>
            <p:ph type="body" sz="half" idx="2"/>
          </p:nvPr>
        </p:nvSpPr>
        <p:spPr>
          <a:xfrm>
            <a:off x="839788" y="4850581"/>
            <a:ext cx="10514012" cy="1140644"/>
          </a:xfrm>
        </p:spPr>
        <p:txBody>
          <a:bodyPr anchor="t"/>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834" name="Date Placeholder 4"/>
          <p:cNvSpPr>
            <a:spLocks noGrp="1"/>
          </p:cNvSpPr>
          <p:nvPr>
            <p:ph type="dt" sz="half" idx="10"/>
          </p:nvPr>
        </p:nvSpPr>
        <p:spPr/>
        <p:txBody>
          <a:bodyPr/>
          <a:p>
            <a:fld id="{DAD56777-B122-4DDE-AD0E-6B7C718154A1}" type="datetimeFigureOut">
              <a:rPr lang="en-IN" smtClean="0"/>
              <a:t>15-07-2022</a:t>
            </a:fld>
            <a:endParaRPr lang="en-IN"/>
          </a:p>
        </p:txBody>
      </p:sp>
      <p:sp>
        <p:nvSpPr>
          <p:cNvPr id="1048835" name="Footer Placeholder 5"/>
          <p:cNvSpPr>
            <a:spLocks noGrp="1"/>
          </p:cNvSpPr>
          <p:nvPr>
            <p:ph type="ftr" sz="quarter" idx="11"/>
          </p:nvPr>
        </p:nvSpPr>
        <p:spPr/>
        <p:txBody>
          <a:bodyPr/>
          <a:p>
            <a:endParaRPr lang="en-IN"/>
          </a:p>
        </p:txBody>
      </p:sp>
      <p:sp>
        <p:nvSpPr>
          <p:cNvPr id="1048836" name="Slide Number Placeholder 6"/>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60" name=""/>
        <p:cNvGrpSpPr/>
        <p:nvPr/>
      </p:nvGrpSpPr>
      <p:grpSpPr>
        <a:xfrm>
          <a:off x="0" y="0"/>
          <a:ext cx="0" cy="0"/>
          <a:chOff x="0" y="0"/>
          <a:chExt cx="0" cy="0"/>
        </a:xfrm>
      </p:grpSpPr>
      <p:sp>
        <p:nvSpPr>
          <p:cNvPr id="1048897" name="Title 1"/>
          <p:cNvSpPr>
            <a:spLocks noGrp="1"/>
          </p:cNvSpPr>
          <p:nvPr>
            <p:ph type="title"/>
          </p:nvPr>
        </p:nvSpPr>
        <p:spPr>
          <a:xfrm>
            <a:off x="838200" y="365125"/>
            <a:ext cx="10515600" cy="1325563"/>
          </a:xfrm>
        </p:spPr>
        <p:txBody>
          <a:bodyPr/>
          <a:p>
            <a:r>
              <a:rPr lang="en-US"/>
              <a:t>Click to edit Master title style</a:t>
            </a:r>
            <a:endParaRPr dirty="0" lang="en-US"/>
          </a:p>
        </p:txBody>
      </p:sp>
      <p:sp>
        <p:nvSpPr>
          <p:cNvPr id="1048898" name="Text Placeholder 2"/>
          <p:cNvSpPr>
            <a:spLocks noGrp="1"/>
          </p:cNvSpPr>
          <p:nvPr>
            <p:ph type="body" idx="1"/>
          </p:nvPr>
        </p:nvSpPr>
        <p:spPr>
          <a:xfrm>
            <a:off x="1337282" y="1885950"/>
            <a:ext cx="2946866" cy="576262"/>
          </a:xfrm>
        </p:spPr>
        <p:txBody>
          <a:bodyPr anchor="b">
            <a:noAutofit/>
          </a:bodyPr>
          <a:lstStyle>
            <a:lvl1pPr indent="0" marL="0">
              <a:buNone/>
              <a:defRPr b="0" sz="2400">
                <a:gradFill>
                  <a:gsLst>
                    <a:gs pos="0">
                      <a:schemeClr val="tx2">
                        <a:lumMod val="90000"/>
                        <a:lumOff val="10000"/>
                      </a:schemeClr>
                    </a:gs>
                    <a:gs pos="15000">
                      <a:schemeClr val="tx2"/>
                    </a:gs>
                    <a:gs pos="73000">
                      <a:schemeClr val="tx2">
                        <a:lumMod val="60000"/>
                        <a:lumOff val="40000"/>
                      </a:schemeClr>
                    </a:gs>
                    <a:gs pos="100000">
                      <a:schemeClr val="tx2">
                        <a:lumMod val="0"/>
                        <a:lumOff val="100000"/>
                      </a:schemeClr>
                    </a:gs>
                  </a:gsLst>
                  <a:lin ang="16200000" scaled="1"/>
                </a:gra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99" name="Text Placeholder 3"/>
          <p:cNvSpPr>
            <a:spLocks noGrp="1"/>
          </p:cNvSpPr>
          <p:nvPr>
            <p:ph type="body" sz="half" idx="15"/>
          </p:nvPr>
        </p:nvSpPr>
        <p:spPr>
          <a:xfrm>
            <a:off x="1356798" y="2571750"/>
            <a:ext cx="2927350" cy="3589338"/>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900" name="Text Placeholder 4"/>
          <p:cNvSpPr>
            <a:spLocks noGrp="1"/>
          </p:cNvSpPr>
          <p:nvPr>
            <p:ph type="body" sz="quarter" idx="3"/>
          </p:nvPr>
        </p:nvSpPr>
        <p:spPr>
          <a:xfrm>
            <a:off x="4587994" y="1885950"/>
            <a:ext cx="2936241" cy="576262"/>
          </a:xfrm>
        </p:spPr>
        <p:txBody>
          <a:bodyPr anchor="b" bIns="45720" lIns="91440" rIns="91440" rtlCol="0" tIns="45720" vert="horz">
            <a:noAutofit/>
          </a:bodyPr>
          <a:lstStyle>
            <a:lvl1pPr>
              <a:buNone/>
              <a:defRPr b="0" sz="2400" lang="en-US">
                <a:gradFill>
                  <a:gsLst>
                    <a:gs pos="0">
                      <a:schemeClr val="tx2">
                        <a:lumMod val="90000"/>
                        <a:lumOff val="10000"/>
                      </a:schemeClr>
                    </a:gs>
                    <a:gs pos="15000">
                      <a:schemeClr val="tx2"/>
                    </a:gs>
                    <a:gs pos="73000">
                      <a:schemeClr val="tx2">
                        <a:lumMod val="60000"/>
                        <a:lumOff val="40000"/>
                      </a:schemeClr>
                    </a:gs>
                    <a:gs pos="100000">
                      <a:schemeClr val="tx2">
                        <a:lumMod val="0"/>
                        <a:lumOff val="100000"/>
                      </a:schemeClr>
                    </a:gs>
                  </a:gsLst>
                  <a:lin ang="16200000" scaled="1"/>
                </a:gradFill>
              </a:defRPr>
            </a:lvl1pPr>
          </a:lstStyle>
          <a:p>
            <a:pPr indent="0" lvl="0" marL="0">
              <a:buNone/>
            </a:pPr>
            <a:r>
              <a:rPr lang="en-US"/>
              <a:t>Click to edit Master text styles</a:t>
            </a:r>
          </a:p>
        </p:txBody>
      </p:sp>
      <p:sp>
        <p:nvSpPr>
          <p:cNvPr id="1048901" name="Text Placeholder 3"/>
          <p:cNvSpPr>
            <a:spLocks noGrp="1"/>
          </p:cNvSpPr>
          <p:nvPr>
            <p:ph type="body" sz="half" idx="16"/>
          </p:nvPr>
        </p:nvSpPr>
        <p:spPr>
          <a:xfrm>
            <a:off x="4577441" y="2571750"/>
            <a:ext cx="2946794" cy="3589338"/>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902" name="Text Placeholder 4"/>
          <p:cNvSpPr>
            <a:spLocks noGrp="1"/>
          </p:cNvSpPr>
          <p:nvPr>
            <p:ph type="body" sz="quarter" idx="13"/>
          </p:nvPr>
        </p:nvSpPr>
        <p:spPr>
          <a:xfrm>
            <a:off x="7829035" y="1885950"/>
            <a:ext cx="2932113" cy="576262"/>
          </a:xfrm>
        </p:spPr>
        <p:txBody>
          <a:bodyPr anchor="b" bIns="45720" lIns="91440" rIns="91440" rtlCol="0" tIns="45720" vert="horz">
            <a:noAutofit/>
          </a:bodyPr>
          <a:lstStyle>
            <a:lvl1pPr>
              <a:buNone/>
              <a:defRPr b="0" dirty="0" sz="2400" lang="en-US">
                <a:gradFill>
                  <a:gsLst>
                    <a:gs pos="0">
                      <a:schemeClr val="tx2">
                        <a:lumMod val="90000"/>
                        <a:lumOff val="10000"/>
                      </a:schemeClr>
                    </a:gs>
                    <a:gs pos="15000">
                      <a:schemeClr val="tx2"/>
                    </a:gs>
                    <a:gs pos="73000">
                      <a:schemeClr val="tx2">
                        <a:lumMod val="60000"/>
                        <a:lumOff val="40000"/>
                      </a:schemeClr>
                    </a:gs>
                    <a:gs pos="100000">
                      <a:schemeClr val="tx2">
                        <a:lumMod val="0"/>
                        <a:lumOff val="100000"/>
                      </a:schemeClr>
                    </a:gs>
                  </a:gsLst>
                  <a:lin ang="16200000" scaled="1"/>
                </a:gradFill>
              </a:defRPr>
            </a:lvl1pPr>
          </a:lstStyle>
          <a:p>
            <a:pPr indent="0" lvl="0" marL="0">
              <a:buNone/>
            </a:pPr>
            <a:r>
              <a:rPr lang="en-US"/>
              <a:t>Click to edit Master text styles</a:t>
            </a:r>
          </a:p>
        </p:txBody>
      </p:sp>
      <p:sp>
        <p:nvSpPr>
          <p:cNvPr id="1048903" name="Text Placeholder 3"/>
          <p:cNvSpPr>
            <a:spLocks noGrp="1"/>
          </p:cNvSpPr>
          <p:nvPr>
            <p:ph type="body" sz="half" idx="17"/>
          </p:nvPr>
        </p:nvSpPr>
        <p:spPr>
          <a:xfrm>
            <a:off x="7829035" y="2571750"/>
            <a:ext cx="2932113" cy="3589338"/>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904" name="Date Placeholder 2"/>
          <p:cNvSpPr>
            <a:spLocks noGrp="1"/>
          </p:cNvSpPr>
          <p:nvPr>
            <p:ph type="dt" sz="half" idx="10"/>
          </p:nvPr>
        </p:nvSpPr>
        <p:spPr/>
        <p:txBody>
          <a:bodyPr/>
          <a:p>
            <a:fld id="{DAD56777-B122-4DDE-AD0E-6B7C718154A1}" type="datetimeFigureOut">
              <a:rPr lang="en-IN" smtClean="0"/>
              <a:t>15-07-2022</a:t>
            </a:fld>
            <a:endParaRPr lang="en-IN"/>
          </a:p>
        </p:txBody>
      </p:sp>
      <p:sp>
        <p:nvSpPr>
          <p:cNvPr id="1048905" name="Footer Placeholder 3"/>
          <p:cNvSpPr>
            <a:spLocks noGrp="1"/>
          </p:cNvSpPr>
          <p:nvPr>
            <p:ph type="ftr" sz="quarter" idx="11"/>
          </p:nvPr>
        </p:nvSpPr>
        <p:spPr/>
        <p:txBody>
          <a:bodyPr/>
          <a:p>
            <a:endParaRPr lang="en-IN"/>
          </a:p>
        </p:txBody>
      </p:sp>
      <p:sp>
        <p:nvSpPr>
          <p:cNvPr id="1048906" name="Slide Number Placeholder 4"/>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53" name=""/>
        <p:cNvGrpSpPr/>
        <p:nvPr/>
      </p:nvGrpSpPr>
      <p:grpSpPr>
        <a:xfrm>
          <a:off x="0" y="0"/>
          <a:ext cx="0" cy="0"/>
          <a:chOff x="0" y="0"/>
          <a:chExt cx="0" cy="0"/>
        </a:xfrm>
      </p:grpSpPr>
      <p:sp>
        <p:nvSpPr>
          <p:cNvPr id="1048848" name="Title 1"/>
          <p:cNvSpPr>
            <a:spLocks noGrp="1"/>
          </p:cNvSpPr>
          <p:nvPr>
            <p:ph type="title"/>
          </p:nvPr>
        </p:nvSpPr>
        <p:spPr>
          <a:xfrm>
            <a:off x="838200" y="365125"/>
            <a:ext cx="10515600" cy="1325563"/>
          </a:xfrm>
        </p:spPr>
        <p:txBody>
          <a:bodyPr/>
          <a:p>
            <a:r>
              <a:rPr lang="en-US"/>
              <a:t>Click to edit Master title style</a:t>
            </a:r>
            <a:endParaRPr dirty="0" lang="en-US"/>
          </a:p>
        </p:txBody>
      </p:sp>
      <p:sp>
        <p:nvSpPr>
          <p:cNvPr id="1048849" name="Text Placeholder 2"/>
          <p:cNvSpPr>
            <a:spLocks noGrp="1"/>
          </p:cNvSpPr>
          <p:nvPr>
            <p:ph type="body" idx="1"/>
          </p:nvPr>
        </p:nvSpPr>
        <p:spPr>
          <a:xfrm>
            <a:off x="1332085" y="4297503"/>
            <a:ext cx="2940050" cy="576262"/>
          </a:xfrm>
        </p:spPr>
        <p:txBody>
          <a:bodyPr anchor="b">
            <a:noAutofit/>
          </a:bodyPr>
          <a:lstStyle>
            <a:lvl1pPr indent="0" marL="0">
              <a:buNone/>
              <a:defRPr b="0" sz="2400">
                <a:gradFill>
                  <a:gsLst>
                    <a:gs pos="0">
                      <a:schemeClr val="bg1">
                        <a:lumMod val="41000"/>
                        <a:lumOff val="59000"/>
                      </a:schemeClr>
                    </a:gs>
                    <a:gs pos="34000">
                      <a:schemeClr val="tx1">
                        <a:lumMod val="93000"/>
                      </a:schemeClr>
                    </a:gs>
                    <a:gs pos="100000">
                      <a:schemeClr val="tx2">
                        <a:lumMod val="0"/>
                        <a:lumOff val="100000"/>
                      </a:schemeClr>
                    </a:gs>
                  </a:gsLst>
                  <a:lin ang="4800000" scaled="0"/>
                </a:gra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50" name="Picture Placeholder 2"/>
          <p:cNvSpPr>
            <a:spLocks noChangeAspect="1" noGrp="1"/>
          </p:cNvSpPr>
          <p:nvPr>
            <p:ph type="pic" idx="15"/>
          </p:nvPr>
        </p:nvSpPr>
        <p:spPr>
          <a:xfrm>
            <a:off x="1332085" y="2256354"/>
            <a:ext cx="2940050" cy="152400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851" name="Text Placeholder 3"/>
          <p:cNvSpPr>
            <a:spLocks noGrp="1"/>
          </p:cNvSpPr>
          <p:nvPr>
            <p:ph type="body" sz="half" idx="18"/>
          </p:nvPr>
        </p:nvSpPr>
        <p:spPr>
          <a:xfrm>
            <a:off x="1332085" y="4873765"/>
            <a:ext cx="2940050" cy="659189"/>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852" name="Text Placeholder 4"/>
          <p:cNvSpPr>
            <a:spLocks noGrp="1"/>
          </p:cNvSpPr>
          <p:nvPr>
            <p:ph type="body" sz="quarter" idx="3"/>
          </p:nvPr>
        </p:nvSpPr>
        <p:spPr>
          <a:xfrm>
            <a:off x="4568997" y="4297503"/>
            <a:ext cx="2930525" cy="576262"/>
          </a:xfrm>
        </p:spPr>
        <p:txBody>
          <a:bodyPr anchor="b">
            <a:noAutofit/>
          </a:bodyPr>
          <a:lstStyle>
            <a:lvl1pPr indent="0" marL="0">
              <a:buNone/>
              <a:defRPr b="0" sz="2400">
                <a:gradFill>
                  <a:gsLst>
                    <a:gs pos="0">
                      <a:schemeClr val="bg1">
                        <a:lumMod val="41000"/>
                        <a:lumOff val="59000"/>
                      </a:schemeClr>
                    </a:gs>
                    <a:gs pos="34000">
                      <a:schemeClr val="tx1">
                        <a:lumMod val="93000"/>
                      </a:schemeClr>
                    </a:gs>
                    <a:gs pos="100000">
                      <a:schemeClr val="tx2">
                        <a:lumMod val="0"/>
                        <a:lumOff val="100000"/>
                      </a:schemeClr>
                    </a:gs>
                  </a:gsLst>
                  <a:lin ang="4800000" scaled="0"/>
                </a:gra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53" name="Picture Placeholder 2"/>
          <p:cNvSpPr>
            <a:spLocks noChangeAspect="1" noGrp="1"/>
          </p:cNvSpPr>
          <p:nvPr>
            <p:ph type="pic" idx="21"/>
          </p:nvPr>
        </p:nvSpPr>
        <p:spPr>
          <a:xfrm>
            <a:off x="4568996" y="2256354"/>
            <a:ext cx="2930525" cy="152400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854" name="Text Placeholder 3"/>
          <p:cNvSpPr>
            <a:spLocks noGrp="1"/>
          </p:cNvSpPr>
          <p:nvPr>
            <p:ph type="body" sz="half" idx="19"/>
          </p:nvPr>
        </p:nvSpPr>
        <p:spPr>
          <a:xfrm>
            <a:off x="4567644" y="4873764"/>
            <a:ext cx="2934406" cy="659189"/>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855" name="Text Placeholder 4"/>
          <p:cNvSpPr>
            <a:spLocks noGrp="1"/>
          </p:cNvSpPr>
          <p:nvPr>
            <p:ph type="body" sz="quarter" idx="13"/>
          </p:nvPr>
        </p:nvSpPr>
        <p:spPr>
          <a:xfrm>
            <a:off x="7804322" y="4297503"/>
            <a:ext cx="2932113" cy="576262"/>
          </a:xfrm>
        </p:spPr>
        <p:txBody>
          <a:bodyPr anchor="b">
            <a:noAutofit/>
          </a:bodyPr>
          <a:lstStyle>
            <a:lvl1pPr indent="0" marL="0">
              <a:buNone/>
              <a:defRPr b="0" sz="2400">
                <a:gradFill>
                  <a:gsLst>
                    <a:gs pos="0">
                      <a:schemeClr val="bg1">
                        <a:lumMod val="41000"/>
                        <a:lumOff val="59000"/>
                      </a:schemeClr>
                    </a:gs>
                    <a:gs pos="34000">
                      <a:schemeClr val="tx1">
                        <a:lumMod val="93000"/>
                      </a:schemeClr>
                    </a:gs>
                    <a:gs pos="100000">
                      <a:schemeClr val="tx2">
                        <a:lumMod val="0"/>
                        <a:lumOff val="100000"/>
                      </a:schemeClr>
                    </a:gs>
                  </a:gsLst>
                  <a:lin ang="4800000" scaled="0"/>
                </a:gra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856" name="Picture Placeholder 2"/>
          <p:cNvSpPr>
            <a:spLocks noChangeAspect="1" noGrp="1"/>
          </p:cNvSpPr>
          <p:nvPr>
            <p:ph type="pic" idx="22"/>
          </p:nvPr>
        </p:nvSpPr>
        <p:spPr>
          <a:xfrm>
            <a:off x="7804321" y="2256354"/>
            <a:ext cx="2932113" cy="152400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endParaRPr dirty="0" lang="en-US"/>
          </a:p>
        </p:txBody>
      </p:sp>
      <p:sp>
        <p:nvSpPr>
          <p:cNvPr id="1048857" name="Text Placeholder 3"/>
          <p:cNvSpPr>
            <a:spLocks noGrp="1"/>
          </p:cNvSpPr>
          <p:nvPr>
            <p:ph type="body" sz="half" idx="20"/>
          </p:nvPr>
        </p:nvSpPr>
        <p:spPr>
          <a:xfrm>
            <a:off x="7804197" y="4873762"/>
            <a:ext cx="2935997" cy="659189"/>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858" name="Date Placeholder 2"/>
          <p:cNvSpPr>
            <a:spLocks noGrp="1"/>
          </p:cNvSpPr>
          <p:nvPr>
            <p:ph type="dt" sz="half" idx="10"/>
          </p:nvPr>
        </p:nvSpPr>
        <p:spPr/>
        <p:txBody>
          <a:bodyPr/>
          <a:p>
            <a:fld id="{DAD56777-B122-4DDE-AD0E-6B7C718154A1}" type="datetimeFigureOut">
              <a:rPr lang="en-IN" smtClean="0"/>
              <a:t>15-07-2022</a:t>
            </a:fld>
            <a:endParaRPr lang="en-IN"/>
          </a:p>
        </p:txBody>
      </p:sp>
      <p:sp>
        <p:nvSpPr>
          <p:cNvPr id="1048859" name="Footer Placeholder 3"/>
          <p:cNvSpPr>
            <a:spLocks noGrp="1"/>
          </p:cNvSpPr>
          <p:nvPr>
            <p:ph type="ftr" sz="quarter" idx="11"/>
          </p:nvPr>
        </p:nvSpPr>
        <p:spPr/>
        <p:txBody>
          <a:bodyPr/>
          <a:p>
            <a:endParaRPr lang="en-IN"/>
          </a:p>
        </p:txBody>
      </p:sp>
      <p:sp>
        <p:nvSpPr>
          <p:cNvPr id="1048860" name="Slide Number Placeholder 4"/>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61" name=""/>
        <p:cNvGrpSpPr/>
        <p:nvPr/>
      </p:nvGrpSpPr>
      <p:grpSpPr>
        <a:xfrm>
          <a:off x="0" y="0"/>
          <a:ext cx="0" cy="0"/>
          <a:chOff x="0" y="0"/>
          <a:chExt cx="0" cy="0"/>
        </a:xfrm>
      </p:grpSpPr>
      <p:sp>
        <p:nvSpPr>
          <p:cNvPr id="1048907" name="Title 1"/>
          <p:cNvSpPr>
            <a:spLocks noGrp="1"/>
          </p:cNvSpPr>
          <p:nvPr>
            <p:ph type="title"/>
          </p:nvPr>
        </p:nvSpPr>
        <p:spPr/>
        <p:txBody>
          <a:bodyPr/>
          <a:p>
            <a:r>
              <a:rPr lang="en-US"/>
              <a:t>Click to edit Master title style</a:t>
            </a:r>
            <a:endParaRPr dirty="0" lang="en-US"/>
          </a:p>
        </p:txBody>
      </p:sp>
      <p:sp>
        <p:nvSpPr>
          <p:cNvPr id="1048908"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909" name="Date Placeholder 3"/>
          <p:cNvSpPr>
            <a:spLocks noGrp="1"/>
          </p:cNvSpPr>
          <p:nvPr>
            <p:ph type="dt" sz="half" idx="10"/>
          </p:nvPr>
        </p:nvSpPr>
        <p:spPr/>
        <p:txBody>
          <a:bodyPr/>
          <a:p>
            <a:fld id="{DAD56777-B122-4DDE-AD0E-6B7C718154A1}" type="datetimeFigureOut">
              <a:rPr lang="en-IN" smtClean="0"/>
              <a:t>15-07-2022</a:t>
            </a:fld>
            <a:endParaRPr lang="en-IN"/>
          </a:p>
        </p:txBody>
      </p:sp>
      <p:sp>
        <p:nvSpPr>
          <p:cNvPr id="1048910" name="Footer Placeholder 4"/>
          <p:cNvSpPr>
            <a:spLocks noGrp="1"/>
          </p:cNvSpPr>
          <p:nvPr>
            <p:ph type="ftr" sz="quarter" idx="11"/>
          </p:nvPr>
        </p:nvSpPr>
        <p:spPr/>
        <p:txBody>
          <a:bodyPr/>
          <a:p>
            <a:endParaRPr lang="en-IN"/>
          </a:p>
        </p:txBody>
      </p:sp>
      <p:sp>
        <p:nvSpPr>
          <p:cNvPr id="1048911" name="Slide Number Placeholder 5"/>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56" name=""/>
        <p:cNvGrpSpPr/>
        <p:nvPr/>
      </p:nvGrpSpPr>
      <p:grpSpPr>
        <a:xfrm>
          <a:off x="0" y="0"/>
          <a:ext cx="0" cy="0"/>
          <a:chOff x="0" y="0"/>
          <a:chExt cx="0" cy="0"/>
        </a:xfrm>
      </p:grpSpPr>
      <p:sp>
        <p:nvSpPr>
          <p:cNvPr id="1048872" name="Vertical Title 1"/>
          <p:cNvSpPr>
            <a:spLocks noGrp="1"/>
          </p:cNvSpPr>
          <p:nvPr>
            <p:ph type="title" orient="vert"/>
          </p:nvPr>
        </p:nvSpPr>
        <p:spPr>
          <a:xfrm>
            <a:off x="8724900" y="365125"/>
            <a:ext cx="2628900" cy="5811838"/>
          </a:xfrm>
        </p:spPr>
        <p:txBody>
          <a:bodyPr vert="eaVert"/>
          <a:p>
            <a:r>
              <a:rPr lang="en-US"/>
              <a:t>Click to edit Master title style</a:t>
            </a:r>
            <a:endParaRPr dirty="0" lang="en-US"/>
          </a:p>
        </p:txBody>
      </p:sp>
      <p:sp>
        <p:nvSpPr>
          <p:cNvPr id="1048873" name="Vertical Text Placeholder 2"/>
          <p:cNvSpPr>
            <a:spLocks noGrp="1"/>
          </p:cNvSpPr>
          <p:nvPr>
            <p:ph type="body" orient="vert" idx="1"/>
          </p:nvPr>
        </p:nvSpPr>
        <p:spPr>
          <a:xfrm>
            <a:off x="838200" y="365125"/>
            <a:ext cx="7734300" cy="5811838"/>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74" name="Date Placeholder 3"/>
          <p:cNvSpPr>
            <a:spLocks noGrp="1"/>
          </p:cNvSpPr>
          <p:nvPr>
            <p:ph type="dt" sz="half" idx="10"/>
          </p:nvPr>
        </p:nvSpPr>
        <p:spPr/>
        <p:txBody>
          <a:bodyPr/>
          <a:p>
            <a:fld id="{DAD56777-B122-4DDE-AD0E-6B7C718154A1}" type="datetimeFigureOut">
              <a:rPr lang="en-IN" smtClean="0"/>
              <a:t>15-07-2022</a:t>
            </a:fld>
            <a:endParaRPr lang="en-IN"/>
          </a:p>
        </p:txBody>
      </p:sp>
      <p:sp>
        <p:nvSpPr>
          <p:cNvPr id="1048875" name="Footer Placeholder 4"/>
          <p:cNvSpPr>
            <a:spLocks noGrp="1"/>
          </p:cNvSpPr>
          <p:nvPr>
            <p:ph type="ftr" sz="quarter" idx="11"/>
          </p:nvPr>
        </p:nvSpPr>
        <p:spPr/>
        <p:txBody>
          <a:bodyPr/>
          <a:p>
            <a:endParaRPr lang="en-IN"/>
          </a:p>
        </p:txBody>
      </p:sp>
      <p:sp>
        <p:nvSpPr>
          <p:cNvPr id="1048876" name="Slide Number Placeholder 5"/>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193" name=""/>
        <p:cNvGrpSpPr/>
        <p:nvPr/>
      </p:nvGrpSpPr>
      <p:grpSpPr>
        <a:xfrm>
          <a:off x="0" y="0"/>
          <a:ext cx="0" cy="0"/>
          <a:chOff x="0" y="0"/>
          <a:chExt cx="0" cy="0"/>
        </a:xfrm>
      </p:grpSpPr>
      <p:sp>
        <p:nvSpPr>
          <p:cNvPr id="1048923" name="Title 1"/>
          <p:cNvSpPr>
            <a:spLocks noGrp="1"/>
          </p:cNvSpPr>
          <p:nvPr>
            <p:ph type="ctrTitle"/>
          </p:nvPr>
        </p:nvSpPr>
        <p:spPr>
          <a:xfrm>
            <a:off x="2209800" y="4464028"/>
            <a:ext cx="9144000" cy="1641490"/>
          </a:xfrm>
        </p:spPr>
        <p:txBody>
          <a:bodyPr anchor="t" wrap="none">
            <a:normAutofit/>
          </a:bodyPr>
          <a:lstStyle>
            <a:lvl1pPr algn="r">
              <a:defRPr b="0" sz="9600" spc="-300">
                <a:gradFill flip="none" rotWithShape="1">
                  <a:gsLst>
                    <a:gs pos="0">
                      <a:schemeClr val="bg1">
                        <a:lumMod val="41000"/>
                        <a:lumOff val="59000"/>
                      </a:schemeClr>
                    </a:gs>
                    <a:gs pos="32000">
                      <a:schemeClr val="tx1">
                        <a:lumMod val="89000"/>
                      </a:schemeClr>
                    </a:gs>
                    <a:gs pos="100000">
                      <a:schemeClr val="tx2">
                        <a:lumMod val="0"/>
                        <a:lumOff val="100000"/>
                      </a:schemeClr>
                    </a:gs>
                  </a:gsLst>
                  <a:lin ang="8100000" scaled="1"/>
                </a:gradFill>
                <a:effectLst>
                  <a:outerShdw blurRad="469900" dir="5400000" dist="342900" rotWithShape="0" sy="-20000">
                    <a:prstClr val="black">
                      <a:alpha val="66000"/>
                    </a:prstClr>
                  </a:outerShdw>
                </a:effectLst>
                <a:latin typeface="+mj-lt"/>
              </a:defRPr>
            </a:lvl1pPr>
          </a:lstStyle>
          <a:p>
            <a:r>
              <a:rPr lang="en-US"/>
              <a:t>Click to edit Master title style</a:t>
            </a:r>
          </a:p>
        </p:txBody>
      </p:sp>
      <p:sp>
        <p:nvSpPr>
          <p:cNvPr id="1048924" name="Subtitle 2"/>
          <p:cNvSpPr>
            <a:spLocks noGrp="1"/>
          </p:cNvSpPr>
          <p:nvPr>
            <p:ph type="subTitle" idx="1"/>
          </p:nvPr>
        </p:nvSpPr>
        <p:spPr>
          <a:xfrm>
            <a:off x="2209799" y="3694375"/>
            <a:ext cx="9144000" cy="754025"/>
          </a:xfrm>
        </p:spPr>
        <p:txBody>
          <a:bodyPr anchor="b">
            <a:normAutofit/>
          </a:bodyPr>
          <a:lstStyle>
            <a:lvl1pPr algn="r" indent="0" marL="0">
              <a:buNone/>
              <a:defRPr b="0" sz="3200">
                <a:gradFill flip="none" rotWithShape="1">
                  <a:gsLst>
                    <a:gs pos="0">
                      <a:schemeClr val="tx2">
                        <a:lumMod val="90000"/>
                        <a:lumOff val="10000"/>
                      </a:schemeClr>
                    </a:gs>
                    <a:gs pos="15000">
                      <a:schemeClr val="tx2"/>
                    </a:gs>
                    <a:gs pos="73000">
                      <a:schemeClr val="tx2">
                        <a:lumMod val="60000"/>
                        <a:lumOff val="40000"/>
                      </a:schemeClr>
                    </a:gs>
                    <a:gs pos="100000">
                      <a:schemeClr val="tx2">
                        <a:lumMod val="0"/>
                        <a:lumOff val="100000"/>
                      </a:schemeClr>
                    </a:gs>
                  </a:gsLst>
                  <a:lin ang="16200000" scaled="1"/>
                </a:gradFill>
                <a:latin typeface="+mj-lt"/>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925" name="Date Placeholder 6"/>
          <p:cNvSpPr>
            <a:spLocks noGrp="1"/>
          </p:cNvSpPr>
          <p:nvPr>
            <p:ph type="dt" sz="half" idx="10"/>
          </p:nvPr>
        </p:nvSpPr>
        <p:spPr/>
        <p:txBody>
          <a:bodyPr/>
          <a:p>
            <a:fld id="{DAD56777-B122-4DDE-AD0E-6B7C718154A1}" type="datetimeFigureOut">
              <a:rPr lang="en-IN" smtClean="0"/>
              <a:t>20-07-2022</a:t>
            </a:fld>
            <a:endParaRPr lang="en-IN"/>
          </a:p>
        </p:txBody>
      </p:sp>
      <p:sp>
        <p:nvSpPr>
          <p:cNvPr id="1048926" name="Footer Placeholder 7"/>
          <p:cNvSpPr>
            <a:spLocks noGrp="1"/>
          </p:cNvSpPr>
          <p:nvPr>
            <p:ph type="ftr" sz="quarter" idx="11"/>
          </p:nvPr>
        </p:nvSpPr>
        <p:spPr/>
        <p:txBody>
          <a:bodyPr/>
          <a:p>
            <a:endParaRPr lang="en-IN"/>
          </a:p>
        </p:txBody>
      </p:sp>
      <p:sp>
        <p:nvSpPr>
          <p:cNvPr id="1048927" name="Slide Number Placeholder 8"/>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68" name=""/>
        <p:cNvGrpSpPr/>
        <p:nvPr/>
      </p:nvGrpSpPr>
      <p:grpSpPr>
        <a:xfrm>
          <a:off x="0" y="0"/>
          <a:ext cx="0" cy="0"/>
          <a:chOff x="0" y="0"/>
          <a:chExt cx="0" cy="0"/>
        </a:xfrm>
      </p:grpSpPr>
      <p:sp>
        <p:nvSpPr>
          <p:cNvPr id="1048680"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dirty="0" lang="en-US"/>
          </a:p>
        </p:txBody>
      </p:sp>
      <p:sp>
        <p:nvSpPr>
          <p:cNvPr id="1048681" name="Text Placeholder 2"/>
          <p:cNvSpPr>
            <a:spLocks noGrp="1"/>
          </p:cNvSpPr>
          <p:nvPr>
            <p:ph type="body" idx="1"/>
          </p:nvPr>
        </p:nvSpPr>
        <p:spPr>
          <a:xfrm>
            <a:off x="719910" y="3858924"/>
            <a:ext cx="10728326" cy="1919076"/>
          </a:xfrm>
        </p:spPr>
        <p:txBody>
          <a:bodyPr>
            <a:normAutofit/>
          </a:bodyPr>
          <a:lstStyle>
            <a:lvl1pPr indent="0" marL="0">
              <a:buNone/>
              <a:defRPr sz="2800">
                <a:solidFill>
                  <a:schemeClr val="tx1">
                    <a:tint val="75000"/>
                    <a:alpha val="60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1048682" name="Date Placeholder 3"/>
          <p:cNvSpPr>
            <a:spLocks noGrp="1"/>
          </p:cNvSpPr>
          <p:nvPr>
            <p:ph type="dt" sz="half" idx="10"/>
          </p:nvPr>
        </p:nvSpPr>
        <p:spPr>
          <a:xfrm>
            <a:off x="731837" y="6138000"/>
            <a:ext cx="3095626" cy="720000"/>
          </a:xfrm>
          <a:prstGeom prst="rect"/>
        </p:spPr>
        <p:txBody>
          <a:bodyPr/>
          <a:p>
            <a:fld id="{ABCC25C3-021A-4B0B-8F70-0C181FE1CF45}" type="datetime2">
              <a:rPr lang="en-US" smtClean="0"/>
              <a:t>Tuesday, July 12, 2022</a:t>
            </a:fld>
            <a:endParaRPr lang="en-US"/>
          </a:p>
        </p:txBody>
      </p:sp>
      <p:sp>
        <p:nvSpPr>
          <p:cNvPr id="1048683" name="Footer Placeholder 4"/>
          <p:cNvSpPr>
            <a:spLocks noGrp="1"/>
          </p:cNvSpPr>
          <p:nvPr>
            <p:ph type="ftr" sz="quarter" idx="11"/>
          </p:nvPr>
        </p:nvSpPr>
        <p:spPr>
          <a:xfrm>
            <a:off x="4548188" y="6138000"/>
            <a:ext cx="5003800" cy="720000"/>
          </a:xfrm>
          <a:prstGeom prst="rect"/>
        </p:spPr>
        <p:txBody>
          <a:bodyPr/>
          <a:p>
            <a:pPr algn="l"/>
            <a:r>
              <a:rPr dirty="0" lang="en-US"/>
              <a:t>Sample Footer Text</a:t>
            </a:r>
          </a:p>
        </p:txBody>
      </p:sp>
      <p:sp>
        <p:nvSpPr>
          <p:cNvPr id="1048684" name="Slide Number Placeholder 5"/>
          <p:cNvSpPr>
            <a:spLocks noGrp="1"/>
          </p:cNvSpPr>
          <p:nvPr>
            <p:ph type="sldNum" sz="quarter" idx="12"/>
          </p:nvPr>
        </p:nvSpPr>
        <p:spPr>
          <a:xfrm>
            <a:off x="10272713" y="6138000"/>
            <a:ext cx="1187449" cy="720000"/>
          </a:xfrm>
          <a:prstGeom prst="rect"/>
        </p:spPr>
        <p:txBody>
          <a:bodyPr/>
          <a:p>
            <a:fld id="{1621B6DD-29C1-4FEA-923F-71EA1347694C}"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221" name=""/>
        <p:cNvGrpSpPr/>
        <p:nvPr/>
      </p:nvGrpSpPr>
      <p:grpSpPr>
        <a:xfrm>
          <a:off x="0" y="0"/>
          <a:ext cx="0" cy="0"/>
          <a:chOff x="0" y="0"/>
          <a:chExt cx="0" cy="0"/>
        </a:xfrm>
      </p:grpSpPr>
      <p:sp>
        <p:nvSpPr>
          <p:cNvPr id="1048930" name="Title 1"/>
          <p:cNvSpPr>
            <a:spLocks noGrp="1"/>
          </p:cNvSpPr>
          <p:nvPr>
            <p:ph type="title"/>
          </p:nvPr>
        </p:nvSpPr>
        <p:spPr/>
        <p:txBody>
          <a:bodyPr/>
          <a:p>
            <a:r>
              <a:rPr lang="en-US"/>
              <a:t>Click to edit Master title style</a:t>
            </a:r>
          </a:p>
        </p:txBody>
      </p:sp>
      <p:sp>
        <p:nvSpPr>
          <p:cNvPr id="1048931"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32" name="Date Placeholder 3"/>
          <p:cNvSpPr>
            <a:spLocks noGrp="1"/>
          </p:cNvSpPr>
          <p:nvPr>
            <p:ph type="dt" sz="half" idx="10"/>
          </p:nvPr>
        </p:nvSpPr>
        <p:spPr/>
        <p:txBody>
          <a:bodyPr/>
          <a:p>
            <a:fld id="{DAD56777-B122-4DDE-AD0E-6B7C718154A1}" type="datetimeFigureOut">
              <a:rPr lang="en-IN" smtClean="0"/>
              <a:t>20-07-2022</a:t>
            </a:fld>
            <a:endParaRPr lang="en-IN"/>
          </a:p>
        </p:txBody>
      </p:sp>
      <p:sp>
        <p:nvSpPr>
          <p:cNvPr id="1048933" name="Footer Placeholder 4"/>
          <p:cNvSpPr>
            <a:spLocks noGrp="1"/>
          </p:cNvSpPr>
          <p:nvPr>
            <p:ph type="ftr" sz="quarter" idx="11"/>
          </p:nvPr>
        </p:nvSpPr>
        <p:spPr/>
        <p:txBody>
          <a:bodyPr/>
          <a:p>
            <a:endParaRPr lang="en-IN"/>
          </a:p>
        </p:txBody>
      </p:sp>
      <p:sp>
        <p:nvSpPr>
          <p:cNvPr id="1048934" name="Slide Number Placeholder 5"/>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223" name=""/>
        <p:cNvGrpSpPr/>
        <p:nvPr/>
      </p:nvGrpSpPr>
      <p:grpSpPr>
        <a:xfrm>
          <a:off x="0" y="0"/>
          <a:ext cx="0" cy="0"/>
          <a:chOff x="0" y="0"/>
          <a:chExt cx="0" cy="0"/>
        </a:xfrm>
      </p:grpSpPr>
      <p:sp>
        <p:nvSpPr>
          <p:cNvPr id="1048937" name="Title 1"/>
          <p:cNvSpPr>
            <a:spLocks noGrp="1"/>
          </p:cNvSpPr>
          <p:nvPr>
            <p:ph type="ctrTitle"/>
          </p:nvPr>
        </p:nvSpPr>
        <p:spPr>
          <a:xfrm>
            <a:off x="854532" y="4464028"/>
            <a:ext cx="9144000" cy="1641490"/>
          </a:xfrm>
        </p:spPr>
        <p:txBody>
          <a:bodyPr anchor="t" wrap="none">
            <a:normAutofit/>
          </a:bodyPr>
          <a:lstStyle>
            <a:lvl1pPr algn="l">
              <a:defRPr b="0" sz="9600" spc="-300">
                <a:gradFill flip="none" rotWithShape="1">
                  <a:gsLst>
                    <a:gs pos="0">
                      <a:schemeClr val="bg1">
                        <a:lumMod val="47000"/>
                        <a:lumOff val="53000"/>
                      </a:schemeClr>
                    </a:gs>
                    <a:gs pos="32000">
                      <a:schemeClr val="tx1">
                        <a:lumMod val="89000"/>
                      </a:schemeClr>
                    </a:gs>
                    <a:gs pos="100000">
                      <a:schemeClr val="tx2">
                        <a:lumMod val="0"/>
                        <a:lumOff val="100000"/>
                      </a:schemeClr>
                    </a:gs>
                  </a:gsLst>
                  <a:lin ang="8100000" scaled="1"/>
                </a:gradFill>
                <a:effectLst>
                  <a:outerShdw blurRad="469900" dir="5400000" dist="342900" rotWithShape="0" sy="-20000">
                    <a:prstClr val="black">
                      <a:alpha val="66000"/>
                    </a:prstClr>
                  </a:outerShdw>
                </a:effectLst>
                <a:latin typeface="+mj-lt"/>
              </a:defRPr>
            </a:lvl1pPr>
          </a:lstStyle>
          <a:p>
            <a:r>
              <a:rPr lang="en-US"/>
              <a:t>Click to edit Master title style</a:t>
            </a:r>
          </a:p>
        </p:txBody>
      </p:sp>
      <p:sp>
        <p:nvSpPr>
          <p:cNvPr id="1048938" name="Subtitle 2"/>
          <p:cNvSpPr>
            <a:spLocks noGrp="1"/>
          </p:cNvSpPr>
          <p:nvPr>
            <p:ph type="subTitle" idx="1"/>
          </p:nvPr>
        </p:nvSpPr>
        <p:spPr>
          <a:xfrm>
            <a:off x="854532" y="3693674"/>
            <a:ext cx="9144000" cy="754025"/>
          </a:xfrm>
        </p:spPr>
        <p:txBody>
          <a:bodyPr anchor="b">
            <a:normAutofit/>
          </a:bodyPr>
          <a:lstStyle>
            <a:lvl1pPr algn="l" indent="0" marL="0">
              <a:buNone/>
              <a:defRPr b="0" sz="3200">
                <a:gradFill flip="none" rotWithShape="1">
                  <a:gsLst>
                    <a:gs pos="0">
                      <a:schemeClr val="tx2">
                        <a:lumMod val="90000"/>
                        <a:lumOff val="10000"/>
                      </a:schemeClr>
                    </a:gs>
                    <a:gs pos="15000">
                      <a:schemeClr val="tx2"/>
                    </a:gs>
                    <a:gs pos="73000">
                      <a:schemeClr val="tx2">
                        <a:lumMod val="60000"/>
                        <a:lumOff val="40000"/>
                      </a:schemeClr>
                    </a:gs>
                    <a:gs pos="100000">
                      <a:schemeClr val="tx2">
                        <a:lumMod val="0"/>
                        <a:lumOff val="100000"/>
                      </a:schemeClr>
                    </a:gs>
                  </a:gsLst>
                  <a:lin ang="16200000" scaled="1"/>
                </a:gradFill>
                <a:latin typeface="+mj-lt"/>
              </a:defRPr>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939" name="Date Placeholder 3"/>
          <p:cNvSpPr>
            <a:spLocks noGrp="1"/>
          </p:cNvSpPr>
          <p:nvPr>
            <p:ph type="dt" sz="half" idx="10"/>
          </p:nvPr>
        </p:nvSpPr>
        <p:spPr/>
        <p:txBody>
          <a:bodyPr/>
          <a:p>
            <a:fld id="{DAD56777-B122-4DDE-AD0E-6B7C718154A1}" type="datetimeFigureOut">
              <a:rPr lang="en-IN" smtClean="0"/>
              <a:t>20-07-2022</a:t>
            </a:fld>
            <a:endParaRPr lang="en-IN"/>
          </a:p>
        </p:txBody>
      </p:sp>
      <p:sp>
        <p:nvSpPr>
          <p:cNvPr id="1048940" name="Footer Placeholder 4"/>
          <p:cNvSpPr>
            <a:spLocks noGrp="1"/>
          </p:cNvSpPr>
          <p:nvPr>
            <p:ph type="ftr" sz="quarter" idx="11"/>
          </p:nvPr>
        </p:nvSpPr>
        <p:spPr/>
        <p:txBody>
          <a:bodyPr/>
          <a:p>
            <a:endParaRPr lang="en-IN"/>
          </a:p>
        </p:txBody>
      </p:sp>
      <p:sp>
        <p:nvSpPr>
          <p:cNvPr id="1048941" name="Slide Number Placeholder 5"/>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269" name=""/>
        <p:cNvGrpSpPr/>
        <p:nvPr/>
      </p:nvGrpSpPr>
      <p:grpSpPr>
        <a:xfrm>
          <a:off x="0" y="0"/>
          <a:ext cx="0" cy="0"/>
          <a:chOff x="0" y="0"/>
          <a:chExt cx="0" cy="0"/>
        </a:xfrm>
      </p:grpSpPr>
      <p:sp>
        <p:nvSpPr>
          <p:cNvPr id="1049168" name="Title 1"/>
          <p:cNvSpPr>
            <a:spLocks noGrp="1"/>
          </p:cNvSpPr>
          <p:nvPr>
            <p:ph type="title"/>
          </p:nvPr>
        </p:nvSpPr>
        <p:spPr/>
        <p:txBody>
          <a:bodyPr/>
          <a:p>
            <a:r>
              <a:rPr lang="en-US"/>
              <a:t>Click to edit Master title style</a:t>
            </a:r>
          </a:p>
        </p:txBody>
      </p:sp>
      <p:sp>
        <p:nvSpPr>
          <p:cNvPr id="1049169" name="Content Placeholder 2"/>
          <p:cNvSpPr>
            <a:spLocks noGrp="1"/>
          </p:cNvSpPr>
          <p:nvPr>
            <p:ph sz="half" idx="1"/>
          </p:nvPr>
        </p:nvSpPr>
        <p:spPr>
          <a:xfrm>
            <a:off x="1120000" y="1825625"/>
            <a:ext cx="5025216"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170" name="Content Placeholder 3"/>
          <p:cNvSpPr>
            <a:spLocks noGrp="1"/>
          </p:cNvSpPr>
          <p:nvPr>
            <p:ph sz="half" idx="2"/>
          </p:nvPr>
        </p:nvSpPr>
        <p:spPr>
          <a:xfrm>
            <a:off x="6319840" y="1825625"/>
            <a:ext cx="5033960" cy="435133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171" name="Date Placeholder 4"/>
          <p:cNvSpPr>
            <a:spLocks noGrp="1"/>
          </p:cNvSpPr>
          <p:nvPr>
            <p:ph type="dt" sz="half" idx="10"/>
          </p:nvPr>
        </p:nvSpPr>
        <p:spPr/>
        <p:txBody>
          <a:bodyPr/>
          <a:p>
            <a:fld id="{DAD56777-B122-4DDE-AD0E-6B7C718154A1}" type="datetimeFigureOut">
              <a:rPr lang="en-IN" smtClean="0"/>
              <a:t>20-07-2022</a:t>
            </a:fld>
            <a:endParaRPr lang="en-IN"/>
          </a:p>
        </p:txBody>
      </p:sp>
      <p:sp>
        <p:nvSpPr>
          <p:cNvPr id="1049172" name="Footer Placeholder 5"/>
          <p:cNvSpPr>
            <a:spLocks noGrp="1"/>
          </p:cNvSpPr>
          <p:nvPr>
            <p:ph type="ftr" sz="quarter" idx="11"/>
          </p:nvPr>
        </p:nvSpPr>
        <p:spPr/>
        <p:txBody>
          <a:bodyPr/>
          <a:p>
            <a:endParaRPr lang="en-IN"/>
          </a:p>
        </p:txBody>
      </p:sp>
      <p:sp>
        <p:nvSpPr>
          <p:cNvPr id="1049173" name="Slide Number Placeholder 6"/>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264" name=""/>
        <p:cNvGrpSpPr/>
        <p:nvPr/>
      </p:nvGrpSpPr>
      <p:grpSpPr>
        <a:xfrm>
          <a:off x="0" y="0"/>
          <a:ext cx="0" cy="0"/>
          <a:chOff x="0" y="0"/>
          <a:chExt cx="0" cy="0"/>
        </a:xfrm>
      </p:grpSpPr>
      <p:sp>
        <p:nvSpPr>
          <p:cNvPr id="1049138" name="Title 1"/>
          <p:cNvSpPr>
            <a:spLocks noGrp="1"/>
          </p:cNvSpPr>
          <p:nvPr>
            <p:ph type="title"/>
          </p:nvPr>
        </p:nvSpPr>
        <p:spPr>
          <a:xfrm>
            <a:off x="839788" y="365125"/>
            <a:ext cx="10515600" cy="1325563"/>
          </a:xfrm>
        </p:spPr>
        <p:txBody>
          <a:bodyPr/>
          <a:p>
            <a:r>
              <a:rPr lang="en-US"/>
              <a:t>Click to edit Master title style</a:t>
            </a:r>
          </a:p>
        </p:txBody>
      </p:sp>
      <p:sp>
        <p:nvSpPr>
          <p:cNvPr id="1049139" name="Text Placeholder 2"/>
          <p:cNvSpPr>
            <a:spLocks noGrp="1"/>
          </p:cNvSpPr>
          <p:nvPr>
            <p:ph type="body" idx="1"/>
          </p:nvPr>
        </p:nvSpPr>
        <p:spPr>
          <a:xfrm>
            <a:off x="1120000" y="1681163"/>
            <a:ext cx="5025216" cy="823912"/>
          </a:xfrm>
        </p:spPr>
        <p:txBody>
          <a:bodyPr anchor="b"/>
          <a:lstStyle>
            <a:lvl1pPr indent="0" marL="0">
              <a:buNone/>
              <a:defRPr b="0" sz="2400">
                <a:gradFill>
                  <a:gsLst>
                    <a:gs pos="0">
                      <a:schemeClr val="tx2">
                        <a:lumMod val="90000"/>
                        <a:lumOff val="10000"/>
                      </a:schemeClr>
                    </a:gs>
                    <a:gs pos="15000">
                      <a:schemeClr val="tx2"/>
                    </a:gs>
                    <a:gs pos="73000">
                      <a:schemeClr val="tx2">
                        <a:lumMod val="60000"/>
                        <a:lumOff val="40000"/>
                      </a:schemeClr>
                    </a:gs>
                    <a:gs pos="100000">
                      <a:schemeClr val="tx2">
                        <a:lumMod val="0"/>
                        <a:lumOff val="100000"/>
                      </a:schemeClr>
                    </a:gs>
                  </a:gsLst>
                  <a:lin ang="16200000" scaled="1"/>
                </a:gra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140" name="Content Placeholder 3"/>
          <p:cNvSpPr>
            <a:spLocks noGrp="1"/>
          </p:cNvSpPr>
          <p:nvPr>
            <p:ph sz="half" idx="2"/>
          </p:nvPr>
        </p:nvSpPr>
        <p:spPr>
          <a:xfrm>
            <a:off x="1120000" y="2505075"/>
            <a:ext cx="5025216"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141" name="Text Placeholder 4"/>
          <p:cNvSpPr>
            <a:spLocks noGrp="1"/>
          </p:cNvSpPr>
          <p:nvPr>
            <p:ph type="body" sz="quarter" idx="3"/>
          </p:nvPr>
        </p:nvSpPr>
        <p:spPr>
          <a:xfrm>
            <a:off x="6319840" y="1681163"/>
            <a:ext cx="5035548" cy="823912"/>
          </a:xfrm>
        </p:spPr>
        <p:txBody>
          <a:bodyPr anchor="b" bIns="45720" lIns="91440" rIns="91440" rtlCol="0" tIns="45720" vert="horz">
            <a:normAutofit/>
          </a:bodyPr>
          <a:lstStyle>
            <a:lvl1pPr>
              <a:buNone/>
              <a:defRPr b="0" sz="2400" lang="en-US">
                <a:gradFill>
                  <a:gsLst>
                    <a:gs pos="0">
                      <a:schemeClr val="tx2">
                        <a:lumMod val="90000"/>
                        <a:lumOff val="10000"/>
                      </a:schemeClr>
                    </a:gs>
                    <a:gs pos="15000">
                      <a:schemeClr val="tx2"/>
                    </a:gs>
                    <a:gs pos="73000">
                      <a:schemeClr val="tx2">
                        <a:lumMod val="60000"/>
                        <a:lumOff val="40000"/>
                      </a:schemeClr>
                    </a:gs>
                    <a:gs pos="100000">
                      <a:schemeClr val="tx2">
                        <a:lumMod val="0"/>
                        <a:lumOff val="100000"/>
                      </a:schemeClr>
                    </a:gs>
                  </a:gsLst>
                  <a:lin ang="16200000" scaled="1"/>
                </a:gradFill>
              </a:defRPr>
            </a:lvl1pPr>
          </a:lstStyle>
          <a:p>
            <a:pPr indent="0" lvl="0" marL="0">
              <a:buNone/>
            </a:pPr>
            <a:r>
              <a:rPr lang="en-US"/>
              <a:t>Click to edit Master text styles</a:t>
            </a:r>
          </a:p>
        </p:txBody>
      </p:sp>
      <p:sp>
        <p:nvSpPr>
          <p:cNvPr id="1049142" name="Content Placeholder 5"/>
          <p:cNvSpPr>
            <a:spLocks noGrp="1"/>
          </p:cNvSpPr>
          <p:nvPr>
            <p:ph sz="quarter" idx="4"/>
          </p:nvPr>
        </p:nvSpPr>
        <p:spPr>
          <a:xfrm>
            <a:off x="6319840" y="2505075"/>
            <a:ext cx="5035548" cy="3684588"/>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143" name="Date Placeholder 6"/>
          <p:cNvSpPr>
            <a:spLocks noGrp="1"/>
          </p:cNvSpPr>
          <p:nvPr>
            <p:ph type="dt" sz="half" idx="10"/>
          </p:nvPr>
        </p:nvSpPr>
        <p:spPr/>
        <p:txBody>
          <a:bodyPr/>
          <a:p>
            <a:fld id="{DAD56777-B122-4DDE-AD0E-6B7C718154A1}" type="datetimeFigureOut">
              <a:rPr lang="en-IN" smtClean="0"/>
              <a:t>20-07-2022</a:t>
            </a:fld>
            <a:endParaRPr lang="en-IN"/>
          </a:p>
        </p:txBody>
      </p:sp>
      <p:sp>
        <p:nvSpPr>
          <p:cNvPr id="1049144" name="Footer Placeholder 7"/>
          <p:cNvSpPr>
            <a:spLocks noGrp="1"/>
          </p:cNvSpPr>
          <p:nvPr>
            <p:ph type="ftr" sz="quarter" idx="11"/>
          </p:nvPr>
        </p:nvSpPr>
        <p:spPr/>
        <p:txBody>
          <a:bodyPr/>
          <a:p>
            <a:endParaRPr lang="en-IN"/>
          </a:p>
        </p:txBody>
      </p:sp>
      <p:sp>
        <p:nvSpPr>
          <p:cNvPr id="1049145" name="Slide Number Placeholder 8"/>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259" name=""/>
        <p:cNvGrpSpPr/>
        <p:nvPr/>
      </p:nvGrpSpPr>
      <p:grpSpPr>
        <a:xfrm>
          <a:off x="0" y="0"/>
          <a:ext cx="0" cy="0"/>
          <a:chOff x="0" y="0"/>
          <a:chExt cx="0" cy="0"/>
        </a:xfrm>
      </p:grpSpPr>
      <p:sp>
        <p:nvSpPr>
          <p:cNvPr id="1049105" name="Title 1"/>
          <p:cNvSpPr>
            <a:spLocks noGrp="1"/>
          </p:cNvSpPr>
          <p:nvPr>
            <p:ph type="title"/>
          </p:nvPr>
        </p:nvSpPr>
        <p:spPr/>
        <p:txBody>
          <a:bodyPr/>
          <a:p>
            <a:r>
              <a:rPr lang="en-US"/>
              <a:t>Click to edit Master title style</a:t>
            </a:r>
          </a:p>
        </p:txBody>
      </p:sp>
      <p:sp>
        <p:nvSpPr>
          <p:cNvPr id="1049106" name="Date Placeholder 2"/>
          <p:cNvSpPr>
            <a:spLocks noGrp="1"/>
          </p:cNvSpPr>
          <p:nvPr>
            <p:ph type="dt" sz="half" idx="10"/>
          </p:nvPr>
        </p:nvSpPr>
        <p:spPr/>
        <p:txBody>
          <a:bodyPr/>
          <a:p>
            <a:fld id="{DAD56777-B122-4DDE-AD0E-6B7C718154A1}" type="datetimeFigureOut">
              <a:rPr lang="en-IN" smtClean="0"/>
              <a:t>20-07-2022</a:t>
            </a:fld>
            <a:endParaRPr lang="en-IN"/>
          </a:p>
        </p:txBody>
      </p:sp>
      <p:sp>
        <p:nvSpPr>
          <p:cNvPr id="1049107" name="Footer Placeholder 3"/>
          <p:cNvSpPr>
            <a:spLocks noGrp="1"/>
          </p:cNvSpPr>
          <p:nvPr>
            <p:ph type="ftr" sz="quarter" idx="11"/>
          </p:nvPr>
        </p:nvSpPr>
        <p:spPr/>
        <p:txBody>
          <a:bodyPr/>
          <a:p>
            <a:endParaRPr lang="en-IN"/>
          </a:p>
        </p:txBody>
      </p:sp>
      <p:sp>
        <p:nvSpPr>
          <p:cNvPr id="1049108" name="Slide Number Placeholder 4"/>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65" name=""/>
        <p:cNvGrpSpPr/>
        <p:nvPr/>
      </p:nvGrpSpPr>
      <p:grpSpPr>
        <a:xfrm>
          <a:off x="0" y="0"/>
          <a:ext cx="0" cy="0"/>
          <a:chOff x="0" y="0"/>
          <a:chExt cx="0" cy="0"/>
        </a:xfrm>
      </p:grpSpPr>
      <p:sp>
        <p:nvSpPr>
          <p:cNvPr id="1049146" name="Date Placeholder 1"/>
          <p:cNvSpPr>
            <a:spLocks noGrp="1"/>
          </p:cNvSpPr>
          <p:nvPr>
            <p:ph type="dt" sz="half" idx="10"/>
          </p:nvPr>
        </p:nvSpPr>
        <p:spPr/>
        <p:txBody>
          <a:bodyPr/>
          <a:p>
            <a:fld id="{DAD56777-B122-4DDE-AD0E-6B7C718154A1}" type="datetimeFigureOut">
              <a:rPr lang="en-IN" smtClean="0"/>
              <a:t>20-07-2022</a:t>
            </a:fld>
            <a:endParaRPr lang="en-IN"/>
          </a:p>
        </p:txBody>
      </p:sp>
      <p:sp>
        <p:nvSpPr>
          <p:cNvPr id="1049147" name="Footer Placeholder 2"/>
          <p:cNvSpPr>
            <a:spLocks noGrp="1"/>
          </p:cNvSpPr>
          <p:nvPr>
            <p:ph type="ftr" sz="quarter" idx="11"/>
          </p:nvPr>
        </p:nvSpPr>
        <p:spPr/>
        <p:txBody>
          <a:bodyPr/>
          <a:p>
            <a:endParaRPr lang="en-IN"/>
          </a:p>
        </p:txBody>
      </p:sp>
      <p:sp>
        <p:nvSpPr>
          <p:cNvPr id="1049148" name="Slide Number Placeholder 3"/>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225" name=""/>
        <p:cNvGrpSpPr/>
        <p:nvPr/>
      </p:nvGrpSpPr>
      <p:grpSpPr>
        <a:xfrm>
          <a:off x="0" y="0"/>
          <a:ext cx="0" cy="0"/>
          <a:chOff x="0" y="0"/>
          <a:chExt cx="0" cy="0"/>
        </a:xfrm>
      </p:grpSpPr>
      <p:sp>
        <p:nvSpPr>
          <p:cNvPr id="1048944"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048945" name="Content Placeholder 2"/>
          <p:cNvSpPr>
            <a:spLocks noGrp="1"/>
          </p:cNvSpPr>
          <p:nvPr>
            <p:ph idx="1"/>
          </p:nvPr>
        </p:nvSpPr>
        <p:spPr>
          <a:xfrm>
            <a:off x="5183188" y="987425"/>
            <a:ext cx="6172200" cy="4873625"/>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46" name="Text Placeholder 3"/>
          <p:cNvSpPr>
            <a:spLocks noGrp="1"/>
          </p:cNvSpPr>
          <p:nvPr>
            <p:ph type="body" sz="half" idx="2"/>
          </p:nvPr>
        </p:nvSpPr>
        <p:spPr>
          <a:xfrm>
            <a:off x="1120000" y="2057400"/>
            <a:ext cx="3652025" cy="3811588"/>
          </a:xfrm>
        </p:spPr>
        <p:txBody>
          <a:bodyPr/>
          <a:lstStyle>
            <a:lvl1pPr indent="0" marL="0">
              <a:buNone/>
              <a:defRPr sz="1600">
                <a:gradFill>
                  <a:gsLst>
                    <a:gs pos="0">
                      <a:schemeClr val="tx1"/>
                    </a:gs>
                    <a:gs pos="15000">
                      <a:schemeClr val="tx2"/>
                    </a:gs>
                    <a:gs pos="73000">
                      <a:schemeClr val="tx2">
                        <a:lumMod val="60000"/>
                        <a:lumOff val="40000"/>
                      </a:schemeClr>
                    </a:gs>
                    <a:gs pos="100000">
                      <a:schemeClr val="tx2">
                        <a:lumMod val="0"/>
                        <a:lumOff val="100000"/>
                      </a:schemeClr>
                    </a:gs>
                  </a:gsLst>
                  <a:lin ang="16200000" scaled="1"/>
                </a:gradFill>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947" name="Date Placeholder 4"/>
          <p:cNvSpPr>
            <a:spLocks noGrp="1"/>
          </p:cNvSpPr>
          <p:nvPr>
            <p:ph type="dt" sz="half" idx="10"/>
          </p:nvPr>
        </p:nvSpPr>
        <p:spPr/>
        <p:txBody>
          <a:bodyPr/>
          <a:p>
            <a:fld id="{DAD56777-B122-4DDE-AD0E-6B7C718154A1}" type="datetimeFigureOut">
              <a:rPr lang="en-IN" smtClean="0"/>
              <a:t>20-07-2022</a:t>
            </a:fld>
            <a:endParaRPr lang="en-IN"/>
          </a:p>
        </p:txBody>
      </p:sp>
      <p:sp>
        <p:nvSpPr>
          <p:cNvPr id="1048948" name="Footer Placeholder 5"/>
          <p:cNvSpPr>
            <a:spLocks noGrp="1"/>
          </p:cNvSpPr>
          <p:nvPr>
            <p:ph type="ftr" sz="quarter" idx="11"/>
          </p:nvPr>
        </p:nvSpPr>
        <p:spPr/>
        <p:txBody>
          <a:bodyPr/>
          <a:p>
            <a:endParaRPr lang="en-IN"/>
          </a:p>
        </p:txBody>
      </p:sp>
      <p:sp>
        <p:nvSpPr>
          <p:cNvPr id="1048949" name="Slide Number Placeholder 6"/>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262" name=""/>
        <p:cNvGrpSpPr/>
        <p:nvPr/>
      </p:nvGrpSpPr>
      <p:grpSpPr>
        <a:xfrm>
          <a:off x="0" y="0"/>
          <a:ext cx="0" cy="0"/>
          <a:chOff x="0" y="0"/>
          <a:chExt cx="0" cy="0"/>
        </a:xfrm>
      </p:grpSpPr>
      <p:sp>
        <p:nvSpPr>
          <p:cNvPr id="1049119"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049120" name="Picture Placeholder 2"/>
          <p:cNvSpPr>
            <a:spLocks noChangeAspect="1" noGrp="1"/>
          </p:cNvSpPr>
          <p:nvPr>
            <p:ph type="pic" idx="1"/>
          </p:nvPr>
        </p:nvSpPr>
        <p:spPr>
          <a:xfrm>
            <a:off x="5183188" y="987425"/>
            <a:ext cx="6172200" cy="4873625"/>
          </a:xfrm>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p>
        </p:txBody>
      </p:sp>
      <p:sp>
        <p:nvSpPr>
          <p:cNvPr id="1049121" name="Text Placeholder 3"/>
          <p:cNvSpPr>
            <a:spLocks noGrp="1"/>
          </p:cNvSpPr>
          <p:nvPr>
            <p:ph type="body" sz="half" idx="2"/>
          </p:nvPr>
        </p:nvSpPr>
        <p:spPr>
          <a:xfrm>
            <a:off x="1120000" y="2057400"/>
            <a:ext cx="3652025" cy="3811588"/>
          </a:xfrm>
        </p:spPr>
        <p:txBody>
          <a:bodyPr/>
          <a:lstStyle>
            <a:lvl1pPr indent="0" marL="0">
              <a:buNone/>
              <a:defRPr sz="1600">
                <a:gradFill>
                  <a:gsLst>
                    <a:gs pos="0">
                      <a:schemeClr val="tx1"/>
                    </a:gs>
                    <a:gs pos="15000">
                      <a:schemeClr val="tx2"/>
                    </a:gs>
                    <a:gs pos="73000">
                      <a:schemeClr val="tx2">
                        <a:lumMod val="60000"/>
                        <a:lumOff val="40000"/>
                      </a:schemeClr>
                    </a:gs>
                    <a:gs pos="100000">
                      <a:schemeClr val="tx2">
                        <a:lumMod val="0"/>
                        <a:lumOff val="100000"/>
                      </a:schemeClr>
                    </a:gs>
                  </a:gsLst>
                  <a:lin ang="16200000" scaled="1"/>
                </a:gradFill>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9122" name="Date Placeholder 4"/>
          <p:cNvSpPr>
            <a:spLocks noGrp="1"/>
          </p:cNvSpPr>
          <p:nvPr>
            <p:ph type="dt" sz="half" idx="10"/>
          </p:nvPr>
        </p:nvSpPr>
        <p:spPr/>
        <p:txBody>
          <a:bodyPr/>
          <a:p>
            <a:fld id="{DAD56777-B122-4DDE-AD0E-6B7C718154A1}" type="datetimeFigureOut">
              <a:rPr lang="en-IN" smtClean="0"/>
              <a:t>20-07-2022</a:t>
            </a:fld>
            <a:endParaRPr lang="en-IN"/>
          </a:p>
        </p:txBody>
      </p:sp>
      <p:sp>
        <p:nvSpPr>
          <p:cNvPr id="1049123" name="Footer Placeholder 5"/>
          <p:cNvSpPr>
            <a:spLocks noGrp="1"/>
          </p:cNvSpPr>
          <p:nvPr>
            <p:ph type="ftr" sz="quarter" idx="11"/>
          </p:nvPr>
        </p:nvSpPr>
        <p:spPr/>
        <p:txBody>
          <a:bodyPr/>
          <a:p>
            <a:endParaRPr lang="en-IN"/>
          </a:p>
        </p:txBody>
      </p:sp>
      <p:sp>
        <p:nvSpPr>
          <p:cNvPr id="1049124" name="Slide Number Placeholder 6"/>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268" name=""/>
        <p:cNvGrpSpPr/>
        <p:nvPr/>
      </p:nvGrpSpPr>
      <p:grpSpPr>
        <a:xfrm>
          <a:off x="0" y="0"/>
          <a:ext cx="0" cy="0"/>
          <a:chOff x="0" y="0"/>
          <a:chExt cx="0" cy="0"/>
        </a:xfrm>
      </p:grpSpPr>
      <p:sp>
        <p:nvSpPr>
          <p:cNvPr id="104916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1049163" name="Picture Placeholder 2"/>
          <p:cNvSpPr>
            <a:spLocks noChangeAspect="1" noGrp="1"/>
          </p:cNvSpPr>
          <p:nvPr>
            <p:ph type="pic" idx="1"/>
          </p:nvPr>
        </p:nvSpPr>
        <p:spPr>
          <a:xfrm>
            <a:off x="839788" y="987425"/>
            <a:ext cx="10515600" cy="3379735"/>
          </a:xfrm>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p>
        </p:txBody>
      </p:sp>
      <p:sp>
        <p:nvSpPr>
          <p:cNvPr id="1049164" name="Text Placeholder 3"/>
          <p:cNvSpPr>
            <a:spLocks noGrp="1"/>
          </p:cNvSpPr>
          <p:nvPr>
            <p:ph type="body" sz="half" idx="2"/>
          </p:nvPr>
        </p:nvSpPr>
        <p:spPr>
          <a:xfrm>
            <a:off x="839788" y="5186516"/>
            <a:ext cx="10514012" cy="682472"/>
          </a:xfrm>
        </p:spPr>
        <p:txBody>
          <a:bodyPr/>
          <a:lstStyle>
            <a:lvl1pPr indent="0" marL="0">
              <a:buNone/>
              <a:defRPr sz="1600">
                <a:gradFill>
                  <a:gsLst>
                    <a:gs pos="0">
                      <a:schemeClr val="tx1"/>
                    </a:gs>
                    <a:gs pos="15000">
                      <a:schemeClr val="tx2"/>
                    </a:gs>
                    <a:gs pos="73000">
                      <a:schemeClr val="tx2">
                        <a:lumMod val="60000"/>
                        <a:lumOff val="40000"/>
                      </a:schemeClr>
                    </a:gs>
                    <a:gs pos="100000">
                      <a:schemeClr val="tx2">
                        <a:lumMod val="0"/>
                        <a:lumOff val="100000"/>
                      </a:schemeClr>
                    </a:gs>
                  </a:gsLst>
                  <a:lin ang="16200000" scaled="1"/>
                </a:gradFill>
              </a:defRPr>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9165" name="Date Placeholder 4"/>
          <p:cNvSpPr>
            <a:spLocks noGrp="1"/>
          </p:cNvSpPr>
          <p:nvPr>
            <p:ph type="dt" sz="half" idx="10"/>
          </p:nvPr>
        </p:nvSpPr>
        <p:spPr/>
        <p:txBody>
          <a:bodyPr/>
          <a:p>
            <a:fld id="{DAD56777-B122-4DDE-AD0E-6B7C718154A1}" type="datetimeFigureOut">
              <a:rPr lang="en-IN" smtClean="0"/>
              <a:t>20-07-2022</a:t>
            </a:fld>
            <a:endParaRPr lang="en-IN"/>
          </a:p>
        </p:txBody>
      </p:sp>
      <p:sp>
        <p:nvSpPr>
          <p:cNvPr id="1049166" name="Footer Placeholder 5"/>
          <p:cNvSpPr>
            <a:spLocks noGrp="1"/>
          </p:cNvSpPr>
          <p:nvPr>
            <p:ph type="ftr" sz="quarter" idx="11"/>
          </p:nvPr>
        </p:nvSpPr>
        <p:spPr/>
        <p:txBody>
          <a:bodyPr/>
          <a:p>
            <a:endParaRPr lang="en-IN"/>
          </a:p>
        </p:txBody>
      </p:sp>
      <p:sp>
        <p:nvSpPr>
          <p:cNvPr id="1049167" name="Slide Number Placeholder 6"/>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261" name=""/>
        <p:cNvGrpSpPr/>
        <p:nvPr/>
      </p:nvGrpSpPr>
      <p:grpSpPr>
        <a:xfrm>
          <a:off x="0" y="0"/>
          <a:ext cx="0" cy="0"/>
          <a:chOff x="0" y="0"/>
          <a:chExt cx="0" cy="0"/>
        </a:xfrm>
      </p:grpSpPr>
      <p:sp>
        <p:nvSpPr>
          <p:cNvPr id="1049114"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1049115" name="Text Placeholder 3"/>
          <p:cNvSpPr>
            <a:spLocks noGrp="1"/>
          </p:cNvSpPr>
          <p:nvPr>
            <p:ph type="body" sz="half" idx="2"/>
          </p:nvPr>
        </p:nvSpPr>
        <p:spPr>
          <a:xfrm>
            <a:off x="839788" y="4489399"/>
            <a:ext cx="10514012" cy="1501826"/>
          </a:xfrm>
        </p:spPr>
        <p:txBody>
          <a:bodyPr anchor="ct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9116" name="Date Placeholder 4"/>
          <p:cNvSpPr>
            <a:spLocks noGrp="1"/>
          </p:cNvSpPr>
          <p:nvPr>
            <p:ph type="dt" sz="half" idx="10"/>
          </p:nvPr>
        </p:nvSpPr>
        <p:spPr/>
        <p:txBody>
          <a:bodyPr/>
          <a:p>
            <a:fld id="{DAD56777-B122-4DDE-AD0E-6B7C718154A1}" type="datetimeFigureOut">
              <a:rPr lang="en-IN" smtClean="0"/>
              <a:t>20-07-2022</a:t>
            </a:fld>
            <a:endParaRPr lang="en-IN"/>
          </a:p>
        </p:txBody>
      </p:sp>
      <p:sp>
        <p:nvSpPr>
          <p:cNvPr id="1049117" name="Footer Placeholder 5"/>
          <p:cNvSpPr>
            <a:spLocks noGrp="1"/>
          </p:cNvSpPr>
          <p:nvPr>
            <p:ph type="ftr" sz="quarter" idx="11"/>
          </p:nvPr>
        </p:nvSpPr>
        <p:spPr/>
        <p:txBody>
          <a:bodyPr/>
          <a:p>
            <a:endParaRPr lang="en-IN"/>
          </a:p>
        </p:txBody>
      </p:sp>
      <p:sp>
        <p:nvSpPr>
          <p:cNvPr id="1049118" name="Slide Number Placeholder 6"/>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69" name=""/>
        <p:cNvGrpSpPr/>
        <p:nvPr/>
      </p:nvGrpSpPr>
      <p:grpSpPr>
        <a:xfrm>
          <a:off x="0" y="0"/>
          <a:ext cx="0" cy="0"/>
          <a:chOff x="0" y="0"/>
          <a:chExt cx="0" cy="0"/>
        </a:xfrm>
      </p:grpSpPr>
      <p:sp>
        <p:nvSpPr>
          <p:cNvPr id="1048685" name="Title 1"/>
          <p:cNvSpPr>
            <a:spLocks noGrp="1"/>
          </p:cNvSpPr>
          <p:nvPr>
            <p:ph type="title"/>
          </p:nvPr>
        </p:nvSpPr>
        <p:spPr/>
        <p:txBody>
          <a:bodyPr/>
          <a:p>
            <a:r>
              <a:rPr lang="en-US"/>
              <a:t>Click to edit Master title style</a:t>
            </a:r>
            <a:endParaRPr dirty="0" lang="en-US"/>
          </a:p>
        </p:txBody>
      </p:sp>
      <p:sp>
        <p:nvSpPr>
          <p:cNvPr id="1048686" name="Content Placeholder 2"/>
          <p:cNvSpPr>
            <a:spLocks noGrp="1"/>
          </p:cNvSpPr>
          <p:nvPr>
            <p:ph sz="half" idx="1"/>
          </p:nvPr>
        </p:nvSpPr>
        <p:spPr>
          <a:xfrm>
            <a:off x="720000" y="2541600"/>
            <a:ext cx="5003800" cy="3234575"/>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87" name="Content Placeholder 3"/>
          <p:cNvSpPr>
            <a:spLocks noGrp="1"/>
          </p:cNvSpPr>
          <p:nvPr>
            <p:ph sz="half" idx="2"/>
          </p:nvPr>
        </p:nvSpPr>
        <p:spPr>
          <a:xfrm>
            <a:off x="6458400" y="2541600"/>
            <a:ext cx="5003801" cy="3234576"/>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88" name="Date Placeholder 4"/>
          <p:cNvSpPr>
            <a:spLocks noGrp="1"/>
          </p:cNvSpPr>
          <p:nvPr>
            <p:ph type="dt" sz="half" idx="10"/>
          </p:nvPr>
        </p:nvSpPr>
        <p:spPr>
          <a:xfrm>
            <a:off x="731837" y="6138000"/>
            <a:ext cx="3095626" cy="720000"/>
          </a:xfrm>
          <a:prstGeom prst="rect"/>
        </p:spPr>
        <p:txBody>
          <a:bodyPr/>
          <a:p>
            <a:fld id="{0C23D88D-8CEC-4ED9-A53B-5596187D9A16}" type="datetime2">
              <a:rPr lang="en-US" smtClean="0"/>
              <a:t>Tuesday, July 12, 2022</a:t>
            </a:fld>
            <a:endParaRPr lang="en-US"/>
          </a:p>
        </p:txBody>
      </p:sp>
      <p:sp>
        <p:nvSpPr>
          <p:cNvPr id="1048689" name="Footer Placeholder 5"/>
          <p:cNvSpPr>
            <a:spLocks noGrp="1"/>
          </p:cNvSpPr>
          <p:nvPr>
            <p:ph type="ftr" sz="quarter" idx="11"/>
          </p:nvPr>
        </p:nvSpPr>
        <p:spPr>
          <a:xfrm>
            <a:off x="4548188" y="6138000"/>
            <a:ext cx="5003800" cy="720000"/>
          </a:xfrm>
          <a:prstGeom prst="rect"/>
        </p:spPr>
        <p:txBody>
          <a:bodyPr/>
          <a:p>
            <a:r>
              <a:rPr lang="en-US"/>
              <a:t>Sample Footer Text</a:t>
            </a:r>
          </a:p>
        </p:txBody>
      </p:sp>
      <p:sp>
        <p:nvSpPr>
          <p:cNvPr id="1048690" name="Slide Number Placeholder 6"/>
          <p:cNvSpPr>
            <a:spLocks noGrp="1"/>
          </p:cNvSpPr>
          <p:nvPr>
            <p:ph type="sldNum" sz="quarter" idx="12"/>
          </p:nvPr>
        </p:nvSpPr>
        <p:spPr>
          <a:xfrm>
            <a:off x="10272713" y="6138000"/>
            <a:ext cx="1187449" cy="720000"/>
          </a:xfrm>
          <a:prstGeom prst="rect"/>
        </p:spPr>
        <p:txBody>
          <a:bodyPr/>
          <a:p>
            <a:fld id="{1621B6DD-29C1-4FEA-923F-71EA1347694C}"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267" name=""/>
        <p:cNvGrpSpPr/>
        <p:nvPr/>
      </p:nvGrpSpPr>
      <p:grpSpPr>
        <a:xfrm>
          <a:off x="0" y="0"/>
          <a:ext cx="0" cy="0"/>
          <a:chOff x="0" y="0"/>
          <a:chExt cx="0" cy="0"/>
        </a:xfrm>
      </p:grpSpPr>
      <p:sp>
        <p:nvSpPr>
          <p:cNvPr id="1049154"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049155" name="Text Placeholder 3"/>
          <p:cNvSpPr>
            <a:spLocks noGrp="1"/>
          </p:cNvSpPr>
          <p:nvPr>
            <p:ph type="body" sz="half" idx="13"/>
          </p:nvPr>
        </p:nvSpPr>
        <p:spPr>
          <a:xfrm>
            <a:off x="1720644" y="3365557"/>
            <a:ext cx="8752299" cy="548968"/>
          </a:xfrm>
        </p:spPr>
        <p:txBody>
          <a:bodyPr anchor="t">
            <a:normAutofit/>
          </a:bodyPr>
          <a:lstStyle>
            <a:lvl1pPr indent="0" marL="0">
              <a:buNone/>
              <a:defRPr sz="14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9156" name="Text Placeholder 3"/>
          <p:cNvSpPr>
            <a:spLocks noGrp="1"/>
          </p:cNvSpPr>
          <p:nvPr>
            <p:ph type="body" sz="half" idx="2"/>
          </p:nvPr>
        </p:nvSpPr>
        <p:spPr>
          <a:xfrm>
            <a:off x="838200" y="4501729"/>
            <a:ext cx="10512424" cy="1489496"/>
          </a:xfrm>
        </p:spPr>
        <p:txBody>
          <a:bodyPr anchor="ctr">
            <a:normAutofit/>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9157" name="Date Placeholder 4"/>
          <p:cNvSpPr>
            <a:spLocks noGrp="1"/>
          </p:cNvSpPr>
          <p:nvPr>
            <p:ph type="dt" sz="half" idx="10"/>
          </p:nvPr>
        </p:nvSpPr>
        <p:spPr/>
        <p:txBody>
          <a:bodyPr/>
          <a:p>
            <a:fld id="{DAD56777-B122-4DDE-AD0E-6B7C718154A1}" type="datetimeFigureOut">
              <a:rPr lang="en-IN" smtClean="0"/>
              <a:t>20-07-2022</a:t>
            </a:fld>
            <a:endParaRPr lang="en-IN"/>
          </a:p>
        </p:txBody>
      </p:sp>
      <p:sp>
        <p:nvSpPr>
          <p:cNvPr id="1049158" name="Footer Placeholder 5"/>
          <p:cNvSpPr>
            <a:spLocks noGrp="1"/>
          </p:cNvSpPr>
          <p:nvPr>
            <p:ph type="ftr" sz="quarter" idx="11"/>
          </p:nvPr>
        </p:nvSpPr>
        <p:spPr/>
        <p:txBody>
          <a:bodyPr/>
          <a:p>
            <a:endParaRPr lang="en-IN"/>
          </a:p>
        </p:txBody>
      </p:sp>
      <p:sp>
        <p:nvSpPr>
          <p:cNvPr id="1049159" name="Slide Number Placeholder 6"/>
          <p:cNvSpPr>
            <a:spLocks noGrp="1"/>
          </p:cNvSpPr>
          <p:nvPr>
            <p:ph type="sldNum" sz="quarter" idx="12"/>
          </p:nvPr>
        </p:nvSpPr>
        <p:spPr/>
        <p:txBody>
          <a:bodyPr/>
          <a:p>
            <a:fld id="{E19E4C24-5EA6-414E-AAFB-A59F487F0EDE}" type="slidenum">
              <a:rPr lang="en-IN" smtClean="0"/>
              <a:t>‹#›</a:t>
            </a:fld>
            <a:endParaRPr lang="en-IN"/>
          </a:p>
        </p:txBody>
      </p:sp>
      <p:sp>
        <p:nvSpPr>
          <p:cNvPr id="1049160" name="TextBox 8"/>
          <p:cNvSpPr txBox="1"/>
          <p:nvPr/>
        </p:nvSpPr>
        <p:spPr>
          <a:xfrm>
            <a:off x="1111044" y="786824"/>
            <a:ext cx="609600" cy="584776"/>
          </a:xfrm>
          <a:prstGeom prst="rect"/>
        </p:spPr>
        <p:txBody>
          <a:bodyPr anchor="ctr" bIns="45720" lIns="91440" rIns="91440" rtlCol="0" tIns="45720" vert="horz">
            <a:noAutofit/>
          </a:bodyPr>
          <a:lstStyle>
            <a:lvl1pPr>
              <a:spcBef>
                <a:spcPct val="0"/>
              </a:spcBef>
              <a:buNone/>
              <a:defRPr b="0" cap="all" sz="3200">
                <a:ln w="3175" cmpd="sng">
                  <a:noFill/>
                </a:ln>
                <a:effectLst>
                  <a:glow rad="38100">
                    <a:schemeClr val="bg1">
                      <a:lumMod val="65000"/>
                      <a:lumOff val="35000"/>
                      <a:alpha val="40000"/>
                    </a:schemeClr>
                  </a:glow>
                  <a:outerShdw algn="tl" blurRad="28575" dir="14040000" dist="38100"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sz="8000" lang="en-US">
                <a:solidFill>
                  <a:schemeClr val="tx1"/>
                </a:solidFill>
                <a:effectLst/>
              </a:rPr>
              <a:t>“</a:t>
            </a:r>
          </a:p>
        </p:txBody>
      </p:sp>
      <p:sp>
        <p:nvSpPr>
          <p:cNvPr id="1049161" name="TextBox 9"/>
          <p:cNvSpPr txBox="1"/>
          <p:nvPr/>
        </p:nvSpPr>
        <p:spPr>
          <a:xfrm>
            <a:off x="10437812" y="2743200"/>
            <a:ext cx="609600" cy="584776"/>
          </a:xfrm>
          <a:prstGeom prst="rect"/>
        </p:spPr>
        <p:txBody>
          <a:bodyPr anchor="ctr" bIns="45720" lIns="91440" rIns="91440" rtlCol="0" tIns="45720" vert="horz">
            <a:noAutofit/>
          </a:bodyPr>
          <a:lstStyle>
            <a:lvl1pPr>
              <a:spcBef>
                <a:spcPct val="0"/>
              </a:spcBef>
              <a:buNone/>
              <a:defRPr b="0" cap="all" sz="3200">
                <a:ln w="3175" cmpd="sng">
                  <a:noFill/>
                </a:ln>
                <a:effectLst>
                  <a:glow rad="38100">
                    <a:schemeClr val="bg1">
                      <a:lumMod val="65000"/>
                      <a:lumOff val="35000"/>
                      <a:alpha val="40000"/>
                    </a:schemeClr>
                  </a:glow>
                  <a:outerShdw algn="tl" blurRad="28575" dir="14040000" dist="38100"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lvl="0"/>
            <a:r>
              <a:rPr sz="8000" lang="en-US">
                <a:solidFill>
                  <a:schemeClr val="tx1"/>
                </a:solidFill>
                <a:effectLst/>
              </a:rPr>
              <a:t>”</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260" name=""/>
        <p:cNvGrpSpPr/>
        <p:nvPr/>
      </p:nvGrpSpPr>
      <p:grpSpPr>
        <a:xfrm>
          <a:off x="0" y="0"/>
          <a:ext cx="0" cy="0"/>
          <a:chOff x="0" y="0"/>
          <a:chExt cx="0" cy="0"/>
        </a:xfrm>
      </p:grpSpPr>
      <p:sp>
        <p:nvSpPr>
          <p:cNvPr id="1049109"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1049110" name="Text Placeholder 3"/>
          <p:cNvSpPr>
            <a:spLocks noGrp="1"/>
          </p:cNvSpPr>
          <p:nvPr>
            <p:ph type="body" sz="half" idx="2"/>
          </p:nvPr>
        </p:nvSpPr>
        <p:spPr>
          <a:xfrm>
            <a:off x="839788" y="4850581"/>
            <a:ext cx="10514012" cy="1140644"/>
          </a:xfrm>
        </p:spPr>
        <p:txBody>
          <a:bodyPr anchor="t"/>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9111" name="Date Placeholder 4"/>
          <p:cNvSpPr>
            <a:spLocks noGrp="1"/>
          </p:cNvSpPr>
          <p:nvPr>
            <p:ph type="dt" sz="half" idx="10"/>
          </p:nvPr>
        </p:nvSpPr>
        <p:spPr/>
        <p:txBody>
          <a:bodyPr/>
          <a:p>
            <a:fld id="{DAD56777-B122-4DDE-AD0E-6B7C718154A1}" type="datetimeFigureOut">
              <a:rPr lang="en-IN" smtClean="0"/>
              <a:t>20-07-2022</a:t>
            </a:fld>
            <a:endParaRPr lang="en-IN"/>
          </a:p>
        </p:txBody>
      </p:sp>
      <p:sp>
        <p:nvSpPr>
          <p:cNvPr id="1049112" name="Footer Placeholder 5"/>
          <p:cNvSpPr>
            <a:spLocks noGrp="1"/>
          </p:cNvSpPr>
          <p:nvPr>
            <p:ph type="ftr" sz="quarter" idx="11"/>
          </p:nvPr>
        </p:nvSpPr>
        <p:spPr/>
        <p:txBody>
          <a:bodyPr/>
          <a:p>
            <a:endParaRPr lang="en-IN"/>
          </a:p>
        </p:txBody>
      </p:sp>
      <p:sp>
        <p:nvSpPr>
          <p:cNvPr id="1049113" name="Slide Number Placeholder 6"/>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270" name=""/>
        <p:cNvGrpSpPr/>
        <p:nvPr/>
      </p:nvGrpSpPr>
      <p:grpSpPr>
        <a:xfrm>
          <a:off x="0" y="0"/>
          <a:ext cx="0" cy="0"/>
          <a:chOff x="0" y="0"/>
          <a:chExt cx="0" cy="0"/>
        </a:xfrm>
      </p:grpSpPr>
      <p:sp>
        <p:nvSpPr>
          <p:cNvPr id="1049174" name="Title 1"/>
          <p:cNvSpPr>
            <a:spLocks noGrp="1"/>
          </p:cNvSpPr>
          <p:nvPr>
            <p:ph type="title"/>
          </p:nvPr>
        </p:nvSpPr>
        <p:spPr>
          <a:xfrm>
            <a:off x="838200" y="365125"/>
            <a:ext cx="10515600" cy="1325563"/>
          </a:xfrm>
        </p:spPr>
        <p:txBody>
          <a:bodyPr/>
          <a:p>
            <a:r>
              <a:rPr lang="en-US"/>
              <a:t>Click to edit Master title style</a:t>
            </a:r>
          </a:p>
        </p:txBody>
      </p:sp>
      <p:sp>
        <p:nvSpPr>
          <p:cNvPr id="1049175" name="Text Placeholder 2"/>
          <p:cNvSpPr>
            <a:spLocks noGrp="1"/>
          </p:cNvSpPr>
          <p:nvPr>
            <p:ph type="body" idx="1"/>
          </p:nvPr>
        </p:nvSpPr>
        <p:spPr>
          <a:xfrm>
            <a:off x="1337282" y="1885950"/>
            <a:ext cx="2946866" cy="576262"/>
          </a:xfrm>
        </p:spPr>
        <p:txBody>
          <a:bodyPr anchor="b">
            <a:noAutofit/>
          </a:bodyPr>
          <a:lstStyle>
            <a:lvl1pPr indent="0" marL="0">
              <a:buNone/>
              <a:defRPr b="0" sz="2400">
                <a:gradFill>
                  <a:gsLst>
                    <a:gs pos="0">
                      <a:schemeClr val="tx2">
                        <a:lumMod val="90000"/>
                        <a:lumOff val="10000"/>
                      </a:schemeClr>
                    </a:gs>
                    <a:gs pos="15000">
                      <a:schemeClr val="tx2"/>
                    </a:gs>
                    <a:gs pos="73000">
                      <a:schemeClr val="tx2">
                        <a:lumMod val="60000"/>
                        <a:lumOff val="40000"/>
                      </a:schemeClr>
                    </a:gs>
                    <a:gs pos="100000">
                      <a:schemeClr val="tx2">
                        <a:lumMod val="0"/>
                        <a:lumOff val="100000"/>
                      </a:schemeClr>
                    </a:gs>
                  </a:gsLst>
                  <a:lin ang="16200000" scaled="1"/>
                </a:gra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176" name="Text Placeholder 3"/>
          <p:cNvSpPr>
            <a:spLocks noGrp="1"/>
          </p:cNvSpPr>
          <p:nvPr>
            <p:ph type="body" sz="half" idx="15"/>
          </p:nvPr>
        </p:nvSpPr>
        <p:spPr>
          <a:xfrm>
            <a:off x="1356798" y="2571750"/>
            <a:ext cx="2927350" cy="3589338"/>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177" name="Text Placeholder 4"/>
          <p:cNvSpPr>
            <a:spLocks noGrp="1"/>
          </p:cNvSpPr>
          <p:nvPr>
            <p:ph type="body" sz="quarter" idx="3"/>
          </p:nvPr>
        </p:nvSpPr>
        <p:spPr>
          <a:xfrm>
            <a:off x="4587994" y="1885950"/>
            <a:ext cx="2936241" cy="576262"/>
          </a:xfrm>
        </p:spPr>
        <p:txBody>
          <a:bodyPr anchor="b" bIns="45720" lIns="91440" rIns="91440" rtlCol="0" tIns="45720" vert="horz">
            <a:noAutofit/>
          </a:bodyPr>
          <a:lstStyle>
            <a:lvl1pPr>
              <a:buNone/>
              <a:defRPr b="0" sz="2400" lang="en-US">
                <a:gradFill>
                  <a:gsLst>
                    <a:gs pos="0">
                      <a:schemeClr val="tx2">
                        <a:lumMod val="90000"/>
                        <a:lumOff val="10000"/>
                      </a:schemeClr>
                    </a:gs>
                    <a:gs pos="15000">
                      <a:schemeClr val="tx2"/>
                    </a:gs>
                    <a:gs pos="73000">
                      <a:schemeClr val="tx2">
                        <a:lumMod val="60000"/>
                        <a:lumOff val="40000"/>
                      </a:schemeClr>
                    </a:gs>
                    <a:gs pos="100000">
                      <a:schemeClr val="tx2">
                        <a:lumMod val="0"/>
                        <a:lumOff val="100000"/>
                      </a:schemeClr>
                    </a:gs>
                  </a:gsLst>
                  <a:lin ang="16200000" scaled="1"/>
                </a:gradFill>
              </a:defRPr>
            </a:lvl1pPr>
          </a:lstStyle>
          <a:p>
            <a:pPr indent="0" lvl="0" marL="0">
              <a:buNone/>
            </a:pPr>
            <a:r>
              <a:rPr lang="en-US"/>
              <a:t>Click to edit Master text styles</a:t>
            </a:r>
          </a:p>
        </p:txBody>
      </p:sp>
      <p:sp>
        <p:nvSpPr>
          <p:cNvPr id="1049178" name="Text Placeholder 3"/>
          <p:cNvSpPr>
            <a:spLocks noGrp="1"/>
          </p:cNvSpPr>
          <p:nvPr>
            <p:ph type="body" sz="half" idx="16"/>
          </p:nvPr>
        </p:nvSpPr>
        <p:spPr>
          <a:xfrm>
            <a:off x="4577441" y="2571750"/>
            <a:ext cx="2946794" cy="3589338"/>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179" name="Text Placeholder 4"/>
          <p:cNvSpPr>
            <a:spLocks noGrp="1"/>
          </p:cNvSpPr>
          <p:nvPr>
            <p:ph type="body" sz="quarter" idx="13"/>
          </p:nvPr>
        </p:nvSpPr>
        <p:spPr>
          <a:xfrm>
            <a:off x="7829035" y="1885950"/>
            <a:ext cx="2932113" cy="576262"/>
          </a:xfrm>
        </p:spPr>
        <p:txBody>
          <a:bodyPr anchor="b" bIns="45720" lIns="91440" rIns="91440" rtlCol="0" tIns="45720" vert="horz">
            <a:noAutofit/>
          </a:bodyPr>
          <a:lstStyle>
            <a:lvl1pPr>
              <a:buNone/>
              <a:defRPr b="0" dirty="0" sz="2400" lang="en-US">
                <a:gradFill>
                  <a:gsLst>
                    <a:gs pos="0">
                      <a:schemeClr val="tx2">
                        <a:lumMod val="90000"/>
                        <a:lumOff val="10000"/>
                      </a:schemeClr>
                    </a:gs>
                    <a:gs pos="15000">
                      <a:schemeClr val="tx2"/>
                    </a:gs>
                    <a:gs pos="73000">
                      <a:schemeClr val="tx2">
                        <a:lumMod val="60000"/>
                        <a:lumOff val="40000"/>
                      </a:schemeClr>
                    </a:gs>
                    <a:gs pos="100000">
                      <a:schemeClr val="tx2">
                        <a:lumMod val="0"/>
                        <a:lumOff val="100000"/>
                      </a:schemeClr>
                    </a:gs>
                  </a:gsLst>
                  <a:lin ang="16200000" scaled="1"/>
                </a:gradFill>
              </a:defRPr>
            </a:lvl1pPr>
          </a:lstStyle>
          <a:p>
            <a:pPr indent="0" lvl="0" marL="0">
              <a:buNone/>
            </a:pPr>
            <a:r>
              <a:rPr lang="en-US"/>
              <a:t>Click to edit Master text styles</a:t>
            </a:r>
          </a:p>
        </p:txBody>
      </p:sp>
      <p:sp>
        <p:nvSpPr>
          <p:cNvPr id="1049180" name="Text Placeholder 3"/>
          <p:cNvSpPr>
            <a:spLocks noGrp="1"/>
          </p:cNvSpPr>
          <p:nvPr>
            <p:ph type="body" sz="half" idx="17"/>
          </p:nvPr>
        </p:nvSpPr>
        <p:spPr>
          <a:xfrm>
            <a:off x="7829035" y="2571750"/>
            <a:ext cx="2932113" cy="3589338"/>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181" name="Date Placeholder 2"/>
          <p:cNvSpPr>
            <a:spLocks noGrp="1"/>
          </p:cNvSpPr>
          <p:nvPr>
            <p:ph type="dt" sz="half" idx="10"/>
          </p:nvPr>
        </p:nvSpPr>
        <p:spPr/>
        <p:txBody>
          <a:bodyPr/>
          <a:p>
            <a:fld id="{DAD56777-B122-4DDE-AD0E-6B7C718154A1}" type="datetimeFigureOut">
              <a:rPr lang="en-IN" smtClean="0"/>
              <a:t>20-07-2022</a:t>
            </a:fld>
            <a:endParaRPr lang="en-IN"/>
          </a:p>
        </p:txBody>
      </p:sp>
      <p:sp>
        <p:nvSpPr>
          <p:cNvPr id="1049182" name="Footer Placeholder 3"/>
          <p:cNvSpPr>
            <a:spLocks noGrp="1"/>
          </p:cNvSpPr>
          <p:nvPr>
            <p:ph type="ftr" sz="quarter" idx="11"/>
          </p:nvPr>
        </p:nvSpPr>
        <p:spPr/>
        <p:txBody>
          <a:bodyPr/>
          <a:p>
            <a:endParaRPr lang="en-IN"/>
          </a:p>
        </p:txBody>
      </p:sp>
      <p:sp>
        <p:nvSpPr>
          <p:cNvPr id="1049183" name="Slide Number Placeholder 4"/>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263" name=""/>
        <p:cNvGrpSpPr/>
        <p:nvPr/>
      </p:nvGrpSpPr>
      <p:grpSpPr>
        <a:xfrm>
          <a:off x="0" y="0"/>
          <a:ext cx="0" cy="0"/>
          <a:chOff x="0" y="0"/>
          <a:chExt cx="0" cy="0"/>
        </a:xfrm>
      </p:grpSpPr>
      <p:sp>
        <p:nvSpPr>
          <p:cNvPr id="1049125" name="Title 1"/>
          <p:cNvSpPr>
            <a:spLocks noGrp="1"/>
          </p:cNvSpPr>
          <p:nvPr>
            <p:ph type="title"/>
          </p:nvPr>
        </p:nvSpPr>
        <p:spPr>
          <a:xfrm>
            <a:off x="838200" y="365125"/>
            <a:ext cx="10515600" cy="1325563"/>
          </a:xfrm>
        </p:spPr>
        <p:txBody>
          <a:bodyPr/>
          <a:p>
            <a:r>
              <a:rPr lang="en-US"/>
              <a:t>Click to edit Master title style</a:t>
            </a:r>
          </a:p>
        </p:txBody>
      </p:sp>
      <p:sp>
        <p:nvSpPr>
          <p:cNvPr id="1049126" name="Text Placeholder 2"/>
          <p:cNvSpPr>
            <a:spLocks noGrp="1"/>
          </p:cNvSpPr>
          <p:nvPr>
            <p:ph type="body" idx="1"/>
          </p:nvPr>
        </p:nvSpPr>
        <p:spPr>
          <a:xfrm>
            <a:off x="1332085" y="4297503"/>
            <a:ext cx="2940050" cy="576262"/>
          </a:xfrm>
        </p:spPr>
        <p:txBody>
          <a:bodyPr anchor="b">
            <a:noAutofit/>
          </a:bodyPr>
          <a:lstStyle>
            <a:lvl1pPr indent="0" marL="0">
              <a:buNone/>
              <a:defRPr b="0" sz="2400">
                <a:gradFill>
                  <a:gsLst>
                    <a:gs pos="0">
                      <a:schemeClr val="bg1">
                        <a:lumMod val="41000"/>
                        <a:lumOff val="59000"/>
                      </a:schemeClr>
                    </a:gs>
                    <a:gs pos="34000">
                      <a:schemeClr val="tx1">
                        <a:lumMod val="93000"/>
                      </a:schemeClr>
                    </a:gs>
                    <a:gs pos="100000">
                      <a:schemeClr val="tx2">
                        <a:lumMod val="0"/>
                        <a:lumOff val="100000"/>
                      </a:schemeClr>
                    </a:gs>
                  </a:gsLst>
                  <a:lin ang="4800000" scaled="0"/>
                </a:gra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127" name="Picture Placeholder 2"/>
          <p:cNvSpPr>
            <a:spLocks noChangeAspect="1" noGrp="1"/>
          </p:cNvSpPr>
          <p:nvPr>
            <p:ph type="pic" idx="15"/>
          </p:nvPr>
        </p:nvSpPr>
        <p:spPr>
          <a:xfrm>
            <a:off x="1332085" y="2256354"/>
            <a:ext cx="2940050" cy="152400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p>
        </p:txBody>
      </p:sp>
      <p:sp>
        <p:nvSpPr>
          <p:cNvPr id="1049128" name="Text Placeholder 3"/>
          <p:cNvSpPr>
            <a:spLocks noGrp="1"/>
          </p:cNvSpPr>
          <p:nvPr>
            <p:ph type="body" sz="half" idx="18"/>
          </p:nvPr>
        </p:nvSpPr>
        <p:spPr>
          <a:xfrm>
            <a:off x="1332085" y="4873765"/>
            <a:ext cx="2940050" cy="659189"/>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129" name="Text Placeholder 4"/>
          <p:cNvSpPr>
            <a:spLocks noGrp="1"/>
          </p:cNvSpPr>
          <p:nvPr>
            <p:ph type="body" sz="quarter" idx="3"/>
          </p:nvPr>
        </p:nvSpPr>
        <p:spPr>
          <a:xfrm>
            <a:off x="4568997" y="4297503"/>
            <a:ext cx="2930525" cy="576262"/>
          </a:xfrm>
        </p:spPr>
        <p:txBody>
          <a:bodyPr anchor="b">
            <a:noAutofit/>
          </a:bodyPr>
          <a:lstStyle>
            <a:lvl1pPr indent="0" marL="0">
              <a:buNone/>
              <a:defRPr b="0" sz="2400">
                <a:gradFill>
                  <a:gsLst>
                    <a:gs pos="0">
                      <a:schemeClr val="bg1">
                        <a:lumMod val="41000"/>
                        <a:lumOff val="59000"/>
                      </a:schemeClr>
                    </a:gs>
                    <a:gs pos="34000">
                      <a:schemeClr val="tx1">
                        <a:lumMod val="93000"/>
                      </a:schemeClr>
                    </a:gs>
                    <a:gs pos="100000">
                      <a:schemeClr val="tx2">
                        <a:lumMod val="0"/>
                        <a:lumOff val="100000"/>
                      </a:schemeClr>
                    </a:gs>
                  </a:gsLst>
                  <a:lin ang="4800000" scaled="0"/>
                </a:gra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130" name="Picture Placeholder 2"/>
          <p:cNvSpPr>
            <a:spLocks noChangeAspect="1" noGrp="1"/>
          </p:cNvSpPr>
          <p:nvPr>
            <p:ph type="pic" idx="21"/>
          </p:nvPr>
        </p:nvSpPr>
        <p:spPr>
          <a:xfrm>
            <a:off x="4568996" y="2256354"/>
            <a:ext cx="2930525" cy="152400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p>
        </p:txBody>
      </p:sp>
      <p:sp>
        <p:nvSpPr>
          <p:cNvPr id="1049131" name="Text Placeholder 3"/>
          <p:cNvSpPr>
            <a:spLocks noGrp="1"/>
          </p:cNvSpPr>
          <p:nvPr>
            <p:ph type="body" sz="half" idx="19"/>
          </p:nvPr>
        </p:nvSpPr>
        <p:spPr>
          <a:xfrm>
            <a:off x="4567644" y="4873764"/>
            <a:ext cx="2934406" cy="659189"/>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132" name="Text Placeholder 4"/>
          <p:cNvSpPr>
            <a:spLocks noGrp="1"/>
          </p:cNvSpPr>
          <p:nvPr>
            <p:ph type="body" sz="quarter" idx="13"/>
          </p:nvPr>
        </p:nvSpPr>
        <p:spPr>
          <a:xfrm>
            <a:off x="7804322" y="4297503"/>
            <a:ext cx="2932113" cy="576262"/>
          </a:xfrm>
        </p:spPr>
        <p:txBody>
          <a:bodyPr anchor="b">
            <a:noAutofit/>
          </a:bodyPr>
          <a:lstStyle>
            <a:lvl1pPr indent="0" marL="0">
              <a:buNone/>
              <a:defRPr b="0" sz="2400">
                <a:gradFill>
                  <a:gsLst>
                    <a:gs pos="0">
                      <a:schemeClr val="bg1">
                        <a:lumMod val="41000"/>
                        <a:lumOff val="59000"/>
                      </a:schemeClr>
                    </a:gs>
                    <a:gs pos="34000">
                      <a:schemeClr val="tx1">
                        <a:lumMod val="93000"/>
                      </a:schemeClr>
                    </a:gs>
                    <a:gs pos="100000">
                      <a:schemeClr val="tx2">
                        <a:lumMod val="0"/>
                        <a:lumOff val="100000"/>
                      </a:schemeClr>
                    </a:gs>
                  </a:gsLst>
                  <a:lin ang="4800000" scaled="0"/>
                </a:gradFill>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9133" name="Picture Placeholder 2"/>
          <p:cNvSpPr>
            <a:spLocks noChangeAspect="1" noGrp="1"/>
          </p:cNvSpPr>
          <p:nvPr>
            <p:ph type="pic" idx="22"/>
          </p:nvPr>
        </p:nvSpPr>
        <p:spPr>
          <a:xfrm>
            <a:off x="7804321" y="2256354"/>
            <a:ext cx="2932113" cy="1524000"/>
          </a:xfrm>
          <a:prstGeom prst="roundRect">
            <a:avLst>
              <a:gd name="adj" fmla="val 1858"/>
            </a:avLst>
          </a:prstGeom>
          <a:effectLst>
            <a:outerShdw algn="tl" blurRad="50800" dir="5400000" dist="50800" rotWithShape="0">
              <a:srgbClr val="000000">
                <a:alpha val="43000"/>
              </a:srgbClr>
            </a:outerShdw>
          </a:effectLst>
        </p:spPr>
        <p:txBody>
          <a:bodyPr anchor="t">
            <a:normAutofit/>
          </a:bodyPr>
          <a:lstStyle>
            <a:lvl1pPr algn="ctr" indent="0" marL="0">
              <a:buNone/>
              <a:defRPr sz="1600"/>
            </a:lvl1pPr>
            <a:lvl2pPr indent="0" marL="457200">
              <a:buNone/>
              <a:defRPr sz="1600"/>
            </a:lvl2pPr>
            <a:lvl3pPr indent="0" marL="914400">
              <a:buNone/>
              <a:defRPr sz="16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r>
              <a:rPr lang="en-US"/>
              <a:t>Click icon to add picture</a:t>
            </a:r>
          </a:p>
        </p:txBody>
      </p:sp>
      <p:sp>
        <p:nvSpPr>
          <p:cNvPr id="1049134" name="Text Placeholder 3"/>
          <p:cNvSpPr>
            <a:spLocks noGrp="1"/>
          </p:cNvSpPr>
          <p:nvPr>
            <p:ph type="body" sz="half" idx="20"/>
          </p:nvPr>
        </p:nvSpPr>
        <p:spPr>
          <a:xfrm>
            <a:off x="7804197" y="4873762"/>
            <a:ext cx="2935997" cy="659189"/>
          </a:xfrm>
        </p:spPr>
        <p:txBody>
          <a:bodyPr anchor="t">
            <a:normAutofit/>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9135" name="Date Placeholder 2"/>
          <p:cNvSpPr>
            <a:spLocks noGrp="1"/>
          </p:cNvSpPr>
          <p:nvPr>
            <p:ph type="dt" sz="half" idx="10"/>
          </p:nvPr>
        </p:nvSpPr>
        <p:spPr/>
        <p:txBody>
          <a:bodyPr/>
          <a:p>
            <a:fld id="{DAD56777-B122-4DDE-AD0E-6B7C718154A1}" type="datetimeFigureOut">
              <a:rPr lang="en-IN" smtClean="0"/>
              <a:t>20-07-2022</a:t>
            </a:fld>
            <a:endParaRPr lang="en-IN"/>
          </a:p>
        </p:txBody>
      </p:sp>
      <p:sp>
        <p:nvSpPr>
          <p:cNvPr id="1049136" name="Footer Placeholder 3"/>
          <p:cNvSpPr>
            <a:spLocks noGrp="1"/>
          </p:cNvSpPr>
          <p:nvPr>
            <p:ph type="ftr" sz="quarter" idx="11"/>
          </p:nvPr>
        </p:nvSpPr>
        <p:spPr/>
        <p:txBody>
          <a:bodyPr/>
          <a:p>
            <a:endParaRPr lang="en-IN"/>
          </a:p>
        </p:txBody>
      </p:sp>
      <p:sp>
        <p:nvSpPr>
          <p:cNvPr id="1049137" name="Slide Number Placeholder 4"/>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271" name=""/>
        <p:cNvGrpSpPr/>
        <p:nvPr/>
      </p:nvGrpSpPr>
      <p:grpSpPr>
        <a:xfrm>
          <a:off x="0" y="0"/>
          <a:ext cx="0" cy="0"/>
          <a:chOff x="0" y="0"/>
          <a:chExt cx="0" cy="0"/>
        </a:xfrm>
      </p:grpSpPr>
      <p:sp>
        <p:nvSpPr>
          <p:cNvPr id="1049184" name="Title 1"/>
          <p:cNvSpPr>
            <a:spLocks noGrp="1"/>
          </p:cNvSpPr>
          <p:nvPr>
            <p:ph type="title"/>
          </p:nvPr>
        </p:nvSpPr>
        <p:spPr/>
        <p:txBody>
          <a:bodyPr/>
          <a:p>
            <a:r>
              <a:rPr lang="en-US"/>
              <a:t>Click to edit Master title style</a:t>
            </a:r>
          </a:p>
        </p:txBody>
      </p:sp>
      <p:sp>
        <p:nvSpPr>
          <p:cNvPr id="1049185"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186" name="Date Placeholder 3"/>
          <p:cNvSpPr>
            <a:spLocks noGrp="1"/>
          </p:cNvSpPr>
          <p:nvPr>
            <p:ph type="dt" sz="half" idx="10"/>
          </p:nvPr>
        </p:nvSpPr>
        <p:spPr/>
        <p:txBody>
          <a:bodyPr/>
          <a:p>
            <a:fld id="{DAD56777-B122-4DDE-AD0E-6B7C718154A1}" type="datetimeFigureOut">
              <a:rPr lang="en-IN" smtClean="0"/>
              <a:t>20-07-2022</a:t>
            </a:fld>
            <a:endParaRPr lang="en-IN"/>
          </a:p>
        </p:txBody>
      </p:sp>
      <p:sp>
        <p:nvSpPr>
          <p:cNvPr id="1049187" name="Footer Placeholder 4"/>
          <p:cNvSpPr>
            <a:spLocks noGrp="1"/>
          </p:cNvSpPr>
          <p:nvPr>
            <p:ph type="ftr" sz="quarter" idx="11"/>
          </p:nvPr>
        </p:nvSpPr>
        <p:spPr/>
        <p:txBody>
          <a:bodyPr/>
          <a:p>
            <a:endParaRPr lang="en-IN"/>
          </a:p>
        </p:txBody>
      </p:sp>
      <p:sp>
        <p:nvSpPr>
          <p:cNvPr id="1049188" name="Slide Number Placeholder 5"/>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266" name=""/>
        <p:cNvGrpSpPr/>
        <p:nvPr/>
      </p:nvGrpSpPr>
      <p:grpSpPr>
        <a:xfrm>
          <a:off x="0" y="0"/>
          <a:ext cx="0" cy="0"/>
          <a:chOff x="0" y="0"/>
          <a:chExt cx="0" cy="0"/>
        </a:xfrm>
      </p:grpSpPr>
      <p:sp>
        <p:nvSpPr>
          <p:cNvPr id="1049149" name="Vertical Title 1"/>
          <p:cNvSpPr>
            <a:spLocks noGrp="1"/>
          </p:cNvSpPr>
          <p:nvPr>
            <p:ph type="title" orient="vert"/>
          </p:nvPr>
        </p:nvSpPr>
        <p:spPr>
          <a:xfrm>
            <a:off x="8724900" y="365125"/>
            <a:ext cx="2628900" cy="5811838"/>
          </a:xfrm>
        </p:spPr>
        <p:txBody>
          <a:bodyPr vert="eaVert"/>
          <a:p>
            <a:r>
              <a:rPr lang="en-US"/>
              <a:t>Click to edit Master title style</a:t>
            </a:r>
          </a:p>
        </p:txBody>
      </p:sp>
      <p:sp>
        <p:nvSpPr>
          <p:cNvPr id="1049150" name="Vertical Text Placeholder 2"/>
          <p:cNvSpPr>
            <a:spLocks noGrp="1"/>
          </p:cNvSpPr>
          <p:nvPr>
            <p:ph type="body" orient="vert" idx="1"/>
          </p:nvPr>
        </p:nvSpPr>
        <p:spPr>
          <a:xfrm>
            <a:off x="838200" y="365125"/>
            <a:ext cx="7734300" cy="5811838"/>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9151" name="Date Placeholder 3"/>
          <p:cNvSpPr>
            <a:spLocks noGrp="1"/>
          </p:cNvSpPr>
          <p:nvPr>
            <p:ph type="dt" sz="half" idx="10"/>
          </p:nvPr>
        </p:nvSpPr>
        <p:spPr/>
        <p:txBody>
          <a:bodyPr/>
          <a:p>
            <a:fld id="{DAD56777-B122-4DDE-AD0E-6B7C718154A1}" type="datetimeFigureOut">
              <a:rPr lang="en-IN" smtClean="0"/>
              <a:t>20-07-2022</a:t>
            </a:fld>
            <a:endParaRPr lang="en-IN"/>
          </a:p>
        </p:txBody>
      </p:sp>
      <p:sp>
        <p:nvSpPr>
          <p:cNvPr id="1049152" name="Footer Placeholder 4"/>
          <p:cNvSpPr>
            <a:spLocks noGrp="1"/>
          </p:cNvSpPr>
          <p:nvPr>
            <p:ph type="ftr" sz="quarter" idx="11"/>
          </p:nvPr>
        </p:nvSpPr>
        <p:spPr/>
        <p:txBody>
          <a:bodyPr/>
          <a:p>
            <a:endParaRPr lang="en-IN"/>
          </a:p>
        </p:txBody>
      </p:sp>
      <p:sp>
        <p:nvSpPr>
          <p:cNvPr id="1049153" name="Slide Number Placeholder 5"/>
          <p:cNvSpPr>
            <a:spLocks noGrp="1"/>
          </p:cNvSpPr>
          <p:nvPr>
            <p:ph type="sldNum" sz="quarter" idx="12"/>
          </p:nvPr>
        </p:nvSpPr>
        <p:spPr/>
        <p:txBody>
          <a:bodyPr/>
          <a:p>
            <a:fld id="{E19E4C24-5EA6-414E-AAFB-A59F487F0EDE}" type="slidenum">
              <a:rPr lang="en-IN" smtClean="0"/>
              <a:t>‹#›</a:t>
            </a:fld>
            <a:endParaRPr lang="en-I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97" name=""/>
        <p:cNvGrpSpPr/>
        <p:nvPr/>
      </p:nvGrpSpPr>
      <p:grpSpPr>
        <a:xfrm>
          <a:off x="0" y="0"/>
          <a:ext cx="0" cy="0"/>
          <a:chOff x="0" y="0"/>
          <a:chExt cx="0" cy="0"/>
        </a:xfrm>
      </p:grpSpPr>
      <p:sp>
        <p:nvSpPr>
          <p:cNvPr id="1049202" name="Title 1"/>
          <p:cNvSpPr>
            <a:spLocks noGrp="1"/>
          </p:cNvSpPr>
          <p:nvPr>
            <p:ph type="ctrTitle"/>
          </p:nvPr>
        </p:nvSpPr>
        <p:spPr>
          <a:xfrm>
            <a:off x="914400" y="609601"/>
            <a:ext cx="10363200" cy="4267200"/>
          </a:xfrm>
        </p:spPr>
        <p:txBody>
          <a:bodyPr anchor="b">
            <a:noAutofit/>
          </a:bodyPr>
          <a:lstStyle>
            <a:lvl1pPr>
              <a:lnSpc>
                <a:spcPct val="100000"/>
              </a:lnSpc>
              <a:defRPr sz="8000"/>
            </a:lvl1pPr>
          </a:lstStyle>
          <a:p>
            <a:r>
              <a:rPr lang="en-US" smtClean="0"/>
              <a:t>Click to edit Master title style</a:t>
            </a:r>
            <a:endParaRPr dirty="0" lang="en-US"/>
          </a:p>
        </p:txBody>
      </p:sp>
      <p:sp>
        <p:nvSpPr>
          <p:cNvPr id="1049203" name="Subtitle 2"/>
          <p:cNvSpPr>
            <a:spLocks noGrp="1"/>
          </p:cNvSpPr>
          <p:nvPr>
            <p:ph type="subTitle" idx="1"/>
          </p:nvPr>
        </p:nvSpPr>
        <p:spPr>
          <a:xfrm>
            <a:off x="1828800" y="4953000"/>
            <a:ext cx="8534400" cy="1219200"/>
          </a:xfrm>
        </p:spPr>
        <p:txBody>
          <a:bodyPr>
            <a:normAutofit/>
          </a:bodyPr>
          <a:lstStyle>
            <a:lvl1pPr algn="ctr" indent="0" marL="0">
              <a:buNone/>
              <a:defRPr sz="2400">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dirty="0" lang="en-US"/>
          </a:p>
        </p:txBody>
      </p:sp>
      <p:sp>
        <p:nvSpPr>
          <p:cNvPr id="1049204" name="Date Placeholder 6"/>
          <p:cNvSpPr>
            <a:spLocks noGrp="1"/>
          </p:cNvSpPr>
          <p:nvPr>
            <p:ph type="dt" sz="half" idx="10"/>
          </p:nvPr>
        </p:nvSpPr>
        <p:spPr/>
        <p:txBody>
          <a:bodyPr/>
          <a:p>
            <a:fld id="{6A525172-BE17-4658-9CD5-390E0BE21CDD}" type="datetimeFigureOut">
              <a:rPr lang="en-IN" smtClean="0"/>
              <a:t>23-07-2022</a:t>
            </a:fld>
            <a:endParaRPr lang="en-IN"/>
          </a:p>
        </p:txBody>
      </p:sp>
      <p:sp>
        <p:nvSpPr>
          <p:cNvPr id="1049205" name="Slide Number Placeholder 7"/>
          <p:cNvSpPr>
            <a:spLocks noGrp="1"/>
          </p:cNvSpPr>
          <p:nvPr>
            <p:ph type="sldNum" sz="quarter" idx="11"/>
          </p:nvPr>
        </p:nvSpPr>
        <p:spPr/>
        <p:txBody>
          <a:bodyPr/>
          <a:p>
            <a:fld id="{5D05E6ED-AC15-4050-A33B-7DC4B3A419C6}" type="slidenum">
              <a:rPr lang="en-IN" smtClean="0"/>
              <a:t>‹#›</a:t>
            </a:fld>
            <a:endParaRPr lang="en-IN"/>
          </a:p>
        </p:txBody>
      </p:sp>
      <p:sp>
        <p:nvSpPr>
          <p:cNvPr id="1049206" name="Footer Placeholder 8"/>
          <p:cNvSpPr>
            <a:spLocks noGrp="1"/>
          </p:cNvSpPr>
          <p:nvPr>
            <p:ph type="ftr" sz="quarter" idx="12"/>
          </p:nvPr>
        </p:nvSpPr>
        <p:spPr/>
        <p:txBody>
          <a:bodyPr/>
          <a:p>
            <a:endParaRPr lang="en-I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326" name=""/>
        <p:cNvGrpSpPr/>
        <p:nvPr/>
      </p:nvGrpSpPr>
      <p:grpSpPr>
        <a:xfrm>
          <a:off x="0" y="0"/>
          <a:ext cx="0" cy="0"/>
          <a:chOff x="0" y="0"/>
          <a:chExt cx="0" cy="0"/>
        </a:xfrm>
      </p:grpSpPr>
      <p:sp>
        <p:nvSpPr>
          <p:cNvPr id="1049209" name="Title 1"/>
          <p:cNvSpPr>
            <a:spLocks noGrp="1"/>
          </p:cNvSpPr>
          <p:nvPr>
            <p:ph type="title"/>
          </p:nvPr>
        </p:nvSpPr>
        <p:spPr/>
        <p:txBody>
          <a:bodyPr/>
          <a:p>
            <a:r>
              <a:rPr lang="en-US" smtClean="0"/>
              <a:t>Click to edit Master title style</a:t>
            </a:r>
            <a:endParaRPr dirty="0" lang="en-US"/>
          </a:p>
        </p:txBody>
      </p:sp>
      <p:sp>
        <p:nvSpPr>
          <p:cNvPr id="1049210" name="Content Placeholder 2"/>
          <p:cNvSpPr>
            <a:spLocks noGrp="1"/>
          </p:cNvSpPr>
          <p:nvPr>
            <p:ph idx="1"/>
          </p:nvPr>
        </p:nvSpPr>
        <p:spPr/>
        <p:txBody>
          <a:bodyPr/>
          <a:lstStyle>
            <a:lvl9pPr>
              <a:buFont typeface="Arial" pitchFamily="34" charset="0"/>
              <a:buChar cha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smtClean="0"/>
          </a:p>
        </p:txBody>
      </p:sp>
      <p:sp>
        <p:nvSpPr>
          <p:cNvPr id="1049211" name="Date Placeholder 3"/>
          <p:cNvSpPr>
            <a:spLocks noGrp="1"/>
          </p:cNvSpPr>
          <p:nvPr>
            <p:ph type="dt" sz="half" idx="10"/>
          </p:nvPr>
        </p:nvSpPr>
        <p:spPr/>
        <p:txBody>
          <a:bodyPr/>
          <a:p>
            <a:fld id="{6A525172-BE17-4658-9CD5-390E0BE21CDD}" type="datetimeFigureOut">
              <a:rPr lang="en-IN" smtClean="0"/>
              <a:t>23-07-2022</a:t>
            </a:fld>
            <a:endParaRPr lang="en-IN"/>
          </a:p>
        </p:txBody>
      </p:sp>
      <p:sp>
        <p:nvSpPr>
          <p:cNvPr id="1049212" name="Footer Placeholder 4"/>
          <p:cNvSpPr>
            <a:spLocks noGrp="1"/>
          </p:cNvSpPr>
          <p:nvPr>
            <p:ph type="ftr" sz="quarter" idx="11"/>
          </p:nvPr>
        </p:nvSpPr>
        <p:spPr/>
        <p:txBody>
          <a:bodyPr/>
          <a:p>
            <a:endParaRPr lang="en-IN"/>
          </a:p>
        </p:txBody>
      </p:sp>
      <p:sp>
        <p:nvSpPr>
          <p:cNvPr id="1049213" name="Slide Number Placeholder 5"/>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334" name=""/>
        <p:cNvGrpSpPr/>
        <p:nvPr/>
      </p:nvGrpSpPr>
      <p:grpSpPr>
        <a:xfrm>
          <a:off x="0" y="0"/>
          <a:ext cx="0" cy="0"/>
          <a:chOff x="0" y="0"/>
          <a:chExt cx="0" cy="0"/>
        </a:xfrm>
      </p:grpSpPr>
      <p:sp>
        <p:nvSpPr>
          <p:cNvPr id="1049228" name="Title 1"/>
          <p:cNvSpPr>
            <a:spLocks noGrp="1"/>
          </p:cNvSpPr>
          <p:nvPr>
            <p:ph type="title"/>
          </p:nvPr>
        </p:nvSpPr>
        <p:spPr>
          <a:xfrm>
            <a:off x="963084" y="1371601"/>
            <a:ext cx="10363200" cy="2505075"/>
          </a:xfrm>
        </p:spPr>
        <p:txBody>
          <a:bodyPr anchor="b"/>
          <a:lstStyle>
            <a:lvl1pPr algn="ctr" defTabSz="914400" eaLnBrk="1" hangingPunct="1" latinLnBrk="0" rtl="0">
              <a:lnSpc>
                <a:spcPct val="100000"/>
              </a:lnSpc>
              <a:spcBef>
                <a:spcPct val="0"/>
              </a:spcBef>
              <a:buNone/>
              <a:defRPr dirty="0" sz="4800" kern="1200" lang="en-US" smtClean="0">
                <a:solidFill>
                  <a:schemeClr val="tx2"/>
                </a:solidFill>
                <a:effectLst>
                  <a:outerShdw algn="t" blurRad="63500" dir="5400000" dist="38100" rotWithShape="0">
                    <a:prstClr val="black">
                      <a:alpha val="25000"/>
                    </a:prstClr>
                  </a:outerShdw>
                </a:effectLst>
                <a:latin typeface="+mn-lt"/>
                <a:ea typeface="+mj-ea"/>
                <a:cs typeface="+mj-cs"/>
              </a:defRPr>
            </a:lvl1pPr>
          </a:lstStyle>
          <a:p>
            <a:r>
              <a:rPr lang="en-US" smtClean="0"/>
              <a:t>Click to edit Master title style</a:t>
            </a:r>
            <a:endParaRPr dirty="0" lang="en-US"/>
          </a:p>
        </p:txBody>
      </p:sp>
      <p:sp>
        <p:nvSpPr>
          <p:cNvPr id="1049229" name="Text Placeholder 2"/>
          <p:cNvSpPr>
            <a:spLocks noGrp="1"/>
          </p:cNvSpPr>
          <p:nvPr>
            <p:ph type="body" idx="1"/>
          </p:nvPr>
        </p:nvSpPr>
        <p:spPr>
          <a:xfrm>
            <a:off x="963084" y="4068764"/>
            <a:ext cx="10363200" cy="1131887"/>
          </a:xfrm>
        </p:spPr>
        <p:txBody>
          <a:bodyPr anchor="t"/>
          <a:lstStyle>
            <a:lvl1pPr algn="ct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49230" name="Date Placeholder 3"/>
          <p:cNvSpPr>
            <a:spLocks noGrp="1"/>
          </p:cNvSpPr>
          <p:nvPr>
            <p:ph type="dt" sz="half" idx="10"/>
          </p:nvPr>
        </p:nvSpPr>
        <p:spPr/>
        <p:txBody>
          <a:bodyPr/>
          <a:p>
            <a:fld id="{6A525172-BE17-4658-9CD5-390E0BE21CDD}" type="datetimeFigureOut">
              <a:rPr lang="en-IN" smtClean="0"/>
              <a:t>23-07-2022</a:t>
            </a:fld>
            <a:endParaRPr lang="en-IN"/>
          </a:p>
        </p:txBody>
      </p:sp>
      <p:sp>
        <p:nvSpPr>
          <p:cNvPr id="1049231" name="Footer Placeholder 4"/>
          <p:cNvSpPr>
            <a:spLocks noGrp="1"/>
          </p:cNvSpPr>
          <p:nvPr>
            <p:ph type="ftr" sz="quarter" idx="11"/>
          </p:nvPr>
        </p:nvSpPr>
        <p:spPr/>
        <p:txBody>
          <a:bodyPr/>
          <a:p>
            <a:endParaRPr lang="en-IN"/>
          </a:p>
        </p:txBody>
      </p:sp>
      <p:sp>
        <p:nvSpPr>
          <p:cNvPr id="1049232" name="Slide Number Placeholder 5"/>
          <p:cNvSpPr>
            <a:spLocks noGrp="1"/>
          </p:cNvSpPr>
          <p:nvPr>
            <p:ph type="sldNum" sz="quarter" idx="12"/>
          </p:nvPr>
        </p:nvSpPr>
        <p:spPr/>
        <p:txBody>
          <a:bodyPr/>
          <a:p>
            <a:fld id="{5D05E6ED-AC15-4050-A33B-7DC4B3A419C6}" type="slidenum">
              <a:rPr lang="en-IN" smtClean="0"/>
              <a:t>‹#›</a:t>
            </a:fld>
            <a:endParaRPr lang="en-IN"/>
          </a:p>
        </p:txBody>
      </p:sp>
      <p:sp>
        <p:nvSpPr>
          <p:cNvPr id="1049233" name="Oval 6"/>
          <p:cNvSpPr/>
          <p:nvPr/>
        </p:nvSpPr>
        <p:spPr>
          <a:xfrm>
            <a:off x="5994400" y="3924300"/>
            <a:ext cx="113029" cy="84772"/>
          </a:xfrm>
          <a:prstGeom prst="ellipse"/>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234" name="Oval 7"/>
          <p:cNvSpPr/>
          <p:nvPr/>
        </p:nvSpPr>
        <p:spPr>
          <a:xfrm>
            <a:off x="6261100" y="3924300"/>
            <a:ext cx="113029" cy="84772"/>
          </a:xfrm>
          <a:prstGeom prst="ellipse"/>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235" name="Oval 8"/>
          <p:cNvSpPr/>
          <p:nvPr/>
        </p:nvSpPr>
        <p:spPr>
          <a:xfrm>
            <a:off x="5728971" y="3924300"/>
            <a:ext cx="113029" cy="84772"/>
          </a:xfrm>
          <a:prstGeom prst="ellipse"/>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368" name=""/>
        <p:cNvGrpSpPr/>
        <p:nvPr/>
      </p:nvGrpSpPr>
      <p:grpSpPr>
        <a:xfrm>
          <a:off x="0" y="0"/>
          <a:ext cx="0" cy="0"/>
          <a:chOff x="0" y="0"/>
          <a:chExt cx="0" cy="0"/>
        </a:xfrm>
      </p:grpSpPr>
      <p:sp>
        <p:nvSpPr>
          <p:cNvPr id="1049332" name="Title 1"/>
          <p:cNvSpPr>
            <a:spLocks noGrp="1"/>
          </p:cNvSpPr>
          <p:nvPr>
            <p:ph type="title"/>
          </p:nvPr>
        </p:nvSpPr>
        <p:spPr/>
        <p:txBody>
          <a:bodyPr/>
          <a:p>
            <a:r>
              <a:rPr lang="en-US" smtClean="0"/>
              <a:t>Click to edit Master title style</a:t>
            </a:r>
            <a:endParaRPr lang="en-US"/>
          </a:p>
        </p:txBody>
      </p:sp>
      <p:sp>
        <p:nvSpPr>
          <p:cNvPr id="1049333"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smtClean="0"/>
          </a:p>
        </p:txBody>
      </p:sp>
      <p:sp>
        <p:nvSpPr>
          <p:cNvPr id="1049334" name="Date Placeholder 4"/>
          <p:cNvSpPr>
            <a:spLocks noGrp="1"/>
          </p:cNvSpPr>
          <p:nvPr>
            <p:ph type="dt" sz="half" idx="10"/>
          </p:nvPr>
        </p:nvSpPr>
        <p:spPr/>
        <p:txBody>
          <a:bodyPr/>
          <a:p>
            <a:fld id="{6A525172-BE17-4658-9CD5-390E0BE21CDD}" type="datetimeFigureOut">
              <a:rPr lang="en-IN" smtClean="0"/>
              <a:t>23-07-2022</a:t>
            </a:fld>
            <a:endParaRPr lang="en-IN"/>
          </a:p>
        </p:txBody>
      </p:sp>
      <p:sp>
        <p:nvSpPr>
          <p:cNvPr id="1049335" name="Footer Placeholder 5"/>
          <p:cNvSpPr>
            <a:spLocks noGrp="1"/>
          </p:cNvSpPr>
          <p:nvPr>
            <p:ph type="ftr" sz="quarter" idx="11"/>
          </p:nvPr>
        </p:nvSpPr>
        <p:spPr/>
        <p:txBody>
          <a:bodyPr/>
          <a:p>
            <a:endParaRPr lang="en-IN"/>
          </a:p>
        </p:txBody>
      </p:sp>
      <p:sp>
        <p:nvSpPr>
          <p:cNvPr id="1049336" name="Slide Number Placeholder 6"/>
          <p:cNvSpPr>
            <a:spLocks noGrp="1"/>
          </p:cNvSpPr>
          <p:nvPr>
            <p:ph type="sldNum" sz="quarter" idx="12"/>
          </p:nvPr>
        </p:nvSpPr>
        <p:spPr/>
        <p:txBody>
          <a:bodyPr/>
          <a:p>
            <a:fld id="{5D05E6ED-AC15-4050-A33B-7DC4B3A419C6}" type="slidenum">
              <a:rPr lang="en-IN" smtClean="0"/>
              <a:t>‹#›</a:t>
            </a:fld>
            <a:endParaRPr lang="en-IN"/>
          </a:p>
        </p:txBody>
      </p:sp>
      <p:sp>
        <p:nvSpPr>
          <p:cNvPr id="1049337" name="Content Placeholder 8"/>
          <p:cNvSpPr>
            <a:spLocks noGrp="1"/>
          </p:cNvSpPr>
          <p:nvPr>
            <p:ph sz="quarter" idx="13"/>
          </p:nvPr>
        </p:nvSpPr>
        <p:spPr>
          <a:xfrm>
            <a:off x="487680" y="1600200"/>
            <a:ext cx="5388864" cy="4526280"/>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70" name=""/>
        <p:cNvGrpSpPr/>
        <p:nvPr/>
      </p:nvGrpSpPr>
      <p:grpSpPr>
        <a:xfrm>
          <a:off x="0" y="0"/>
          <a:ext cx="0" cy="0"/>
          <a:chOff x="0" y="0"/>
          <a:chExt cx="0" cy="0"/>
        </a:xfrm>
      </p:grpSpPr>
      <p:sp>
        <p:nvSpPr>
          <p:cNvPr id="1048691" name="Title 1"/>
          <p:cNvSpPr>
            <a:spLocks noGrp="1"/>
          </p:cNvSpPr>
          <p:nvPr>
            <p:ph type="title"/>
          </p:nvPr>
        </p:nvSpPr>
        <p:spPr>
          <a:xfrm>
            <a:off x="720000" y="619200"/>
            <a:ext cx="10728325" cy="673005"/>
          </a:xfrm>
        </p:spPr>
        <p:txBody>
          <a:bodyPr>
            <a:normAutofit/>
          </a:bodyPr>
          <a:p>
            <a:r>
              <a:rPr lang="en-US"/>
              <a:t>Click to edit Master title style</a:t>
            </a:r>
            <a:endParaRPr dirty="0" lang="en-US"/>
          </a:p>
        </p:txBody>
      </p:sp>
      <p:sp>
        <p:nvSpPr>
          <p:cNvPr id="1048692" name="Text Placeholder 2"/>
          <p:cNvSpPr>
            <a:spLocks noGrp="1"/>
          </p:cNvSpPr>
          <p:nvPr>
            <p:ph type="body" idx="1"/>
          </p:nvPr>
        </p:nvSpPr>
        <p:spPr>
          <a:xfrm>
            <a:off x="720000" y="1840698"/>
            <a:ext cx="5015638" cy="565796"/>
          </a:xfrm>
        </p:spPr>
        <p:txBody>
          <a:bodyPr anchor="b" wrap="square">
            <a:normAutofit/>
          </a:bodyPr>
          <a:lstStyle>
            <a:lvl1pPr indent="0" marL="0">
              <a:lnSpc>
                <a:spcPct val="120000"/>
              </a:lnSpc>
              <a:buNone/>
              <a:defRPr baseline="0" b="0" cap="all" sz="1600" spc="200">
                <a:solidFill>
                  <a:schemeClr val="tx1"/>
                </a:solidFill>
                <a:latin typeface="+mn-lt"/>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93" name="Content Placeholder 3"/>
          <p:cNvSpPr>
            <a:spLocks noGrp="1"/>
          </p:cNvSpPr>
          <p:nvPr>
            <p:ph sz="half" idx="2"/>
          </p:nvPr>
        </p:nvSpPr>
        <p:spPr>
          <a:xfrm>
            <a:off x="720000" y="2541600"/>
            <a:ext cx="5003801" cy="3234575"/>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94" name="Text Placeholder 4"/>
          <p:cNvSpPr>
            <a:spLocks noGrp="1"/>
          </p:cNvSpPr>
          <p:nvPr>
            <p:ph type="body" sz="quarter" idx="3"/>
          </p:nvPr>
        </p:nvSpPr>
        <p:spPr>
          <a:xfrm>
            <a:off x="6458400" y="1840698"/>
            <a:ext cx="5015638" cy="565796"/>
          </a:xfrm>
        </p:spPr>
        <p:txBody>
          <a:bodyPr anchor="b">
            <a:normAutofit/>
          </a:bodyPr>
          <a:lstStyle>
            <a:lvl1pPr indent="0" marL="0">
              <a:lnSpc>
                <a:spcPct val="120000"/>
              </a:lnSpc>
              <a:buNone/>
              <a:defRPr baseline="0" b="0" cap="all" sz="1600" spc="200">
                <a:solidFill>
                  <a:schemeClr val="tx1"/>
                </a:solidFill>
                <a:latin typeface="+mn-lt"/>
              </a:defRPr>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95" name="Content Placeholder 5"/>
          <p:cNvSpPr>
            <a:spLocks noGrp="1"/>
          </p:cNvSpPr>
          <p:nvPr>
            <p:ph sz="quarter" idx="4"/>
          </p:nvPr>
        </p:nvSpPr>
        <p:spPr>
          <a:xfrm>
            <a:off x="6458400" y="2541600"/>
            <a:ext cx="5003800" cy="3234575"/>
          </a:xfrm>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96" name="Date Placeholder 6"/>
          <p:cNvSpPr>
            <a:spLocks noGrp="1"/>
          </p:cNvSpPr>
          <p:nvPr>
            <p:ph type="dt" sz="half" idx="10"/>
          </p:nvPr>
        </p:nvSpPr>
        <p:spPr>
          <a:xfrm>
            <a:off x="731837" y="6138000"/>
            <a:ext cx="3095626" cy="720000"/>
          </a:xfrm>
          <a:prstGeom prst="rect"/>
        </p:spPr>
        <p:txBody>
          <a:bodyPr/>
          <a:p>
            <a:fld id="{D2CCD382-DFDA-4722-A27A-59C21AD112F2}" type="datetime2">
              <a:rPr lang="en-US" smtClean="0"/>
              <a:t>Tuesday, July 12, 2022</a:t>
            </a:fld>
            <a:endParaRPr lang="en-US"/>
          </a:p>
        </p:txBody>
      </p:sp>
      <p:sp>
        <p:nvSpPr>
          <p:cNvPr id="1048697" name="Footer Placeholder 7"/>
          <p:cNvSpPr>
            <a:spLocks noGrp="1"/>
          </p:cNvSpPr>
          <p:nvPr>
            <p:ph type="ftr" sz="quarter" idx="11"/>
          </p:nvPr>
        </p:nvSpPr>
        <p:spPr>
          <a:xfrm>
            <a:off x="4548188" y="6138000"/>
            <a:ext cx="5003800" cy="720000"/>
          </a:xfrm>
          <a:prstGeom prst="rect"/>
        </p:spPr>
        <p:txBody>
          <a:bodyPr/>
          <a:p>
            <a:r>
              <a:rPr lang="en-US"/>
              <a:t>Sample Footer Text</a:t>
            </a:r>
          </a:p>
        </p:txBody>
      </p:sp>
      <p:sp>
        <p:nvSpPr>
          <p:cNvPr id="1048698" name="Slide Number Placeholder 8"/>
          <p:cNvSpPr>
            <a:spLocks noGrp="1"/>
          </p:cNvSpPr>
          <p:nvPr>
            <p:ph type="sldNum" sz="quarter" idx="12"/>
          </p:nvPr>
        </p:nvSpPr>
        <p:spPr>
          <a:xfrm>
            <a:off x="10272713" y="6138000"/>
            <a:ext cx="1187449" cy="720000"/>
          </a:xfrm>
          <a:prstGeom prst="rect"/>
        </p:spPr>
        <p:txBody>
          <a:bodyPr/>
          <a:p>
            <a:fld id="{1621B6DD-29C1-4FEA-923F-71EA1347694C}"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369" name=""/>
        <p:cNvGrpSpPr/>
        <p:nvPr/>
      </p:nvGrpSpPr>
      <p:grpSpPr>
        <a:xfrm>
          <a:off x="0" y="0"/>
          <a:ext cx="0" cy="0"/>
          <a:chOff x="0" y="0"/>
          <a:chExt cx="0" cy="0"/>
        </a:xfrm>
      </p:grpSpPr>
      <p:sp>
        <p:nvSpPr>
          <p:cNvPr id="1049338" name="Title 1"/>
          <p:cNvSpPr>
            <a:spLocks noGrp="1"/>
          </p:cNvSpPr>
          <p:nvPr>
            <p:ph type="title"/>
          </p:nvPr>
        </p:nvSpPr>
        <p:spPr/>
        <p:txBody>
          <a:bodyPr/>
          <a:p>
            <a:r>
              <a:rPr lang="en-US" smtClean="0"/>
              <a:t>Click to edit Master title style</a:t>
            </a:r>
            <a:endParaRPr lang="en-US"/>
          </a:p>
        </p:txBody>
      </p:sp>
      <p:sp>
        <p:nvSpPr>
          <p:cNvPr id="1049339" name="Text Placeholder 2"/>
          <p:cNvSpPr>
            <a:spLocks noGrp="1"/>
          </p:cNvSpPr>
          <p:nvPr>
            <p:ph type="body" idx="1"/>
          </p:nvPr>
        </p:nvSpPr>
        <p:spPr>
          <a:xfrm>
            <a:off x="609600" y="1600200"/>
            <a:ext cx="5386917" cy="609600"/>
          </a:xfrm>
        </p:spPr>
        <p:txBody>
          <a:bodyPr anchor="b">
            <a:noAutofit/>
          </a:bodyPr>
          <a:lstStyle>
            <a:lvl1pPr algn="ctr" indent="0" marL="0">
              <a:buNone/>
              <a:defRPr b="0"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9340" name="Text Placeholder 4"/>
          <p:cNvSpPr>
            <a:spLocks noGrp="1"/>
          </p:cNvSpPr>
          <p:nvPr>
            <p:ph type="body" sz="quarter" idx="3"/>
          </p:nvPr>
        </p:nvSpPr>
        <p:spPr>
          <a:xfrm>
            <a:off x="6197601" y="1600200"/>
            <a:ext cx="5389033" cy="609600"/>
          </a:xfrm>
        </p:spPr>
        <p:txBody>
          <a:bodyPr anchor="b">
            <a:noAutofit/>
          </a:bodyPr>
          <a:lstStyle>
            <a:lvl1pPr algn="ctr" indent="0" marL="0">
              <a:buNone/>
              <a:defRPr b="0"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9341" name="Date Placeholder 6"/>
          <p:cNvSpPr>
            <a:spLocks noGrp="1"/>
          </p:cNvSpPr>
          <p:nvPr>
            <p:ph type="dt" sz="half" idx="10"/>
          </p:nvPr>
        </p:nvSpPr>
        <p:spPr/>
        <p:txBody>
          <a:bodyPr/>
          <a:p>
            <a:fld id="{6A525172-BE17-4658-9CD5-390E0BE21CDD}" type="datetimeFigureOut">
              <a:rPr lang="en-IN" smtClean="0"/>
              <a:t>23-07-2022</a:t>
            </a:fld>
            <a:endParaRPr lang="en-IN"/>
          </a:p>
        </p:txBody>
      </p:sp>
      <p:sp>
        <p:nvSpPr>
          <p:cNvPr id="1049342" name="Footer Placeholder 7"/>
          <p:cNvSpPr>
            <a:spLocks noGrp="1"/>
          </p:cNvSpPr>
          <p:nvPr>
            <p:ph type="ftr" sz="quarter" idx="11"/>
          </p:nvPr>
        </p:nvSpPr>
        <p:spPr/>
        <p:txBody>
          <a:bodyPr/>
          <a:p>
            <a:endParaRPr lang="en-IN"/>
          </a:p>
        </p:txBody>
      </p:sp>
      <p:sp>
        <p:nvSpPr>
          <p:cNvPr id="1049343" name="Slide Number Placeholder 8"/>
          <p:cNvSpPr>
            <a:spLocks noGrp="1"/>
          </p:cNvSpPr>
          <p:nvPr>
            <p:ph type="sldNum" sz="quarter" idx="12"/>
          </p:nvPr>
        </p:nvSpPr>
        <p:spPr/>
        <p:txBody>
          <a:bodyPr/>
          <a:p>
            <a:fld id="{5D05E6ED-AC15-4050-A33B-7DC4B3A419C6}" type="slidenum">
              <a:rPr lang="en-IN" smtClean="0"/>
              <a:t>‹#›</a:t>
            </a:fld>
            <a:endParaRPr lang="en-IN"/>
          </a:p>
        </p:txBody>
      </p:sp>
      <p:sp>
        <p:nvSpPr>
          <p:cNvPr id="1049344" name="Content Placeholder 10"/>
          <p:cNvSpPr>
            <a:spLocks noGrp="1"/>
          </p:cNvSpPr>
          <p:nvPr>
            <p:ph sz="quarter" idx="13"/>
          </p:nvPr>
        </p:nvSpPr>
        <p:spPr>
          <a:xfrm>
            <a:off x="609600" y="2212848"/>
            <a:ext cx="5388864" cy="3913632"/>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9345" name="Content Placeholder 12"/>
          <p:cNvSpPr>
            <a:spLocks noGrp="1"/>
          </p:cNvSpPr>
          <p:nvPr>
            <p:ph sz="quarter" idx="14"/>
          </p:nvPr>
        </p:nvSpPr>
        <p:spPr>
          <a:xfrm>
            <a:off x="6230112" y="2212849"/>
            <a:ext cx="5388864" cy="3913187"/>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364" name=""/>
        <p:cNvGrpSpPr/>
        <p:nvPr/>
      </p:nvGrpSpPr>
      <p:grpSpPr>
        <a:xfrm>
          <a:off x="0" y="0"/>
          <a:ext cx="0" cy="0"/>
          <a:chOff x="0" y="0"/>
          <a:chExt cx="0" cy="0"/>
        </a:xfrm>
      </p:grpSpPr>
      <p:sp>
        <p:nvSpPr>
          <p:cNvPr id="1049312" name="Title 1"/>
          <p:cNvSpPr>
            <a:spLocks noGrp="1"/>
          </p:cNvSpPr>
          <p:nvPr>
            <p:ph type="title"/>
          </p:nvPr>
        </p:nvSpPr>
        <p:spPr/>
        <p:txBody>
          <a:bodyPr/>
          <a:p>
            <a:r>
              <a:rPr lang="en-US" smtClean="0"/>
              <a:t>Click to edit Master title style</a:t>
            </a:r>
            <a:endParaRPr dirty="0" lang="en-US"/>
          </a:p>
        </p:txBody>
      </p:sp>
      <p:sp>
        <p:nvSpPr>
          <p:cNvPr id="1049313" name="Date Placeholder 2"/>
          <p:cNvSpPr>
            <a:spLocks noGrp="1"/>
          </p:cNvSpPr>
          <p:nvPr>
            <p:ph type="dt" sz="half" idx="10"/>
          </p:nvPr>
        </p:nvSpPr>
        <p:spPr/>
        <p:txBody>
          <a:bodyPr/>
          <a:p>
            <a:fld id="{6A525172-BE17-4658-9CD5-390E0BE21CDD}" type="datetimeFigureOut">
              <a:rPr lang="en-IN" smtClean="0"/>
              <a:t>23-07-2022</a:t>
            </a:fld>
            <a:endParaRPr lang="en-IN"/>
          </a:p>
        </p:txBody>
      </p:sp>
      <p:sp>
        <p:nvSpPr>
          <p:cNvPr id="1049314" name="Footer Placeholder 3"/>
          <p:cNvSpPr>
            <a:spLocks noGrp="1"/>
          </p:cNvSpPr>
          <p:nvPr>
            <p:ph type="ftr" sz="quarter" idx="11"/>
          </p:nvPr>
        </p:nvSpPr>
        <p:spPr/>
        <p:txBody>
          <a:bodyPr/>
          <a:p>
            <a:endParaRPr lang="en-IN"/>
          </a:p>
        </p:txBody>
      </p:sp>
      <p:sp>
        <p:nvSpPr>
          <p:cNvPr id="1049315" name="Slide Number Placeholder 4"/>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370" name=""/>
        <p:cNvGrpSpPr/>
        <p:nvPr/>
      </p:nvGrpSpPr>
      <p:grpSpPr>
        <a:xfrm>
          <a:off x="0" y="0"/>
          <a:ext cx="0" cy="0"/>
          <a:chOff x="0" y="0"/>
          <a:chExt cx="0" cy="0"/>
        </a:xfrm>
      </p:grpSpPr>
      <p:sp>
        <p:nvSpPr>
          <p:cNvPr id="1049346" name="Date Placeholder 1"/>
          <p:cNvSpPr>
            <a:spLocks noGrp="1"/>
          </p:cNvSpPr>
          <p:nvPr>
            <p:ph type="dt" sz="half" idx="10"/>
          </p:nvPr>
        </p:nvSpPr>
        <p:spPr/>
        <p:txBody>
          <a:bodyPr/>
          <a:p>
            <a:fld id="{6A525172-BE17-4658-9CD5-390E0BE21CDD}" type="datetimeFigureOut">
              <a:rPr lang="en-IN" smtClean="0"/>
              <a:t>23-07-2022</a:t>
            </a:fld>
            <a:endParaRPr lang="en-IN"/>
          </a:p>
        </p:txBody>
      </p:sp>
      <p:sp>
        <p:nvSpPr>
          <p:cNvPr id="1049347" name="Footer Placeholder 2"/>
          <p:cNvSpPr>
            <a:spLocks noGrp="1"/>
          </p:cNvSpPr>
          <p:nvPr>
            <p:ph type="ftr" sz="quarter" idx="11"/>
          </p:nvPr>
        </p:nvSpPr>
        <p:spPr/>
        <p:txBody>
          <a:bodyPr/>
          <a:p>
            <a:endParaRPr lang="en-IN"/>
          </a:p>
        </p:txBody>
      </p:sp>
      <p:sp>
        <p:nvSpPr>
          <p:cNvPr id="1049348" name="Slide Number Placeholder 3"/>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371" name=""/>
        <p:cNvGrpSpPr/>
        <p:nvPr/>
      </p:nvGrpSpPr>
      <p:grpSpPr>
        <a:xfrm>
          <a:off x="0" y="0"/>
          <a:ext cx="0" cy="0"/>
          <a:chOff x="0" y="0"/>
          <a:chExt cx="0" cy="0"/>
        </a:xfrm>
      </p:grpSpPr>
      <p:sp>
        <p:nvSpPr>
          <p:cNvPr id="1049349" name="Title 1"/>
          <p:cNvSpPr>
            <a:spLocks noGrp="1"/>
          </p:cNvSpPr>
          <p:nvPr>
            <p:ph type="title"/>
          </p:nvPr>
        </p:nvSpPr>
        <p:spPr>
          <a:xfrm>
            <a:off x="7876117" y="266700"/>
            <a:ext cx="4011084" cy="2095500"/>
          </a:xfrm>
        </p:spPr>
        <p:txBody>
          <a:bodyPr anchor="b"/>
          <a:lstStyle>
            <a:lvl1pPr algn="ctr">
              <a:lnSpc>
                <a:spcPct val="100000"/>
              </a:lnSpc>
              <a:defRPr b="0" sz="2800">
                <a:effectLst>
                  <a:outerShdw algn="t" blurRad="50800" dir="5400000" dist="25400" rotWithShape="0">
                    <a:prstClr val="black">
                      <a:alpha val="25000"/>
                    </a:prstClr>
                  </a:outerShdw>
                </a:effectLst>
              </a:defRPr>
            </a:lvl1pPr>
          </a:lstStyle>
          <a:p>
            <a:r>
              <a:rPr lang="en-US" smtClean="0"/>
              <a:t>Click to edit Master title style</a:t>
            </a:r>
            <a:endParaRPr dirty="0" lang="en-US"/>
          </a:p>
        </p:txBody>
      </p:sp>
      <p:sp>
        <p:nvSpPr>
          <p:cNvPr id="1049350" name="Content Placeholder 2"/>
          <p:cNvSpPr>
            <a:spLocks noGrp="1"/>
          </p:cNvSpPr>
          <p:nvPr>
            <p:ph idx="1"/>
          </p:nvPr>
        </p:nvSpPr>
        <p:spPr>
          <a:xfrm>
            <a:off x="958850" y="273051"/>
            <a:ext cx="66611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9351" name="Text Placeholder 3"/>
          <p:cNvSpPr>
            <a:spLocks noGrp="1"/>
          </p:cNvSpPr>
          <p:nvPr>
            <p:ph type="body" sz="half" idx="2"/>
          </p:nvPr>
        </p:nvSpPr>
        <p:spPr>
          <a:xfrm>
            <a:off x="7876117" y="2438401"/>
            <a:ext cx="4011084" cy="3687763"/>
          </a:xfrm>
        </p:spPr>
        <p:txBody>
          <a:bodyPr>
            <a:normAutofit/>
          </a:bodyPr>
          <a:lstStyle>
            <a:lvl1pPr algn="ctr" indent="0" marL="0">
              <a:lnSpc>
                <a:spcPct val="125000"/>
              </a:lnSpc>
              <a:buNone/>
              <a:defRPr sz="16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9352" name="Date Placeholder 4"/>
          <p:cNvSpPr>
            <a:spLocks noGrp="1"/>
          </p:cNvSpPr>
          <p:nvPr>
            <p:ph type="dt" sz="half" idx="10"/>
          </p:nvPr>
        </p:nvSpPr>
        <p:spPr/>
        <p:txBody>
          <a:bodyPr/>
          <a:p>
            <a:fld id="{6A525172-BE17-4658-9CD5-390E0BE21CDD}" type="datetimeFigureOut">
              <a:rPr lang="en-IN" smtClean="0"/>
              <a:t>23-07-2022</a:t>
            </a:fld>
            <a:endParaRPr lang="en-IN"/>
          </a:p>
        </p:txBody>
      </p:sp>
      <p:sp>
        <p:nvSpPr>
          <p:cNvPr id="1049353" name="Footer Placeholder 5"/>
          <p:cNvSpPr>
            <a:spLocks noGrp="1"/>
          </p:cNvSpPr>
          <p:nvPr>
            <p:ph type="ftr" sz="quarter" idx="11"/>
          </p:nvPr>
        </p:nvSpPr>
        <p:spPr/>
        <p:txBody>
          <a:bodyPr/>
          <a:p>
            <a:endParaRPr lang="en-IN"/>
          </a:p>
        </p:txBody>
      </p:sp>
      <p:sp>
        <p:nvSpPr>
          <p:cNvPr id="1049354" name="Slide Number Placeholder 6"/>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366" name=""/>
        <p:cNvGrpSpPr/>
        <p:nvPr/>
      </p:nvGrpSpPr>
      <p:grpSpPr>
        <a:xfrm>
          <a:off x="0" y="0"/>
          <a:ext cx="0" cy="0"/>
          <a:chOff x="0" y="0"/>
          <a:chExt cx="0" cy="0"/>
        </a:xfrm>
      </p:grpSpPr>
      <p:sp>
        <p:nvSpPr>
          <p:cNvPr id="1049321" name="Title 1"/>
          <p:cNvSpPr>
            <a:spLocks noGrp="1"/>
          </p:cNvSpPr>
          <p:nvPr>
            <p:ph type="title"/>
          </p:nvPr>
        </p:nvSpPr>
        <p:spPr>
          <a:xfrm>
            <a:off x="2239435" y="228600"/>
            <a:ext cx="7615765" cy="895350"/>
          </a:xfrm>
        </p:spPr>
        <p:txBody>
          <a:bodyPr anchor="b"/>
          <a:lstStyle>
            <a:lvl1pPr algn="ctr">
              <a:lnSpc>
                <a:spcPct val="100000"/>
              </a:lnSpc>
              <a:defRPr b="0" sz="2800"/>
            </a:lvl1pPr>
          </a:lstStyle>
          <a:p>
            <a:r>
              <a:rPr lang="en-US" smtClean="0"/>
              <a:t>Click to edit Master title style</a:t>
            </a:r>
            <a:endParaRPr dirty="0" lang="en-US"/>
          </a:p>
        </p:txBody>
      </p:sp>
      <p:sp>
        <p:nvSpPr>
          <p:cNvPr id="1049322" name="Picture Placeholder 2"/>
          <p:cNvSpPr>
            <a:spLocks noGrp="1"/>
          </p:cNvSpPr>
          <p:nvPr>
            <p:ph type="pic" idx="1"/>
          </p:nvPr>
        </p:nvSpPr>
        <p:spPr>
          <a:xfrm>
            <a:off x="2010835" y="1143000"/>
            <a:ext cx="8072965" cy="4541044"/>
          </a:xfrm>
          <a:ln w="76200">
            <a:solidFill>
              <a:schemeClr val="bg1"/>
            </a:solidFill>
          </a:ln>
          <a:effectLst>
            <a:outerShdw algn="ctr" blurRad="88900" dir="5400000" dist="50800" rotWithShape="0">
              <a:srgbClr val="000000">
                <a:alpha val="25000"/>
              </a:srgbClr>
            </a:outerShdw>
          </a:effectLst>
        </p:spPr>
        <p:txBody>
          <a:bodyPr anchor="t"/>
          <a:lstStyle>
            <a:lvl1pPr algn="ct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smtClean="0"/>
              <a:t>Click icon to add picture</a:t>
            </a:r>
            <a:endParaRPr dirty="0" lang="en-US"/>
          </a:p>
        </p:txBody>
      </p:sp>
      <p:sp>
        <p:nvSpPr>
          <p:cNvPr id="1049323" name="Text Placeholder 3"/>
          <p:cNvSpPr>
            <a:spLocks noGrp="1"/>
          </p:cNvSpPr>
          <p:nvPr>
            <p:ph type="body" sz="half" idx="2"/>
          </p:nvPr>
        </p:nvSpPr>
        <p:spPr>
          <a:xfrm>
            <a:off x="2239435" y="5810250"/>
            <a:ext cx="7615765" cy="533400"/>
          </a:xfrm>
        </p:spPr>
        <p:txBody>
          <a:bodyPr>
            <a:normAutofit/>
          </a:bodyPr>
          <a:lstStyle>
            <a:lvl1pPr algn="ctr" indent="0" marL="0">
              <a:buNone/>
              <a:defRPr sz="16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9324" name="Date Placeholder 4"/>
          <p:cNvSpPr>
            <a:spLocks noGrp="1"/>
          </p:cNvSpPr>
          <p:nvPr>
            <p:ph type="dt" sz="half" idx="10"/>
          </p:nvPr>
        </p:nvSpPr>
        <p:spPr/>
        <p:txBody>
          <a:bodyPr/>
          <a:p>
            <a:fld id="{6A525172-BE17-4658-9CD5-390E0BE21CDD}" type="datetimeFigureOut">
              <a:rPr lang="en-IN" smtClean="0"/>
              <a:t>23-07-2022</a:t>
            </a:fld>
            <a:endParaRPr lang="en-IN"/>
          </a:p>
        </p:txBody>
      </p:sp>
      <p:sp>
        <p:nvSpPr>
          <p:cNvPr id="1049325" name="Footer Placeholder 5"/>
          <p:cNvSpPr>
            <a:spLocks noGrp="1"/>
          </p:cNvSpPr>
          <p:nvPr>
            <p:ph type="ftr" sz="quarter" idx="11"/>
          </p:nvPr>
        </p:nvSpPr>
        <p:spPr/>
        <p:txBody>
          <a:bodyPr/>
          <a:p>
            <a:endParaRPr lang="en-IN"/>
          </a:p>
        </p:txBody>
      </p:sp>
      <p:sp>
        <p:nvSpPr>
          <p:cNvPr id="1049326" name="Slide Number Placeholder 6"/>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367" name=""/>
        <p:cNvGrpSpPr/>
        <p:nvPr/>
      </p:nvGrpSpPr>
      <p:grpSpPr>
        <a:xfrm>
          <a:off x="0" y="0"/>
          <a:ext cx="0" cy="0"/>
          <a:chOff x="0" y="0"/>
          <a:chExt cx="0" cy="0"/>
        </a:xfrm>
      </p:grpSpPr>
      <p:sp>
        <p:nvSpPr>
          <p:cNvPr id="1049327" name="Title 1"/>
          <p:cNvSpPr>
            <a:spLocks noGrp="1"/>
          </p:cNvSpPr>
          <p:nvPr>
            <p:ph type="title"/>
          </p:nvPr>
        </p:nvSpPr>
        <p:spPr/>
        <p:txBody>
          <a:bodyPr/>
          <a:p>
            <a:r>
              <a:rPr lang="en-US" smtClean="0"/>
              <a:t>Click to edit Master title style</a:t>
            </a:r>
            <a:endParaRPr dirty="0" lang="en-US"/>
          </a:p>
        </p:txBody>
      </p:sp>
      <p:sp>
        <p:nvSpPr>
          <p:cNvPr id="1049328"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329" name="Date Placeholder 3"/>
          <p:cNvSpPr>
            <a:spLocks noGrp="1"/>
          </p:cNvSpPr>
          <p:nvPr>
            <p:ph type="dt" sz="half" idx="10"/>
          </p:nvPr>
        </p:nvSpPr>
        <p:spPr/>
        <p:txBody>
          <a:bodyPr/>
          <a:p>
            <a:fld id="{6A525172-BE17-4658-9CD5-390E0BE21CDD}" type="datetimeFigureOut">
              <a:rPr lang="en-IN" smtClean="0"/>
              <a:t>23-07-2022</a:t>
            </a:fld>
            <a:endParaRPr lang="en-IN"/>
          </a:p>
        </p:txBody>
      </p:sp>
      <p:sp>
        <p:nvSpPr>
          <p:cNvPr id="1049330" name="Footer Placeholder 4"/>
          <p:cNvSpPr>
            <a:spLocks noGrp="1"/>
          </p:cNvSpPr>
          <p:nvPr>
            <p:ph type="ftr" sz="quarter" idx="11"/>
          </p:nvPr>
        </p:nvSpPr>
        <p:spPr/>
        <p:txBody>
          <a:bodyPr/>
          <a:p>
            <a:endParaRPr lang="en-IN"/>
          </a:p>
        </p:txBody>
      </p:sp>
      <p:sp>
        <p:nvSpPr>
          <p:cNvPr id="1049331" name="Slide Number Placeholder 5"/>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365" name=""/>
        <p:cNvGrpSpPr/>
        <p:nvPr/>
      </p:nvGrpSpPr>
      <p:grpSpPr>
        <a:xfrm>
          <a:off x="0" y="0"/>
          <a:ext cx="0" cy="0"/>
          <a:chOff x="0" y="0"/>
          <a:chExt cx="0" cy="0"/>
        </a:xfrm>
      </p:grpSpPr>
      <p:sp>
        <p:nvSpPr>
          <p:cNvPr id="1049316" name="Vertical Title 1"/>
          <p:cNvSpPr>
            <a:spLocks noGrp="1"/>
          </p:cNvSpPr>
          <p:nvPr>
            <p:ph type="title" orient="vert"/>
          </p:nvPr>
        </p:nvSpPr>
        <p:spPr>
          <a:xfrm>
            <a:off x="8839200" y="274639"/>
            <a:ext cx="2743200" cy="5851525"/>
          </a:xfrm>
        </p:spPr>
        <p:txBody>
          <a:bodyPr vert="eaVert"/>
          <a:p>
            <a:r>
              <a:rPr lang="en-US" smtClean="0"/>
              <a:t>Click to edit Master title style</a:t>
            </a:r>
            <a:endParaRPr dirty="0" lang="en-US"/>
          </a:p>
        </p:txBody>
      </p:sp>
      <p:sp>
        <p:nvSpPr>
          <p:cNvPr id="1049317" name="Vertical Text Placeholder 2"/>
          <p:cNvSpPr>
            <a:spLocks noGrp="1"/>
          </p:cNvSpPr>
          <p:nvPr>
            <p:ph type="body" orient="vert" idx="1"/>
          </p:nvPr>
        </p:nvSpPr>
        <p:spPr>
          <a:xfrm>
            <a:off x="609600" y="274639"/>
            <a:ext cx="80264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318" name="Date Placeholder 3"/>
          <p:cNvSpPr>
            <a:spLocks noGrp="1"/>
          </p:cNvSpPr>
          <p:nvPr>
            <p:ph type="dt" sz="half" idx="10"/>
          </p:nvPr>
        </p:nvSpPr>
        <p:spPr/>
        <p:txBody>
          <a:bodyPr/>
          <a:p>
            <a:fld id="{6A525172-BE17-4658-9CD5-390E0BE21CDD}" type="datetimeFigureOut">
              <a:rPr lang="en-IN" smtClean="0"/>
              <a:t>23-07-2022</a:t>
            </a:fld>
            <a:endParaRPr lang="en-IN"/>
          </a:p>
        </p:txBody>
      </p:sp>
      <p:sp>
        <p:nvSpPr>
          <p:cNvPr id="1049319" name="Footer Placeholder 4"/>
          <p:cNvSpPr>
            <a:spLocks noGrp="1"/>
          </p:cNvSpPr>
          <p:nvPr>
            <p:ph type="ftr" sz="quarter" idx="11"/>
          </p:nvPr>
        </p:nvSpPr>
        <p:spPr/>
        <p:txBody>
          <a:bodyPr/>
          <a:p>
            <a:endParaRPr lang="en-IN"/>
          </a:p>
        </p:txBody>
      </p:sp>
      <p:sp>
        <p:nvSpPr>
          <p:cNvPr id="1049320" name="Slide Number Placeholder 5"/>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397" name=""/>
        <p:cNvGrpSpPr/>
        <p:nvPr/>
      </p:nvGrpSpPr>
      <p:grpSpPr>
        <a:xfrm>
          <a:off x="0" y="0"/>
          <a:ext cx="0" cy="0"/>
          <a:chOff x="0" y="0"/>
          <a:chExt cx="0" cy="0"/>
        </a:xfrm>
      </p:grpSpPr>
      <p:sp>
        <p:nvSpPr>
          <p:cNvPr id="1049368" name="Title 1"/>
          <p:cNvSpPr>
            <a:spLocks noGrp="1"/>
          </p:cNvSpPr>
          <p:nvPr>
            <p:ph type="ctrTitle"/>
          </p:nvPr>
        </p:nvSpPr>
        <p:spPr>
          <a:xfrm>
            <a:off x="914400" y="609601"/>
            <a:ext cx="10363200" cy="4267200"/>
          </a:xfrm>
        </p:spPr>
        <p:txBody>
          <a:bodyPr anchor="b">
            <a:noAutofit/>
          </a:bodyPr>
          <a:lstStyle>
            <a:lvl1pPr>
              <a:lnSpc>
                <a:spcPct val="100000"/>
              </a:lnSpc>
              <a:defRPr sz="8000"/>
            </a:lvl1pPr>
          </a:lstStyle>
          <a:p>
            <a:r>
              <a:rPr lang="en-US" smtClean="0"/>
              <a:t>Click to edit Master title style</a:t>
            </a:r>
            <a:endParaRPr dirty="0" lang="en-US"/>
          </a:p>
        </p:txBody>
      </p:sp>
      <p:sp>
        <p:nvSpPr>
          <p:cNvPr id="1049369" name="Subtitle 2"/>
          <p:cNvSpPr>
            <a:spLocks noGrp="1"/>
          </p:cNvSpPr>
          <p:nvPr>
            <p:ph type="subTitle" idx="1"/>
          </p:nvPr>
        </p:nvSpPr>
        <p:spPr>
          <a:xfrm>
            <a:off x="1828800" y="4953000"/>
            <a:ext cx="8534400" cy="1219200"/>
          </a:xfrm>
        </p:spPr>
        <p:txBody>
          <a:bodyPr>
            <a:normAutofit/>
          </a:bodyPr>
          <a:lstStyle>
            <a:lvl1pPr algn="ctr" indent="0" marL="0">
              <a:buNone/>
              <a:defRPr sz="2400">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dirty="0" lang="en-US"/>
          </a:p>
        </p:txBody>
      </p:sp>
      <p:sp>
        <p:nvSpPr>
          <p:cNvPr id="1049370" name="Date Placeholder 6"/>
          <p:cNvSpPr>
            <a:spLocks noGrp="1"/>
          </p:cNvSpPr>
          <p:nvPr>
            <p:ph type="dt" sz="half" idx="10"/>
          </p:nvPr>
        </p:nvSpPr>
        <p:spPr/>
        <p:txBody>
          <a:bodyPr/>
          <a:p>
            <a:fld id="{6A525172-BE17-4658-9CD5-390E0BE21CDD}" type="datetimeFigureOut">
              <a:rPr lang="en-IN" smtClean="0"/>
              <a:t>23-07-2022</a:t>
            </a:fld>
            <a:endParaRPr lang="en-IN"/>
          </a:p>
        </p:txBody>
      </p:sp>
      <p:sp>
        <p:nvSpPr>
          <p:cNvPr id="1049371" name="Slide Number Placeholder 7"/>
          <p:cNvSpPr>
            <a:spLocks noGrp="1"/>
          </p:cNvSpPr>
          <p:nvPr>
            <p:ph type="sldNum" sz="quarter" idx="11"/>
          </p:nvPr>
        </p:nvSpPr>
        <p:spPr/>
        <p:txBody>
          <a:bodyPr/>
          <a:p>
            <a:fld id="{5D05E6ED-AC15-4050-A33B-7DC4B3A419C6}" type="slidenum">
              <a:rPr lang="en-IN" smtClean="0"/>
              <a:t>‹#›</a:t>
            </a:fld>
            <a:endParaRPr lang="en-IN"/>
          </a:p>
        </p:txBody>
      </p:sp>
      <p:sp>
        <p:nvSpPr>
          <p:cNvPr id="1049372" name="Footer Placeholder 8"/>
          <p:cNvSpPr>
            <a:spLocks noGrp="1"/>
          </p:cNvSpPr>
          <p:nvPr>
            <p:ph type="ftr" sz="quarter" idx="12"/>
          </p:nvPr>
        </p:nvSpPr>
        <p:spPr/>
        <p:txBody>
          <a:bodyPr/>
          <a:p>
            <a:endParaRPr lang="en-IN"/>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414" name=""/>
        <p:cNvGrpSpPr/>
        <p:nvPr/>
      </p:nvGrpSpPr>
      <p:grpSpPr>
        <a:xfrm>
          <a:off x="0" y="0"/>
          <a:ext cx="0" cy="0"/>
          <a:chOff x="0" y="0"/>
          <a:chExt cx="0" cy="0"/>
        </a:xfrm>
      </p:grpSpPr>
      <p:sp>
        <p:nvSpPr>
          <p:cNvPr id="1049375" name="Title 1"/>
          <p:cNvSpPr>
            <a:spLocks noGrp="1"/>
          </p:cNvSpPr>
          <p:nvPr>
            <p:ph type="title"/>
          </p:nvPr>
        </p:nvSpPr>
        <p:spPr/>
        <p:txBody>
          <a:bodyPr/>
          <a:p>
            <a:r>
              <a:rPr lang="en-US" smtClean="0"/>
              <a:t>Click to edit Master title style</a:t>
            </a:r>
            <a:endParaRPr dirty="0" lang="en-US"/>
          </a:p>
        </p:txBody>
      </p:sp>
      <p:sp>
        <p:nvSpPr>
          <p:cNvPr id="1049376" name="Content Placeholder 2"/>
          <p:cNvSpPr>
            <a:spLocks noGrp="1"/>
          </p:cNvSpPr>
          <p:nvPr>
            <p:ph idx="1"/>
          </p:nvPr>
        </p:nvSpPr>
        <p:spPr/>
        <p:txBody>
          <a:bodyPr/>
          <a:lstStyle>
            <a:lvl9pPr>
              <a:buFont typeface="Arial" pitchFamily="34" charset="0"/>
              <a:buChar cha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smtClean="0"/>
          </a:p>
        </p:txBody>
      </p:sp>
      <p:sp>
        <p:nvSpPr>
          <p:cNvPr id="1049377" name="Date Placeholder 3"/>
          <p:cNvSpPr>
            <a:spLocks noGrp="1"/>
          </p:cNvSpPr>
          <p:nvPr>
            <p:ph type="dt" sz="half" idx="10"/>
          </p:nvPr>
        </p:nvSpPr>
        <p:spPr/>
        <p:txBody>
          <a:bodyPr/>
          <a:p>
            <a:fld id="{6A525172-BE17-4658-9CD5-390E0BE21CDD}" type="datetimeFigureOut">
              <a:rPr lang="en-IN" smtClean="0"/>
              <a:t>23-07-2022</a:t>
            </a:fld>
            <a:endParaRPr lang="en-IN"/>
          </a:p>
        </p:txBody>
      </p:sp>
      <p:sp>
        <p:nvSpPr>
          <p:cNvPr id="1049378" name="Footer Placeholder 4"/>
          <p:cNvSpPr>
            <a:spLocks noGrp="1"/>
          </p:cNvSpPr>
          <p:nvPr>
            <p:ph type="ftr" sz="quarter" idx="11"/>
          </p:nvPr>
        </p:nvSpPr>
        <p:spPr/>
        <p:txBody>
          <a:bodyPr/>
          <a:p>
            <a:endParaRPr lang="en-IN"/>
          </a:p>
        </p:txBody>
      </p:sp>
      <p:sp>
        <p:nvSpPr>
          <p:cNvPr id="1049379" name="Slide Number Placeholder 5"/>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443" name=""/>
        <p:cNvGrpSpPr/>
        <p:nvPr/>
      </p:nvGrpSpPr>
      <p:grpSpPr>
        <a:xfrm>
          <a:off x="0" y="0"/>
          <a:ext cx="0" cy="0"/>
          <a:chOff x="0" y="0"/>
          <a:chExt cx="0" cy="0"/>
        </a:xfrm>
      </p:grpSpPr>
      <p:sp>
        <p:nvSpPr>
          <p:cNvPr id="1049463" name="Title 1"/>
          <p:cNvSpPr>
            <a:spLocks noGrp="1"/>
          </p:cNvSpPr>
          <p:nvPr>
            <p:ph type="title"/>
          </p:nvPr>
        </p:nvSpPr>
        <p:spPr>
          <a:xfrm>
            <a:off x="963084" y="1371601"/>
            <a:ext cx="10363200" cy="2505075"/>
          </a:xfrm>
        </p:spPr>
        <p:txBody>
          <a:bodyPr anchor="b"/>
          <a:lstStyle>
            <a:lvl1pPr algn="ctr" defTabSz="914400" eaLnBrk="1" hangingPunct="1" latinLnBrk="0" rtl="0">
              <a:lnSpc>
                <a:spcPct val="100000"/>
              </a:lnSpc>
              <a:spcBef>
                <a:spcPct val="0"/>
              </a:spcBef>
              <a:buNone/>
              <a:defRPr dirty="0" sz="4800" kern="1200" lang="en-US" smtClean="0">
                <a:solidFill>
                  <a:schemeClr val="tx2"/>
                </a:solidFill>
                <a:effectLst>
                  <a:outerShdw algn="t" blurRad="63500" dir="5400000" dist="38100" rotWithShape="0">
                    <a:prstClr val="black">
                      <a:alpha val="25000"/>
                    </a:prstClr>
                  </a:outerShdw>
                </a:effectLst>
                <a:latin typeface="+mn-lt"/>
                <a:ea typeface="+mj-ea"/>
                <a:cs typeface="+mj-cs"/>
              </a:defRPr>
            </a:lvl1pPr>
          </a:lstStyle>
          <a:p>
            <a:r>
              <a:rPr lang="en-US" smtClean="0"/>
              <a:t>Click to edit Master title style</a:t>
            </a:r>
            <a:endParaRPr dirty="0" lang="en-US"/>
          </a:p>
        </p:txBody>
      </p:sp>
      <p:sp>
        <p:nvSpPr>
          <p:cNvPr id="1049464" name="Text Placeholder 2"/>
          <p:cNvSpPr>
            <a:spLocks noGrp="1"/>
          </p:cNvSpPr>
          <p:nvPr>
            <p:ph type="body" idx="1"/>
          </p:nvPr>
        </p:nvSpPr>
        <p:spPr>
          <a:xfrm>
            <a:off x="963084" y="4068764"/>
            <a:ext cx="10363200" cy="1131887"/>
          </a:xfrm>
        </p:spPr>
        <p:txBody>
          <a:bodyPr anchor="t"/>
          <a:lstStyle>
            <a:lvl1pPr algn="ct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49465" name="Date Placeholder 3"/>
          <p:cNvSpPr>
            <a:spLocks noGrp="1"/>
          </p:cNvSpPr>
          <p:nvPr>
            <p:ph type="dt" sz="half" idx="10"/>
          </p:nvPr>
        </p:nvSpPr>
        <p:spPr/>
        <p:txBody>
          <a:bodyPr/>
          <a:p>
            <a:fld id="{6A525172-BE17-4658-9CD5-390E0BE21CDD}" type="datetimeFigureOut">
              <a:rPr lang="en-IN" smtClean="0"/>
              <a:t>23-07-2022</a:t>
            </a:fld>
            <a:endParaRPr lang="en-IN"/>
          </a:p>
        </p:txBody>
      </p:sp>
      <p:sp>
        <p:nvSpPr>
          <p:cNvPr id="1049466" name="Footer Placeholder 4"/>
          <p:cNvSpPr>
            <a:spLocks noGrp="1"/>
          </p:cNvSpPr>
          <p:nvPr>
            <p:ph type="ftr" sz="quarter" idx="11"/>
          </p:nvPr>
        </p:nvSpPr>
        <p:spPr/>
        <p:txBody>
          <a:bodyPr/>
          <a:p>
            <a:endParaRPr lang="en-IN"/>
          </a:p>
        </p:txBody>
      </p:sp>
      <p:sp>
        <p:nvSpPr>
          <p:cNvPr id="1049467" name="Slide Number Placeholder 5"/>
          <p:cNvSpPr>
            <a:spLocks noGrp="1"/>
          </p:cNvSpPr>
          <p:nvPr>
            <p:ph type="sldNum" sz="quarter" idx="12"/>
          </p:nvPr>
        </p:nvSpPr>
        <p:spPr/>
        <p:txBody>
          <a:bodyPr/>
          <a:p>
            <a:fld id="{5D05E6ED-AC15-4050-A33B-7DC4B3A419C6}" type="slidenum">
              <a:rPr lang="en-IN" smtClean="0"/>
              <a:t>‹#›</a:t>
            </a:fld>
            <a:endParaRPr lang="en-IN"/>
          </a:p>
        </p:txBody>
      </p:sp>
      <p:sp>
        <p:nvSpPr>
          <p:cNvPr id="1049468" name="Oval 6"/>
          <p:cNvSpPr/>
          <p:nvPr/>
        </p:nvSpPr>
        <p:spPr>
          <a:xfrm>
            <a:off x="5994400" y="3924300"/>
            <a:ext cx="113029" cy="84772"/>
          </a:xfrm>
          <a:prstGeom prst="ellipse"/>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469" name="Oval 7"/>
          <p:cNvSpPr/>
          <p:nvPr/>
        </p:nvSpPr>
        <p:spPr>
          <a:xfrm>
            <a:off x="6261100" y="3924300"/>
            <a:ext cx="113029" cy="84772"/>
          </a:xfrm>
          <a:prstGeom prst="ellipse"/>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470" name="Oval 8"/>
          <p:cNvSpPr/>
          <p:nvPr/>
        </p:nvSpPr>
        <p:spPr>
          <a:xfrm>
            <a:off x="5728971" y="3924300"/>
            <a:ext cx="113029" cy="84772"/>
          </a:xfrm>
          <a:prstGeom prst="ellipse"/>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64" name=""/>
        <p:cNvGrpSpPr/>
        <p:nvPr/>
      </p:nvGrpSpPr>
      <p:grpSpPr>
        <a:xfrm>
          <a:off x="0" y="0"/>
          <a:ext cx="0" cy="0"/>
          <a:chOff x="0" y="0"/>
          <a:chExt cx="0" cy="0"/>
        </a:xfrm>
      </p:grpSpPr>
      <p:sp>
        <p:nvSpPr>
          <p:cNvPr id="1048660" name="Title 1"/>
          <p:cNvSpPr>
            <a:spLocks noGrp="1"/>
          </p:cNvSpPr>
          <p:nvPr>
            <p:ph type="title"/>
          </p:nvPr>
        </p:nvSpPr>
        <p:spPr/>
        <p:txBody>
          <a:bodyPr/>
          <a:p>
            <a:r>
              <a:rPr lang="en-US"/>
              <a:t>Click to edit Master title style</a:t>
            </a:r>
            <a:endParaRPr dirty="0" lang="en-US"/>
          </a:p>
        </p:txBody>
      </p:sp>
      <p:sp>
        <p:nvSpPr>
          <p:cNvPr id="1048661" name="Date Placeholder 2"/>
          <p:cNvSpPr>
            <a:spLocks noGrp="1"/>
          </p:cNvSpPr>
          <p:nvPr>
            <p:ph type="dt" sz="half" idx="10"/>
          </p:nvPr>
        </p:nvSpPr>
        <p:spPr>
          <a:xfrm>
            <a:off x="731837" y="6138000"/>
            <a:ext cx="3095626" cy="720000"/>
          </a:xfrm>
          <a:prstGeom prst="rect"/>
        </p:spPr>
        <p:txBody>
          <a:bodyPr/>
          <a:p>
            <a:fld id="{22F2A30D-1C09-413F-AAB1-38F366000715}" type="datetime2">
              <a:rPr lang="en-US" smtClean="0"/>
              <a:t>Tuesday, July 12, 2022</a:t>
            </a:fld>
            <a:endParaRPr lang="en-US"/>
          </a:p>
        </p:txBody>
      </p:sp>
      <p:sp>
        <p:nvSpPr>
          <p:cNvPr id="1048662" name="Footer Placeholder 3"/>
          <p:cNvSpPr>
            <a:spLocks noGrp="1"/>
          </p:cNvSpPr>
          <p:nvPr>
            <p:ph type="ftr" sz="quarter" idx="11"/>
          </p:nvPr>
        </p:nvSpPr>
        <p:spPr>
          <a:xfrm>
            <a:off x="4548188" y="6138000"/>
            <a:ext cx="5003800" cy="720000"/>
          </a:xfrm>
          <a:prstGeom prst="rect"/>
        </p:spPr>
        <p:txBody>
          <a:bodyPr/>
          <a:p>
            <a:r>
              <a:rPr lang="en-US"/>
              <a:t>Sample Footer Text</a:t>
            </a:r>
          </a:p>
        </p:txBody>
      </p:sp>
      <p:sp>
        <p:nvSpPr>
          <p:cNvPr id="1048663" name="Slide Number Placeholder 4"/>
          <p:cNvSpPr>
            <a:spLocks noGrp="1"/>
          </p:cNvSpPr>
          <p:nvPr>
            <p:ph type="sldNum" sz="quarter" idx="12"/>
          </p:nvPr>
        </p:nvSpPr>
        <p:spPr>
          <a:xfrm>
            <a:off x="10272713" y="6138000"/>
            <a:ext cx="1187449" cy="720000"/>
          </a:xfrm>
          <a:prstGeom prst="rect"/>
        </p:spPr>
        <p:txBody>
          <a:bodyPr/>
          <a:p>
            <a:fld id="{1621B6DD-29C1-4FEA-923F-71EA1347694C}" type="slidenum">
              <a:rPr lang="en-US" smtClean="0"/>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444" name=""/>
        <p:cNvGrpSpPr/>
        <p:nvPr/>
      </p:nvGrpSpPr>
      <p:grpSpPr>
        <a:xfrm>
          <a:off x="0" y="0"/>
          <a:ext cx="0" cy="0"/>
          <a:chOff x="0" y="0"/>
          <a:chExt cx="0" cy="0"/>
        </a:xfrm>
      </p:grpSpPr>
      <p:sp>
        <p:nvSpPr>
          <p:cNvPr id="1049471" name="Title 1"/>
          <p:cNvSpPr>
            <a:spLocks noGrp="1"/>
          </p:cNvSpPr>
          <p:nvPr>
            <p:ph type="title"/>
          </p:nvPr>
        </p:nvSpPr>
        <p:spPr/>
        <p:txBody>
          <a:bodyPr/>
          <a:p>
            <a:r>
              <a:rPr lang="en-US" smtClean="0"/>
              <a:t>Click to edit Master title style</a:t>
            </a:r>
            <a:endParaRPr lang="en-US"/>
          </a:p>
        </p:txBody>
      </p:sp>
      <p:sp>
        <p:nvSpPr>
          <p:cNvPr id="1049472"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smtClean="0"/>
          </a:p>
        </p:txBody>
      </p:sp>
      <p:sp>
        <p:nvSpPr>
          <p:cNvPr id="1049473" name="Date Placeholder 4"/>
          <p:cNvSpPr>
            <a:spLocks noGrp="1"/>
          </p:cNvSpPr>
          <p:nvPr>
            <p:ph type="dt" sz="half" idx="10"/>
          </p:nvPr>
        </p:nvSpPr>
        <p:spPr/>
        <p:txBody>
          <a:bodyPr/>
          <a:p>
            <a:fld id="{6A525172-BE17-4658-9CD5-390E0BE21CDD}" type="datetimeFigureOut">
              <a:rPr lang="en-IN" smtClean="0"/>
              <a:t>23-07-2022</a:t>
            </a:fld>
            <a:endParaRPr lang="en-IN"/>
          </a:p>
        </p:txBody>
      </p:sp>
      <p:sp>
        <p:nvSpPr>
          <p:cNvPr id="1049474" name="Footer Placeholder 5"/>
          <p:cNvSpPr>
            <a:spLocks noGrp="1"/>
          </p:cNvSpPr>
          <p:nvPr>
            <p:ph type="ftr" sz="quarter" idx="11"/>
          </p:nvPr>
        </p:nvSpPr>
        <p:spPr/>
        <p:txBody>
          <a:bodyPr/>
          <a:p>
            <a:endParaRPr lang="en-IN"/>
          </a:p>
        </p:txBody>
      </p:sp>
      <p:sp>
        <p:nvSpPr>
          <p:cNvPr id="1049475" name="Slide Number Placeholder 6"/>
          <p:cNvSpPr>
            <a:spLocks noGrp="1"/>
          </p:cNvSpPr>
          <p:nvPr>
            <p:ph type="sldNum" sz="quarter" idx="12"/>
          </p:nvPr>
        </p:nvSpPr>
        <p:spPr/>
        <p:txBody>
          <a:bodyPr/>
          <a:p>
            <a:fld id="{5D05E6ED-AC15-4050-A33B-7DC4B3A419C6}" type="slidenum">
              <a:rPr lang="en-IN" smtClean="0"/>
              <a:t>‹#›</a:t>
            </a:fld>
            <a:endParaRPr lang="en-IN"/>
          </a:p>
        </p:txBody>
      </p:sp>
      <p:sp>
        <p:nvSpPr>
          <p:cNvPr id="1049476" name="Content Placeholder 8"/>
          <p:cNvSpPr>
            <a:spLocks noGrp="1"/>
          </p:cNvSpPr>
          <p:nvPr>
            <p:ph sz="quarter" idx="13"/>
          </p:nvPr>
        </p:nvSpPr>
        <p:spPr>
          <a:xfrm>
            <a:off x="487680" y="1600200"/>
            <a:ext cx="5388864" cy="4526280"/>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445" name=""/>
        <p:cNvGrpSpPr/>
        <p:nvPr/>
      </p:nvGrpSpPr>
      <p:grpSpPr>
        <a:xfrm>
          <a:off x="0" y="0"/>
          <a:ext cx="0" cy="0"/>
          <a:chOff x="0" y="0"/>
          <a:chExt cx="0" cy="0"/>
        </a:xfrm>
      </p:grpSpPr>
      <p:sp>
        <p:nvSpPr>
          <p:cNvPr id="1049477" name="Title 1"/>
          <p:cNvSpPr>
            <a:spLocks noGrp="1"/>
          </p:cNvSpPr>
          <p:nvPr>
            <p:ph type="title"/>
          </p:nvPr>
        </p:nvSpPr>
        <p:spPr/>
        <p:txBody>
          <a:bodyPr/>
          <a:p>
            <a:r>
              <a:rPr lang="en-US" smtClean="0"/>
              <a:t>Click to edit Master title style</a:t>
            </a:r>
            <a:endParaRPr lang="en-US"/>
          </a:p>
        </p:txBody>
      </p:sp>
      <p:sp>
        <p:nvSpPr>
          <p:cNvPr id="1049478" name="Text Placeholder 2"/>
          <p:cNvSpPr>
            <a:spLocks noGrp="1"/>
          </p:cNvSpPr>
          <p:nvPr>
            <p:ph type="body" idx="1"/>
          </p:nvPr>
        </p:nvSpPr>
        <p:spPr>
          <a:xfrm>
            <a:off x="609600" y="1600200"/>
            <a:ext cx="5386917" cy="609600"/>
          </a:xfrm>
        </p:spPr>
        <p:txBody>
          <a:bodyPr anchor="b">
            <a:noAutofit/>
          </a:bodyPr>
          <a:lstStyle>
            <a:lvl1pPr algn="ctr" indent="0" marL="0">
              <a:buNone/>
              <a:defRPr b="0"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9479" name="Text Placeholder 4"/>
          <p:cNvSpPr>
            <a:spLocks noGrp="1"/>
          </p:cNvSpPr>
          <p:nvPr>
            <p:ph type="body" sz="quarter" idx="3"/>
          </p:nvPr>
        </p:nvSpPr>
        <p:spPr>
          <a:xfrm>
            <a:off x="6197601" y="1600200"/>
            <a:ext cx="5389033" cy="609600"/>
          </a:xfrm>
        </p:spPr>
        <p:txBody>
          <a:bodyPr anchor="b">
            <a:noAutofit/>
          </a:bodyPr>
          <a:lstStyle>
            <a:lvl1pPr algn="ctr" indent="0" marL="0">
              <a:buNone/>
              <a:defRPr b="0"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9480" name="Date Placeholder 6"/>
          <p:cNvSpPr>
            <a:spLocks noGrp="1"/>
          </p:cNvSpPr>
          <p:nvPr>
            <p:ph type="dt" sz="half" idx="10"/>
          </p:nvPr>
        </p:nvSpPr>
        <p:spPr/>
        <p:txBody>
          <a:bodyPr/>
          <a:p>
            <a:fld id="{6A525172-BE17-4658-9CD5-390E0BE21CDD}" type="datetimeFigureOut">
              <a:rPr lang="en-IN" smtClean="0"/>
              <a:t>23-07-2022</a:t>
            </a:fld>
            <a:endParaRPr lang="en-IN"/>
          </a:p>
        </p:txBody>
      </p:sp>
      <p:sp>
        <p:nvSpPr>
          <p:cNvPr id="1049481" name="Footer Placeholder 7"/>
          <p:cNvSpPr>
            <a:spLocks noGrp="1"/>
          </p:cNvSpPr>
          <p:nvPr>
            <p:ph type="ftr" sz="quarter" idx="11"/>
          </p:nvPr>
        </p:nvSpPr>
        <p:spPr/>
        <p:txBody>
          <a:bodyPr/>
          <a:p>
            <a:endParaRPr lang="en-IN"/>
          </a:p>
        </p:txBody>
      </p:sp>
      <p:sp>
        <p:nvSpPr>
          <p:cNvPr id="1049482" name="Slide Number Placeholder 8"/>
          <p:cNvSpPr>
            <a:spLocks noGrp="1"/>
          </p:cNvSpPr>
          <p:nvPr>
            <p:ph type="sldNum" sz="quarter" idx="12"/>
          </p:nvPr>
        </p:nvSpPr>
        <p:spPr/>
        <p:txBody>
          <a:bodyPr/>
          <a:p>
            <a:fld id="{5D05E6ED-AC15-4050-A33B-7DC4B3A419C6}" type="slidenum">
              <a:rPr lang="en-IN" smtClean="0"/>
              <a:t>‹#›</a:t>
            </a:fld>
            <a:endParaRPr lang="en-IN"/>
          </a:p>
        </p:txBody>
      </p:sp>
      <p:sp>
        <p:nvSpPr>
          <p:cNvPr id="1049483" name="Content Placeholder 10"/>
          <p:cNvSpPr>
            <a:spLocks noGrp="1"/>
          </p:cNvSpPr>
          <p:nvPr>
            <p:ph sz="quarter" idx="13"/>
          </p:nvPr>
        </p:nvSpPr>
        <p:spPr>
          <a:xfrm>
            <a:off x="609600" y="2212848"/>
            <a:ext cx="5388864" cy="3913632"/>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9484" name="Content Placeholder 12"/>
          <p:cNvSpPr>
            <a:spLocks noGrp="1"/>
          </p:cNvSpPr>
          <p:nvPr>
            <p:ph sz="quarter" idx="14"/>
          </p:nvPr>
        </p:nvSpPr>
        <p:spPr>
          <a:xfrm>
            <a:off x="6230112" y="2212849"/>
            <a:ext cx="5388864" cy="3913187"/>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439" name=""/>
        <p:cNvGrpSpPr/>
        <p:nvPr/>
      </p:nvGrpSpPr>
      <p:grpSpPr>
        <a:xfrm>
          <a:off x="0" y="0"/>
          <a:ext cx="0" cy="0"/>
          <a:chOff x="0" y="0"/>
          <a:chExt cx="0" cy="0"/>
        </a:xfrm>
      </p:grpSpPr>
      <p:sp>
        <p:nvSpPr>
          <p:cNvPr id="1049443" name="Title 1"/>
          <p:cNvSpPr>
            <a:spLocks noGrp="1"/>
          </p:cNvSpPr>
          <p:nvPr>
            <p:ph type="title"/>
          </p:nvPr>
        </p:nvSpPr>
        <p:spPr/>
        <p:txBody>
          <a:bodyPr/>
          <a:p>
            <a:r>
              <a:rPr lang="en-US" smtClean="0"/>
              <a:t>Click to edit Master title style</a:t>
            </a:r>
            <a:endParaRPr dirty="0" lang="en-US"/>
          </a:p>
        </p:txBody>
      </p:sp>
      <p:sp>
        <p:nvSpPr>
          <p:cNvPr id="1049444" name="Date Placeholder 2"/>
          <p:cNvSpPr>
            <a:spLocks noGrp="1"/>
          </p:cNvSpPr>
          <p:nvPr>
            <p:ph type="dt" sz="half" idx="10"/>
          </p:nvPr>
        </p:nvSpPr>
        <p:spPr/>
        <p:txBody>
          <a:bodyPr/>
          <a:p>
            <a:fld id="{6A525172-BE17-4658-9CD5-390E0BE21CDD}" type="datetimeFigureOut">
              <a:rPr lang="en-IN" smtClean="0"/>
              <a:t>23-07-2022</a:t>
            </a:fld>
            <a:endParaRPr lang="en-IN"/>
          </a:p>
        </p:txBody>
      </p:sp>
      <p:sp>
        <p:nvSpPr>
          <p:cNvPr id="1049445" name="Footer Placeholder 3"/>
          <p:cNvSpPr>
            <a:spLocks noGrp="1"/>
          </p:cNvSpPr>
          <p:nvPr>
            <p:ph type="ftr" sz="quarter" idx="11"/>
          </p:nvPr>
        </p:nvSpPr>
        <p:spPr/>
        <p:txBody>
          <a:bodyPr/>
          <a:p>
            <a:endParaRPr lang="en-IN"/>
          </a:p>
        </p:txBody>
      </p:sp>
      <p:sp>
        <p:nvSpPr>
          <p:cNvPr id="1049446" name="Slide Number Placeholder 4"/>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446" name=""/>
        <p:cNvGrpSpPr/>
        <p:nvPr/>
      </p:nvGrpSpPr>
      <p:grpSpPr>
        <a:xfrm>
          <a:off x="0" y="0"/>
          <a:ext cx="0" cy="0"/>
          <a:chOff x="0" y="0"/>
          <a:chExt cx="0" cy="0"/>
        </a:xfrm>
      </p:grpSpPr>
      <p:sp>
        <p:nvSpPr>
          <p:cNvPr id="1049485" name="Date Placeholder 1"/>
          <p:cNvSpPr>
            <a:spLocks noGrp="1"/>
          </p:cNvSpPr>
          <p:nvPr>
            <p:ph type="dt" sz="half" idx="10"/>
          </p:nvPr>
        </p:nvSpPr>
        <p:spPr/>
        <p:txBody>
          <a:bodyPr/>
          <a:p>
            <a:fld id="{6A525172-BE17-4658-9CD5-390E0BE21CDD}" type="datetimeFigureOut">
              <a:rPr lang="en-IN" smtClean="0"/>
              <a:t>23-07-2022</a:t>
            </a:fld>
            <a:endParaRPr lang="en-IN"/>
          </a:p>
        </p:txBody>
      </p:sp>
      <p:sp>
        <p:nvSpPr>
          <p:cNvPr id="1049486" name="Footer Placeholder 2"/>
          <p:cNvSpPr>
            <a:spLocks noGrp="1"/>
          </p:cNvSpPr>
          <p:nvPr>
            <p:ph type="ftr" sz="quarter" idx="11"/>
          </p:nvPr>
        </p:nvSpPr>
        <p:spPr/>
        <p:txBody>
          <a:bodyPr/>
          <a:p>
            <a:endParaRPr lang="en-IN"/>
          </a:p>
        </p:txBody>
      </p:sp>
      <p:sp>
        <p:nvSpPr>
          <p:cNvPr id="1049487" name="Slide Number Placeholder 3"/>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447" name=""/>
        <p:cNvGrpSpPr/>
        <p:nvPr/>
      </p:nvGrpSpPr>
      <p:grpSpPr>
        <a:xfrm>
          <a:off x="0" y="0"/>
          <a:ext cx="0" cy="0"/>
          <a:chOff x="0" y="0"/>
          <a:chExt cx="0" cy="0"/>
        </a:xfrm>
      </p:grpSpPr>
      <p:sp>
        <p:nvSpPr>
          <p:cNvPr id="1049488" name="Title 1"/>
          <p:cNvSpPr>
            <a:spLocks noGrp="1"/>
          </p:cNvSpPr>
          <p:nvPr>
            <p:ph type="title"/>
          </p:nvPr>
        </p:nvSpPr>
        <p:spPr>
          <a:xfrm>
            <a:off x="7876117" y="266700"/>
            <a:ext cx="4011084" cy="2095500"/>
          </a:xfrm>
        </p:spPr>
        <p:txBody>
          <a:bodyPr anchor="b"/>
          <a:lstStyle>
            <a:lvl1pPr algn="ctr">
              <a:lnSpc>
                <a:spcPct val="100000"/>
              </a:lnSpc>
              <a:defRPr b="0" sz="2800">
                <a:effectLst>
                  <a:outerShdw algn="t" blurRad="50800" dir="5400000" dist="25400" rotWithShape="0">
                    <a:prstClr val="black">
                      <a:alpha val="25000"/>
                    </a:prstClr>
                  </a:outerShdw>
                </a:effectLst>
              </a:defRPr>
            </a:lvl1pPr>
          </a:lstStyle>
          <a:p>
            <a:r>
              <a:rPr lang="en-US" smtClean="0"/>
              <a:t>Click to edit Master title style</a:t>
            </a:r>
            <a:endParaRPr dirty="0" lang="en-US"/>
          </a:p>
        </p:txBody>
      </p:sp>
      <p:sp>
        <p:nvSpPr>
          <p:cNvPr id="1049489" name="Content Placeholder 2"/>
          <p:cNvSpPr>
            <a:spLocks noGrp="1"/>
          </p:cNvSpPr>
          <p:nvPr>
            <p:ph idx="1"/>
          </p:nvPr>
        </p:nvSpPr>
        <p:spPr>
          <a:xfrm>
            <a:off x="958850" y="273051"/>
            <a:ext cx="66611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9490" name="Text Placeholder 3"/>
          <p:cNvSpPr>
            <a:spLocks noGrp="1"/>
          </p:cNvSpPr>
          <p:nvPr>
            <p:ph type="body" sz="half" idx="2"/>
          </p:nvPr>
        </p:nvSpPr>
        <p:spPr>
          <a:xfrm>
            <a:off x="7876117" y="2438401"/>
            <a:ext cx="4011084" cy="3687763"/>
          </a:xfrm>
        </p:spPr>
        <p:txBody>
          <a:bodyPr>
            <a:normAutofit/>
          </a:bodyPr>
          <a:lstStyle>
            <a:lvl1pPr algn="ctr" indent="0" marL="0">
              <a:lnSpc>
                <a:spcPct val="125000"/>
              </a:lnSpc>
              <a:buNone/>
              <a:defRPr sz="16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9491" name="Date Placeholder 4"/>
          <p:cNvSpPr>
            <a:spLocks noGrp="1"/>
          </p:cNvSpPr>
          <p:nvPr>
            <p:ph type="dt" sz="half" idx="10"/>
          </p:nvPr>
        </p:nvSpPr>
        <p:spPr/>
        <p:txBody>
          <a:bodyPr/>
          <a:p>
            <a:fld id="{6A525172-BE17-4658-9CD5-390E0BE21CDD}" type="datetimeFigureOut">
              <a:rPr lang="en-IN" smtClean="0"/>
              <a:t>23-07-2022</a:t>
            </a:fld>
            <a:endParaRPr lang="en-IN"/>
          </a:p>
        </p:txBody>
      </p:sp>
      <p:sp>
        <p:nvSpPr>
          <p:cNvPr id="1049492" name="Footer Placeholder 5"/>
          <p:cNvSpPr>
            <a:spLocks noGrp="1"/>
          </p:cNvSpPr>
          <p:nvPr>
            <p:ph type="ftr" sz="quarter" idx="11"/>
          </p:nvPr>
        </p:nvSpPr>
        <p:spPr/>
        <p:txBody>
          <a:bodyPr/>
          <a:p>
            <a:endParaRPr lang="en-IN"/>
          </a:p>
        </p:txBody>
      </p:sp>
      <p:sp>
        <p:nvSpPr>
          <p:cNvPr id="1049493" name="Slide Number Placeholder 6"/>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441" name=""/>
        <p:cNvGrpSpPr/>
        <p:nvPr/>
      </p:nvGrpSpPr>
      <p:grpSpPr>
        <a:xfrm>
          <a:off x="0" y="0"/>
          <a:ext cx="0" cy="0"/>
          <a:chOff x="0" y="0"/>
          <a:chExt cx="0" cy="0"/>
        </a:xfrm>
      </p:grpSpPr>
      <p:sp>
        <p:nvSpPr>
          <p:cNvPr id="1049452" name="Title 1"/>
          <p:cNvSpPr>
            <a:spLocks noGrp="1"/>
          </p:cNvSpPr>
          <p:nvPr>
            <p:ph type="title"/>
          </p:nvPr>
        </p:nvSpPr>
        <p:spPr>
          <a:xfrm>
            <a:off x="2239435" y="228600"/>
            <a:ext cx="7615765" cy="895350"/>
          </a:xfrm>
        </p:spPr>
        <p:txBody>
          <a:bodyPr anchor="b"/>
          <a:lstStyle>
            <a:lvl1pPr algn="ctr">
              <a:lnSpc>
                <a:spcPct val="100000"/>
              </a:lnSpc>
              <a:defRPr b="0" sz="2800"/>
            </a:lvl1pPr>
          </a:lstStyle>
          <a:p>
            <a:r>
              <a:rPr lang="en-US" smtClean="0"/>
              <a:t>Click to edit Master title style</a:t>
            </a:r>
            <a:endParaRPr dirty="0" lang="en-US"/>
          </a:p>
        </p:txBody>
      </p:sp>
      <p:sp>
        <p:nvSpPr>
          <p:cNvPr id="1049453" name="Picture Placeholder 2"/>
          <p:cNvSpPr>
            <a:spLocks noGrp="1"/>
          </p:cNvSpPr>
          <p:nvPr>
            <p:ph type="pic" idx="1"/>
          </p:nvPr>
        </p:nvSpPr>
        <p:spPr>
          <a:xfrm>
            <a:off x="2010835" y="1143000"/>
            <a:ext cx="8072965" cy="4541044"/>
          </a:xfrm>
          <a:ln w="76200">
            <a:solidFill>
              <a:schemeClr val="bg1"/>
            </a:solidFill>
          </a:ln>
          <a:effectLst>
            <a:outerShdw algn="ctr" blurRad="88900" dir="5400000" dist="50800" rotWithShape="0">
              <a:srgbClr val="000000">
                <a:alpha val="25000"/>
              </a:srgbClr>
            </a:outerShdw>
          </a:effectLst>
        </p:spPr>
        <p:txBody>
          <a:bodyPr anchor="t"/>
          <a:lstStyle>
            <a:lvl1pPr algn="ct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smtClean="0"/>
              <a:t>Click icon to add picture</a:t>
            </a:r>
            <a:endParaRPr dirty="0" lang="en-US"/>
          </a:p>
        </p:txBody>
      </p:sp>
      <p:sp>
        <p:nvSpPr>
          <p:cNvPr id="1049454" name="Text Placeholder 3"/>
          <p:cNvSpPr>
            <a:spLocks noGrp="1"/>
          </p:cNvSpPr>
          <p:nvPr>
            <p:ph type="body" sz="half" idx="2"/>
          </p:nvPr>
        </p:nvSpPr>
        <p:spPr>
          <a:xfrm>
            <a:off x="2239435" y="5810250"/>
            <a:ext cx="7615765" cy="533400"/>
          </a:xfrm>
        </p:spPr>
        <p:txBody>
          <a:bodyPr>
            <a:normAutofit/>
          </a:bodyPr>
          <a:lstStyle>
            <a:lvl1pPr algn="ctr" indent="0" marL="0">
              <a:buNone/>
              <a:defRPr sz="16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9455" name="Date Placeholder 4"/>
          <p:cNvSpPr>
            <a:spLocks noGrp="1"/>
          </p:cNvSpPr>
          <p:nvPr>
            <p:ph type="dt" sz="half" idx="10"/>
          </p:nvPr>
        </p:nvSpPr>
        <p:spPr/>
        <p:txBody>
          <a:bodyPr/>
          <a:p>
            <a:fld id="{6A525172-BE17-4658-9CD5-390E0BE21CDD}" type="datetimeFigureOut">
              <a:rPr lang="en-IN" smtClean="0"/>
              <a:t>23-07-2022</a:t>
            </a:fld>
            <a:endParaRPr lang="en-IN"/>
          </a:p>
        </p:txBody>
      </p:sp>
      <p:sp>
        <p:nvSpPr>
          <p:cNvPr id="1049456" name="Footer Placeholder 5"/>
          <p:cNvSpPr>
            <a:spLocks noGrp="1"/>
          </p:cNvSpPr>
          <p:nvPr>
            <p:ph type="ftr" sz="quarter" idx="11"/>
          </p:nvPr>
        </p:nvSpPr>
        <p:spPr/>
        <p:txBody>
          <a:bodyPr/>
          <a:p>
            <a:endParaRPr lang="en-IN"/>
          </a:p>
        </p:txBody>
      </p:sp>
      <p:sp>
        <p:nvSpPr>
          <p:cNvPr id="1049457" name="Slide Number Placeholder 6"/>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442" name=""/>
        <p:cNvGrpSpPr/>
        <p:nvPr/>
      </p:nvGrpSpPr>
      <p:grpSpPr>
        <a:xfrm>
          <a:off x="0" y="0"/>
          <a:ext cx="0" cy="0"/>
          <a:chOff x="0" y="0"/>
          <a:chExt cx="0" cy="0"/>
        </a:xfrm>
      </p:grpSpPr>
      <p:sp>
        <p:nvSpPr>
          <p:cNvPr id="1049458" name="Title 1"/>
          <p:cNvSpPr>
            <a:spLocks noGrp="1"/>
          </p:cNvSpPr>
          <p:nvPr>
            <p:ph type="title"/>
          </p:nvPr>
        </p:nvSpPr>
        <p:spPr/>
        <p:txBody>
          <a:bodyPr/>
          <a:p>
            <a:r>
              <a:rPr lang="en-US" smtClean="0"/>
              <a:t>Click to edit Master title style</a:t>
            </a:r>
            <a:endParaRPr dirty="0" lang="en-US"/>
          </a:p>
        </p:txBody>
      </p:sp>
      <p:sp>
        <p:nvSpPr>
          <p:cNvPr id="1049459"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460" name="Date Placeholder 3"/>
          <p:cNvSpPr>
            <a:spLocks noGrp="1"/>
          </p:cNvSpPr>
          <p:nvPr>
            <p:ph type="dt" sz="half" idx="10"/>
          </p:nvPr>
        </p:nvSpPr>
        <p:spPr/>
        <p:txBody>
          <a:bodyPr/>
          <a:p>
            <a:fld id="{6A525172-BE17-4658-9CD5-390E0BE21CDD}" type="datetimeFigureOut">
              <a:rPr lang="en-IN" smtClean="0"/>
              <a:t>23-07-2022</a:t>
            </a:fld>
            <a:endParaRPr lang="en-IN"/>
          </a:p>
        </p:txBody>
      </p:sp>
      <p:sp>
        <p:nvSpPr>
          <p:cNvPr id="1049461" name="Footer Placeholder 4"/>
          <p:cNvSpPr>
            <a:spLocks noGrp="1"/>
          </p:cNvSpPr>
          <p:nvPr>
            <p:ph type="ftr" sz="quarter" idx="11"/>
          </p:nvPr>
        </p:nvSpPr>
        <p:spPr/>
        <p:txBody>
          <a:bodyPr/>
          <a:p>
            <a:endParaRPr lang="en-IN"/>
          </a:p>
        </p:txBody>
      </p:sp>
      <p:sp>
        <p:nvSpPr>
          <p:cNvPr id="1049462" name="Slide Number Placeholder 5"/>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440" name=""/>
        <p:cNvGrpSpPr/>
        <p:nvPr/>
      </p:nvGrpSpPr>
      <p:grpSpPr>
        <a:xfrm>
          <a:off x="0" y="0"/>
          <a:ext cx="0" cy="0"/>
          <a:chOff x="0" y="0"/>
          <a:chExt cx="0" cy="0"/>
        </a:xfrm>
      </p:grpSpPr>
      <p:sp>
        <p:nvSpPr>
          <p:cNvPr id="1049447" name="Vertical Title 1"/>
          <p:cNvSpPr>
            <a:spLocks noGrp="1"/>
          </p:cNvSpPr>
          <p:nvPr>
            <p:ph type="title" orient="vert"/>
          </p:nvPr>
        </p:nvSpPr>
        <p:spPr>
          <a:xfrm>
            <a:off x="8839200" y="274639"/>
            <a:ext cx="2743200" cy="5851525"/>
          </a:xfrm>
        </p:spPr>
        <p:txBody>
          <a:bodyPr vert="eaVert"/>
          <a:p>
            <a:r>
              <a:rPr lang="en-US" smtClean="0"/>
              <a:t>Click to edit Master title style</a:t>
            </a:r>
            <a:endParaRPr dirty="0" lang="en-US"/>
          </a:p>
        </p:txBody>
      </p:sp>
      <p:sp>
        <p:nvSpPr>
          <p:cNvPr id="1049448" name="Vertical Text Placeholder 2"/>
          <p:cNvSpPr>
            <a:spLocks noGrp="1"/>
          </p:cNvSpPr>
          <p:nvPr>
            <p:ph type="body" orient="vert" idx="1"/>
          </p:nvPr>
        </p:nvSpPr>
        <p:spPr>
          <a:xfrm>
            <a:off x="609600" y="274639"/>
            <a:ext cx="80264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449" name="Date Placeholder 3"/>
          <p:cNvSpPr>
            <a:spLocks noGrp="1"/>
          </p:cNvSpPr>
          <p:nvPr>
            <p:ph type="dt" sz="half" idx="10"/>
          </p:nvPr>
        </p:nvSpPr>
        <p:spPr/>
        <p:txBody>
          <a:bodyPr/>
          <a:p>
            <a:fld id="{6A525172-BE17-4658-9CD5-390E0BE21CDD}" type="datetimeFigureOut">
              <a:rPr lang="en-IN" smtClean="0"/>
              <a:t>23-07-2022</a:t>
            </a:fld>
            <a:endParaRPr lang="en-IN"/>
          </a:p>
        </p:txBody>
      </p:sp>
      <p:sp>
        <p:nvSpPr>
          <p:cNvPr id="1049450" name="Footer Placeholder 4"/>
          <p:cNvSpPr>
            <a:spLocks noGrp="1"/>
          </p:cNvSpPr>
          <p:nvPr>
            <p:ph type="ftr" sz="quarter" idx="11"/>
          </p:nvPr>
        </p:nvSpPr>
        <p:spPr/>
        <p:txBody>
          <a:bodyPr/>
          <a:p>
            <a:endParaRPr lang="en-IN"/>
          </a:p>
        </p:txBody>
      </p:sp>
      <p:sp>
        <p:nvSpPr>
          <p:cNvPr id="1049451" name="Slide Number Placeholder 5"/>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473" name=""/>
        <p:cNvGrpSpPr/>
        <p:nvPr/>
      </p:nvGrpSpPr>
      <p:grpSpPr>
        <a:xfrm>
          <a:off x="0" y="0"/>
          <a:ext cx="0" cy="0"/>
          <a:chOff x="0" y="0"/>
          <a:chExt cx="0" cy="0"/>
        </a:xfrm>
      </p:grpSpPr>
      <p:sp>
        <p:nvSpPr>
          <p:cNvPr id="1049507" name="Title 1"/>
          <p:cNvSpPr>
            <a:spLocks noGrp="1"/>
          </p:cNvSpPr>
          <p:nvPr>
            <p:ph type="ctrTitle"/>
          </p:nvPr>
        </p:nvSpPr>
        <p:spPr>
          <a:xfrm>
            <a:off x="914400" y="609601"/>
            <a:ext cx="10363200" cy="4267200"/>
          </a:xfrm>
        </p:spPr>
        <p:txBody>
          <a:bodyPr anchor="b">
            <a:noAutofit/>
          </a:bodyPr>
          <a:lstStyle>
            <a:lvl1pPr>
              <a:lnSpc>
                <a:spcPct val="100000"/>
              </a:lnSpc>
              <a:defRPr sz="8000"/>
            </a:lvl1pPr>
          </a:lstStyle>
          <a:p>
            <a:r>
              <a:rPr lang="en-US" smtClean="0"/>
              <a:t>Click to edit Master title style</a:t>
            </a:r>
            <a:endParaRPr dirty="0" lang="en-US"/>
          </a:p>
        </p:txBody>
      </p:sp>
      <p:sp>
        <p:nvSpPr>
          <p:cNvPr id="1049508" name="Subtitle 2"/>
          <p:cNvSpPr>
            <a:spLocks noGrp="1"/>
          </p:cNvSpPr>
          <p:nvPr>
            <p:ph type="subTitle" idx="1"/>
          </p:nvPr>
        </p:nvSpPr>
        <p:spPr>
          <a:xfrm>
            <a:off x="1828800" y="4953000"/>
            <a:ext cx="8534400" cy="1219200"/>
          </a:xfrm>
        </p:spPr>
        <p:txBody>
          <a:bodyPr>
            <a:normAutofit/>
          </a:bodyPr>
          <a:lstStyle>
            <a:lvl1pPr algn="ctr" indent="0" marL="0">
              <a:buNone/>
              <a:defRPr sz="2400">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dirty="0" lang="en-US"/>
          </a:p>
        </p:txBody>
      </p:sp>
      <p:sp>
        <p:nvSpPr>
          <p:cNvPr id="1049509" name="Date Placeholder 6"/>
          <p:cNvSpPr>
            <a:spLocks noGrp="1"/>
          </p:cNvSpPr>
          <p:nvPr>
            <p:ph type="dt" sz="half" idx="10"/>
          </p:nvPr>
        </p:nvSpPr>
        <p:spPr/>
        <p:txBody>
          <a:bodyPr/>
          <a:p>
            <a:fld id="{6A525172-BE17-4658-9CD5-390E0BE21CDD}" type="datetimeFigureOut">
              <a:rPr lang="en-IN" smtClean="0"/>
              <a:t>27-07-2022</a:t>
            </a:fld>
            <a:endParaRPr lang="en-IN"/>
          </a:p>
        </p:txBody>
      </p:sp>
      <p:sp>
        <p:nvSpPr>
          <p:cNvPr id="1049510" name="Slide Number Placeholder 7"/>
          <p:cNvSpPr>
            <a:spLocks noGrp="1"/>
          </p:cNvSpPr>
          <p:nvPr>
            <p:ph type="sldNum" sz="quarter" idx="11"/>
          </p:nvPr>
        </p:nvSpPr>
        <p:spPr/>
        <p:txBody>
          <a:bodyPr/>
          <a:p>
            <a:fld id="{5D05E6ED-AC15-4050-A33B-7DC4B3A419C6}" type="slidenum">
              <a:rPr lang="en-IN" smtClean="0"/>
              <a:t>‹#›</a:t>
            </a:fld>
            <a:endParaRPr lang="en-IN"/>
          </a:p>
        </p:txBody>
      </p:sp>
      <p:sp>
        <p:nvSpPr>
          <p:cNvPr id="1049511" name="Footer Placeholder 8"/>
          <p:cNvSpPr>
            <a:spLocks noGrp="1"/>
          </p:cNvSpPr>
          <p:nvPr>
            <p:ph type="ftr" sz="quarter" idx="12"/>
          </p:nvPr>
        </p:nvSpPr>
        <p:spPr/>
        <p:txBody>
          <a:bodyPr/>
          <a:p>
            <a:endParaRPr lang="en-IN"/>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497" name=""/>
        <p:cNvGrpSpPr/>
        <p:nvPr/>
      </p:nvGrpSpPr>
      <p:grpSpPr>
        <a:xfrm>
          <a:off x="0" y="0"/>
          <a:ext cx="0" cy="0"/>
          <a:chOff x="0" y="0"/>
          <a:chExt cx="0" cy="0"/>
        </a:xfrm>
      </p:grpSpPr>
      <p:sp>
        <p:nvSpPr>
          <p:cNvPr id="1049514" name="Title 1"/>
          <p:cNvSpPr>
            <a:spLocks noGrp="1"/>
          </p:cNvSpPr>
          <p:nvPr>
            <p:ph type="title"/>
          </p:nvPr>
        </p:nvSpPr>
        <p:spPr/>
        <p:txBody>
          <a:bodyPr/>
          <a:p>
            <a:r>
              <a:rPr lang="en-US" smtClean="0"/>
              <a:t>Click to edit Master title style</a:t>
            </a:r>
            <a:endParaRPr dirty="0" lang="en-US"/>
          </a:p>
        </p:txBody>
      </p:sp>
      <p:sp>
        <p:nvSpPr>
          <p:cNvPr id="1049515" name="Content Placeholder 2"/>
          <p:cNvSpPr>
            <a:spLocks noGrp="1"/>
          </p:cNvSpPr>
          <p:nvPr>
            <p:ph idx="1"/>
          </p:nvPr>
        </p:nvSpPr>
        <p:spPr/>
        <p:txBody>
          <a:bodyPr/>
          <a:lstStyle>
            <a:lvl9pPr>
              <a:buFont typeface="Arial" pitchFamily="34" charset="0"/>
              <a:buChar cha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smtClean="0"/>
          </a:p>
        </p:txBody>
      </p:sp>
      <p:sp>
        <p:nvSpPr>
          <p:cNvPr id="1049516" name="Date Placeholder 3"/>
          <p:cNvSpPr>
            <a:spLocks noGrp="1"/>
          </p:cNvSpPr>
          <p:nvPr>
            <p:ph type="dt" sz="half" idx="10"/>
          </p:nvPr>
        </p:nvSpPr>
        <p:spPr/>
        <p:txBody>
          <a:bodyPr/>
          <a:p>
            <a:fld id="{6A525172-BE17-4658-9CD5-390E0BE21CDD}" type="datetimeFigureOut">
              <a:rPr lang="en-IN" smtClean="0"/>
              <a:t>27-07-2022</a:t>
            </a:fld>
            <a:endParaRPr lang="en-IN"/>
          </a:p>
        </p:txBody>
      </p:sp>
      <p:sp>
        <p:nvSpPr>
          <p:cNvPr id="1049517" name="Footer Placeholder 4"/>
          <p:cNvSpPr>
            <a:spLocks noGrp="1"/>
          </p:cNvSpPr>
          <p:nvPr>
            <p:ph type="ftr" sz="quarter" idx="11"/>
          </p:nvPr>
        </p:nvSpPr>
        <p:spPr/>
        <p:txBody>
          <a:bodyPr/>
          <a:p>
            <a:endParaRPr lang="en-IN"/>
          </a:p>
        </p:txBody>
      </p:sp>
      <p:sp>
        <p:nvSpPr>
          <p:cNvPr id="1049518" name="Slide Number Placeholder 5"/>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71" name=""/>
        <p:cNvGrpSpPr/>
        <p:nvPr/>
      </p:nvGrpSpPr>
      <p:grpSpPr>
        <a:xfrm>
          <a:off x="0" y="0"/>
          <a:ext cx="0" cy="0"/>
          <a:chOff x="0" y="0"/>
          <a:chExt cx="0" cy="0"/>
        </a:xfrm>
      </p:grpSpPr>
      <p:sp>
        <p:nvSpPr>
          <p:cNvPr id="1048699" name="Date Placeholder 1"/>
          <p:cNvSpPr>
            <a:spLocks noGrp="1"/>
          </p:cNvSpPr>
          <p:nvPr>
            <p:ph type="dt" sz="half" idx="10"/>
          </p:nvPr>
        </p:nvSpPr>
        <p:spPr>
          <a:xfrm>
            <a:off x="731837" y="6138000"/>
            <a:ext cx="3095626" cy="720000"/>
          </a:xfrm>
          <a:prstGeom prst="rect"/>
        </p:spPr>
        <p:txBody>
          <a:bodyPr/>
          <a:p>
            <a:fld id="{6DB82B9C-D65E-4F64-95C3-B10F3B00F0D9}" type="datetime2">
              <a:rPr lang="en-US" smtClean="0"/>
              <a:t>Tuesday, July 12, 2022</a:t>
            </a:fld>
            <a:endParaRPr lang="en-US"/>
          </a:p>
        </p:txBody>
      </p:sp>
      <p:sp>
        <p:nvSpPr>
          <p:cNvPr id="1048700" name="Footer Placeholder 2"/>
          <p:cNvSpPr>
            <a:spLocks noGrp="1"/>
          </p:cNvSpPr>
          <p:nvPr>
            <p:ph type="ftr" sz="quarter" idx="11"/>
          </p:nvPr>
        </p:nvSpPr>
        <p:spPr>
          <a:xfrm>
            <a:off x="4548188" y="6138000"/>
            <a:ext cx="5003800" cy="720000"/>
          </a:xfrm>
          <a:prstGeom prst="rect"/>
        </p:spPr>
        <p:txBody>
          <a:bodyPr/>
          <a:p>
            <a:r>
              <a:rPr lang="en-US"/>
              <a:t>Sample Footer Text</a:t>
            </a:r>
          </a:p>
        </p:txBody>
      </p:sp>
      <p:sp>
        <p:nvSpPr>
          <p:cNvPr id="1048701" name="Slide Number Placeholder 3"/>
          <p:cNvSpPr>
            <a:spLocks noGrp="1"/>
          </p:cNvSpPr>
          <p:nvPr>
            <p:ph type="sldNum" sz="quarter" idx="12"/>
          </p:nvPr>
        </p:nvSpPr>
        <p:spPr>
          <a:xfrm>
            <a:off x="10272713" y="6138000"/>
            <a:ext cx="1187449" cy="720000"/>
          </a:xfrm>
          <a:prstGeom prst="rect"/>
        </p:spPr>
        <p:txBody>
          <a:bodyPr/>
          <a:p>
            <a:fld id="{1621B6DD-29C1-4FEA-923F-71EA1347694C}" type="slidenum">
              <a:rPr lang="en-US" smtClean="0"/>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533" name=""/>
        <p:cNvGrpSpPr/>
        <p:nvPr/>
      </p:nvGrpSpPr>
      <p:grpSpPr>
        <a:xfrm>
          <a:off x="0" y="0"/>
          <a:ext cx="0" cy="0"/>
          <a:chOff x="0" y="0"/>
          <a:chExt cx="0" cy="0"/>
        </a:xfrm>
      </p:grpSpPr>
      <p:sp>
        <p:nvSpPr>
          <p:cNvPr id="1049611" name="Title 1"/>
          <p:cNvSpPr>
            <a:spLocks noGrp="1"/>
          </p:cNvSpPr>
          <p:nvPr>
            <p:ph type="title"/>
          </p:nvPr>
        </p:nvSpPr>
        <p:spPr>
          <a:xfrm>
            <a:off x="963084" y="1371601"/>
            <a:ext cx="10363200" cy="2505075"/>
          </a:xfrm>
        </p:spPr>
        <p:txBody>
          <a:bodyPr anchor="b"/>
          <a:lstStyle>
            <a:lvl1pPr algn="ctr" defTabSz="914400" eaLnBrk="1" hangingPunct="1" latinLnBrk="0" rtl="0">
              <a:lnSpc>
                <a:spcPct val="100000"/>
              </a:lnSpc>
              <a:spcBef>
                <a:spcPct val="0"/>
              </a:spcBef>
              <a:buNone/>
              <a:defRPr dirty="0" sz="4800" kern="1200" lang="en-US" smtClean="0">
                <a:solidFill>
                  <a:schemeClr val="tx2"/>
                </a:solidFill>
                <a:effectLst>
                  <a:outerShdw algn="t" blurRad="63500" dir="5400000" dist="38100" rotWithShape="0">
                    <a:prstClr val="black">
                      <a:alpha val="25000"/>
                    </a:prstClr>
                  </a:outerShdw>
                </a:effectLst>
                <a:latin typeface="+mn-lt"/>
                <a:ea typeface="+mj-ea"/>
                <a:cs typeface="+mj-cs"/>
              </a:defRPr>
            </a:lvl1pPr>
          </a:lstStyle>
          <a:p>
            <a:r>
              <a:rPr lang="en-US" smtClean="0"/>
              <a:t>Click to edit Master title style</a:t>
            </a:r>
            <a:endParaRPr dirty="0" lang="en-US"/>
          </a:p>
        </p:txBody>
      </p:sp>
      <p:sp>
        <p:nvSpPr>
          <p:cNvPr id="1049612" name="Text Placeholder 2"/>
          <p:cNvSpPr>
            <a:spLocks noGrp="1"/>
          </p:cNvSpPr>
          <p:nvPr>
            <p:ph type="body" idx="1"/>
          </p:nvPr>
        </p:nvSpPr>
        <p:spPr>
          <a:xfrm>
            <a:off x="963084" y="4068764"/>
            <a:ext cx="10363200" cy="1131887"/>
          </a:xfrm>
        </p:spPr>
        <p:txBody>
          <a:bodyPr anchor="t"/>
          <a:lstStyle>
            <a:lvl1pPr algn="ct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49613" name="Date Placeholder 3"/>
          <p:cNvSpPr>
            <a:spLocks noGrp="1"/>
          </p:cNvSpPr>
          <p:nvPr>
            <p:ph type="dt" sz="half" idx="10"/>
          </p:nvPr>
        </p:nvSpPr>
        <p:spPr/>
        <p:txBody>
          <a:bodyPr/>
          <a:p>
            <a:fld id="{6A525172-BE17-4658-9CD5-390E0BE21CDD}" type="datetimeFigureOut">
              <a:rPr lang="en-IN" smtClean="0"/>
              <a:t>27-07-2022</a:t>
            </a:fld>
            <a:endParaRPr lang="en-IN"/>
          </a:p>
        </p:txBody>
      </p:sp>
      <p:sp>
        <p:nvSpPr>
          <p:cNvPr id="1049614" name="Footer Placeholder 4"/>
          <p:cNvSpPr>
            <a:spLocks noGrp="1"/>
          </p:cNvSpPr>
          <p:nvPr>
            <p:ph type="ftr" sz="quarter" idx="11"/>
          </p:nvPr>
        </p:nvSpPr>
        <p:spPr/>
        <p:txBody>
          <a:bodyPr/>
          <a:p>
            <a:endParaRPr lang="en-IN"/>
          </a:p>
        </p:txBody>
      </p:sp>
      <p:sp>
        <p:nvSpPr>
          <p:cNvPr id="1049615" name="Slide Number Placeholder 5"/>
          <p:cNvSpPr>
            <a:spLocks noGrp="1"/>
          </p:cNvSpPr>
          <p:nvPr>
            <p:ph type="sldNum" sz="quarter" idx="12"/>
          </p:nvPr>
        </p:nvSpPr>
        <p:spPr/>
        <p:txBody>
          <a:bodyPr/>
          <a:p>
            <a:fld id="{5D05E6ED-AC15-4050-A33B-7DC4B3A419C6}" type="slidenum">
              <a:rPr lang="en-IN" smtClean="0"/>
              <a:t>‹#›</a:t>
            </a:fld>
            <a:endParaRPr lang="en-IN"/>
          </a:p>
        </p:txBody>
      </p:sp>
      <p:sp>
        <p:nvSpPr>
          <p:cNvPr id="1049616" name="Oval 6"/>
          <p:cNvSpPr/>
          <p:nvPr/>
        </p:nvSpPr>
        <p:spPr>
          <a:xfrm>
            <a:off x="5994400" y="3924300"/>
            <a:ext cx="113029" cy="84772"/>
          </a:xfrm>
          <a:prstGeom prst="ellipse"/>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617" name="Oval 7"/>
          <p:cNvSpPr/>
          <p:nvPr/>
        </p:nvSpPr>
        <p:spPr>
          <a:xfrm>
            <a:off x="6261100" y="3924300"/>
            <a:ext cx="113029" cy="84772"/>
          </a:xfrm>
          <a:prstGeom prst="ellipse"/>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618" name="Oval 8"/>
          <p:cNvSpPr/>
          <p:nvPr/>
        </p:nvSpPr>
        <p:spPr>
          <a:xfrm>
            <a:off x="5728971" y="3924300"/>
            <a:ext cx="113029" cy="84772"/>
          </a:xfrm>
          <a:prstGeom prst="ellipse"/>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534" name=""/>
        <p:cNvGrpSpPr/>
        <p:nvPr/>
      </p:nvGrpSpPr>
      <p:grpSpPr>
        <a:xfrm>
          <a:off x="0" y="0"/>
          <a:ext cx="0" cy="0"/>
          <a:chOff x="0" y="0"/>
          <a:chExt cx="0" cy="0"/>
        </a:xfrm>
      </p:grpSpPr>
      <p:sp>
        <p:nvSpPr>
          <p:cNvPr id="1049619" name="Title 1"/>
          <p:cNvSpPr>
            <a:spLocks noGrp="1"/>
          </p:cNvSpPr>
          <p:nvPr>
            <p:ph type="title"/>
          </p:nvPr>
        </p:nvSpPr>
        <p:spPr/>
        <p:txBody>
          <a:bodyPr/>
          <a:p>
            <a:r>
              <a:rPr lang="en-US" smtClean="0"/>
              <a:t>Click to edit Master title style</a:t>
            </a:r>
            <a:endParaRPr lang="en-US"/>
          </a:p>
        </p:txBody>
      </p:sp>
      <p:sp>
        <p:nvSpPr>
          <p:cNvPr id="1049620"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smtClean="0"/>
          </a:p>
        </p:txBody>
      </p:sp>
      <p:sp>
        <p:nvSpPr>
          <p:cNvPr id="1049621" name="Date Placeholder 4"/>
          <p:cNvSpPr>
            <a:spLocks noGrp="1"/>
          </p:cNvSpPr>
          <p:nvPr>
            <p:ph type="dt" sz="half" idx="10"/>
          </p:nvPr>
        </p:nvSpPr>
        <p:spPr/>
        <p:txBody>
          <a:bodyPr/>
          <a:p>
            <a:fld id="{6A525172-BE17-4658-9CD5-390E0BE21CDD}" type="datetimeFigureOut">
              <a:rPr lang="en-IN" smtClean="0"/>
              <a:t>27-07-2022</a:t>
            </a:fld>
            <a:endParaRPr lang="en-IN"/>
          </a:p>
        </p:txBody>
      </p:sp>
      <p:sp>
        <p:nvSpPr>
          <p:cNvPr id="1049622" name="Footer Placeholder 5"/>
          <p:cNvSpPr>
            <a:spLocks noGrp="1"/>
          </p:cNvSpPr>
          <p:nvPr>
            <p:ph type="ftr" sz="quarter" idx="11"/>
          </p:nvPr>
        </p:nvSpPr>
        <p:spPr/>
        <p:txBody>
          <a:bodyPr/>
          <a:p>
            <a:endParaRPr lang="en-IN"/>
          </a:p>
        </p:txBody>
      </p:sp>
      <p:sp>
        <p:nvSpPr>
          <p:cNvPr id="1049623" name="Slide Number Placeholder 6"/>
          <p:cNvSpPr>
            <a:spLocks noGrp="1"/>
          </p:cNvSpPr>
          <p:nvPr>
            <p:ph type="sldNum" sz="quarter" idx="12"/>
          </p:nvPr>
        </p:nvSpPr>
        <p:spPr/>
        <p:txBody>
          <a:bodyPr/>
          <a:p>
            <a:fld id="{5D05E6ED-AC15-4050-A33B-7DC4B3A419C6}" type="slidenum">
              <a:rPr lang="en-IN" smtClean="0"/>
              <a:t>‹#›</a:t>
            </a:fld>
            <a:endParaRPr lang="en-IN"/>
          </a:p>
        </p:txBody>
      </p:sp>
      <p:sp>
        <p:nvSpPr>
          <p:cNvPr id="1049624" name="Content Placeholder 8"/>
          <p:cNvSpPr>
            <a:spLocks noGrp="1"/>
          </p:cNvSpPr>
          <p:nvPr>
            <p:ph sz="quarter" idx="13"/>
          </p:nvPr>
        </p:nvSpPr>
        <p:spPr>
          <a:xfrm>
            <a:off x="487680" y="1600200"/>
            <a:ext cx="5388864" cy="4526280"/>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535" name=""/>
        <p:cNvGrpSpPr/>
        <p:nvPr/>
      </p:nvGrpSpPr>
      <p:grpSpPr>
        <a:xfrm>
          <a:off x="0" y="0"/>
          <a:ext cx="0" cy="0"/>
          <a:chOff x="0" y="0"/>
          <a:chExt cx="0" cy="0"/>
        </a:xfrm>
      </p:grpSpPr>
      <p:sp>
        <p:nvSpPr>
          <p:cNvPr id="1049625" name="Title 1"/>
          <p:cNvSpPr>
            <a:spLocks noGrp="1"/>
          </p:cNvSpPr>
          <p:nvPr>
            <p:ph type="title"/>
          </p:nvPr>
        </p:nvSpPr>
        <p:spPr/>
        <p:txBody>
          <a:bodyPr/>
          <a:p>
            <a:r>
              <a:rPr lang="en-US" smtClean="0"/>
              <a:t>Click to edit Master title style</a:t>
            </a:r>
            <a:endParaRPr lang="en-US"/>
          </a:p>
        </p:txBody>
      </p:sp>
      <p:sp>
        <p:nvSpPr>
          <p:cNvPr id="1049626" name="Text Placeholder 2"/>
          <p:cNvSpPr>
            <a:spLocks noGrp="1"/>
          </p:cNvSpPr>
          <p:nvPr>
            <p:ph type="body" idx="1"/>
          </p:nvPr>
        </p:nvSpPr>
        <p:spPr>
          <a:xfrm>
            <a:off x="609600" y="1600200"/>
            <a:ext cx="5386917" cy="609600"/>
          </a:xfrm>
        </p:spPr>
        <p:txBody>
          <a:bodyPr anchor="b">
            <a:noAutofit/>
          </a:bodyPr>
          <a:lstStyle>
            <a:lvl1pPr algn="ctr" indent="0" marL="0">
              <a:buNone/>
              <a:defRPr b="0"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9627" name="Text Placeholder 4"/>
          <p:cNvSpPr>
            <a:spLocks noGrp="1"/>
          </p:cNvSpPr>
          <p:nvPr>
            <p:ph type="body" sz="quarter" idx="3"/>
          </p:nvPr>
        </p:nvSpPr>
        <p:spPr>
          <a:xfrm>
            <a:off x="6197601" y="1600200"/>
            <a:ext cx="5389033" cy="609600"/>
          </a:xfrm>
        </p:spPr>
        <p:txBody>
          <a:bodyPr anchor="b">
            <a:noAutofit/>
          </a:bodyPr>
          <a:lstStyle>
            <a:lvl1pPr algn="ctr" indent="0" marL="0">
              <a:buNone/>
              <a:defRPr b="0"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9628" name="Date Placeholder 6"/>
          <p:cNvSpPr>
            <a:spLocks noGrp="1"/>
          </p:cNvSpPr>
          <p:nvPr>
            <p:ph type="dt" sz="half" idx="10"/>
          </p:nvPr>
        </p:nvSpPr>
        <p:spPr/>
        <p:txBody>
          <a:bodyPr/>
          <a:p>
            <a:fld id="{6A525172-BE17-4658-9CD5-390E0BE21CDD}" type="datetimeFigureOut">
              <a:rPr lang="en-IN" smtClean="0"/>
              <a:t>27-07-2022</a:t>
            </a:fld>
            <a:endParaRPr lang="en-IN"/>
          </a:p>
        </p:txBody>
      </p:sp>
      <p:sp>
        <p:nvSpPr>
          <p:cNvPr id="1049629" name="Footer Placeholder 7"/>
          <p:cNvSpPr>
            <a:spLocks noGrp="1"/>
          </p:cNvSpPr>
          <p:nvPr>
            <p:ph type="ftr" sz="quarter" idx="11"/>
          </p:nvPr>
        </p:nvSpPr>
        <p:spPr/>
        <p:txBody>
          <a:bodyPr/>
          <a:p>
            <a:endParaRPr lang="en-IN"/>
          </a:p>
        </p:txBody>
      </p:sp>
      <p:sp>
        <p:nvSpPr>
          <p:cNvPr id="1049630" name="Slide Number Placeholder 8"/>
          <p:cNvSpPr>
            <a:spLocks noGrp="1"/>
          </p:cNvSpPr>
          <p:nvPr>
            <p:ph type="sldNum" sz="quarter" idx="12"/>
          </p:nvPr>
        </p:nvSpPr>
        <p:spPr/>
        <p:txBody>
          <a:bodyPr/>
          <a:p>
            <a:fld id="{5D05E6ED-AC15-4050-A33B-7DC4B3A419C6}" type="slidenum">
              <a:rPr lang="en-IN" smtClean="0"/>
              <a:t>‹#›</a:t>
            </a:fld>
            <a:endParaRPr lang="en-IN"/>
          </a:p>
        </p:txBody>
      </p:sp>
      <p:sp>
        <p:nvSpPr>
          <p:cNvPr id="1049631" name="Content Placeholder 10"/>
          <p:cNvSpPr>
            <a:spLocks noGrp="1"/>
          </p:cNvSpPr>
          <p:nvPr>
            <p:ph sz="quarter" idx="13"/>
          </p:nvPr>
        </p:nvSpPr>
        <p:spPr>
          <a:xfrm>
            <a:off x="609600" y="2212848"/>
            <a:ext cx="5388864" cy="3913632"/>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9632" name="Content Placeholder 12"/>
          <p:cNvSpPr>
            <a:spLocks noGrp="1"/>
          </p:cNvSpPr>
          <p:nvPr>
            <p:ph sz="quarter" idx="14"/>
          </p:nvPr>
        </p:nvSpPr>
        <p:spPr>
          <a:xfrm>
            <a:off x="6230112" y="2212849"/>
            <a:ext cx="5388864" cy="3913187"/>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529" name=""/>
        <p:cNvGrpSpPr/>
        <p:nvPr/>
      </p:nvGrpSpPr>
      <p:grpSpPr>
        <a:xfrm>
          <a:off x="0" y="0"/>
          <a:ext cx="0" cy="0"/>
          <a:chOff x="0" y="0"/>
          <a:chExt cx="0" cy="0"/>
        </a:xfrm>
      </p:grpSpPr>
      <p:sp>
        <p:nvSpPr>
          <p:cNvPr id="1049591" name="Title 1"/>
          <p:cNvSpPr>
            <a:spLocks noGrp="1"/>
          </p:cNvSpPr>
          <p:nvPr>
            <p:ph type="title"/>
          </p:nvPr>
        </p:nvSpPr>
        <p:spPr/>
        <p:txBody>
          <a:bodyPr/>
          <a:p>
            <a:r>
              <a:rPr lang="en-US" smtClean="0"/>
              <a:t>Click to edit Master title style</a:t>
            </a:r>
            <a:endParaRPr dirty="0" lang="en-US"/>
          </a:p>
        </p:txBody>
      </p:sp>
      <p:sp>
        <p:nvSpPr>
          <p:cNvPr id="1049592" name="Date Placeholder 2"/>
          <p:cNvSpPr>
            <a:spLocks noGrp="1"/>
          </p:cNvSpPr>
          <p:nvPr>
            <p:ph type="dt" sz="half" idx="10"/>
          </p:nvPr>
        </p:nvSpPr>
        <p:spPr/>
        <p:txBody>
          <a:bodyPr/>
          <a:p>
            <a:fld id="{6A525172-BE17-4658-9CD5-390E0BE21CDD}" type="datetimeFigureOut">
              <a:rPr lang="en-IN" smtClean="0"/>
              <a:t>27-07-2022</a:t>
            </a:fld>
            <a:endParaRPr lang="en-IN"/>
          </a:p>
        </p:txBody>
      </p:sp>
      <p:sp>
        <p:nvSpPr>
          <p:cNvPr id="1049593" name="Footer Placeholder 3"/>
          <p:cNvSpPr>
            <a:spLocks noGrp="1"/>
          </p:cNvSpPr>
          <p:nvPr>
            <p:ph type="ftr" sz="quarter" idx="11"/>
          </p:nvPr>
        </p:nvSpPr>
        <p:spPr/>
        <p:txBody>
          <a:bodyPr/>
          <a:p>
            <a:endParaRPr lang="en-IN"/>
          </a:p>
        </p:txBody>
      </p:sp>
      <p:sp>
        <p:nvSpPr>
          <p:cNvPr id="1049594" name="Slide Number Placeholder 4"/>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536" name=""/>
        <p:cNvGrpSpPr/>
        <p:nvPr/>
      </p:nvGrpSpPr>
      <p:grpSpPr>
        <a:xfrm>
          <a:off x="0" y="0"/>
          <a:ext cx="0" cy="0"/>
          <a:chOff x="0" y="0"/>
          <a:chExt cx="0" cy="0"/>
        </a:xfrm>
      </p:grpSpPr>
      <p:sp>
        <p:nvSpPr>
          <p:cNvPr id="1049633" name="Date Placeholder 1"/>
          <p:cNvSpPr>
            <a:spLocks noGrp="1"/>
          </p:cNvSpPr>
          <p:nvPr>
            <p:ph type="dt" sz="half" idx="10"/>
          </p:nvPr>
        </p:nvSpPr>
        <p:spPr/>
        <p:txBody>
          <a:bodyPr/>
          <a:p>
            <a:fld id="{6A525172-BE17-4658-9CD5-390E0BE21CDD}" type="datetimeFigureOut">
              <a:rPr lang="en-IN" smtClean="0"/>
              <a:t>27-07-2022</a:t>
            </a:fld>
            <a:endParaRPr lang="en-IN"/>
          </a:p>
        </p:txBody>
      </p:sp>
      <p:sp>
        <p:nvSpPr>
          <p:cNvPr id="1049634" name="Footer Placeholder 2"/>
          <p:cNvSpPr>
            <a:spLocks noGrp="1"/>
          </p:cNvSpPr>
          <p:nvPr>
            <p:ph type="ftr" sz="quarter" idx="11"/>
          </p:nvPr>
        </p:nvSpPr>
        <p:spPr/>
        <p:txBody>
          <a:bodyPr/>
          <a:p>
            <a:endParaRPr lang="en-IN"/>
          </a:p>
        </p:txBody>
      </p:sp>
      <p:sp>
        <p:nvSpPr>
          <p:cNvPr id="1049635" name="Slide Number Placeholder 3"/>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537" name=""/>
        <p:cNvGrpSpPr/>
        <p:nvPr/>
      </p:nvGrpSpPr>
      <p:grpSpPr>
        <a:xfrm>
          <a:off x="0" y="0"/>
          <a:ext cx="0" cy="0"/>
          <a:chOff x="0" y="0"/>
          <a:chExt cx="0" cy="0"/>
        </a:xfrm>
      </p:grpSpPr>
      <p:sp>
        <p:nvSpPr>
          <p:cNvPr id="1049636" name="Title 1"/>
          <p:cNvSpPr>
            <a:spLocks noGrp="1"/>
          </p:cNvSpPr>
          <p:nvPr>
            <p:ph type="title"/>
          </p:nvPr>
        </p:nvSpPr>
        <p:spPr>
          <a:xfrm>
            <a:off x="7876117" y="266700"/>
            <a:ext cx="4011084" cy="2095500"/>
          </a:xfrm>
        </p:spPr>
        <p:txBody>
          <a:bodyPr anchor="b"/>
          <a:lstStyle>
            <a:lvl1pPr algn="ctr">
              <a:lnSpc>
                <a:spcPct val="100000"/>
              </a:lnSpc>
              <a:defRPr b="0" sz="2800">
                <a:effectLst>
                  <a:outerShdw algn="t" blurRad="50800" dir="5400000" dist="25400" rotWithShape="0">
                    <a:prstClr val="black">
                      <a:alpha val="25000"/>
                    </a:prstClr>
                  </a:outerShdw>
                </a:effectLst>
              </a:defRPr>
            </a:lvl1pPr>
          </a:lstStyle>
          <a:p>
            <a:r>
              <a:rPr lang="en-US" smtClean="0"/>
              <a:t>Click to edit Master title style</a:t>
            </a:r>
            <a:endParaRPr dirty="0" lang="en-US"/>
          </a:p>
        </p:txBody>
      </p:sp>
      <p:sp>
        <p:nvSpPr>
          <p:cNvPr id="1049637" name="Content Placeholder 2"/>
          <p:cNvSpPr>
            <a:spLocks noGrp="1"/>
          </p:cNvSpPr>
          <p:nvPr>
            <p:ph idx="1"/>
          </p:nvPr>
        </p:nvSpPr>
        <p:spPr>
          <a:xfrm>
            <a:off x="958850" y="273051"/>
            <a:ext cx="66611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9638" name="Text Placeholder 3"/>
          <p:cNvSpPr>
            <a:spLocks noGrp="1"/>
          </p:cNvSpPr>
          <p:nvPr>
            <p:ph type="body" sz="half" idx="2"/>
          </p:nvPr>
        </p:nvSpPr>
        <p:spPr>
          <a:xfrm>
            <a:off x="7876117" y="2438401"/>
            <a:ext cx="4011084" cy="3687763"/>
          </a:xfrm>
        </p:spPr>
        <p:txBody>
          <a:bodyPr>
            <a:normAutofit/>
          </a:bodyPr>
          <a:lstStyle>
            <a:lvl1pPr algn="ctr" indent="0" marL="0">
              <a:lnSpc>
                <a:spcPct val="125000"/>
              </a:lnSpc>
              <a:buNone/>
              <a:defRPr sz="16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9639" name="Date Placeholder 4"/>
          <p:cNvSpPr>
            <a:spLocks noGrp="1"/>
          </p:cNvSpPr>
          <p:nvPr>
            <p:ph type="dt" sz="half" idx="10"/>
          </p:nvPr>
        </p:nvSpPr>
        <p:spPr/>
        <p:txBody>
          <a:bodyPr/>
          <a:p>
            <a:fld id="{6A525172-BE17-4658-9CD5-390E0BE21CDD}" type="datetimeFigureOut">
              <a:rPr lang="en-IN" smtClean="0"/>
              <a:t>27-07-2022</a:t>
            </a:fld>
            <a:endParaRPr lang="en-IN"/>
          </a:p>
        </p:txBody>
      </p:sp>
      <p:sp>
        <p:nvSpPr>
          <p:cNvPr id="1049640" name="Footer Placeholder 5"/>
          <p:cNvSpPr>
            <a:spLocks noGrp="1"/>
          </p:cNvSpPr>
          <p:nvPr>
            <p:ph type="ftr" sz="quarter" idx="11"/>
          </p:nvPr>
        </p:nvSpPr>
        <p:spPr/>
        <p:txBody>
          <a:bodyPr/>
          <a:p>
            <a:endParaRPr lang="en-IN"/>
          </a:p>
        </p:txBody>
      </p:sp>
      <p:sp>
        <p:nvSpPr>
          <p:cNvPr id="1049641" name="Slide Number Placeholder 6"/>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531" name=""/>
        <p:cNvGrpSpPr/>
        <p:nvPr/>
      </p:nvGrpSpPr>
      <p:grpSpPr>
        <a:xfrm>
          <a:off x="0" y="0"/>
          <a:ext cx="0" cy="0"/>
          <a:chOff x="0" y="0"/>
          <a:chExt cx="0" cy="0"/>
        </a:xfrm>
      </p:grpSpPr>
      <p:sp>
        <p:nvSpPr>
          <p:cNvPr id="1049600" name="Title 1"/>
          <p:cNvSpPr>
            <a:spLocks noGrp="1"/>
          </p:cNvSpPr>
          <p:nvPr>
            <p:ph type="title"/>
          </p:nvPr>
        </p:nvSpPr>
        <p:spPr>
          <a:xfrm>
            <a:off x="2239435" y="228600"/>
            <a:ext cx="7615765" cy="895350"/>
          </a:xfrm>
        </p:spPr>
        <p:txBody>
          <a:bodyPr anchor="b"/>
          <a:lstStyle>
            <a:lvl1pPr algn="ctr">
              <a:lnSpc>
                <a:spcPct val="100000"/>
              </a:lnSpc>
              <a:defRPr b="0" sz="2800"/>
            </a:lvl1pPr>
          </a:lstStyle>
          <a:p>
            <a:r>
              <a:rPr lang="en-US" smtClean="0"/>
              <a:t>Click to edit Master title style</a:t>
            </a:r>
            <a:endParaRPr dirty="0" lang="en-US"/>
          </a:p>
        </p:txBody>
      </p:sp>
      <p:sp>
        <p:nvSpPr>
          <p:cNvPr id="1049601" name="Picture Placeholder 2"/>
          <p:cNvSpPr>
            <a:spLocks noGrp="1"/>
          </p:cNvSpPr>
          <p:nvPr>
            <p:ph type="pic" idx="1"/>
          </p:nvPr>
        </p:nvSpPr>
        <p:spPr>
          <a:xfrm>
            <a:off x="2010835" y="1143000"/>
            <a:ext cx="8072965" cy="4541044"/>
          </a:xfrm>
          <a:ln w="76200">
            <a:solidFill>
              <a:schemeClr val="bg1"/>
            </a:solidFill>
          </a:ln>
          <a:effectLst>
            <a:outerShdw algn="ctr" blurRad="88900" dir="5400000" dist="50800" rotWithShape="0">
              <a:srgbClr val="000000">
                <a:alpha val="25000"/>
              </a:srgbClr>
            </a:outerShdw>
          </a:effectLst>
        </p:spPr>
        <p:txBody>
          <a:bodyPr anchor="t"/>
          <a:lstStyle>
            <a:lvl1pPr algn="ct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smtClean="0"/>
              <a:t>Click icon to add picture</a:t>
            </a:r>
            <a:endParaRPr dirty="0" lang="en-US"/>
          </a:p>
        </p:txBody>
      </p:sp>
      <p:sp>
        <p:nvSpPr>
          <p:cNvPr id="1049602" name="Text Placeholder 3"/>
          <p:cNvSpPr>
            <a:spLocks noGrp="1"/>
          </p:cNvSpPr>
          <p:nvPr>
            <p:ph type="body" sz="half" idx="2"/>
          </p:nvPr>
        </p:nvSpPr>
        <p:spPr>
          <a:xfrm>
            <a:off x="2239435" y="5810250"/>
            <a:ext cx="7615765" cy="533400"/>
          </a:xfrm>
        </p:spPr>
        <p:txBody>
          <a:bodyPr>
            <a:normAutofit/>
          </a:bodyPr>
          <a:lstStyle>
            <a:lvl1pPr algn="ctr" indent="0" marL="0">
              <a:buNone/>
              <a:defRPr sz="16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9603" name="Date Placeholder 4"/>
          <p:cNvSpPr>
            <a:spLocks noGrp="1"/>
          </p:cNvSpPr>
          <p:nvPr>
            <p:ph type="dt" sz="half" idx="10"/>
          </p:nvPr>
        </p:nvSpPr>
        <p:spPr/>
        <p:txBody>
          <a:bodyPr/>
          <a:p>
            <a:fld id="{6A525172-BE17-4658-9CD5-390E0BE21CDD}" type="datetimeFigureOut">
              <a:rPr lang="en-IN" smtClean="0"/>
              <a:t>27-07-2022</a:t>
            </a:fld>
            <a:endParaRPr lang="en-IN"/>
          </a:p>
        </p:txBody>
      </p:sp>
      <p:sp>
        <p:nvSpPr>
          <p:cNvPr id="1049604" name="Footer Placeholder 5"/>
          <p:cNvSpPr>
            <a:spLocks noGrp="1"/>
          </p:cNvSpPr>
          <p:nvPr>
            <p:ph type="ftr" sz="quarter" idx="11"/>
          </p:nvPr>
        </p:nvSpPr>
        <p:spPr/>
        <p:txBody>
          <a:bodyPr/>
          <a:p>
            <a:endParaRPr lang="en-IN"/>
          </a:p>
        </p:txBody>
      </p:sp>
      <p:sp>
        <p:nvSpPr>
          <p:cNvPr id="1049605" name="Slide Number Placeholder 6"/>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532" name=""/>
        <p:cNvGrpSpPr/>
        <p:nvPr/>
      </p:nvGrpSpPr>
      <p:grpSpPr>
        <a:xfrm>
          <a:off x="0" y="0"/>
          <a:ext cx="0" cy="0"/>
          <a:chOff x="0" y="0"/>
          <a:chExt cx="0" cy="0"/>
        </a:xfrm>
      </p:grpSpPr>
      <p:sp>
        <p:nvSpPr>
          <p:cNvPr id="1049606" name="Title 1"/>
          <p:cNvSpPr>
            <a:spLocks noGrp="1"/>
          </p:cNvSpPr>
          <p:nvPr>
            <p:ph type="title"/>
          </p:nvPr>
        </p:nvSpPr>
        <p:spPr/>
        <p:txBody>
          <a:bodyPr/>
          <a:p>
            <a:r>
              <a:rPr lang="en-US" smtClean="0"/>
              <a:t>Click to edit Master title style</a:t>
            </a:r>
            <a:endParaRPr dirty="0" lang="en-US"/>
          </a:p>
        </p:txBody>
      </p:sp>
      <p:sp>
        <p:nvSpPr>
          <p:cNvPr id="1049607"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608" name="Date Placeholder 3"/>
          <p:cNvSpPr>
            <a:spLocks noGrp="1"/>
          </p:cNvSpPr>
          <p:nvPr>
            <p:ph type="dt" sz="half" idx="10"/>
          </p:nvPr>
        </p:nvSpPr>
        <p:spPr/>
        <p:txBody>
          <a:bodyPr/>
          <a:p>
            <a:fld id="{6A525172-BE17-4658-9CD5-390E0BE21CDD}" type="datetimeFigureOut">
              <a:rPr lang="en-IN" smtClean="0"/>
              <a:t>27-07-2022</a:t>
            </a:fld>
            <a:endParaRPr lang="en-IN"/>
          </a:p>
        </p:txBody>
      </p:sp>
      <p:sp>
        <p:nvSpPr>
          <p:cNvPr id="1049609" name="Footer Placeholder 4"/>
          <p:cNvSpPr>
            <a:spLocks noGrp="1"/>
          </p:cNvSpPr>
          <p:nvPr>
            <p:ph type="ftr" sz="quarter" idx="11"/>
          </p:nvPr>
        </p:nvSpPr>
        <p:spPr/>
        <p:txBody>
          <a:bodyPr/>
          <a:p>
            <a:endParaRPr lang="en-IN"/>
          </a:p>
        </p:txBody>
      </p:sp>
      <p:sp>
        <p:nvSpPr>
          <p:cNvPr id="1049610" name="Slide Number Placeholder 5"/>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530" name=""/>
        <p:cNvGrpSpPr/>
        <p:nvPr/>
      </p:nvGrpSpPr>
      <p:grpSpPr>
        <a:xfrm>
          <a:off x="0" y="0"/>
          <a:ext cx="0" cy="0"/>
          <a:chOff x="0" y="0"/>
          <a:chExt cx="0" cy="0"/>
        </a:xfrm>
      </p:grpSpPr>
      <p:sp>
        <p:nvSpPr>
          <p:cNvPr id="1049595" name="Vertical Title 1"/>
          <p:cNvSpPr>
            <a:spLocks noGrp="1"/>
          </p:cNvSpPr>
          <p:nvPr>
            <p:ph type="title" orient="vert"/>
          </p:nvPr>
        </p:nvSpPr>
        <p:spPr>
          <a:xfrm>
            <a:off x="8839200" y="274639"/>
            <a:ext cx="2743200" cy="5851525"/>
          </a:xfrm>
        </p:spPr>
        <p:txBody>
          <a:bodyPr vert="eaVert"/>
          <a:p>
            <a:r>
              <a:rPr lang="en-US" smtClean="0"/>
              <a:t>Click to edit Master title style</a:t>
            </a:r>
            <a:endParaRPr dirty="0" lang="en-US"/>
          </a:p>
        </p:txBody>
      </p:sp>
      <p:sp>
        <p:nvSpPr>
          <p:cNvPr id="1049596" name="Vertical Text Placeholder 2"/>
          <p:cNvSpPr>
            <a:spLocks noGrp="1"/>
          </p:cNvSpPr>
          <p:nvPr>
            <p:ph type="body" orient="vert" idx="1"/>
          </p:nvPr>
        </p:nvSpPr>
        <p:spPr>
          <a:xfrm>
            <a:off x="609600" y="274639"/>
            <a:ext cx="80264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597" name="Date Placeholder 3"/>
          <p:cNvSpPr>
            <a:spLocks noGrp="1"/>
          </p:cNvSpPr>
          <p:nvPr>
            <p:ph type="dt" sz="half" idx="10"/>
          </p:nvPr>
        </p:nvSpPr>
        <p:spPr/>
        <p:txBody>
          <a:bodyPr/>
          <a:p>
            <a:fld id="{6A525172-BE17-4658-9CD5-390E0BE21CDD}" type="datetimeFigureOut">
              <a:rPr lang="en-IN" smtClean="0"/>
              <a:t>27-07-2022</a:t>
            </a:fld>
            <a:endParaRPr lang="en-IN"/>
          </a:p>
        </p:txBody>
      </p:sp>
      <p:sp>
        <p:nvSpPr>
          <p:cNvPr id="1049598" name="Footer Placeholder 4"/>
          <p:cNvSpPr>
            <a:spLocks noGrp="1"/>
          </p:cNvSpPr>
          <p:nvPr>
            <p:ph type="ftr" sz="quarter" idx="11"/>
          </p:nvPr>
        </p:nvSpPr>
        <p:spPr/>
        <p:txBody>
          <a:bodyPr/>
          <a:p>
            <a:endParaRPr lang="en-IN"/>
          </a:p>
        </p:txBody>
      </p:sp>
      <p:sp>
        <p:nvSpPr>
          <p:cNvPr id="1049599" name="Slide Number Placeholder 5"/>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563" name=""/>
        <p:cNvGrpSpPr/>
        <p:nvPr/>
      </p:nvGrpSpPr>
      <p:grpSpPr>
        <a:xfrm>
          <a:off x="0" y="0"/>
          <a:ext cx="0" cy="0"/>
          <a:chOff x="0" y="0"/>
          <a:chExt cx="0" cy="0"/>
        </a:xfrm>
      </p:grpSpPr>
      <p:sp>
        <p:nvSpPr>
          <p:cNvPr id="1049655" name="Title 1"/>
          <p:cNvSpPr>
            <a:spLocks noGrp="1"/>
          </p:cNvSpPr>
          <p:nvPr>
            <p:ph type="ctrTitle"/>
          </p:nvPr>
        </p:nvSpPr>
        <p:spPr>
          <a:xfrm>
            <a:off x="914400" y="609601"/>
            <a:ext cx="10363200" cy="4267200"/>
          </a:xfrm>
        </p:spPr>
        <p:txBody>
          <a:bodyPr anchor="b">
            <a:noAutofit/>
          </a:bodyPr>
          <a:lstStyle>
            <a:lvl1pPr>
              <a:lnSpc>
                <a:spcPct val="100000"/>
              </a:lnSpc>
              <a:defRPr sz="8000"/>
            </a:lvl1pPr>
          </a:lstStyle>
          <a:p>
            <a:r>
              <a:rPr lang="en-US" smtClean="0"/>
              <a:t>Click to edit Master title style</a:t>
            </a:r>
            <a:endParaRPr dirty="0" lang="en-US"/>
          </a:p>
        </p:txBody>
      </p:sp>
      <p:sp>
        <p:nvSpPr>
          <p:cNvPr id="1049656" name="Subtitle 2"/>
          <p:cNvSpPr>
            <a:spLocks noGrp="1"/>
          </p:cNvSpPr>
          <p:nvPr>
            <p:ph type="subTitle" idx="1"/>
          </p:nvPr>
        </p:nvSpPr>
        <p:spPr>
          <a:xfrm>
            <a:off x="1828800" y="4953000"/>
            <a:ext cx="8534400" cy="1219200"/>
          </a:xfrm>
        </p:spPr>
        <p:txBody>
          <a:bodyPr>
            <a:normAutofit/>
          </a:bodyPr>
          <a:lstStyle>
            <a:lvl1pPr algn="ctr" indent="0" marL="0">
              <a:buNone/>
              <a:defRPr sz="2400">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smtClean="0"/>
              <a:t>Click to edit Master subtitle style</a:t>
            </a:r>
            <a:endParaRPr dirty="0" lang="en-US"/>
          </a:p>
        </p:txBody>
      </p:sp>
      <p:sp>
        <p:nvSpPr>
          <p:cNvPr id="1049657" name="Date Placeholder 6"/>
          <p:cNvSpPr>
            <a:spLocks noGrp="1"/>
          </p:cNvSpPr>
          <p:nvPr>
            <p:ph type="dt" sz="half" idx="10"/>
          </p:nvPr>
        </p:nvSpPr>
        <p:spPr/>
        <p:txBody>
          <a:bodyPr/>
          <a:p>
            <a:fld id="{6A525172-BE17-4658-9CD5-390E0BE21CDD}" type="datetimeFigureOut">
              <a:rPr lang="en-IN" smtClean="0"/>
              <a:t>27-07-2022</a:t>
            </a:fld>
            <a:endParaRPr lang="en-IN"/>
          </a:p>
        </p:txBody>
      </p:sp>
      <p:sp>
        <p:nvSpPr>
          <p:cNvPr id="1049658" name="Slide Number Placeholder 7"/>
          <p:cNvSpPr>
            <a:spLocks noGrp="1"/>
          </p:cNvSpPr>
          <p:nvPr>
            <p:ph type="sldNum" sz="quarter" idx="11"/>
          </p:nvPr>
        </p:nvSpPr>
        <p:spPr/>
        <p:txBody>
          <a:bodyPr/>
          <a:p>
            <a:fld id="{5D05E6ED-AC15-4050-A33B-7DC4B3A419C6}" type="slidenum">
              <a:rPr lang="en-IN" smtClean="0"/>
              <a:t>‹#›</a:t>
            </a:fld>
            <a:endParaRPr lang="en-IN"/>
          </a:p>
        </p:txBody>
      </p:sp>
      <p:sp>
        <p:nvSpPr>
          <p:cNvPr id="1049659" name="Footer Placeholder 8"/>
          <p:cNvSpPr>
            <a:spLocks noGrp="1"/>
          </p:cNvSpPr>
          <p:nvPr>
            <p:ph type="ftr" sz="quarter" idx="12"/>
          </p:nvPr>
        </p:nvSpPr>
        <p:spPr/>
        <p:txBody>
          <a:bodyPr/>
          <a:p>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45" name=""/>
        <p:cNvGrpSpPr/>
        <p:nvPr/>
      </p:nvGrpSpPr>
      <p:grpSpPr>
        <a:xfrm>
          <a:off x="0" y="0"/>
          <a:ext cx="0" cy="0"/>
          <a:chOff x="0" y="0"/>
          <a:chExt cx="0" cy="0"/>
        </a:xfrm>
      </p:grpSpPr>
      <p:sp>
        <p:nvSpPr>
          <p:cNvPr id="1048609"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dirty="0" lang="en-US"/>
          </a:p>
        </p:txBody>
      </p:sp>
      <p:sp>
        <p:nvSpPr>
          <p:cNvPr id="1048610" name="Content Placeholder 2"/>
          <p:cNvSpPr>
            <a:spLocks noGrp="1"/>
          </p:cNvSpPr>
          <p:nvPr>
            <p:ph idx="1"/>
          </p:nvPr>
        </p:nvSpPr>
        <p:spPr>
          <a:xfrm>
            <a:off x="4548188" y="584662"/>
            <a:ext cx="6911974" cy="5184313"/>
          </a:xfrm>
        </p:spPr>
        <p:txBody>
          <a:bodyPr/>
          <a:lstStyle>
            <a:lvl1pPr indent="0" marL="0">
              <a:lnSpc>
                <a:spcPct val="100000"/>
              </a:lnSpc>
              <a:buNone/>
              <a:defRPr sz="4800"/>
            </a:lvl1pPr>
            <a:lvl2pPr indent="-457200" marL="914400">
              <a:buFont typeface="Arial" panose="020B0604020202020204" pitchFamily="34" charset="0"/>
              <a:buChar char="•"/>
              <a:defRPr sz="2000"/>
            </a:lvl2pPr>
            <a:lvl3pPr indent="-342900" marL="1257300">
              <a:buFont typeface="Arial" panose="020B0604020202020204" pitchFamily="34" charset="0"/>
              <a:buChar char="•"/>
              <a:defRPr sz="2000"/>
            </a:lvl3pPr>
            <a:lvl4pPr indent="-342900" marL="1714500">
              <a:buFont typeface="Arial" panose="020B0604020202020204" pitchFamily="34" charset="0"/>
              <a:buChar char="•"/>
              <a:defRPr sz="2000"/>
            </a:lvl4pPr>
            <a:lvl5pPr indent="-342900" marL="21717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611" name="Text Placeholder 3"/>
          <p:cNvSpPr>
            <a:spLocks noGrp="1"/>
          </p:cNvSpPr>
          <p:nvPr>
            <p:ph type="body" sz="half" idx="2"/>
          </p:nvPr>
        </p:nvSpPr>
        <p:spPr>
          <a:xfrm>
            <a:off x="720000" y="2541600"/>
            <a:ext cx="3107463" cy="3231837"/>
          </a:xfrm>
        </p:spPr>
        <p:txBody>
          <a:bodyPr>
            <a:normAutofit/>
          </a:bodyPr>
          <a:lstStyle>
            <a:lvl1pPr indent="0" marL="0">
              <a:buNone/>
              <a:defRPr sz="20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12" name="Date Placeholder 4"/>
          <p:cNvSpPr>
            <a:spLocks noGrp="1"/>
          </p:cNvSpPr>
          <p:nvPr>
            <p:ph type="dt" sz="half" idx="10"/>
          </p:nvPr>
        </p:nvSpPr>
        <p:spPr>
          <a:xfrm>
            <a:off x="731837" y="6138000"/>
            <a:ext cx="3095626" cy="720000"/>
          </a:xfrm>
          <a:prstGeom prst="rect"/>
        </p:spPr>
        <p:txBody>
          <a:bodyPr/>
          <a:p>
            <a:fld id="{B7F5FDCC-6AAC-4A08-B9E0-3793AB5E64C3}" type="datetime2">
              <a:rPr lang="en-US" smtClean="0"/>
              <a:t>Tuesday, July 12, 2022</a:t>
            </a:fld>
            <a:endParaRPr lang="en-US"/>
          </a:p>
        </p:txBody>
      </p:sp>
      <p:sp>
        <p:nvSpPr>
          <p:cNvPr id="1048613" name="Footer Placeholder 5"/>
          <p:cNvSpPr>
            <a:spLocks noGrp="1"/>
          </p:cNvSpPr>
          <p:nvPr>
            <p:ph type="ftr" sz="quarter" idx="11"/>
          </p:nvPr>
        </p:nvSpPr>
        <p:spPr>
          <a:xfrm>
            <a:off x="4548188" y="6138000"/>
            <a:ext cx="5003800" cy="720000"/>
          </a:xfrm>
          <a:prstGeom prst="rect"/>
        </p:spPr>
        <p:txBody>
          <a:bodyPr/>
          <a:p>
            <a:r>
              <a:rPr lang="en-US"/>
              <a:t>Sample Footer Text</a:t>
            </a:r>
          </a:p>
        </p:txBody>
      </p:sp>
      <p:sp>
        <p:nvSpPr>
          <p:cNvPr id="1048614" name="Slide Number Placeholder 6"/>
          <p:cNvSpPr>
            <a:spLocks noGrp="1"/>
          </p:cNvSpPr>
          <p:nvPr>
            <p:ph type="sldNum" sz="quarter" idx="12"/>
          </p:nvPr>
        </p:nvSpPr>
        <p:spPr>
          <a:xfrm>
            <a:off x="10272713" y="6138000"/>
            <a:ext cx="1187449" cy="720000"/>
          </a:xfrm>
          <a:prstGeom prst="rect"/>
        </p:spPr>
        <p:txBody>
          <a:bodyPr/>
          <a:p>
            <a:fld id="{1621B6DD-29C1-4FEA-923F-71EA1347694C}" type="slidenum">
              <a:rPr lang="en-US" smtClean="0"/>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586" name=""/>
        <p:cNvGrpSpPr/>
        <p:nvPr/>
      </p:nvGrpSpPr>
      <p:grpSpPr>
        <a:xfrm>
          <a:off x="0" y="0"/>
          <a:ext cx="0" cy="0"/>
          <a:chOff x="0" y="0"/>
          <a:chExt cx="0" cy="0"/>
        </a:xfrm>
      </p:grpSpPr>
      <p:sp>
        <p:nvSpPr>
          <p:cNvPr id="1049662" name="Title 1"/>
          <p:cNvSpPr>
            <a:spLocks noGrp="1"/>
          </p:cNvSpPr>
          <p:nvPr>
            <p:ph type="title"/>
          </p:nvPr>
        </p:nvSpPr>
        <p:spPr/>
        <p:txBody>
          <a:bodyPr/>
          <a:p>
            <a:r>
              <a:rPr lang="en-US" smtClean="0"/>
              <a:t>Click to edit Master title style</a:t>
            </a:r>
            <a:endParaRPr dirty="0" lang="en-US"/>
          </a:p>
        </p:txBody>
      </p:sp>
      <p:sp>
        <p:nvSpPr>
          <p:cNvPr id="1049663" name="Content Placeholder 2"/>
          <p:cNvSpPr>
            <a:spLocks noGrp="1"/>
          </p:cNvSpPr>
          <p:nvPr>
            <p:ph idx="1"/>
          </p:nvPr>
        </p:nvSpPr>
        <p:spPr/>
        <p:txBody>
          <a:bodyPr/>
          <a:lstStyle>
            <a:lvl9pPr>
              <a:buFont typeface="Arial" pitchFamily="34" charset="0"/>
              <a:buChar cha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smtClean="0"/>
          </a:p>
        </p:txBody>
      </p:sp>
      <p:sp>
        <p:nvSpPr>
          <p:cNvPr id="1049664" name="Date Placeholder 3"/>
          <p:cNvSpPr>
            <a:spLocks noGrp="1"/>
          </p:cNvSpPr>
          <p:nvPr>
            <p:ph type="dt" sz="half" idx="10"/>
          </p:nvPr>
        </p:nvSpPr>
        <p:spPr/>
        <p:txBody>
          <a:bodyPr/>
          <a:p>
            <a:fld id="{6A525172-BE17-4658-9CD5-390E0BE21CDD}" type="datetimeFigureOut">
              <a:rPr lang="en-IN" smtClean="0"/>
              <a:t>27-07-2022</a:t>
            </a:fld>
            <a:endParaRPr lang="en-IN"/>
          </a:p>
        </p:txBody>
      </p:sp>
      <p:sp>
        <p:nvSpPr>
          <p:cNvPr id="1049665" name="Footer Placeholder 4"/>
          <p:cNvSpPr>
            <a:spLocks noGrp="1"/>
          </p:cNvSpPr>
          <p:nvPr>
            <p:ph type="ftr" sz="quarter" idx="11"/>
          </p:nvPr>
        </p:nvSpPr>
        <p:spPr/>
        <p:txBody>
          <a:bodyPr/>
          <a:p>
            <a:endParaRPr lang="en-IN"/>
          </a:p>
        </p:txBody>
      </p:sp>
      <p:sp>
        <p:nvSpPr>
          <p:cNvPr id="1049666" name="Slide Number Placeholder 5"/>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621" name=""/>
        <p:cNvGrpSpPr/>
        <p:nvPr/>
      </p:nvGrpSpPr>
      <p:grpSpPr>
        <a:xfrm>
          <a:off x="0" y="0"/>
          <a:ext cx="0" cy="0"/>
          <a:chOff x="0" y="0"/>
          <a:chExt cx="0" cy="0"/>
        </a:xfrm>
      </p:grpSpPr>
      <p:sp>
        <p:nvSpPr>
          <p:cNvPr id="1049763" name="Title 1"/>
          <p:cNvSpPr>
            <a:spLocks noGrp="1"/>
          </p:cNvSpPr>
          <p:nvPr>
            <p:ph type="title"/>
          </p:nvPr>
        </p:nvSpPr>
        <p:spPr>
          <a:xfrm>
            <a:off x="963084" y="1371601"/>
            <a:ext cx="10363200" cy="2505075"/>
          </a:xfrm>
        </p:spPr>
        <p:txBody>
          <a:bodyPr anchor="b"/>
          <a:lstStyle>
            <a:lvl1pPr algn="ctr" defTabSz="914400" eaLnBrk="1" hangingPunct="1" latinLnBrk="0" rtl="0">
              <a:lnSpc>
                <a:spcPct val="100000"/>
              </a:lnSpc>
              <a:spcBef>
                <a:spcPct val="0"/>
              </a:spcBef>
              <a:buNone/>
              <a:defRPr dirty="0" sz="4800" kern="1200" lang="en-US" smtClean="0">
                <a:solidFill>
                  <a:schemeClr val="tx2"/>
                </a:solidFill>
                <a:effectLst>
                  <a:outerShdw algn="t" blurRad="63500" dir="5400000" dist="38100" rotWithShape="0">
                    <a:prstClr val="black">
                      <a:alpha val="25000"/>
                    </a:prstClr>
                  </a:outerShdw>
                </a:effectLst>
                <a:latin typeface="+mn-lt"/>
                <a:ea typeface="+mj-ea"/>
                <a:cs typeface="+mj-cs"/>
              </a:defRPr>
            </a:lvl1pPr>
          </a:lstStyle>
          <a:p>
            <a:r>
              <a:rPr lang="en-US" smtClean="0"/>
              <a:t>Click to edit Master title style</a:t>
            </a:r>
            <a:endParaRPr dirty="0" lang="en-US"/>
          </a:p>
        </p:txBody>
      </p:sp>
      <p:sp>
        <p:nvSpPr>
          <p:cNvPr id="1049764" name="Text Placeholder 2"/>
          <p:cNvSpPr>
            <a:spLocks noGrp="1"/>
          </p:cNvSpPr>
          <p:nvPr>
            <p:ph type="body" idx="1"/>
          </p:nvPr>
        </p:nvSpPr>
        <p:spPr>
          <a:xfrm>
            <a:off x="963084" y="4068764"/>
            <a:ext cx="10363200" cy="1131887"/>
          </a:xfrm>
        </p:spPr>
        <p:txBody>
          <a:bodyPr anchor="t"/>
          <a:lstStyle>
            <a:lvl1pPr algn="ct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smtClean="0"/>
              <a:t>Click to edit Master text styles</a:t>
            </a:r>
          </a:p>
        </p:txBody>
      </p:sp>
      <p:sp>
        <p:nvSpPr>
          <p:cNvPr id="1049765" name="Date Placeholder 3"/>
          <p:cNvSpPr>
            <a:spLocks noGrp="1"/>
          </p:cNvSpPr>
          <p:nvPr>
            <p:ph type="dt" sz="half" idx="10"/>
          </p:nvPr>
        </p:nvSpPr>
        <p:spPr/>
        <p:txBody>
          <a:bodyPr/>
          <a:p>
            <a:fld id="{6A525172-BE17-4658-9CD5-390E0BE21CDD}" type="datetimeFigureOut">
              <a:rPr lang="en-IN" smtClean="0"/>
              <a:t>27-07-2022</a:t>
            </a:fld>
            <a:endParaRPr lang="en-IN"/>
          </a:p>
        </p:txBody>
      </p:sp>
      <p:sp>
        <p:nvSpPr>
          <p:cNvPr id="1049766" name="Footer Placeholder 4"/>
          <p:cNvSpPr>
            <a:spLocks noGrp="1"/>
          </p:cNvSpPr>
          <p:nvPr>
            <p:ph type="ftr" sz="quarter" idx="11"/>
          </p:nvPr>
        </p:nvSpPr>
        <p:spPr/>
        <p:txBody>
          <a:bodyPr/>
          <a:p>
            <a:endParaRPr lang="en-IN"/>
          </a:p>
        </p:txBody>
      </p:sp>
      <p:sp>
        <p:nvSpPr>
          <p:cNvPr id="1049767" name="Slide Number Placeholder 5"/>
          <p:cNvSpPr>
            <a:spLocks noGrp="1"/>
          </p:cNvSpPr>
          <p:nvPr>
            <p:ph type="sldNum" sz="quarter" idx="12"/>
          </p:nvPr>
        </p:nvSpPr>
        <p:spPr/>
        <p:txBody>
          <a:bodyPr/>
          <a:p>
            <a:fld id="{5D05E6ED-AC15-4050-A33B-7DC4B3A419C6}" type="slidenum">
              <a:rPr lang="en-IN" smtClean="0"/>
              <a:t>‹#›</a:t>
            </a:fld>
            <a:endParaRPr lang="en-IN"/>
          </a:p>
        </p:txBody>
      </p:sp>
      <p:sp>
        <p:nvSpPr>
          <p:cNvPr id="1049768" name="Oval 6"/>
          <p:cNvSpPr/>
          <p:nvPr/>
        </p:nvSpPr>
        <p:spPr>
          <a:xfrm>
            <a:off x="5994400" y="3924300"/>
            <a:ext cx="113029" cy="84772"/>
          </a:xfrm>
          <a:prstGeom prst="ellipse"/>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769" name="Oval 7"/>
          <p:cNvSpPr/>
          <p:nvPr/>
        </p:nvSpPr>
        <p:spPr>
          <a:xfrm>
            <a:off x="6261100" y="3924300"/>
            <a:ext cx="113029" cy="84772"/>
          </a:xfrm>
          <a:prstGeom prst="ellipse"/>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9770" name="Oval 8"/>
          <p:cNvSpPr/>
          <p:nvPr/>
        </p:nvSpPr>
        <p:spPr>
          <a:xfrm>
            <a:off x="5728971" y="3924300"/>
            <a:ext cx="113029" cy="84772"/>
          </a:xfrm>
          <a:prstGeom prst="ellipse"/>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622" name=""/>
        <p:cNvGrpSpPr/>
        <p:nvPr/>
      </p:nvGrpSpPr>
      <p:grpSpPr>
        <a:xfrm>
          <a:off x="0" y="0"/>
          <a:ext cx="0" cy="0"/>
          <a:chOff x="0" y="0"/>
          <a:chExt cx="0" cy="0"/>
        </a:xfrm>
      </p:grpSpPr>
      <p:sp>
        <p:nvSpPr>
          <p:cNvPr id="1049771" name="Title 1"/>
          <p:cNvSpPr>
            <a:spLocks noGrp="1"/>
          </p:cNvSpPr>
          <p:nvPr>
            <p:ph type="title"/>
          </p:nvPr>
        </p:nvSpPr>
        <p:spPr/>
        <p:txBody>
          <a:bodyPr/>
          <a:p>
            <a:r>
              <a:rPr lang="en-US" smtClean="0"/>
              <a:t>Click to edit Master title style</a:t>
            </a:r>
            <a:endParaRPr lang="en-US"/>
          </a:p>
        </p:txBody>
      </p:sp>
      <p:sp>
        <p:nvSpPr>
          <p:cNvPr id="1049772"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smtClean="0"/>
          </a:p>
        </p:txBody>
      </p:sp>
      <p:sp>
        <p:nvSpPr>
          <p:cNvPr id="1049773" name="Date Placeholder 4"/>
          <p:cNvSpPr>
            <a:spLocks noGrp="1"/>
          </p:cNvSpPr>
          <p:nvPr>
            <p:ph type="dt" sz="half" idx="10"/>
          </p:nvPr>
        </p:nvSpPr>
        <p:spPr/>
        <p:txBody>
          <a:bodyPr/>
          <a:p>
            <a:fld id="{6A525172-BE17-4658-9CD5-390E0BE21CDD}" type="datetimeFigureOut">
              <a:rPr lang="en-IN" smtClean="0"/>
              <a:t>27-07-2022</a:t>
            </a:fld>
            <a:endParaRPr lang="en-IN"/>
          </a:p>
        </p:txBody>
      </p:sp>
      <p:sp>
        <p:nvSpPr>
          <p:cNvPr id="1049774" name="Footer Placeholder 5"/>
          <p:cNvSpPr>
            <a:spLocks noGrp="1"/>
          </p:cNvSpPr>
          <p:nvPr>
            <p:ph type="ftr" sz="quarter" idx="11"/>
          </p:nvPr>
        </p:nvSpPr>
        <p:spPr/>
        <p:txBody>
          <a:bodyPr/>
          <a:p>
            <a:endParaRPr lang="en-IN"/>
          </a:p>
        </p:txBody>
      </p:sp>
      <p:sp>
        <p:nvSpPr>
          <p:cNvPr id="1049775" name="Slide Number Placeholder 6"/>
          <p:cNvSpPr>
            <a:spLocks noGrp="1"/>
          </p:cNvSpPr>
          <p:nvPr>
            <p:ph type="sldNum" sz="quarter" idx="12"/>
          </p:nvPr>
        </p:nvSpPr>
        <p:spPr/>
        <p:txBody>
          <a:bodyPr/>
          <a:p>
            <a:fld id="{5D05E6ED-AC15-4050-A33B-7DC4B3A419C6}" type="slidenum">
              <a:rPr lang="en-IN" smtClean="0"/>
              <a:t>‹#›</a:t>
            </a:fld>
            <a:endParaRPr lang="en-IN"/>
          </a:p>
        </p:txBody>
      </p:sp>
      <p:sp>
        <p:nvSpPr>
          <p:cNvPr id="1049776" name="Content Placeholder 8"/>
          <p:cNvSpPr>
            <a:spLocks noGrp="1"/>
          </p:cNvSpPr>
          <p:nvPr>
            <p:ph sz="quarter" idx="13"/>
          </p:nvPr>
        </p:nvSpPr>
        <p:spPr>
          <a:xfrm>
            <a:off x="487680" y="1600200"/>
            <a:ext cx="5388864" cy="4526280"/>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623" name=""/>
        <p:cNvGrpSpPr/>
        <p:nvPr/>
      </p:nvGrpSpPr>
      <p:grpSpPr>
        <a:xfrm>
          <a:off x="0" y="0"/>
          <a:ext cx="0" cy="0"/>
          <a:chOff x="0" y="0"/>
          <a:chExt cx="0" cy="0"/>
        </a:xfrm>
      </p:grpSpPr>
      <p:sp>
        <p:nvSpPr>
          <p:cNvPr id="1049777" name="Title 1"/>
          <p:cNvSpPr>
            <a:spLocks noGrp="1"/>
          </p:cNvSpPr>
          <p:nvPr>
            <p:ph type="title"/>
          </p:nvPr>
        </p:nvSpPr>
        <p:spPr/>
        <p:txBody>
          <a:bodyPr/>
          <a:p>
            <a:r>
              <a:rPr lang="en-US" smtClean="0"/>
              <a:t>Click to edit Master title style</a:t>
            </a:r>
            <a:endParaRPr lang="en-US"/>
          </a:p>
        </p:txBody>
      </p:sp>
      <p:sp>
        <p:nvSpPr>
          <p:cNvPr id="1049778" name="Text Placeholder 2"/>
          <p:cNvSpPr>
            <a:spLocks noGrp="1"/>
          </p:cNvSpPr>
          <p:nvPr>
            <p:ph type="body" idx="1"/>
          </p:nvPr>
        </p:nvSpPr>
        <p:spPr>
          <a:xfrm>
            <a:off x="609600" y="1600200"/>
            <a:ext cx="5386917" cy="609600"/>
          </a:xfrm>
        </p:spPr>
        <p:txBody>
          <a:bodyPr anchor="b">
            <a:noAutofit/>
          </a:bodyPr>
          <a:lstStyle>
            <a:lvl1pPr algn="ctr" indent="0" marL="0">
              <a:buNone/>
              <a:defRPr b="0"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9779" name="Text Placeholder 4"/>
          <p:cNvSpPr>
            <a:spLocks noGrp="1"/>
          </p:cNvSpPr>
          <p:nvPr>
            <p:ph type="body" sz="quarter" idx="3"/>
          </p:nvPr>
        </p:nvSpPr>
        <p:spPr>
          <a:xfrm>
            <a:off x="6197601" y="1600200"/>
            <a:ext cx="5389033" cy="609600"/>
          </a:xfrm>
        </p:spPr>
        <p:txBody>
          <a:bodyPr anchor="b">
            <a:noAutofit/>
          </a:bodyPr>
          <a:lstStyle>
            <a:lvl1pPr algn="ctr" indent="0" marL="0">
              <a:buNone/>
              <a:defRPr b="0"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smtClean="0"/>
              <a:t>Click to edit Master text styles</a:t>
            </a:r>
          </a:p>
        </p:txBody>
      </p:sp>
      <p:sp>
        <p:nvSpPr>
          <p:cNvPr id="1049780" name="Date Placeholder 6"/>
          <p:cNvSpPr>
            <a:spLocks noGrp="1"/>
          </p:cNvSpPr>
          <p:nvPr>
            <p:ph type="dt" sz="half" idx="10"/>
          </p:nvPr>
        </p:nvSpPr>
        <p:spPr/>
        <p:txBody>
          <a:bodyPr/>
          <a:p>
            <a:fld id="{6A525172-BE17-4658-9CD5-390E0BE21CDD}" type="datetimeFigureOut">
              <a:rPr lang="en-IN" smtClean="0"/>
              <a:t>27-07-2022</a:t>
            </a:fld>
            <a:endParaRPr lang="en-IN"/>
          </a:p>
        </p:txBody>
      </p:sp>
      <p:sp>
        <p:nvSpPr>
          <p:cNvPr id="1049781" name="Footer Placeholder 7"/>
          <p:cNvSpPr>
            <a:spLocks noGrp="1"/>
          </p:cNvSpPr>
          <p:nvPr>
            <p:ph type="ftr" sz="quarter" idx="11"/>
          </p:nvPr>
        </p:nvSpPr>
        <p:spPr/>
        <p:txBody>
          <a:bodyPr/>
          <a:p>
            <a:endParaRPr lang="en-IN"/>
          </a:p>
        </p:txBody>
      </p:sp>
      <p:sp>
        <p:nvSpPr>
          <p:cNvPr id="1049782" name="Slide Number Placeholder 8"/>
          <p:cNvSpPr>
            <a:spLocks noGrp="1"/>
          </p:cNvSpPr>
          <p:nvPr>
            <p:ph type="sldNum" sz="quarter" idx="12"/>
          </p:nvPr>
        </p:nvSpPr>
        <p:spPr/>
        <p:txBody>
          <a:bodyPr/>
          <a:p>
            <a:fld id="{5D05E6ED-AC15-4050-A33B-7DC4B3A419C6}" type="slidenum">
              <a:rPr lang="en-IN" smtClean="0"/>
              <a:t>‹#›</a:t>
            </a:fld>
            <a:endParaRPr lang="en-IN"/>
          </a:p>
        </p:txBody>
      </p:sp>
      <p:sp>
        <p:nvSpPr>
          <p:cNvPr id="1049783" name="Content Placeholder 10"/>
          <p:cNvSpPr>
            <a:spLocks noGrp="1"/>
          </p:cNvSpPr>
          <p:nvPr>
            <p:ph sz="quarter" idx="13"/>
          </p:nvPr>
        </p:nvSpPr>
        <p:spPr>
          <a:xfrm>
            <a:off x="609600" y="2212848"/>
            <a:ext cx="5388864" cy="3913632"/>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9784" name="Content Placeholder 12"/>
          <p:cNvSpPr>
            <a:spLocks noGrp="1"/>
          </p:cNvSpPr>
          <p:nvPr>
            <p:ph sz="quarter" idx="14"/>
          </p:nvPr>
        </p:nvSpPr>
        <p:spPr>
          <a:xfrm>
            <a:off x="6230112" y="2212849"/>
            <a:ext cx="5388864" cy="3913187"/>
          </a:xfrm>
        </p:spPr>
        <p:txBody>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617" name=""/>
        <p:cNvGrpSpPr/>
        <p:nvPr/>
      </p:nvGrpSpPr>
      <p:grpSpPr>
        <a:xfrm>
          <a:off x="0" y="0"/>
          <a:ext cx="0" cy="0"/>
          <a:chOff x="0" y="0"/>
          <a:chExt cx="0" cy="0"/>
        </a:xfrm>
      </p:grpSpPr>
      <p:sp>
        <p:nvSpPr>
          <p:cNvPr id="1049743" name="Title 1"/>
          <p:cNvSpPr>
            <a:spLocks noGrp="1"/>
          </p:cNvSpPr>
          <p:nvPr>
            <p:ph type="title"/>
          </p:nvPr>
        </p:nvSpPr>
        <p:spPr/>
        <p:txBody>
          <a:bodyPr/>
          <a:p>
            <a:r>
              <a:rPr lang="en-US" smtClean="0"/>
              <a:t>Click to edit Master title style</a:t>
            </a:r>
            <a:endParaRPr dirty="0" lang="en-US"/>
          </a:p>
        </p:txBody>
      </p:sp>
      <p:sp>
        <p:nvSpPr>
          <p:cNvPr id="1049744" name="Date Placeholder 2"/>
          <p:cNvSpPr>
            <a:spLocks noGrp="1"/>
          </p:cNvSpPr>
          <p:nvPr>
            <p:ph type="dt" sz="half" idx="10"/>
          </p:nvPr>
        </p:nvSpPr>
        <p:spPr/>
        <p:txBody>
          <a:bodyPr/>
          <a:p>
            <a:fld id="{6A525172-BE17-4658-9CD5-390E0BE21CDD}" type="datetimeFigureOut">
              <a:rPr lang="en-IN" smtClean="0"/>
              <a:t>27-07-2022</a:t>
            </a:fld>
            <a:endParaRPr lang="en-IN"/>
          </a:p>
        </p:txBody>
      </p:sp>
      <p:sp>
        <p:nvSpPr>
          <p:cNvPr id="1049745" name="Footer Placeholder 3"/>
          <p:cNvSpPr>
            <a:spLocks noGrp="1"/>
          </p:cNvSpPr>
          <p:nvPr>
            <p:ph type="ftr" sz="quarter" idx="11"/>
          </p:nvPr>
        </p:nvSpPr>
        <p:spPr/>
        <p:txBody>
          <a:bodyPr/>
          <a:p>
            <a:endParaRPr lang="en-IN"/>
          </a:p>
        </p:txBody>
      </p:sp>
      <p:sp>
        <p:nvSpPr>
          <p:cNvPr id="1049746" name="Slide Number Placeholder 4"/>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624" name=""/>
        <p:cNvGrpSpPr/>
        <p:nvPr/>
      </p:nvGrpSpPr>
      <p:grpSpPr>
        <a:xfrm>
          <a:off x="0" y="0"/>
          <a:ext cx="0" cy="0"/>
          <a:chOff x="0" y="0"/>
          <a:chExt cx="0" cy="0"/>
        </a:xfrm>
      </p:grpSpPr>
      <p:sp>
        <p:nvSpPr>
          <p:cNvPr id="1049785" name="Date Placeholder 1"/>
          <p:cNvSpPr>
            <a:spLocks noGrp="1"/>
          </p:cNvSpPr>
          <p:nvPr>
            <p:ph type="dt" sz="half" idx="10"/>
          </p:nvPr>
        </p:nvSpPr>
        <p:spPr/>
        <p:txBody>
          <a:bodyPr/>
          <a:p>
            <a:fld id="{6A525172-BE17-4658-9CD5-390E0BE21CDD}" type="datetimeFigureOut">
              <a:rPr lang="en-IN" smtClean="0"/>
              <a:t>27-07-2022</a:t>
            </a:fld>
            <a:endParaRPr lang="en-IN"/>
          </a:p>
        </p:txBody>
      </p:sp>
      <p:sp>
        <p:nvSpPr>
          <p:cNvPr id="1049786" name="Footer Placeholder 2"/>
          <p:cNvSpPr>
            <a:spLocks noGrp="1"/>
          </p:cNvSpPr>
          <p:nvPr>
            <p:ph type="ftr" sz="quarter" idx="11"/>
          </p:nvPr>
        </p:nvSpPr>
        <p:spPr/>
        <p:txBody>
          <a:bodyPr/>
          <a:p>
            <a:endParaRPr lang="en-IN"/>
          </a:p>
        </p:txBody>
      </p:sp>
      <p:sp>
        <p:nvSpPr>
          <p:cNvPr id="1049787" name="Slide Number Placeholder 3"/>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625" name=""/>
        <p:cNvGrpSpPr/>
        <p:nvPr/>
      </p:nvGrpSpPr>
      <p:grpSpPr>
        <a:xfrm>
          <a:off x="0" y="0"/>
          <a:ext cx="0" cy="0"/>
          <a:chOff x="0" y="0"/>
          <a:chExt cx="0" cy="0"/>
        </a:xfrm>
      </p:grpSpPr>
      <p:sp>
        <p:nvSpPr>
          <p:cNvPr id="1049788" name="Title 1"/>
          <p:cNvSpPr>
            <a:spLocks noGrp="1"/>
          </p:cNvSpPr>
          <p:nvPr>
            <p:ph type="title"/>
          </p:nvPr>
        </p:nvSpPr>
        <p:spPr>
          <a:xfrm>
            <a:off x="7876117" y="266700"/>
            <a:ext cx="4011084" cy="2095500"/>
          </a:xfrm>
        </p:spPr>
        <p:txBody>
          <a:bodyPr anchor="b"/>
          <a:lstStyle>
            <a:lvl1pPr algn="ctr">
              <a:lnSpc>
                <a:spcPct val="100000"/>
              </a:lnSpc>
              <a:defRPr b="0" sz="2800">
                <a:effectLst>
                  <a:outerShdw algn="t" blurRad="50800" dir="5400000" dist="25400" rotWithShape="0">
                    <a:prstClr val="black">
                      <a:alpha val="25000"/>
                    </a:prstClr>
                  </a:outerShdw>
                </a:effectLst>
              </a:defRPr>
            </a:lvl1pPr>
          </a:lstStyle>
          <a:p>
            <a:r>
              <a:rPr lang="en-US" smtClean="0"/>
              <a:t>Click to edit Master title style</a:t>
            </a:r>
            <a:endParaRPr dirty="0" lang="en-US"/>
          </a:p>
        </p:txBody>
      </p:sp>
      <p:sp>
        <p:nvSpPr>
          <p:cNvPr id="1049789" name="Content Placeholder 2"/>
          <p:cNvSpPr>
            <a:spLocks noGrp="1"/>
          </p:cNvSpPr>
          <p:nvPr>
            <p:ph idx="1"/>
          </p:nvPr>
        </p:nvSpPr>
        <p:spPr>
          <a:xfrm>
            <a:off x="958850" y="273051"/>
            <a:ext cx="66611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a:p>
        </p:txBody>
      </p:sp>
      <p:sp>
        <p:nvSpPr>
          <p:cNvPr id="1049790" name="Text Placeholder 3"/>
          <p:cNvSpPr>
            <a:spLocks noGrp="1"/>
          </p:cNvSpPr>
          <p:nvPr>
            <p:ph type="body" sz="half" idx="2"/>
          </p:nvPr>
        </p:nvSpPr>
        <p:spPr>
          <a:xfrm>
            <a:off x="7876117" y="2438401"/>
            <a:ext cx="4011084" cy="3687763"/>
          </a:xfrm>
        </p:spPr>
        <p:txBody>
          <a:bodyPr>
            <a:normAutofit/>
          </a:bodyPr>
          <a:lstStyle>
            <a:lvl1pPr algn="ctr" indent="0" marL="0">
              <a:lnSpc>
                <a:spcPct val="125000"/>
              </a:lnSpc>
              <a:buNone/>
              <a:defRPr sz="16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9791" name="Date Placeholder 4"/>
          <p:cNvSpPr>
            <a:spLocks noGrp="1"/>
          </p:cNvSpPr>
          <p:nvPr>
            <p:ph type="dt" sz="half" idx="10"/>
          </p:nvPr>
        </p:nvSpPr>
        <p:spPr/>
        <p:txBody>
          <a:bodyPr/>
          <a:p>
            <a:fld id="{6A525172-BE17-4658-9CD5-390E0BE21CDD}" type="datetimeFigureOut">
              <a:rPr lang="en-IN" smtClean="0"/>
              <a:t>27-07-2022</a:t>
            </a:fld>
            <a:endParaRPr lang="en-IN"/>
          </a:p>
        </p:txBody>
      </p:sp>
      <p:sp>
        <p:nvSpPr>
          <p:cNvPr id="1049792" name="Footer Placeholder 5"/>
          <p:cNvSpPr>
            <a:spLocks noGrp="1"/>
          </p:cNvSpPr>
          <p:nvPr>
            <p:ph type="ftr" sz="quarter" idx="11"/>
          </p:nvPr>
        </p:nvSpPr>
        <p:spPr/>
        <p:txBody>
          <a:bodyPr/>
          <a:p>
            <a:endParaRPr lang="en-IN"/>
          </a:p>
        </p:txBody>
      </p:sp>
      <p:sp>
        <p:nvSpPr>
          <p:cNvPr id="1049793" name="Slide Number Placeholder 6"/>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619" name=""/>
        <p:cNvGrpSpPr/>
        <p:nvPr/>
      </p:nvGrpSpPr>
      <p:grpSpPr>
        <a:xfrm>
          <a:off x="0" y="0"/>
          <a:ext cx="0" cy="0"/>
          <a:chOff x="0" y="0"/>
          <a:chExt cx="0" cy="0"/>
        </a:xfrm>
      </p:grpSpPr>
      <p:sp>
        <p:nvSpPr>
          <p:cNvPr id="1049752" name="Title 1"/>
          <p:cNvSpPr>
            <a:spLocks noGrp="1"/>
          </p:cNvSpPr>
          <p:nvPr>
            <p:ph type="title"/>
          </p:nvPr>
        </p:nvSpPr>
        <p:spPr>
          <a:xfrm>
            <a:off x="2239435" y="228600"/>
            <a:ext cx="7615765" cy="895350"/>
          </a:xfrm>
        </p:spPr>
        <p:txBody>
          <a:bodyPr anchor="b"/>
          <a:lstStyle>
            <a:lvl1pPr algn="ctr">
              <a:lnSpc>
                <a:spcPct val="100000"/>
              </a:lnSpc>
              <a:defRPr b="0" sz="2800"/>
            </a:lvl1pPr>
          </a:lstStyle>
          <a:p>
            <a:r>
              <a:rPr lang="en-US" smtClean="0"/>
              <a:t>Click to edit Master title style</a:t>
            </a:r>
            <a:endParaRPr dirty="0" lang="en-US"/>
          </a:p>
        </p:txBody>
      </p:sp>
      <p:sp>
        <p:nvSpPr>
          <p:cNvPr id="1049753" name="Picture Placeholder 2"/>
          <p:cNvSpPr>
            <a:spLocks noGrp="1"/>
          </p:cNvSpPr>
          <p:nvPr>
            <p:ph type="pic" idx="1"/>
          </p:nvPr>
        </p:nvSpPr>
        <p:spPr>
          <a:xfrm>
            <a:off x="2010835" y="1143000"/>
            <a:ext cx="8072965" cy="4541044"/>
          </a:xfrm>
          <a:ln w="76200">
            <a:solidFill>
              <a:schemeClr val="bg1"/>
            </a:solidFill>
          </a:ln>
          <a:effectLst>
            <a:outerShdw algn="ctr" blurRad="88900" dir="5400000" dist="50800" rotWithShape="0">
              <a:srgbClr val="000000">
                <a:alpha val="25000"/>
              </a:srgbClr>
            </a:outerShdw>
          </a:effectLst>
        </p:spPr>
        <p:txBody>
          <a:bodyPr anchor="t"/>
          <a:lstStyle>
            <a:lvl1pPr algn="ct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smtClean="0"/>
              <a:t>Click icon to add picture</a:t>
            </a:r>
            <a:endParaRPr dirty="0" lang="en-US"/>
          </a:p>
        </p:txBody>
      </p:sp>
      <p:sp>
        <p:nvSpPr>
          <p:cNvPr id="1049754" name="Text Placeholder 3"/>
          <p:cNvSpPr>
            <a:spLocks noGrp="1"/>
          </p:cNvSpPr>
          <p:nvPr>
            <p:ph type="body" sz="half" idx="2"/>
          </p:nvPr>
        </p:nvSpPr>
        <p:spPr>
          <a:xfrm>
            <a:off x="2239435" y="5810250"/>
            <a:ext cx="7615765" cy="533400"/>
          </a:xfrm>
        </p:spPr>
        <p:txBody>
          <a:bodyPr>
            <a:normAutofit/>
          </a:bodyPr>
          <a:lstStyle>
            <a:lvl1pPr algn="ctr" indent="0" marL="0">
              <a:buNone/>
              <a:defRPr sz="16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smtClean="0"/>
              <a:t>Click to edit Master text styles</a:t>
            </a:r>
          </a:p>
        </p:txBody>
      </p:sp>
      <p:sp>
        <p:nvSpPr>
          <p:cNvPr id="1049755" name="Date Placeholder 4"/>
          <p:cNvSpPr>
            <a:spLocks noGrp="1"/>
          </p:cNvSpPr>
          <p:nvPr>
            <p:ph type="dt" sz="half" idx="10"/>
          </p:nvPr>
        </p:nvSpPr>
        <p:spPr/>
        <p:txBody>
          <a:bodyPr/>
          <a:p>
            <a:fld id="{6A525172-BE17-4658-9CD5-390E0BE21CDD}" type="datetimeFigureOut">
              <a:rPr lang="en-IN" smtClean="0"/>
              <a:t>27-07-2022</a:t>
            </a:fld>
            <a:endParaRPr lang="en-IN"/>
          </a:p>
        </p:txBody>
      </p:sp>
      <p:sp>
        <p:nvSpPr>
          <p:cNvPr id="1049756" name="Footer Placeholder 5"/>
          <p:cNvSpPr>
            <a:spLocks noGrp="1"/>
          </p:cNvSpPr>
          <p:nvPr>
            <p:ph type="ftr" sz="quarter" idx="11"/>
          </p:nvPr>
        </p:nvSpPr>
        <p:spPr/>
        <p:txBody>
          <a:bodyPr/>
          <a:p>
            <a:endParaRPr lang="en-IN"/>
          </a:p>
        </p:txBody>
      </p:sp>
      <p:sp>
        <p:nvSpPr>
          <p:cNvPr id="1049757" name="Slide Number Placeholder 6"/>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620" name=""/>
        <p:cNvGrpSpPr/>
        <p:nvPr/>
      </p:nvGrpSpPr>
      <p:grpSpPr>
        <a:xfrm>
          <a:off x="0" y="0"/>
          <a:ext cx="0" cy="0"/>
          <a:chOff x="0" y="0"/>
          <a:chExt cx="0" cy="0"/>
        </a:xfrm>
      </p:grpSpPr>
      <p:sp>
        <p:nvSpPr>
          <p:cNvPr id="1049758" name="Title 1"/>
          <p:cNvSpPr>
            <a:spLocks noGrp="1"/>
          </p:cNvSpPr>
          <p:nvPr>
            <p:ph type="title"/>
          </p:nvPr>
        </p:nvSpPr>
        <p:spPr/>
        <p:txBody>
          <a:bodyPr/>
          <a:p>
            <a:r>
              <a:rPr lang="en-US" smtClean="0"/>
              <a:t>Click to edit Master title style</a:t>
            </a:r>
            <a:endParaRPr dirty="0" lang="en-US"/>
          </a:p>
        </p:txBody>
      </p:sp>
      <p:sp>
        <p:nvSpPr>
          <p:cNvPr id="1049759" name="Vertical Text Placeholder 2"/>
          <p:cNvSpPr>
            <a:spLocks noGrp="1"/>
          </p:cNvSpPr>
          <p:nvPr>
            <p:ph type="body" orient="vert" idx="1"/>
          </p:nvPr>
        </p:nvSpPr>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760" name="Date Placeholder 3"/>
          <p:cNvSpPr>
            <a:spLocks noGrp="1"/>
          </p:cNvSpPr>
          <p:nvPr>
            <p:ph type="dt" sz="half" idx="10"/>
          </p:nvPr>
        </p:nvSpPr>
        <p:spPr/>
        <p:txBody>
          <a:bodyPr/>
          <a:p>
            <a:fld id="{6A525172-BE17-4658-9CD5-390E0BE21CDD}" type="datetimeFigureOut">
              <a:rPr lang="en-IN" smtClean="0"/>
              <a:t>27-07-2022</a:t>
            </a:fld>
            <a:endParaRPr lang="en-IN"/>
          </a:p>
        </p:txBody>
      </p:sp>
      <p:sp>
        <p:nvSpPr>
          <p:cNvPr id="1049761" name="Footer Placeholder 4"/>
          <p:cNvSpPr>
            <a:spLocks noGrp="1"/>
          </p:cNvSpPr>
          <p:nvPr>
            <p:ph type="ftr" sz="quarter" idx="11"/>
          </p:nvPr>
        </p:nvSpPr>
        <p:spPr/>
        <p:txBody>
          <a:bodyPr/>
          <a:p>
            <a:endParaRPr lang="en-IN"/>
          </a:p>
        </p:txBody>
      </p:sp>
      <p:sp>
        <p:nvSpPr>
          <p:cNvPr id="1049762" name="Slide Number Placeholder 5"/>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618" name=""/>
        <p:cNvGrpSpPr/>
        <p:nvPr/>
      </p:nvGrpSpPr>
      <p:grpSpPr>
        <a:xfrm>
          <a:off x="0" y="0"/>
          <a:ext cx="0" cy="0"/>
          <a:chOff x="0" y="0"/>
          <a:chExt cx="0" cy="0"/>
        </a:xfrm>
      </p:grpSpPr>
      <p:sp>
        <p:nvSpPr>
          <p:cNvPr id="1049747" name="Vertical Title 1"/>
          <p:cNvSpPr>
            <a:spLocks noGrp="1"/>
          </p:cNvSpPr>
          <p:nvPr>
            <p:ph type="title" orient="vert"/>
          </p:nvPr>
        </p:nvSpPr>
        <p:spPr>
          <a:xfrm>
            <a:off x="8839200" y="274639"/>
            <a:ext cx="2743200" cy="5851525"/>
          </a:xfrm>
        </p:spPr>
        <p:txBody>
          <a:bodyPr vert="eaVert"/>
          <a:p>
            <a:r>
              <a:rPr lang="en-US" smtClean="0"/>
              <a:t>Click to edit Master title style</a:t>
            </a:r>
            <a:endParaRPr dirty="0" lang="en-US"/>
          </a:p>
        </p:txBody>
      </p:sp>
      <p:sp>
        <p:nvSpPr>
          <p:cNvPr id="1049748" name="Vertical Text Placeholder 2"/>
          <p:cNvSpPr>
            <a:spLocks noGrp="1"/>
          </p:cNvSpPr>
          <p:nvPr>
            <p:ph type="body" orient="vert" idx="1"/>
          </p:nvPr>
        </p:nvSpPr>
        <p:spPr>
          <a:xfrm>
            <a:off x="609600" y="274639"/>
            <a:ext cx="8026400" cy="5851525"/>
          </a:xfrm>
        </p:spPr>
        <p:txBody>
          <a:bodyPr vert="eaVert"/>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9749" name="Date Placeholder 3"/>
          <p:cNvSpPr>
            <a:spLocks noGrp="1"/>
          </p:cNvSpPr>
          <p:nvPr>
            <p:ph type="dt" sz="half" idx="10"/>
          </p:nvPr>
        </p:nvSpPr>
        <p:spPr/>
        <p:txBody>
          <a:bodyPr/>
          <a:p>
            <a:fld id="{6A525172-BE17-4658-9CD5-390E0BE21CDD}" type="datetimeFigureOut">
              <a:rPr lang="en-IN" smtClean="0"/>
              <a:t>27-07-2022</a:t>
            </a:fld>
            <a:endParaRPr lang="en-IN"/>
          </a:p>
        </p:txBody>
      </p:sp>
      <p:sp>
        <p:nvSpPr>
          <p:cNvPr id="1049750" name="Footer Placeholder 4"/>
          <p:cNvSpPr>
            <a:spLocks noGrp="1"/>
          </p:cNvSpPr>
          <p:nvPr>
            <p:ph type="ftr" sz="quarter" idx="11"/>
          </p:nvPr>
        </p:nvSpPr>
        <p:spPr/>
        <p:txBody>
          <a:bodyPr/>
          <a:p>
            <a:endParaRPr lang="en-IN"/>
          </a:p>
        </p:txBody>
      </p:sp>
      <p:sp>
        <p:nvSpPr>
          <p:cNvPr id="1049751" name="Slide Number Placeholder 5"/>
          <p:cNvSpPr>
            <a:spLocks noGrp="1"/>
          </p:cNvSpPr>
          <p:nvPr>
            <p:ph type="sldNum" sz="quarter" idx="12"/>
          </p:nvPr>
        </p:nvSpPr>
        <p:spPr/>
        <p:txBody>
          <a:bodyPr/>
          <a:p>
            <a:fld id="{5D05E6ED-AC15-4050-A33B-7DC4B3A419C6}"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66" name=""/>
        <p:cNvGrpSpPr/>
        <p:nvPr/>
      </p:nvGrpSpPr>
      <p:grpSpPr>
        <a:xfrm>
          <a:off x="0" y="0"/>
          <a:ext cx="0" cy="0"/>
          <a:chOff x="0" y="0"/>
          <a:chExt cx="0" cy="0"/>
        </a:xfrm>
      </p:grpSpPr>
      <p:sp>
        <p:nvSpPr>
          <p:cNvPr id="1048669"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dirty="0" lang="en-US"/>
          </a:p>
        </p:txBody>
      </p:sp>
      <p:sp>
        <p:nvSpPr>
          <p:cNvPr id="1048670" name="Picture Placeholder 2"/>
          <p:cNvSpPr>
            <a:spLocks noChangeAspect="1" noGrp="1"/>
          </p:cNvSpPr>
          <p:nvPr>
            <p:ph type="pic" idx="1"/>
          </p:nvPr>
        </p:nvSpPr>
        <p:spPr>
          <a:xfrm>
            <a:off x="4548188" y="728664"/>
            <a:ext cx="6923812" cy="5040312"/>
          </a:xfrm>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lang="en-US"/>
              <a:t>Click icon to add picture</a:t>
            </a:r>
            <a:endParaRPr dirty="0" lang="en-US"/>
          </a:p>
        </p:txBody>
      </p:sp>
      <p:sp>
        <p:nvSpPr>
          <p:cNvPr id="1048671" name="Text Placeholder 3"/>
          <p:cNvSpPr>
            <a:spLocks noGrp="1"/>
          </p:cNvSpPr>
          <p:nvPr>
            <p:ph type="body" sz="half" idx="2"/>
          </p:nvPr>
        </p:nvSpPr>
        <p:spPr>
          <a:xfrm>
            <a:off x="720000" y="2541600"/>
            <a:ext cx="3095625" cy="3232800"/>
          </a:xfrm>
        </p:spPr>
        <p:txBody>
          <a:bodyPr>
            <a:normAutofit/>
          </a:bodyPr>
          <a:lstStyle>
            <a:lvl1pPr indent="0" marL="0">
              <a:buNone/>
              <a:defRPr sz="20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1048672" name="Date Placeholder 4"/>
          <p:cNvSpPr>
            <a:spLocks noGrp="1"/>
          </p:cNvSpPr>
          <p:nvPr>
            <p:ph type="dt" sz="half" idx="10"/>
          </p:nvPr>
        </p:nvSpPr>
        <p:spPr>
          <a:xfrm>
            <a:off x="731837" y="6138000"/>
            <a:ext cx="3095626" cy="720000"/>
          </a:xfrm>
          <a:prstGeom prst="rect"/>
        </p:spPr>
        <p:txBody>
          <a:bodyPr/>
          <a:p>
            <a:fld id="{349FE94D-439C-40F1-900E-BC07940E3988}" type="datetime2">
              <a:rPr lang="en-US" smtClean="0"/>
              <a:t>Tuesday, July 12, 2022</a:t>
            </a:fld>
            <a:endParaRPr lang="en-US"/>
          </a:p>
        </p:txBody>
      </p:sp>
      <p:sp>
        <p:nvSpPr>
          <p:cNvPr id="1048673" name="Footer Placeholder 5"/>
          <p:cNvSpPr>
            <a:spLocks noGrp="1"/>
          </p:cNvSpPr>
          <p:nvPr>
            <p:ph type="ftr" sz="quarter" idx="11"/>
          </p:nvPr>
        </p:nvSpPr>
        <p:spPr>
          <a:xfrm>
            <a:off x="4548188" y="6138000"/>
            <a:ext cx="5003800" cy="720000"/>
          </a:xfrm>
          <a:prstGeom prst="rect"/>
        </p:spPr>
        <p:txBody>
          <a:bodyPr/>
          <a:p>
            <a:r>
              <a:rPr lang="en-US"/>
              <a:t>Sample Footer Text</a:t>
            </a:r>
          </a:p>
        </p:txBody>
      </p:sp>
      <p:sp>
        <p:nvSpPr>
          <p:cNvPr id="1048674" name="Slide Number Placeholder 6"/>
          <p:cNvSpPr>
            <a:spLocks noGrp="1"/>
          </p:cNvSpPr>
          <p:nvPr>
            <p:ph type="sldNum" sz="quarter" idx="12"/>
          </p:nvPr>
        </p:nvSpPr>
        <p:spPr>
          <a:xfrm>
            <a:off x="10272713" y="6138000"/>
            <a:ext cx="1187449" cy="720000"/>
          </a:xfrm>
          <a:prstGeom prst="rect"/>
        </p:spPr>
        <p:txBody>
          <a:bodyPr/>
          <a:p>
            <a:fld id="{1621B6DD-29C1-4FEA-923F-71EA1347694C}" type="slidenum">
              <a:rPr lang="en-US" smtClean="0"/>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showMasterSp="0" type="title">
  <p:cSld name="Title Slide">
    <p:bg>
      <p:bgRef idx="1003">
        <a:schemeClr val="bg1"/>
      </p:bgRef>
    </p:bg>
    <p:spTree>
      <p:nvGrpSpPr>
        <p:cNvPr id="651" name=""/>
        <p:cNvGrpSpPr/>
        <p:nvPr/>
      </p:nvGrpSpPr>
      <p:grpSpPr>
        <a:xfrm>
          <a:off x="0" y="0"/>
          <a:ext cx="0" cy="0"/>
          <a:chOff x="0" y="0"/>
          <a:chExt cx="0" cy="0"/>
        </a:xfrm>
      </p:grpSpPr>
      <p:sp>
        <p:nvSpPr>
          <p:cNvPr id="1049807" name="Rectangle 11"/>
          <p:cNvSpPr/>
          <p:nvPr/>
        </p:nvSpPr>
        <p:spPr>
          <a:xfrm>
            <a:off x="0" y="0"/>
            <a:ext cx="12192000" cy="6858000"/>
          </a:xfrm>
          <a:prstGeom prst="rect"/>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rtlCol="0"/>
          <a:p>
            <a:pPr algn="ctr" eaLnBrk="1" hangingPunct="1" latinLnBrk="0"/>
            <a:endParaRPr kumimoji="0" lang="en-US"/>
          </a:p>
        </p:txBody>
      </p:sp>
      <p:sp useBgFill="1">
        <p:nvSpPr>
          <p:cNvPr id="1049808"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p>
            <a:pPr algn="ctr" eaLnBrk="1" hangingPunct="1" latinLnBrk="0"/>
            <a:endParaRPr kumimoji="0" lang="en-US"/>
          </a:p>
        </p:txBody>
      </p:sp>
      <p:sp>
        <p:nvSpPr>
          <p:cNvPr id="1049809" name="Subtitle 8"/>
          <p:cNvSpPr>
            <a:spLocks noGrp="1"/>
          </p:cNvSpPr>
          <p:nvPr>
            <p:ph type="subTitle" idx="1"/>
          </p:nvPr>
        </p:nvSpPr>
        <p:spPr>
          <a:xfrm>
            <a:off x="1727200" y="3200400"/>
            <a:ext cx="8534400" cy="1600200"/>
          </a:xfrm>
        </p:spPr>
        <p:txBody>
          <a:bodyPr/>
          <a:lstStyle>
            <a:lvl1pPr algn="ctr" indent="0" marL="0">
              <a:buNone/>
              <a:defRPr sz="2600">
                <a:solidFill>
                  <a:schemeClr val="tx2"/>
                </a:solidFill>
              </a:defRPr>
            </a:lvl1pPr>
            <a:lvl2pPr algn="ctr" indent="0" marL="457200">
              <a:buNone/>
            </a:lvl2pPr>
            <a:lvl3pPr algn="ctr" indent="0" marL="914400">
              <a:buNone/>
            </a:lvl3pPr>
            <a:lvl4pPr algn="ctr" indent="0" marL="1371600">
              <a:buNone/>
            </a:lvl4pPr>
            <a:lvl5pPr algn="ctr" indent="0" marL="1828800">
              <a:buNone/>
            </a:lvl5pPr>
            <a:lvl6pPr algn="ctr" indent="0" marL="2286000">
              <a:buNone/>
            </a:lvl6pPr>
            <a:lvl7pPr algn="ctr" indent="0" marL="2743200">
              <a:buNone/>
            </a:lvl7pPr>
            <a:lvl8pPr algn="ctr" indent="0" marL="3200400">
              <a:buNone/>
            </a:lvl8pPr>
            <a:lvl9pPr algn="ctr" indent="0" marL="3657600">
              <a:buNone/>
            </a:lvl9pPr>
          </a:lstStyle>
          <a:p>
            <a:r>
              <a:rPr kumimoji="0" lang="en-US" smtClean="0"/>
              <a:t>Click to edit Master subtitle style</a:t>
            </a:r>
            <a:endParaRPr kumimoji="0" lang="en-US"/>
          </a:p>
        </p:txBody>
      </p:sp>
      <p:sp>
        <p:nvSpPr>
          <p:cNvPr id="1049810" name="Date Placeholder 27"/>
          <p:cNvSpPr>
            <a:spLocks noGrp="1"/>
          </p:cNvSpPr>
          <p:nvPr>
            <p:ph type="dt" sz="half" idx="10"/>
          </p:nvPr>
        </p:nvSpPr>
        <p:spPr/>
        <p:txBody>
          <a:bodyPr/>
          <a:p>
            <a:fld id="{4D518938-FA73-4535-82DB-6240FE6EDD5A}" type="datetimeFigureOut">
              <a:rPr lang="en-IN" smtClean="0"/>
              <a:t>28-07-2022</a:t>
            </a:fld>
            <a:endParaRPr lang="en-IN"/>
          </a:p>
        </p:txBody>
      </p:sp>
      <p:sp>
        <p:nvSpPr>
          <p:cNvPr id="1049811" name="Footer Placeholder 16"/>
          <p:cNvSpPr>
            <a:spLocks noGrp="1"/>
          </p:cNvSpPr>
          <p:nvPr>
            <p:ph type="ftr" sz="quarter" idx="11"/>
          </p:nvPr>
        </p:nvSpPr>
        <p:spPr/>
        <p:txBody>
          <a:bodyPr/>
          <a:p>
            <a:endParaRPr lang="en-IN"/>
          </a:p>
        </p:txBody>
      </p:sp>
      <p:sp>
        <p:nvSpPr>
          <p:cNvPr id="1049812" name="Slide Number Placeholder 28"/>
          <p:cNvSpPr>
            <a:spLocks noGrp="1"/>
          </p:cNvSpPr>
          <p:nvPr>
            <p:ph type="sldNum" sz="quarter" idx="12"/>
          </p:nvPr>
        </p:nvSpPr>
        <p:spPr/>
        <p:txBody>
          <a:bodyPr bIns="0" lIns="0" rIns="0" tIns="0">
            <a:noAutofit/>
          </a:bodyPr>
          <a:lstStyle>
            <a:lvl1pPr>
              <a:defRPr sz="1400">
                <a:solidFill>
                  <a:srgbClr val="FFFFFF"/>
                </a:solidFill>
              </a:defRPr>
            </a:lvl1pPr>
          </a:lstStyle>
          <a:p>
            <a:fld id="{537F391A-03EE-400E-AD6E-5FC18BE42CC0}" type="slidenum">
              <a:rPr lang="en-IN" smtClean="0"/>
              <a:t>‹#›</a:t>
            </a:fld>
            <a:endParaRPr lang="en-IN"/>
          </a:p>
        </p:txBody>
      </p:sp>
      <p:sp>
        <p:nvSpPr>
          <p:cNvPr id="1049813" name="Rectangle 6"/>
          <p:cNvSpPr/>
          <p:nvPr/>
        </p:nvSpPr>
        <p:spPr>
          <a:xfrm>
            <a:off x="83909" y="1449304"/>
            <a:ext cx="12028716" cy="1527349"/>
          </a:xfrm>
          <a:prstGeom prst="rect"/>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9814" name="Rectangle 9"/>
          <p:cNvSpPr/>
          <p:nvPr/>
        </p:nvSpPr>
        <p:spPr>
          <a:xfrm>
            <a:off x="83909" y="1396720"/>
            <a:ext cx="12028716" cy="120580"/>
          </a:xfrm>
          <a:prstGeom prst="rect"/>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9815" name="Rectangle 10"/>
          <p:cNvSpPr/>
          <p:nvPr/>
        </p:nvSpPr>
        <p:spPr>
          <a:xfrm>
            <a:off x="83909" y="2976649"/>
            <a:ext cx="12028716" cy="110532"/>
          </a:xfrm>
          <a:prstGeom prst="rect"/>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9816" name="Title 7"/>
          <p:cNvSpPr>
            <a:spLocks noGrp="1"/>
          </p:cNvSpPr>
          <p:nvPr>
            <p:ph type="ctrTitle"/>
          </p:nvPr>
        </p:nvSpPr>
        <p:spPr>
          <a:xfrm>
            <a:off x="609600" y="1505931"/>
            <a:ext cx="10972800" cy="1470025"/>
          </a:xfrm>
        </p:spPr>
        <p:txBody>
          <a:bodyPr anchor="ctr"/>
          <a:lstStyle>
            <a:lvl1pPr algn="ctr">
              <a:defRPr dirty="0" lang="en-US">
                <a:solidFill>
                  <a:srgbClr val="FFFFFF"/>
                </a:solidFill>
              </a:defRPr>
            </a:lvl1pPr>
          </a:lstStyle>
          <a:p>
            <a:r>
              <a:rPr kumimoji="0" lang="en-US" smtClean="0"/>
              <a:t>Click to edit Master title style</a:t>
            </a:r>
            <a:endParaRPr kumimoji="0" lang="en-US"/>
          </a:p>
        </p:txBody>
      </p:sp>
    </p:spTree>
  </p:cSld>
  <p:clrMapOvr>
    <a:overrideClrMapping accent1="accent1" accent2="accent2" accent3="accent3" accent4="accent4" accent5="accent5" accent6="accent6" bg1="lt1" bg2="lt2" tx1="dk1" tx2="dk2"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664" name=""/>
        <p:cNvGrpSpPr/>
        <p:nvPr/>
      </p:nvGrpSpPr>
      <p:grpSpPr>
        <a:xfrm>
          <a:off x="0" y="0"/>
          <a:ext cx="0" cy="0"/>
          <a:chOff x="0" y="0"/>
          <a:chExt cx="0" cy="0"/>
        </a:xfrm>
      </p:grpSpPr>
      <p:sp>
        <p:nvSpPr>
          <p:cNvPr id="1049819" name="Title 1"/>
          <p:cNvSpPr>
            <a:spLocks noGrp="1"/>
          </p:cNvSpPr>
          <p:nvPr>
            <p:ph type="title"/>
          </p:nvPr>
        </p:nvSpPr>
        <p:spPr/>
        <p:txBody>
          <a:bodyPr/>
          <a:p>
            <a:r>
              <a:rPr kumimoji="0" lang="en-US" smtClean="0"/>
              <a:t>Click to edit Master title style</a:t>
            </a:r>
            <a:endParaRPr kumimoji="0" lang="en-US"/>
          </a:p>
        </p:txBody>
      </p:sp>
      <p:sp>
        <p:nvSpPr>
          <p:cNvPr id="1049820" name="Date Placeholder 3"/>
          <p:cNvSpPr>
            <a:spLocks noGrp="1"/>
          </p:cNvSpPr>
          <p:nvPr>
            <p:ph type="dt" sz="half" idx="10"/>
          </p:nvPr>
        </p:nvSpPr>
        <p:spPr/>
        <p:txBody>
          <a:bodyPr/>
          <a:p>
            <a:fld id="{4D518938-FA73-4535-82DB-6240FE6EDD5A}" type="datetimeFigureOut">
              <a:rPr lang="en-IN" smtClean="0"/>
              <a:t>28-07-2022</a:t>
            </a:fld>
            <a:endParaRPr lang="en-IN"/>
          </a:p>
        </p:txBody>
      </p:sp>
      <p:sp>
        <p:nvSpPr>
          <p:cNvPr id="1049821" name="Footer Placeholder 4"/>
          <p:cNvSpPr>
            <a:spLocks noGrp="1"/>
          </p:cNvSpPr>
          <p:nvPr>
            <p:ph type="ftr" sz="quarter" idx="11"/>
          </p:nvPr>
        </p:nvSpPr>
        <p:spPr/>
        <p:txBody>
          <a:bodyPr/>
          <a:p>
            <a:endParaRPr lang="en-IN"/>
          </a:p>
        </p:txBody>
      </p:sp>
      <p:sp>
        <p:nvSpPr>
          <p:cNvPr id="1049822" name="Slide Number Placeholder 5"/>
          <p:cNvSpPr>
            <a:spLocks noGrp="1"/>
          </p:cNvSpPr>
          <p:nvPr>
            <p:ph type="sldNum" sz="quarter" idx="12"/>
          </p:nvPr>
        </p:nvSpPr>
        <p:spPr/>
        <p:txBody>
          <a:bodyPr/>
          <a:p>
            <a:fld id="{537F391A-03EE-400E-AD6E-5FC18BE42CC0}" type="slidenum">
              <a:rPr lang="en-IN" smtClean="0"/>
              <a:t>‹#›</a:t>
            </a:fld>
            <a:endParaRPr lang="en-IN"/>
          </a:p>
        </p:txBody>
      </p:sp>
      <p:sp>
        <p:nvSpPr>
          <p:cNvPr id="1049823" name="Content Placeholder 7"/>
          <p:cNvSpPr>
            <a:spLocks noGrp="1"/>
          </p:cNvSpPr>
          <p:nvPr>
            <p:ph sz="quarter" idx="1"/>
          </p:nvPr>
        </p:nvSpPr>
        <p:spPr>
          <a:xfrm>
            <a:off x="1219200" y="1447800"/>
            <a:ext cx="10363200" cy="45720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showMasterSp="0" type="secHead">
  <p:cSld name="Section Header">
    <p:bg>
      <p:bgRef idx="1003">
        <a:schemeClr val="bg1"/>
      </p:bgRef>
    </p:bg>
    <p:spTree>
      <p:nvGrpSpPr>
        <p:cNvPr id="689" name=""/>
        <p:cNvGrpSpPr/>
        <p:nvPr/>
      </p:nvGrpSpPr>
      <p:grpSpPr>
        <a:xfrm>
          <a:off x="0" y="0"/>
          <a:ext cx="0" cy="0"/>
          <a:chOff x="0" y="0"/>
          <a:chExt cx="0" cy="0"/>
        </a:xfrm>
      </p:grpSpPr>
      <p:sp>
        <p:nvSpPr>
          <p:cNvPr id="1049896" name="Rectangle 10"/>
          <p:cNvSpPr/>
          <p:nvPr/>
        </p:nvSpPr>
        <p:spPr>
          <a:xfrm>
            <a:off x="0" y="0"/>
            <a:ext cx="12192000" cy="6858000"/>
          </a:xfrm>
          <a:prstGeom prst="rect"/>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rtlCol="0"/>
          <a:p>
            <a:pPr algn="ctr" eaLnBrk="1" hangingPunct="1" latinLnBrk="0"/>
            <a:endParaRPr kumimoji="0" lang="en-US"/>
          </a:p>
        </p:txBody>
      </p:sp>
      <p:sp useBgFill="1">
        <p:nvSpPr>
          <p:cNvPr id="1049897"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p>
            <a:pPr algn="ctr" eaLnBrk="1" hangingPunct="1" latinLnBrk="0"/>
            <a:endParaRPr kumimoji="0" lang="en-US"/>
          </a:p>
        </p:txBody>
      </p:sp>
      <p:sp>
        <p:nvSpPr>
          <p:cNvPr id="1049898" name="Title 1"/>
          <p:cNvSpPr>
            <a:spLocks noGrp="1"/>
          </p:cNvSpPr>
          <p:nvPr>
            <p:ph type="title"/>
          </p:nvPr>
        </p:nvSpPr>
        <p:spPr>
          <a:xfrm>
            <a:off x="963084" y="952501"/>
            <a:ext cx="10363200" cy="1362075"/>
          </a:xfrm>
        </p:spPr>
        <p:txBody>
          <a:bodyPr anchor="b" anchorCtr="0"/>
          <a:lstStyle>
            <a:lvl1pPr algn="l">
              <a:buNone/>
              <a:defRPr b="0" cap="none" sz="4000"/>
            </a:lvl1pPr>
          </a:lstStyle>
          <a:p>
            <a:r>
              <a:rPr kumimoji="0" lang="en-US" smtClean="0"/>
              <a:t>Click to edit Master title style</a:t>
            </a:r>
            <a:endParaRPr kumimoji="0" lang="en-US"/>
          </a:p>
        </p:txBody>
      </p:sp>
      <p:sp>
        <p:nvSpPr>
          <p:cNvPr id="1049899" name="Text Placeholder 2"/>
          <p:cNvSpPr>
            <a:spLocks noGrp="1"/>
          </p:cNvSpPr>
          <p:nvPr>
            <p:ph type="body" idx="1"/>
          </p:nvPr>
        </p:nvSpPr>
        <p:spPr>
          <a:xfrm>
            <a:off x="963084" y="2547938"/>
            <a:ext cx="10363200" cy="1338262"/>
          </a:xfrm>
        </p:spPr>
        <p:txBody>
          <a:bodyPr anchor="t" anchorCtr="0"/>
          <a:lstStyle>
            <a:lvl1pPr indent="0" marL="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eaLnBrk="1" hangingPunct="1" latinLnBrk="0" lvl="0"/>
            <a:r>
              <a:rPr kumimoji="0" lang="en-US" smtClean="0"/>
              <a:t>Click to edit Master text styles</a:t>
            </a:r>
          </a:p>
        </p:txBody>
      </p:sp>
      <p:sp>
        <p:nvSpPr>
          <p:cNvPr id="1049900" name="Date Placeholder 3"/>
          <p:cNvSpPr>
            <a:spLocks noGrp="1"/>
          </p:cNvSpPr>
          <p:nvPr>
            <p:ph type="dt" sz="half" idx="10"/>
          </p:nvPr>
        </p:nvSpPr>
        <p:spPr/>
        <p:txBody>
          <a:bodyPr/>
          <a:p>
            <a:fld id="{4D518938-FA73-4535-82DB-6240FE6EDD5A}" type="datetimeFigureOut">
              <a:rPr lang="en-IN" smtClean="0"/>
              <a:t>28-07-2022</a:t>
            </a:fld>
            <a:endParaRPr lang="en-IN"/>
          </a:p>
        </p:txBody>
      </p:sp>
      <p:sp>
        <p:nvSpPr>
          <p:cNvPr id="1049901" name="Footer Placeholder 4"/>
          <p:cNvSpPr>
            <a:spLocks noGrp="1"/>
          </p:cNvSpPr>
          <p:nvPr>
            <p:ph type="ftr" sz="quarter" idx="11"/>
          </p:nvPr>
        </p:nvSpPr>
        <p:spPr>
          <a:xfrm>
            <a:off x="1066800" y="6172200"/>
            <a:ext cx="5334000" cy="457200"/>
          </a:xfrm>
        </p:spPr>
        <p:txBody>
          <a:bodyPr/>
          <a:p>
            <a:endParaRPr lang="en-IN"/>
          </a:p>
        </p:txBody>
      </p:sp>
      <p:sp>
        <p:nvSpPr>
          <p:cNvPr id="1049902" name="Rectangle 6"/>
          <p:cNvSpPr/>
          <p:nvPr/>
        </p:nvSpPr>
        <p:spPr>
          <a:xfrm flipV="1">
            <a:off x="92550" y="2376830"/>
            <a:ext cx="12018020" cy="91440"/>
          </a:xfrm>
          <a:prstGeom prst="rect"/>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9903" name="Rectangle 7"/>
          <p:cNvSpPr/>
          <p:nvPr/>
        </p:nvSpPr>
        <p:spPr>
          <a:xfrm>
            <a:off x="92195" y="2341476"/>
            <a:ext cx="12018375" cy="45719"/>
          </a:xfrm>
          <a:prstGeom prst="rect"/>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9904" name="Rectangle 8"/>
          <p:cNvSpPr/>
          <p:nvPr/>
        </p:nvSpPr>
        <p:spPr>
          <a:xfrm>
            <a:off x="91075" y="2468880"/>
            <a:ext cx="12019495" cy="45720"/>
          </a:xfrm>
          <a:prstGeom prst="rect"/>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9905" name="Slide Number Placeholder 5"/>
          <p:cNvSpPr>
            <a:spLocks noGrp="1"/>
          </p:cNvSpPr>
          <p:nvPr>
            <p:ph type="sldNum" sz="quarter" idx="12"/>
          </p:nvPr>
        </p:nvSpPr>
        <p:spPr>
          <a:xfrm>
            <a:off x="195072" y="6208776"/>
            <a:ext cx="609600" cy="457200"/>
          </a:xfrm>
        </p:spPr>
        <p:txBody>
          <a:bodyPr/>
          <a:p>
            <a:fld id="{537F391A-03EE-400E-AD6E-5FC18BE42CC0}" type="slidenum">
              <a:rPr lang="en-IN" smtClean="0"/>
              <a:t>‹#›</a:t>
            </a:fld>
            <a:endParaRPr lang="en-IN"/>
          </a:p>
        </p:txBody>
      </p:sp>
    </p:spTree>
  </p:cSld>
  <p:clrMapOvr>
    <a:overrideClrMapping accent1="accent1" accent2="accent2" accent3="accent3" accent4="accent4" accent5="accent5" accent6="accent6" bg1="lt1" bg2="lt2" tx1="dk1" tx2="dk2"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690" name=""/>
        <p:cNvGrpSpPr/>
        <p:nvPr/>
      </p:nvGrpSpPr>
      <p:grpSpPr>
        <a:xfrm>
          <a:off x="0" y="0"/>
          <a:ext cx="0" cy="0"/>
          <a:chOff x="0" y="0"/>
          <a:chExt cx="0" cy="0"/>
        </a:xfrm>
      </p:grpSpPr>
      <p:sp>
        <p:nvSpPr>
          <p:cNvPr id="1049906" name="Title 1"/>
          <p:cNvSpPr>
            <a:spLocks noGrp="1"/>
          </p:cNvSpPr>
          <p:nvPr>
            <p:ph type="title"/>
          </p:nvPr>
        </p:nvSpPr>
        <p:spPr/>
        <p:txBody>
          <a:bodyPr/>
          <a:p>
            <a:r>
              <a:rPr kumimoji="0" lang="en-US" smtClean="0"/>
              <a:t>Click to edit Master title style</a:t>
            </a:r>
            <a:endParaRPr kumimoji="0" lang="en-US"/>
          </a:p>
        </p:txBody>
      </p:sp>
      <p:sp>
        <p:nvSpPr>
          <p:cNvPr id="1049907" name="Date Placeholder 4"/>
          <p:cNvSpPr>
            <a:spLocks noGrp="1"/>
          </p:cNvSpPr>
          <p:nvPr>
            <p:ph type="dt" sz="half" idx="10"/>
          </p:nvPr>
        </p:nvSpPr>
        <p:spPr/>
        <p:txBody>
          <a:bodyPr/>
          <a:p>
            <a:fld id="{4D518938-FA73-4535-82DB-6240FE6EDD5A}" type="datetimeFigureOut">
              <a:rPr lang="en-IN" smtClean="0"/>
              <a:t>28-07-2022</a:t>
            </a:fld>
            <a:endParaRPr lang="en-IN"/>
          </a:p>
        </p:txBody>
      </p:sp>
      <p:sp>
        <p:nvSpPr>
          <p:cNvPr id="1049908" name="Footer Placeholder 5"/>
          <p:cNvSpPr>
            <a:spLocks noGrp="1"/>
          </p:cNvSpPr>
          <p:nvPr>
            <p:ph type="ftr" sz="quarter" idx="11"/>
          </p:nvPr>
        </p:nvSpPr>
        <p:spPr/>
        <p:txBody>
          <a:bodyPr/>
          <a:p>
            <a:endParaRPr lang="en-IN"/>
          </a:p>
        </p:txBody>
      </p:sp>
      <p:sp>
        <p:nvSpPr>
          <p:cNvPr id="1049909" name="Slide Number Placeholder 6"/>
          <p:cNvSpPr>
            <a:spLocks noGrp="1"/>
          </p:cNvSpPr>
          <p:nvPr>
            <p:ph type="sldNum" sz="quarter" idx="12"/>
          </p:nvPr>
        </p:nvSpPr>
        <p:spPr/>
        <p:txBody>
          <a:bodyPr/>
          <a:p>
            <a:fld id="{537F391A-03EE-400E-AD6E-5FC18BE42CC0}" type="slidenum">
              <a:rPr lang="en-IN" smtClean="0"/>
              <a:t>‹#›</a:t>
            </a:fld>
            <a:endParaRPr lang="en-IN"/>
          </a:p>
        </p:txBody>
      </p:sp>
      <p:sp>
        <p:nvSpPr>
          <p:cNvPr id="1049910" name="Content Placeholder 8"/>
          <p:cNvSpPr>
            <a:spLocks noGrp="1"/>
          </p:cNvSpPr>
          <p:nvPr>
            <p:ph sz="quarter" idx="1"/>
          </p:nvPr>
        </p:nvSpPr>
        <p:spPr>
          <a:xfrm>
            <a:off x="1219200" y="1447800"/>
            <a:ext cx="4998720" cy="45720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9911" name="Content Placeholder 10"/>
          <p:cNvSpPr>
            <a:spLocks noGrp="1"/>
          </p:cNvSpPr>
          <p:nvPr>
            <p:ph sz="quarter" idx="2"/>
          </p:nvPr>
        </p:nvSpPr>
        <p:spPr>
          <a:xfrm>
            <a:off x="6578600" y="1447800"/>
            <a:ext cx="4998720" cy="45720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691" name=""/>
        <p:cNvGrpSpPr/>
        <p:nvPr/>
      </p:nvGrpSpPr>
      <p:grpSpPr>
        <a:xfrm>
          <a:off x="0" y="0"/>
          <a:ext cx="0" cy="0"/>
          <a:chOff x="0" y="0"/>
          <a:chExt cx="0" cy="0"/>
        </a:xfrm>
      </p:grpSpPr>
      <p:sp>
        <p:nvSpPr>
          <p:cNvPr id="1049912" name="Title 1"/>
          <p:cNvSpPr>
            <a:spLocks noGrp="1"/>
          </p:cNvSpPr>
          <p:nvPr>
            <p:ph type="title"/>
          </p:nvPr>
        </p:nvSpPr>
        <p:spPr>
          <a:xfrm>
            <a:off x="1219200" y="273050"/>
            <a:ext cx="10363200" cy="1143000"/>
          </a:xfrm>
        </p:spPr>
        <p:txBody>
          <a:bodyPr anchor="b" anchorCtr="0"/>
          <a:p>
            <a:r>
              <a:rPr kumimoji="0" lang="en-US" smtClean="0"/>
              <a:t>Click to edit Master title style</a:t>
            </a:r>
            <a:endParaRPr kumimoji="0" lang="en-US"/>
          </a:p>
        </p:txBody>
      </p:sp>
      <p:sp>
        <p:nvSpPr>
          <p:cNvPr id="1049913" name="Text Placeholder 2"/>
          <p:cNvSpPr>
            <a:spLocks noGrp="1"/>
          </p:cNvSpPr>
          <p:nvPr>
            <p:ph type="body" idx="1"/>
          </p:nvPr>
        </p:nvSpPr>
        <p:spPr>
          <a:xfrm>
            <a:off x="1219200" y="1447800"/>
            <a:ext cx="4978400" cy="762000"/>
          </a:xfrm>
          <a:noFill/>
          <a:ln w="12700" cap="sq" cmpd="sng" algn="ctr">
            <a:noFill/>
            <a:prstDash val="solid"/>
          </a:ln>
        </p:spPr>
        <p:txBody>
          <a:bodyPr anchor="b" anchorCtr="0" lIns="91440">
            <a:noAutofit/>
          </a:bodyPr>
          <a:lstStyle>
            <a:lvl1pPr indent="0" marL="0">
              <a:buNone/>
              <a:defRPr b="1" sz="2400">
                <a:solidFill>
                  <a:schemeClr val="accent1"/>
                </a:solidFill>
                <a:latin typeface="+mj-lt"/>
                <a:ea typeface="+mj-ea"/>
                <a:cs typeface="+mj-cs"/>
              </a:defRPr>
            </a:lvl1pPr>
            <a:lvl2pPr>
              <a:buNone/>
              <a:defRPr b="1" sz="2000"/>
            </a:lvl2pPr>
            <a:lvl3pPr>
              <a:buNone/>
              <a:defRPr b="1" sz="1800"/>
            </a:lvl3pPr>
            <a:lvl4pPr>
              <a:buNone/>
              <a:defRPr b="1" sz="1600"/>
            </a:lvl4pPr>
            <a:lvl5pPr>
              <a:buNone/>
              <a:defRPr b="1" sz="1600"/>
            </a:lvl5pPr>
          </a:lstStyle>
          <a:p>
            <a:pPr eaLnBrk="1" hangingPunct="1" latinLnBrk="0" lvl="0"/>
            <a:r>
              <a:rPr kumimoji="0" lang="en-US" smtClean="0"/>
              <a:t>Click to edit Master text styles</a:t>
            </a:r>
          </a:p>
        </p:txBody>
      </p:sp>
      <p:sp>
        <p:nvSpPr>
          <p:cNvPr id="1049914" name="Text Placeholder 3"/>
          <p:cNvSpPr>
            <a:spLocks noGrp="1"/>
          </p:cNvSpPr>
          <p:nvPr>
            <p:ph type="body" sz="half" idx="3"/>
          </p:nvPr>
        </p:nvSpPr>
        <p:spPr>
          <a:xfrm>
            <a:off x="6604000" y="1447800"/>
            <a:ext cx="4978400" cy="762000"/>
          </a:xfrm>
          <a:noFill/>
          <a:ln w="12700" cap="sq" cmpd="sng" algn="ctr">
            <a:noFill/>
            <a:prstDash val="solid"/>
          </a:ln>
        </p:spPr>
        <p:txBody>
          <a:bodyPr anchor="b" anchorCtr="0" lIns="91440">
            <a:noAutofit/>
          </a:bodyPr>
          <a:lstStyle>
            <a:lvl1pPr indent="0" marL="0">
              <a:buNone/>
              <a:defRPr b="1" sz="2400">
                <a:solidFill>
                  <a:schemeClr val="accent1"/>
                </a:solidFill>
                <a:latin typeface="+mj-lt"/>
                <a:ea typeface="+mj-ea"/>
                <a:cs typeface="+mj-cs"/>
              </a:defRPr>
            </a:lvl1pPr>
            <a:lvl2pPr>
              <a:buNone/>
              <a:defRPr b="1" sz="2000"/>
            </a:lvl2pPr>
            <a:lvl3pPr>
              <a:buNone/>
              <a:defRPr b="1" sz="1800"/>
            </a:lvl3pPr>
            <a:lvl4pPr>
              <a:buNone/>
              <a:defRPr b="1" sz="1600"/>
            </a:lvl4pPr>
            <a:lvl5pPr>
              <a:buNone/>
              <a:defRPr b="1" sz="1600"/>
            </a:lvl5pPr>
          </a:lstStyle>
          <a:p>
            <a:pPr eaLnBrk="1" hangingPunct="1" latinLnBrk="0" lvl="0"/>
            <a:r>
              <a:rPr kumimoji="0" lang="en-US" smtClean="0"/>
              <a:t>Click to edit Master text styles</a:t>
            </a:r>
          </a:p>
        </p:txBody>
      </p:sp>
      <p:sp>
        <p:nvSpPr>
          <p:cNvPr id="1049915" name="Date Placeholder 6"/>
          <p:cNvSpPr>
            <a:spLocks noGrp="1"/>
          </p:cNvSpPr>
          <p:nvPr>
            <p:ph type="dt" sz="half" idx="10"/>
          </p:nvPr>
        </p:nvSpPr>
        <p:spPr/>
        <p:txBody>
          <a:bodyPr/>
          <a:p>
            <a:fld id="{4D518938-FA73-4535-82DB-6240FE6EDD5A}" type="datetimeFigureOut">
              <a:rPr lang="en-IN" smtClean="0"/>
              <a:t>28-07-2022</a:t>
            </a:fld>
            <a:endParaRPr lang="en-IN"/>
          </a:p>
        </p:txBody>
      </p:sp>
      <p:sp>
        <p:nvSpPr>
          <p:cNvPr id="1049916" name="Footer Placeholder 7"/>
          <p:cNvSpPr>
            <a:spLocks noGrp="1"/>
          </p:cNvSpPr>
          <p:nvPr>
            <p:ph type="ftr" sz="quarter" idx="11"/>
          </p:nvPr>
        </p:nvSpPr>
        <p:spPr/>
        <p:txBody>
          <a:bodyPr/>
          <a:p>
            <a:endParaRPr lang="en-IN"/>
          </a:p>
        </p:txBody>
      </p:sp>
      <p:sp>
        <p:nvSpPr>
          <p:cNvPr id="1049917" name="Slide Number Placeholder 8"/>
          <p:cNvSpPr>
            <a:spLocks noGrp="1"/>
          </p:cNvSpPr>
          <p:nvPr>
            <p:ph type="sldNum" sz="quarter" idx="12"/>
          </p:nvPr>
        </p:nvSpPr>
        <p:spPr/>
        <p:txBody>
          <a:bodyPr/>
          <a:p>
            <a:fld id="{537F391A-03EE-400E-AD6E-5FC18BE42CC0}" type="slidenum">
              <a:rPr lang="en-IN" smtClean="0"/>
              <a:t>‹#›</a:t>
            </a:fld>
            <a:endParaRPr lang="en-IN"/>
          </a:p>
        </p:txBody>
      </p:sp>
      <p:sp>
        <p:nvSpPr>
          <p:cNvPr id="1049918" name="Content Placeholder 10"/>
          <p:cNvSpPr>
            <a:spLocks noGrp="1"/>
          </p:cNvSpPr>
          <p:nvPr>
            <p:ph sz="half" idx="2"/>
          </p:nvPr>
        </p:nvSpPr>
        <p:spPr>
          <a:xfrm>
            <a:off x="1219200" y="2247900"/>
            <a:ext cx="4978400" cy="38862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9919" name="Content Placeholder 12"/>
          <p:cNvSpPr>
            <a:spLocks noGrp="1"/>
          </p:cNvSpPr>
          <p:nvPr>
            <p:ph sz="half" idx="4"/>
          </p:nvPr>
        </p:nvSpPr>
        <p:spPr>
          <a:xfrm>
            <a:off x="6604000" y="2247900"/>
            <a:ext cx="4978400" cy="38862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685" name=""/>
        <p:cNvGrpSpPr/>
        <p:nvPr/>
      </p:nvGrpSpPr>
      <p:grpSpPr>
        <a:xfrm>
          <a:off x="0" y="0"/>
          <a:ext cx="0" cy="0"/>
          <a:chOff x="0" y="0"/>
          <a:chExt cx="0" cy="0"/>
        </a:xfrm>
      </p:grpSpPr>
      <p:sp>
        <p:nvSpPr>
          <p:cNvPr id="1049873" name="Title 1"/>
          <p:cNvSpPr>
            <a:spLocks noGrp="1"/>
          </p:cNvSpPr>
          <p:nvPr>
            <p:ph type="title"/>
          </p:nvPr>
        </p:nvSpPr>
        <p:spPr/>
        <p:txBody>
          <a:bodyPr/>
          <a:p>
            <a:r>
              <a:rPr kumimoji="0" lang="en-US" smtClean="0"/>
              <a:t>Click to edit Master title style</a:t>
            </a:r>
            <a:endParaRPr kumimoji="0" lang="en-US"/>
          </a:p>
        </p:txBody>
      </p:sp>
      <p:sp>
        <p:nvSpPr>
          <p:cNvPr id="1049874" name="Date Placeholder 2"/>
          <p:cNvSpPr>
            <a:spLocks noGrp="1"/>
          </p:cNvSpPr>
          <p:nvPr>
            <p:ph type="dt" sz="half" idx="10"/>
          </p:nvPr>
        </p:nvSpPr>
        <p:spPr/>
        <p:txBody>
          <a:bodyPr/>
          <a:p>
            <a:fld id="{4D518938-FA73-4535-82DB-6240FE6EDD5A}" type="datetimeFigureOut">
              <a:rPr lang="en-IN" smtClean="0"/>
              <a:t>28-07-2022</a:t>
            </a:fld>
            <a:endParaRPr lang="en-IN"/>
          </a:p>
        </p:txBody>
      </p:sp>
      <p:sp>
        <p:nvSpPr>
          <p:cNvPr id="1049875" name="Footer Placeholder 3"/>
          <p:cNvSpPr>
            <a:spLocks noGrp="1"/>
          </p:cNvSpPr>
          <p:nvPr>
            <p:ph type="ftr" sz="quarter" idx="11"/>
          </p:nvPr>
        </p:nvSpPr>
        <p:spPr/>
        <p:txBody>
          <a:bodyPr/>
          <a:p>
            <a:endParaRPr lang="en-IN"/>
          </a:p>
        </p:txBody>
      </p:sp>
      <p:sp>
        <p:nvSpPr>
          <p:cNvPr id="1049876" name="Slide Number Placeholder 4"/>
          <p:cNvSpPr>
            <a:spLocks noGrp="1"/>
          </p:cNvSpPr>
          <p:nvPr>
            <p:ph type="sldNum" sz="quarter" idx="12"/>
          </p:nvPr>
        </p:nvSpPr>
        <p:spPr/>
        <p:txBody>
          <a:bodyPr/>
          <a:p>
            <a:fld id="{537F391A-03EE-400E-AD6E-5FC18BE42CC0}" type="slidenum">
              <a:rPr lang="en-IN" smtClean="0"/>
              <a:t>‹#›</a:t>
            </a:fld>
            <a:endParaRPr lang="en-IN"/>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692" name=""/>
        <p:cNvGrpSpPr/>
        <p:nvPr/>
      </p:nvGrpSpPr>
      <p:grpSpPr>
        <a:xfrm>
          <a:off x="0" y="0"/>
          <a:ext cx="0" cy="0"/>
          <a:chOff x="0" y="0"/>
          <a:chExt cx="0" cy="0"/>
        </a:xfrm>
      </p:grpSpPr>
      <p:sp>
        <p:nvSpPr>
          <p:cNvPr id="1049920" name="Date Placeholder 1"/>
          <p:cNvSpPr>
            <a:spLocks noGrp="1"/>
          </p:cNvSpPr>
          <p:nvPr>
            <p:ph type="dt" sz="half" idx="10"/>
          </p:nvPr>
        </p:nvSpPr>
        <p:spPr/>
        <p:txBody>
          <a:bodyPr/>
          <a:p>
            <a:fld id="{4D518938-FA73-4535-82DB-6240FE6EDD5A}" type="datetimeFigureOut">
              <a:rPr lang="en-IN" smtClean="0"/>
              <a:t>28-07-2022</a:t>
            </a:fld>
            <a:endParaRPr lang="en-IN"/>
          </a:p>
        </p:txBody>
      </p:sp>
      <p:sp>
        <p:nvSpPr>
          <p:cNvPr id="1049921" name="Footer Placeholder 2"/>
          <p:cNvSpPr>
            <a:spLocks noGrp="1"/>
          </p:cNvSpPr>
          <p:nvPr>
            <p:ph type="ftr" sz="quarter" idx="11"/>
          </p:nvPr>
        </p:nvSpPr>
        <p:spPr/>
        <p:txBody>
          <a:bodyPr/>
          <a:p>
            <a:endParaRPr lang="en-IN"/>
          </a:p>
        </p:txBody>
      </p:sp>
      <p:sp>
        <p:nvSpPr>
          <p:cNvPr id="1049922" name="Slide Number Placeholder 3"/>
          <p:cNvSpPr>
            <a:spLocks noGrp="1"/>
          </p:cNvSpPr>
          <p:nvPr>
            <p:ph type="sldNum" sz="quarter" idx="12"/>
          </p:nvPr>
        </p:nvSpPr>
        <p:spPr/>
        <p:txBody>
          <a:bodyPr/>
          <a:p>
            <a:fld id="{537F391A-03EE-400E-AD6E-5FC18BE42CC0}" type="slidenum">
              <a:rPr lang="en-IN" smtClean="0"/>
              <a:t>‹#›</a:t>
            </a:fld>
            <a:endParaRPr lang="en-IN"/>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693" name=""/>
        <p:cNvGrpSpPr/>
        <p:nvPr/>
      </p:nvGrpSpPr>
      <p:grpSpPr>
        <a:xfrm>
          <a:off x="0" y="0"/>
          <a:ext cx="0" cy="0"/>
          <a:chOff x="0" y="0"/>
          <a:chExt cx="0" cy="0"/>
        </a:xfrm>
      </p:grpSpPr>
      <p:sp>
        <p:nvSpPr>
          <p:cNvPr id="1049923" name="Rectangle 7"/>
          <p:cNvSpPr/>
          <p:nvPr/>
        </p:nvSpPr>
        <p:spPr>
          <a:xfrm>
            <a:off x="0" y="0"/>
            <a:ext cx="12192000" cy="6858000"/>
          </a:xfrm>
          <a:prstGeom prst="rect"/>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useBgFill="1">
        <p:nvSpPr>
          <p:cNvPr id="1049924"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p>
            <a:pPr algn="ctr" eaLnBrk="1" hangingPunct="1" latinLnBrk="0"/>
            <a:endParaRPr kumimoji="0" lang="en-US"/>
          </a:p>
        </p:txBody>
      </p:sp>
      <p:sp>
        <p:nvSpPr>
          <p:cNvPr id="1049925" name="Title 1"/>
          <p:cNvSpPr>
            <a:spLocks noGrp="1"/>
          </p:cNvSpPr>
          <p:nvPr>
            <p:ph type="title"/>
          </p:nvPr>
        </p:nvSpPr>
        <p:spPr>
          <a:xfrm>
            <a:off x="1219200" y="273050"/>
            <a:ext cx="10363200" cy="1143000"/>
          </a:xfrm>
        </p:spPr>
        <p:txBody>
          <a:bodyPr anchor="b" anchorCtr="0"/>
          <a:lstStyle>
            <a:lvl1pPr algn="l">
              <a:buNone/>
              <a:defRPr b="0" sz="4000"/>
            </a:lvl1pPr>
          </a:lstStyle>
          <a:p>
            <a:r>
              <a:rPr kumimoji="0" lang="en-US" smtClean="0"/>
              <a:t>Click to edit Master title style</a:t>
            </a:r>
            <a:endParaRPr kumimoji="0" lang="en-US"/>
          </a:p>
        </p:txBody>
      </p:sp>
      <p:sp>
        <p:nvSpPr>
          <p:cNvPr id="1049926" name="Text Placeholder 2"/>
          <p:cNvSpPr>
            <a:spLocks noGrp="1"/>
          </p:cNvSpPr>
          <p:nvPr>
            <p:ph type="body" idx="2"/>
          </p:nvPr>
        </p:nvSpPr>
        <p:spPr>
          <a:xfrm>
            <a:off x="1219200" y="1600200"/>
            <a:ext cx="2540000" cy="4495800"/>
          </a:xfrm>
        </p:spPr>
        <p:txBody>
          <a:bodyPr/>
          <a:lstStyle>
            <a:lvl1pPr indent="0" marL="0">
              <a:buNone/>
              <a:defRPr sz="1800"/>
            </a:lvl1pPr>
            <a:lvl2pPr>
              <a:buNone/>
              <a:defRPr sz="1200"/>
            </a:lvl2pPr>
            <a:lvl3pPr>
              <a:buNone/>
              <a:defRPr sz="1000"/>
            </a:lvl3pPr>
            <a:lvl4pPr>
              <a:buNone/>
              <a:defRPr sz="900"/>
            </a:lvl4pPr>
            <a:lvl5pPr>
              <a:buNone/>
              <a:defRPr sz="900"/>
            </a:lvl5pPr>
          </a:lstStyle>
          <a:p>
            <a:pPr eaLnBrk="1" hangingPunct="1" latinLnBrk="0" lvl="0"/>
            <a:r>
              <a:rPr kumimoji="0" lang="en-US" smtClean="0"/>
              <a:t>Click to edit Master text styles</a:t>
            </a:r>
          </a:p>
        </p:txBody>
      </p:sp>
      <p:sp>
        <p:nvSpPr>
          <p:cNvPr id="1049927" name="Date Placeholder 4"/>
          <p:cNvSpPr>
            <a:spLocks noGrp="1"/>
          </p:cNvSpPr>
          <p:nvPr>
            <p:ph type="dt" sz="half" idx="10"/>
          </p:nvPr>
        </p:nvSpPr>
        <p:spPr/>
        <p:txBody>
          <a:bodyPr/>
          <a:p>
            <a:fld id="{4D518938-FA73-4535-82DB-6240FE6EDD5A}" type="datetimeFigureOut">
              <a:rPr lang="en-IN" smtClean="0"/>
              <a:t>28-07-2022</a:t>
            </a:fld>
            <a:endParaRPr lang="en-IN"/>
          </a:p>
        </p:txBody>
      </p:sp>
      <p:sp>
        <p:nvSpPr>
          <p:cNvPr id="1049928" name="Footer Placeholder 5"/>
          <p:cNvSpPr>
            <a:spLocks noGrp="1"/>
          </p:cNvSpPr>
          <p:nvPr>
            <p:ph type="ftr" sz="quarter" idx="11"/>
          </p:nvPr>
        </p:nvSpPr>
        <p:spPr/>
        <p:txBody>
          <a:bodyPr/>
          <a:p>
            <a:endParaRPr lang="en-IN"/>
          </a:p>
        </p:txBody>
      </p:sp>
      <p:sp>
        <p:nvSpPr>
          <p:cNvPr id="1049929" name="Slide Number Placeholder 6"/>
          <p:cNvSpPr>
            <a:spLocks noGrp="1"/>
          </p:cNvSpPr>
          <p:nvPr>
            <p:ph type="sldNum" sz="quarter" idx="12"/>
          </p:nvPr>
        </p:nvSpPr>
        <p:spPr/>
        <p:txBody>
          <a:bodyPr/>
          <a:p>
            <a:fld id="{537F391A-03EE-400E-AD6E-5FC18BE42CC0}" type="slidenum">
              <a:rPr lang="en-IN" smtClean="0"/>
              <a:t>‹#›</a:t>
            </a:fld>
            <a:endParaRPr lang="en-IN"/>
          </a:p>
        </p:txBody>
      </p:sp>
      <p:sp>
        <p:nvSpPr>
          <p:cNvPr id="1049930" name="Content Placeholder 10"/>
          <p:cNvSpPr>
            <a:spLocks noGrp="1"/>
          </p:cNvSpPr>
          <p:nvPr>
            <p:ph sz="quarter" idx="1"/>
          </p:nvPr>
        </p:nvSpPr>
        <p:spPr>
          <a:xfrm>
            <a:off x="3962400" y="1600200"/>
            <a:ext cx="7620000" cy="4495800"/>
          </a:xfrm>
        </p:spPr>
        <p:txBody>
          <a:bodyPr vert="horz"/>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687" name=""/>
        <p:cNvGrpSpPr/>
        <p:nvPr/>
      </p:nvGrpSpPr>
      <p:grpSpPr>
        <a:xfrm>
          <a:off x="0" y="0"/>
          <a:ext cx="0" cy="0"/>
          <a:chOff x="0" y="0"/>
          <a:chExt cx="0" cy="0"/>
        </a:xfrm>
      </p:grpSpPr>
      <p:sp>
        <p:nvSpPr>
          <p:cNvPr id="1049882" name="Title 1"/>
          <p:cNvSpPr>
            <a:spLocks noGrp="1"/>
          </p:cNvSpPr>
          <p:nvPr>
            <p:ph type="title"/>
          </p:nvPr>
        </p:nvSpPr>
        <p:spPr>
          <a:xfrm>
            <a:off x="1219200" y="4900550"/>
            <a:ext cx="9753600" cy="522288"/>
          </a:xfrm>
        </p:spPr>
        <p:txBody>
          <a:bodyPr anchor="ctr">
            <a:noAutofit/>
          </a:bodyPr>
          <a:lstStyle>
            <a:lvl1pPr algn="l">
              <a:buNone/>
              <a:defRPr b="0" sz="2800"/>
            </a:lvl1pPr>
          </a:lstStyle>
          <a:p>
            <a:r>
              <a:rPr kumimoji="0" lang="en-US" smtClean="0"/>
              <a:t>Click to edit Master title style</a:t>
            </a:r>
            <a:endParaRPr kumimoji="0" lang="en-US"/>
          </a:p>
        </p:txBody>
      </p:sp>
      <p:sp>
        <p:nvSpPr>
          <p:cNvPr id="1049883" name="Text Placeholder 3"/>
          <p:cNvSpPr>
            <a:spLocks noGrp="1"/>
          </p:cNvSpPr>
          <p:nvPr>
            <p:ph type="body" sz="half" idx="2"/>
          </p:nvPr>
        </p:nvSpPr>
        <p:spPr>
          <a:xfrm>
            <a:off x="1219200" y="5445825"/>
            <a:ext cx="9753600" cy="685800"/>
          </a:xfrm>
        </p:spPr>
        <p:txBody>
          <a:bodyPr/>
          <a:lstStyle>
            <a:lvl1pPr indent="0" marL="0">
              <a:buFontTx/>
              <a:buNone/>
              <a:defRPr sz="1600"/>
            </a:lvl1pPr>
            <a:lvl2pPr>
              <a:defRPr sz="1200"/>
            </a:lvl2pPr>
            <a:lvl3pPr>
              <a:defRPr sz="1000"/>
            </a:lvl3pPr>
            <a:lvl4pPr>
              <a:defRPr sz="900"/>
            </a:lvl4pPr>
            <a:lvl5pPr>
              <a:defRPr sz="900"/>
            </a:lvl5pPr>
          </a:lstStyle>
          <a:p>
            <a:pPr eaLnBrk="1" hangingPunct="1" latinLnBrk="0" lvl="0"/>
            <a:r>
              <a:rPr kumimoji="0" lang="en-US" smtClean="0"/>
              <a:t>Click to edit Master text styles</a:t>
            </a:r>
          </a:p>
        </p:txBody>
      </p:sp>
      <p:sp>
        <p:nvSpPr>
          <p:cNvPr id="1049884" name="Date Placeholder 4"/>
          <p:cNvSpPr>
            <a:spLocks noGrp="1"/>
          </p:cNvSpPr>
          <p:nvPr>
            <p:ph type="dt" sz="half" idx="10"/>
          </p:nvPr>
        </p:nvSpPr>
        <p:spPr/>
        <p:txBody>
          <a:bodyPr/>
          <a:p>
            <a:fld id="{4D518938-FA73-4535-82DB-6240FE6EDD5A}" type="datetimeFigureOut">
              <a:rPr lang="en-IN" smtClean="0"/>
              <a:t>28-07-2022</a:t>
            </a:fld>
            <a:endParaRPr lang="en-IN"/>
          </a:p>
        </p:txBody>
      </p:sp>
      <p:sp>
        <p:nvSpPr>
          <p:cNvPr id="1049885" name="Footer Placeholder 5"/>
          <p:cNvSpPr>
            <a:spLocks noGrp="1"/>
          </p:cNvSpPr>
          <p:nvPr>
            <p:ph type="ftr" sz="quarter" idx="11"/>
          </p:nvPr>
        </p:nvSpPr>
        <p:spPr>
          <a:xfrm>
            <a:off x="1219200" y="6172200"/>
            <a:ext cx="5181600" cy="457200"/>
          </a:xfrm>
        </p:spPr>
        <p:txBody>
          <a:bodyPr/>
          <a:p>
            <a:endParaRPr lang="en-IN"/>
          </a:p>
        </p:txBody>
      </p:sp>
      <p:sp>
        <p:nvSpPr>
          <p:cNvPr id="1049886" name="Slide Number Placeholder 6"/>
          <p:cNvSpPr>
            <a:spLocks noGrp="1"/>
          </p:cNvSpPr>
          <p:nvPr>
            <p:ph type="sldNum" sz="quarter" idx="12"/>
          </p:nvPr>
        </p:nvSpPr>
        <p:spPr>
          <a:xfrm>
            <a:off x="195072" y="6208776"/>
            <a:ext cx="609600" cy="457200"/>
          </a:xfrm>
        </p:spPr>
        <p:txBody>
          <a:bodyPr/>
          <a:p>
            <a:fld id="{537F391A-03EE-400E-AD6E-5FC18BE42CC0}" type="slidenum">
              <a:rPr lang="en-IN" smtClean="0"/>
              <a:t>‹#›</a:t>
            </a:fld>
            <a:endParaRPr lang="en-IN"/>
          </a:p>
        </p:txBody>
      </p:sp>
      <p:sp>
        <p:nvSpPr>
          <p:cNvPr id="1049887" name="Rectangle 10"/>
          <p:cNvSpPr/>
          <p:nvPr/>
        </p:nvSpPr>
        <p:spPr>
          <a:xfrm flipV="1">
            <a:off x="91076" y="4683555"/>
            <a:ext cx="12009120" cy="91440"/>
          </a:xfrm>
          <a:prstGeom prst="rect"/>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9888" name="Rectangle 11"/>
          <p:cNvSpPr/>
          <p:nvPr/>
        </p:nvSpPr>
        <p:spPr>
          <a:xfrm>
            <a:off x="91345" y="4650475"/>
            <a:ext cx="12008852" cy="45719"/>
          </a:xfrm>
          <a:prstGeom prst="rect"/>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9889" name="Rectangle 12"/>
          <p:cNvSpPr/>
          <p:nvPr/>
        </p:nvSpPr>
        <p:spPr>
          <a:xfrm>
            <a:off x="91348" y="4773225"/>
            <a:ext cx="12008849" cy="48807"/>
          </a:xfrm>
          <a:prstGeom prst="rect"/>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p>
            <a:pPr algn="ctr" eaLnBrk="1" hangingPunct="1" latinLnBrk="0"/>
            <a:endParaRPr kumimoji="0" lang="en-US"/>
          </a:p>
        </p:txBody>
      </p:sp>
      <p:sp>
        <p:nvSpPr>
          <p:cNvPr id="1049890"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lvl1pPr indent="0" marL="0">
              <a:buNone/>
              <a:defRPr sz="3200"/>
            </a:lvl1pPr>
          </a:lstStyle>
          <a:p>
            <a:r>
              <a:rPr kumimoji="0" lang="en-US" smtClean="0"/>
              <a:t>Click icon to add picture</a:t>
            </a:r>
            <a:endParaRPr dirty="0" kumimoji="0" 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688" name=""/>
        <p:cNvGrpSpPr/>
        <p:nvPr/>
      </p:nvGrpSpPr>
      <p:grpSpPr>
        <a:xfrm>
          <a:off x="0" y="0"/>
          <a:ext cx="0" cy="0"/>
          <a:chOff x="0" y="0"/>
          <a:chExt cx="0" cy="0"/>
        </a:xfrm>
      </p:grpSpPr>
      <p:sp>
        <p:nvSpPr>
          <p:cNvPr id="1049891" name="Title 1"/>
          <p:cNvSpPr>
            <a:spLocks noGrp="1"/>
          </p:cNvSpPr>
          <p:nvPr>
            <p:ph type="title"/>
          </p:nvPr>
        </p:nvSpPr>
        <p:spPr/>
        <p:txBody>
          <a:bodyPr/>
          <a:p>
            <a:r>
              <a:rPr kumimoji="0" lang="en-US" smtClean="0"/>
              <a:t>Click to edit Master title style</a:t>
            </a:r>
            <a:endParaRPr kumimoji="0" lang="en-US"/>
          </a:p>
        </p:txBody>
      </p:sp>
      <p:sp>
        <p:nvSpPr>
          <p:cNvPr id="1049892" name="Vertical Text Placeholder 2"/>
          <p:cNvSpPr>
            <a:spLocks noGrp="1"/>
          </p:cNvSpPr>
          <p:nvPr>
            <p:ph type="body" orient="vert" idx="1"/>
          </p:nvPr>
        </p:nvSpPr>
        <p:spPr/>
        <p:txBody>
          <a:bodyPr vert="eaVert"/>
          <a:p>
            <a:pPr eaLnBrk="1" hangingPunct="1" latinLnBrk="0" lvl="0"/>
            <a:r>
              <a:rPr lang="en-US" smtClean="0"/>
              <a:t>Click to edit Master text styles</a:t>
            </a:r>
          </a:p>
          <a:p>
            <a:pPr eaLnBrk="1" hangingPunct="1" latinLnBrk="0" lvl="1"/>
            <a:r>
              <a:rPr lang="en-US" smtClean="0"/>
              <a:t>Second level</a:t>
            </a:r>
          </a:p>
          <a:p>
            <a:pPr eaLnBrk="1" hangingPunct="1" latinLnBrk="0" lvl="2"/>
            <a:r>
              <a:rPr lang="en-US" smtClean="0"/>
              <a:t>Third level</a:t>
            </a:r>
          </a:p>
          <a:p>
            <a:pPr eaLnBrk="1" hangingPunct="1" latinLnBrk="0" lvl="3"/>
            <a:r>
              <a:rPr lang="en-US" smtClean="0"/>
              <a:t>Fourth level</a:t>
            </a:r>
          </a:p>
          <a:p>
            <a:pPr eaLnBrk="1" hangingPunct="1" latinLnBrk="0" lvl="4"/>
            <a:r>
              <a:rPr lang="en-US" smtClean="0"/>
              <a:t>Fifth level</a:t>
            </a:r>
            <a:endParaRPr kumimoji="0" lang="en-US"/>
          </a:p>
        </p:txBody>
      </p:sp>
      <p:sp>
        <p:nvSpPr>
          <p:cNvPr id="1049893" name="Date Placeholder 3"/>
          <p:cNvSpPr>
            <a:spLocks noGrp="1"/>
          </p:cNvSpPr>
          <p:nvPr>
            <p:ph type="dt" sz="half" idx="10"/>
          </p:nvPr>
        </p:nvSpPr>
        <p:spPr/>
        <p:txBody>
          <a:bodyPr/>
          <a:p>
            <a:fld id="{4D518938-FA73-4535-82DB-6240FE6EDD5A}" type="datetimeFigureOut">
              <a:rPr lang="en-IN" smtClean="0"/>
              <a:t>28-07-2022</a:t>
            </a:fld>
            <a:endParaRPr lang="en-IN"/>
          </a:p>
        </p:txBody>
      </p:sp>
      <p:sp>
        <p:nvSpPr>
          <p:cNvPr id="1049894" name="Footer Placeholder 4"/>
          <p:cNvSpPr>
            <a:spLocks noGrp="1"/>
          </p:cNvSpPr>
          <p:nvPr>
            <p:ph type="ftr" sz="quarter" idx="11"/>
          </p:nvPr>
        </p:nvSpPr>
        <p:spPr/>
        <p:txBody>
          <a:bodyPr/>
          <a:p>
            <a:endParaRPr lang="en-IN"/>
          </a:p>
        </p:txBody>
      </p:sp>
      <p:sp>
        <p:nvSpPr>
          <p:cNvPr id="1049895" name="Slide Number Placeholder 5"/>
          <p:cNvSpPr>
            <a:spLocks noGrp="1"/>
          </p:cNvSpPr>
          <p:nvPr>
            <p:ph type="sldNum" sz="quarter" idx="12"/>
          </p:nvPr>
        </p:nvSpPr>
        <p:spPr/>
        <p:txBody>
          <a:bodyPr/>
          <a:p>
            <a:fld id="{537F391A-03EE-400E-AD6E-5FC18BE42CC0}"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5" Type="http://schemas.openxmlformats.org/officeDocument/2006/relationships/slideLayout" Target="../slideLayouts/slideLayout116.xml"/><Relationship Id="rId6" Type="http://schemas.openxmlformats.org/officeDocument/2006/relationships/slideLayout" Target="../slideLayouts/slideLayout117.xml"/><Relationship Id="rId7" Type="http://schemas.openxmlformats.org/officeDocument/2006/relationships/slideLayout" Target="../slideLayouts/slideLayout118.xml"/><Relationship Id="rId8" Type="http://schemas.openxmlformats.org/officeDocument/2006/relationships/slideLayout" Target="../slideLayouts/slideLayout119.xml"/><Relationship Id="rId9" Type="http://schemas.openxmlformats.org/officeDocument/2006/relationships/slideLayout" Target="../slideLayouts/slideLayout120.xml"/><Relationship Id="rId10" Type="http://schemas.openxmlformats.org/officeDocument/2006/relationships/slideLayout" Target="../slideLayouts/slideLayout121.xml"/><Relationship Id="rId11" Type="http://schemas.openxmlformats.org/officeDocument/2006/relationships/slideLayout" Target="../slideLayouts/slideLayout122.xml"/><Relationship Id="rId1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slideLayout" Target="../slideLayouts/slideLayout124.xml"/><Relationship Id="rId3" Type="http://schemas.openxmlformats.org/officeDocument/2006/relationships/slideLayout" Target="../slideLayouts/slideLayout125.xml"/><Relationship Id="rId4" Type="http://schemas.openxmlformats.org/officeDocument/2006/relationships/slideLayout" Target="../slideLayouts/slideLayout126.xml"/><Relationship Id="rId5" Type="http://schemas.openxmlformats.org/officeDocument/2006/relationships/slideLayout" Target="../slideLayouts/slideLayout127.xml"/><Relationship Id="rId6" Type="http://schemas.openxmlformats.org/officeDocument/2006/relationships/slideLayout" Target="../slideLayouts/slideLayout128.xml"/><Relationship Id="rId7" Type="http://schemas.openxmlformats.org/officeDocument/2006/relationships/slideLayout" Target="../slideLayouts/slideLayout129.xml"/><Relationship Id="rId8" Type="http://schemas.openxmlformats.org/officeDocument/2006/relationships/slideLayout" Target="../slideLayouts/slideLayout130.xml"/><Relationship Id="rId9" Type="http://schemas.openxmlformats.org/officeDocument/2006/relationships/slideLayout" Target="../slideLayouts/slideLayout131.xml"/><Relationship Id="rId10" Type="http://schemas.openxmlformats.org/officeDocument/2006/relationships/slideLayout" Target="../slideLayouts/slideLayout132.xml"/><Relationship Id="rId11" Type="http://schemas.openxmlformats.org/officeDocument/2006/relationships/slideLayout" Target="../slideLayouts/slideLayout133.xml"/><Relationship Id="rId1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 Id="rId11" Type="http://schemas.openxmlformats.org/officeDocument/2006/relationships/slideLayout" Target="../slideLayouts/slideLayout144.xml"/><Relationship Id="rId12"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slideLayout" Target="../slideLayouts/slideLayout43.xml"/><Relationship Id="rId16" Type="http://schemas.openxmlformats.org/officeDocument/2006/relationships/slideLayout" Target="../slideLayouts/slideLayout44.xml"/><Relationship Id="rId17" Type="http://schemas.openxmlformats.org/officeDocument/2006/relationships/slideLayout" Target="../slideLayouts/slideLayout45.xml"/><Relationship Id="rId18"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 Id="rId11" Type="http://schemas.openxmlformats.org/officeDocument/2006/relationships/slideLayout" Target="../slideLayouts/slideLayout67.xml"/><Relationship Id="rId1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 Id="rId11" Type="http://schemas.openxmlformats.org/officeDocument/2006/relationships/slideLayout" Target="../slideLayouts/slideLayout78.xml"/><Relationship Id="rId1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 Id="rId11" Type="http://schemas.openxmlformats.org/officeDocument/2006/relationships/slideLayout" Target="../slideLayouts/slideLayout89.xml"/><Relationship Id="rId1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 Id="rId11" Type="http://schemas.openxmlformats.org/officeDocument/2006/relationships/slideLayout" Target="../slideLayouts/slideLayout100.xml"/><Relationship Id="rId1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9" Type="http://schemas.openxmlformats.org/officeDocument/2006/relationships/slideLayout" Target="../slideLayouts/slideLayout109.xml"/><Relationship Id="rId10" Type="http://schemas.openxmlformats.org/officeDocument/2006/relationships/slideLayout" Target="../slideLayouts/slideLayout110.xml"/><Relationship Id="rId11" Type="http://schemas.openxmlformats.org/officeDocument/2006/relationships/slideLayout" Target="../slideLayouts/slideLayout111.xml"/><Relationship Id="rId1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1" name=""/>
        <p:cNvGrpSpPr/>
        <p:nvPr/>
      </p:nvGrpSpPr>
      <p:grpSpPr>
        <a:xfrm>
          <a:off x="0" y="0"/>
          <a:ext cx="0" cy="0"/>
          <a:chOff x="0" y="0"/>
          <a:chExt cx="0" cy="0"/>
        </a:xfrm>
      </p:grpSpPr>
      <p:sp>
        <p:nvSpPr>
          <p:cNvPr id="1048576" name="Rectangle 9"/>
          <p:cNvSpPr/>
          <p:nvPr/>
        </p:nvSpPr>
        <p:spPr>
          <a:xfrm>
            <a:off x="0" y="0"/>
            <a:ext cx="12192000" cy="6858000"/>
          </a:xfrm>
          <a:prstGeom prst="rect"/>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7" name="Title Placeholder 1"/>
          <p:cNvSpPr>
            <a:spLocks noGrp="1"/>
          </p:cNvSpPr>
          <p:nvPr>
            <p:ph type="title"/>
          </p:nvPr>
        </p:nvSpPr>
        <p:spPr>
          <a:xfrm>
            <a:off x="720000" y="619200"/>
            <a:ext cx="10728322" cy="1477328"/>
          </a:xfrm>
          <a:prstGeom prst="rect"/>
        </p:spPr>
        <p:txBody>
          <a:bodyPr anchor="t" anchorCtr="0" bIns="0" lIns="0" rIns="0" rtlCol="0" tIns="0" vert="horz" wrap="square">
            <a:normAutofit/>
          </a:bodyPr>
          <a:p>
            <a:endParaRPr dirty="0" lang="en-US"/>
          </a:p>
        </p:txBody>
      </p:sp>
      <p:sp>
        <p:nvSpPr>
          <p:cNvPr id="1048578" name="Text Placeholder 2"/>
          <p:cNvSpPr>
            <a:spLocks noGrp="1"/>
          </p:cNvSpPr>
          <p:nvPr>
            <p:ph type="body" idx="1"/>
          </p:nvPr>
        </p:nvSpPr>
        <p:spPr>
          <a:xfrm>
            <a:off x="720000" y="2541600"/>
            <a:ext cx="10728325" cy="3227375"/>
          </a:xfrm>
          <a:prstGeom prst="rect"/>
        </p:spPr>
        <p:txBody>
          <a:bodyPr bIns="0" lIns="0" rIns="0" rtlCol="0" tIns="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579" name="Date Placeholder 3"/>
          <p:cNvSpPr>
            <a:spLocks noGrp="1"/>
          </p:cNvSpPr>
          <p:nvPr>
            <p:ph type="dt" sz="half" idx="2"/>
          </p:nvPr>
        </p:nvSpPr>
        <p:spPr>
          <a:xfrm>
            <a:off x="731837" y="6138000"/>
            <a:ext cx="3095626" cy="720000"/>
          </a:xfrm>
          <a:prstGeom prst="rect"/>
        </p:spPr>
        <p:txBody>
          <a:bodyPr anchor="ctr" bIns="180000" lIns="0" rIns="0" rtlCol="0" tIns="180000" vert="horz"/>
          <a:lstStyle>
            <a:lvl1pPr algn="l">
              <a:lnSpc>
                <a:spcPct val="120000"/>
              </a:lnSpc>
              <a:defRPr baseline="0" sz="1200" spc="20">
                <a:solidFill>
                  <a:schemeClr val="tx1"/>
                </a:solidFill>
                <a:latin typeface="+mn-lt"/>
              </a:defRPr>
            </a:lvl1pPr>
          </a:lstStyle>
          <a:p>
            <a:fld id="{8DEA2CF1-0EB2-4673-802D-3371233E4A77}" type="datetime2">
              <a:rPr lang="en-US" smtClean="0"/>
              <a:t>Tuesday, July 12, 2022</a:t>
            </a:fld>
            <a:endParaRPr dirty="0" lang="en-US"/>
          </a:p>
        </p:txBody>
      </p:sp>
      <p:sp>
        <p:nvSpPr>
          <p:cNvPr id="1048580" name="Footer Placeholder 4"/>
          <p:cNvSpPr>
            <a:spLocks noGrp="1"/>
          </p:cNvSpPr>
          <p:nvPr>
            <p:ph type="ftr" sz="quarter" idx="3"/>
          </p:nvPr>
        </p:nvSpPr>
        <p:spPr>
          <a:xfrm>
            <a:off x="4548188" y="6138000"/>
            <a:ext cx="5003800" cy="720000"/>
          </a:xfrm>
          <a:prstGeom prst="rect"/>
        </p:spPr>
        <p:txBody>
          <a:bodyPr anchor="ctr" bIns="180000" lIns="0" rIns="0" rtlCol="0" tIns="180000" vert="horz"/>
          <a:lstStyle>
            <a:lvl1pPr algn="ctr">
              <a:lnSpc>
                <a:spcPct val="120000"/>
              </a:lnSpc>
              <a:defRPr baseline="0" sz="1200" spc="20">
                <a:solidFill>
                  <a:schemeClr val="tx1"/>
                </a:solidFill>
                <a:latin typeface="+mn-lt"/>
              </a:defRPr>
            </a:lvl1pPr>
          </a:lstStyle>
          <a:p>
            <a:pPr algn="l"/>
            <a:r>
              <a:rPr lang="en-US"/>
              <a:t>Sample Footer Text</a:t>
            </a:r>
            <a:endParaRPr dirty="0" lang="en-US"/>
          </a:p>
        </p:txBody>
      </p:sp>
      <p:sp>
        <p:nvSpPr>
          <p:cNvPr id="1048581" name="Slide Number Placeholder 5"/>
          <p:cNvSpPr>
            <a:spLocks noGrp="1"/>
          </p:cNvSpPr>
          <p:nvPr>
            <p:ph type="sldNum" sz="quarter" idx="4"/>
          </p:nvPr>
        </p:nvSpPr>
        <p:spPr>
          <a:xfrm>
            <a:off x="10272713" y="6138000"/>
            <a:ext cx="1187449" cy="720000"/>
          </a:xfrm>
          <a:prstGeom prst="rect"/>
        </p:spPr>
        <p:txBody>
          <a:bodyPr anchor="ctr" bIns="180000" lIns="0" rIns="0" rtlCol="0" tIns="180000" vert="horz"/>
          <a:lstStyle>
            <a:lvl1pPr algn="r">
              <a:lnSpc>
                <a:spcPct val="120000"/>
              </a:lnSpc>
              <a:defRPr baseline="0" sz="1200" spc="20">
                <a:solidFill>
                  <a:schemeClr val="tx1"/>
                </a:solidFill>
                <a:latin typeface="+mn-lt"/>
              </a:defRPr>
            </a:lvl1pPr>
          </a:lstStyle>
          <a:p>
            <a:fld id="{1621B6DD-29C1-4FEA-923F-71EA1347694C}" type="slidenum">
              <a:rPr lang="en-US" smtClean="0"/>
              <a:t>‹#›</a:t>
            </a:fld>
            <a:endParaRPr dirty="0" lang="en-US"/>
          </a:p>
        </p:txBody>
      </p:sp>
    </p:spTree>
  </p:cSld>
  <p:clrMap accent1="accent1" accent2="accent2" accent3="accent3" accent4="accent4" accent5="accent5" accent6="accent6" bg1="dk1" bg2="dk2" tx1="lt1" tx2="lt2"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hf dt="0" ftr="0" hdr="0" sldNum="0"/>
  <p:txStyles>
    <p:titleStyle>
      <a:lvl1pPr algn="l" defTabSz="914400" eaLnBrk="1" hangingPunct="1" latinLnBrk="0" rtl="0">
        <a:lnSpc>
          <a:spcPct val="100000"/>
        </a:lnSpc>
        <a:spcBef>
          <a:spcPct val="0"/>
        </a:spcBef>
        <a:buNone/>
        <a:defRPr baseline="0" cap="none" sz="3200" kern="1200">
          <a:solidFill>
            <a:schemeClr val="tx1"/>
          </a:solidFill>
          <a:latin typeface="+mj-lt"/>
          <a:ea typeface="+mj-ea"/>
          <a:cs typeface="+mj-cs"/>
        </a:defRPr>
      </a:lvl1pPr>
    </p:titleStyle>
    <p:bodyStyle>
      <a:lvl1pPr algn="l" defTabSz="914400" eaLnBrk="1" hangingPunct="1" indent="-228600" latinLnBrk="0" marL="228600" rtl="0">
        <a:lnSpc>
          <a:spcPct val="120000"/>
        </a:lnSpc>
        <a:spcBef>
          <a:spcPts val="1000"/>
        </a:spcBef>
        <a:buClr>
          <a:schemeClr val="accent4"/>
        </a:buClr>
        <a:buFont typeface="The Hand Extrablack" panose="03070A02030502020204" pitchFamily="66" charset="0"/>
        <a:buChar char="•"/>
        <a:defRPr baseline="0" sz="2000" kern="1200" spc="20">
          <a:solidFill>
            <a:schemeClr val="tx1">
              <a:alpha val="58000"/>
            </a:schemeClr>
          </a:solidFill>
          <a:latin typeface="+mn-lt"/>
          <a:ea typeface="+mn-ea"/>
          <a:cs typeface="+mn-cs"/>
        </a:defRPr>
      </a:lvl1pPr>
      <a:lvl2pPr algn="l" defTabSz="914400" eaLnBrk="1" hangingPunct="1" indent="-228600" latinLnBrk="0" marL="685800" rtl="0">
        <a:lnSpc>
          <a:spcPct val="120000"/>
        </a:lnSpc>
        <a:spcBef>
          <a:spcPts val="500"/>
        </a:spcBef>
        <a:buClr>
          <a:schemeClr val="accent4"/>
        </a:buClr>
        <a:buFont typeface="The Hand Extrablack" panose="03070A02030502020204" pitchFamily="66" charset="0"/>
        <a:buChar char="•"/>
        <a:defRPr baseline="0" sz="2000" kern="1200" spc="20">
          <a:solidFill>
            <a:schemeClr val="tx1">
              <a:alpha val="58000"/>
            </a:schemeClr>
          </a:solidFill>
          <a:latin typeface="+mn-lt"/>
          <a:ea typeface="+mn-ea"/>
          <a:cs typeface="+mn-cs"/>
        </a:defRPr>
      </a:lvl2pPr>
      <a:lvl3pPr algn="l" defTabSz="914400" eaLnBrk="1" hangingPunct="1" indent="-228600" latinLnBrk="0" marL="1143000" rtl="0">
        <a:lnSpc>
          <a:spcPct val="120000"/>
        </a:lnSpc>
        <a:spcBef>
          <a:spcPts val="500"/>
        </a:spcBef>
        <a:buClr>
          <a:schemeClr val="accent4"/>
        </a:buClr>
        <a:buFont typeface="The Hand Extrablack" panose="03070A02030502020204" pitchFamily="66" charset="0"/>
        <a:buChar char="•"/>
        <a:defRPr baseline="0" sz="2000" kern="1200" spc="20">
          <a:solidFill>
            <a:schemeClr val="tx1">
              <a:alpha val="58000"/>
            </a:schemeClr>
          </a:solidFill>
          <a:latin typeface="+mn-lt"/>
          <a:ea typeface="+mn-ea"/>
          <a:cs typeface="+mn-cs"/>
        </a:defRPr>
      </a:lvl3pPr>
      <a:lvl4pPr algn="l" defTabSz="914400" eaLnBrk="1" hangingPunct="1" indent="-228600" latinLnBrk="0" marL="1600200" rtl="0">
        <a:lnSpc>
          <a:spcPct val="120000"/>
        </a:lnSpc>
        <a:spcBef>
          <a:spcPts val="500"/>
        </a:spcBef>
        <a:buClr>
          <a:schemeClr val="accent4"/>
        </a:buClr>
        <a:buFont typeface="The Hand Extrablack" panose="03070A02030502020204" pitchFamily="66" charset="0"/>
        <a:buChar char="•"/>
        <a:defRPr baseline="0" sz="2000" kern="1200" spc="20">
          <a:solidFill>
            <a:schemeClr val="tx1">
              <a:alpha val="58000"/>
            </a:schemeClr>
          </a:solidFill>
          <a:latin typeface="+mn-lt"/>
          <a:ea typeface="+mn-ea"/>
          <a:cs typeface="+mn-cs"/>
        </a:defRPr>
      </a:lvl4pPr>
      <a:lvl5pPr algn="l" defTabSz="914400" eaLnBrk="1" hangingPunct="1" indent="-228600" latinLnBrk="0" marL="2057400" rtl="0">
        <a:lnSpc>
          <a:spcPct val="120000"/>
        </a:lnSpc>
        <a:spcBef>
          <a:spcPts val="500"/>
        </a:spcBef>
        <a:buClr>
          <a:schemeClr val="accent4"/>
        </a:buClr>
        <a:buFont typeface="The Hand Extrablack" panose="03070A02030502020204" pitchFamily="66" charset="0"/>
        <a:buChar char="•"/>
        <a:defRPr baseline="0" sz="2000" kern="1200" spc="20">
          <a:solidFill>
            <a:schemeClr val="tx1">
              <a:alpha val="58000"/>
            </a:schemeClr>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787" name=""/>
        <p:cNvGrpSpPr/>
        <p:nvPr/>
      </p:nvGrpSpPr>
      <p:grpSpPr>
        <a:xfrm>
          <a:off x="0" y="0"/>
          <a:ext cx="0" cy="0"/>
          <a:chOff x="0" y="0"/>
          <a:chExt cx="0" cy="0"/>
        </a:xfrm>
      </p:grpSpPr>
      <p:sp>
        <p:nvSpPr>
          <p:cNvPr id="1050107" name="Rectangle 8"/>
          <p:cNvSpPr/>
          <p:nvPr/>
        </p:nvSpPr>
        <p:spPr>
          <a:xfrm>
            <a:off x="0" y="0"/>
            <a:ext cx="12192000" cy="6858000"/>
          </a:xfrm>
          <a:prstGeom prst="rect"/>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rtlCol="0"/>
          <a:p>
            <a:pPr algn="ctr" eaLnBrk="1" hangingPunct="1" latinLnBrk="0"/>
            <a:endParaRPr kumimoji="0" lang="en-US"/>
          </a:p>
        </p:txBody>
      </p:sp>
      <p:sp useBgFill="1">
        <p:nvSpPr>
          <p:cNvPr id="105010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p>
            <a:pPr algn="ctr" eaLnBrk="1" hangingPunct="1" latinLnBrk="0"/>
            <a:endParaRPr kumimoji="0" lang="en-US"/>
          </a:p>
        </p:txBody>
      </p:sp>
      <p:sp>
        <p:nvSpPr>
          <p:cNvPr id="1050109" name="Title Placeholder 21"/>
          <p:cNvSpPr>
            <a:spLocks noGrp="1"/>
          </p:cNvSpPr>
          <p:nvPr>
            <p:ph type="title"/>
          </p:nvPr>
        </p:nvSpPr>
        <p:spPr>
          <a:xfrm>
            <a:off x="1219200" y="274638"/>
            <a:ext cx="10363200" cy="1143000"/>
          </a:xfrm>
          <a:prstGeom prst="rect"/>
        </p:spPr>
        <p:txBody>
          <a:bodyPr anchor="b" anchorCtr="0" bIns="91440">
            <a:normAutofit/>
          </a:bodyPr>
          <a:p>
            <a:r>
              <a:rPr kumimoji="0" lang="en-US" smtClean="0"/>
              <a:t>Click to edit Master title style</a:t>
            </a:r>
            <a:endParaRPr kumimoji="0" lang="en-US"/>
          </a:p>
        </p:txBody>
      </p:sp>
      <p:sp>
        <p:nvSpPr>
          <p:cNvPr id="1050110" name="Text Placeholder 12"/>
          <p:cNvSpPr>
            <a:spLocks noGrp="1"/>
          </p:cNvSpPr>
          <p:nvPr>
            <p:ph type="body" idx="1"/>
          </p:nvPr>
        </p:nvSpPr>
        <p:spPr>
          <a:xfrm>
            <a:off x="1219200" y="1447800"/>
            <a:ext cx="10363200" cy="4572000"/>
          </a:xfrm>
          <a:prstGeom prst="rect"/>
        </p:spPr>
        <p:txBody>
          <a:bodyPr>
            <a:normAutofit/>
          </a:bodyPr>
          <a:p>
            <a:pPr eaLnBrk="1" hangingPunct="1" latinLnBrk="0" lvl="0"/>
            <a:r>
              <a:rPr kumimoji="0" lang="en-US" smtClean="0"/>
              <a:t>Click to edit Master text styles</a:t>
            </a:r>
          </a:p>
          <a:p>
            <a:pPr eaLnBrk="1" hangingPunct="1" latinLnBrk="0" lvl="1"/>
            <a:r>
              <a:rPr kumimoji="0" lang="en-US" smtClean="0"/>
              <a:t>Second level</a:t>
            </a:r>
          </a:p>
          <a:p>
            <a:pPr eaLnBrk="1" hangingPunct="1" latinLnBrk="0" lvl="2"/>
            <a:r>
              <a:rPr kumimoji="0" lang="en-US" smtClean="0"/>
              <a:t>Third level</a:t>
            </a:r>
          </a:p>
          <a:p>
            <a:pPr eaLnBrk="1" hangingPunct="1" latinLnBrk="0" lvl="3"/>
            <a:r>
              <a:rPr kumimoji="0" lang="en-US" smtClean="0"/>
              <a:t>Fourth level</a:t>
            </a:r>
          </a:p>
          <a:p>
            <a:pPr eaLnBrk="1" hangingPunct="1" latinLnBrk="0" lvl="4"/>
            <a:r>
              <a:rPr kumimoji="0" lang="en-US" smtClean="0"/>
              <a:t>Fifth level</a:t>
            </a:r>
            <a:endParaRPr kumimoji="0" lang="en-US"/>
          </a:p>
        </p:txBody>
      </p:sp>
      <p:sp>
        <p:nvSpPr>
          <p:cNvPr id="1050111" name="Date Placeholder 13"/>
          <p:cNvSpPr>
            <a:spLocks noGrp="1"/>
          </p:cNvSpPr>
          <p:nvPr>
            <p:ph type="dt" sz="half" idx="2"/>
          </p:nvPr>
        </p:nvSpPr>
        <p:spPr>
          <a:xfrm>
            <a:off x="8229600" y="6191250"/>
            <a:ext cx="3302000" cy="476250"/>
          </a:xfrm>
          <a:prstGeom prst="rect"/>
        </p:spPr>
        <p:txBody>
          <a:bodyPr anchor="ctr" anchorCtr="0"/>
          <a:lstStyle>
            <a:lvl1pPr algn="r" eaLnBrk="1" hangingPunct="1" latinLnBrk="0">
              <a:defRPr sz="1400" kumimoji="0">
                <a:solidFill>
                  <a:schemeClr val="tx2"/>
                </a:solidFill>
              </a:defRPr>
            </a:lvl1pPr>
          </a:lstStyle>
          <a:p>
            <a:fld id="{4D518938-FA73-4535-82DB-6240FE6EDD5A}" type="datetimeFigureOut">
              <a:rPr lang="en-IN" smtClean="0"/>
              <a:t>05-08-2022</a:t>
            </a:fld>
            <a:endParaRPr lang="en-IN"/>
          </a:p>
        </p:txBody>
      </p:sp>
      <p:sp>
        <p:nvSpPr>
          <p:cNvPr id="1050112" name="Footer Placeholder 2"/>
          <p:cNvSpPr>
            <a:spLocks noGrp="1"/>
          </p:cNvSpPr>
          <p:nvPr>
            <p:ph type="ftr" sz="quarter" idx="3"/>
          </p:nvPr>
        </p:nvSpPr>
        <p:spPr>
          <a:xfrm>
            <a:off x="1219200" y="6172200"/>
            <a:ext cx="5283200" cy="457200"/>
          </a:xfrm>
          <a:prstGeom prst="rect"/>
        </p:spPr>
        <p:txBody>
          <a:bodyPr anchor="ctr" anchorCtr="0"/>
          <a:lstStyle>
            <a:lvl1pPr eaLnBrk="1" hangingPunct="1" latinLnBrk="0">
              <a:defRPr sz="1400" kumimoji="0">
                <a:solidFill>
                  <a:schemeClr val="tx2"/>
                </a:solidFill>
              </a:defRPr>
            </a:lvl1pPr>
          </a:lstStyle>
          <a:p>
            <a:endParaRPr lang="en-IN"/>
          </a:p>
        </p:txBody>
      </p:sp>
      <p:sp>
        <p:nvSpPr>
          <p:cNvPr id="1050113" name="Slide Number Placeholder 22"/>
          <p:cNvSpPr>
            <a:spLocks noGrp="1"/>
          </p:cNvSpPr>
          <p:nvPr>
            <p:ph type="sldNum" sz="quarter" idx="4"/>
          </p:nvPr>
        </p:nvSpPr>
        <p:spPr>
          <a:xfrm>
            <a:off x="195072" y="6210300"/>
            <a:ext cx="609600" cy="457200"/>
          </a:xfrm>
          <a:prstGeom prst="ellipse"/>
          <a:solidFill>
            <a:schemeClr val="accent1"/>
          </a:solidFill>
        </p:spPr>
        <p:txBody>
          <a:bodyPr anchor="ctr" anchorCtr="1" bIns="0" lIns="0" rIns="0" tIns="0" wrap="none">
            <a:noAutofit/>
          </a:bodyPr>
          <a:lstStyle>
            <a:lvl1pPr algn="ctr" eaLnBrk="1" hangingPunct="1" latinLnBrk="0">
              <a:defRPr sz="1400" kumimoji="0">
                <a:solidFill>
                  <a:srgbClr val="FFFFFF"/>
                </a:solidFill>
                <a:latin typeface="+mj-lt"/>
                <a:ea typeface="+mj-ea"/>
                <a:cs typeface="+mj-cs"/>
              </a:defRPr>
            </a:lvl1pPr>
          </a:lstStyle>
          <a:p>
            <a:fld id="{537F391A-03EE-400E-AD6E-5FC18BE42CC0}" type="slidenum">
              <a:rPr lang="en-IN" smtClean="0"/>
              <a:t>‹#›</a:t>
            </a:fld>
            <a:endParaRPr lang="en-IN"/>
          </a:p>
        </p:txBody>
      </p:sp>
    </p:spTree>
  </p:cSld>
  <p:clrMap accent1="accent1" accent2="accent2" accent3="accent3" accent4="accent4" accent5="accent5" accent6="accent6" bg1="lt1" bg2="lt2" tx1="dk1" tx2="dk2"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xStyles>
    <p:titleStyle>
      <a:lvl1pPr algn="l" eaLnBrk="1" hangingPunct="1" latinLnBrk="0" rtl="0">
        <a:spcBef>
          <a:spcPct val="0"/>
        </a:spcBef>
        <a:buNone/>
        <a:defRPr sz="4000" kern="1200" kumimoji="0">
          <a:solidFill>
            <a:schemeClr val="tx2"/>
          </a:solidFill>
          <a:latin typeface="+mj-lt"/>
          <a:ea typeface="+mj-ea"/>
          <a:cs typeface="+mj-cs"/>
        </a:defRPr>
      </a:lvl1pPr>
    </p:titleStyle>
    <p:bodyStyle>
      <a:lvl1pPr algn="l" eaLnBrk="1" hangingPunct="1" indent="-274320" latinLnBrk="0" marL="274320" rtl="0">
        <a:spcBef>
          <a:spcPts val="580"/>
        </a:spcBef>
        <a:buClr>
          <a:schemeClr val="accent1"/>
        </a:buClr>
        <a:buSzPct val="85000"/>
        <a:buFont typeface="Wingdings 2"/>
        <a:buChar char=""/>
        <a:defRPr sz="2600" kern="1200" kumimoji="0">
          <a:solidFill>
            <a:schemeClr val="tx1"/>
          </a:solidFill>
          <a:latin typeface="+mn-lt"/>
          <a:ea typeface="+mn-ea"/>
          <a:cs typeface="+mn-cs"/>
        </a:defRPr>
      </a:lvl1pPr>
      <a:lvl2pPr algn="l" eaLnBrk="1" hangingPunct="1" indent="-228600" latinLnBrk="0" marL="548640" rtl="0">
        <a:spcBef>
          <a:spcPts val="370"/>
        </a:spcBef>
        <a:buClr>
          <a:schemeClr val="accent2"/>
        </a:buClr>
        <a:buSzPct val="85000"/>
        <a:buFont typeface="Wingdings 2"/>
        <a:buChar char=""/>
        <a:defRPr sz="2400" kern="1200" kumimoji="0">
          <a:solidFill>
            <a:schemeClr val="tx1"/>
          </a:solidFill>
          <a:latin typeface="+mn-lt"/>
          <a:ea typeface="+mn-ea"/>
          <a:cs typeface="+mn-cs"/>
        </a:defRPr>
      </a:lvl2pPr>
      <a:lvl3pPr algn="l" eaLnBrk="1" hangingPunct="1" indent="-228600" latinLnBrk="0" marL="822960" rtl="0">
        <a:spcBef>
          <a:spcPts val="370"/>
        </a:spcBef>
        <a:buClr>
          <a:schemeClr val="accent1">
            <a:tint val="60000"/>
          </a:schemeClr>
        </a:buClr>
        <a:buSzPct val="85000"/>
        <a:buFont typeface="Wingdings 2"/>
        <a:buChar char=""/>
        <a:defRPr sz="2000" kern="1200" kumimoji="0">
          <a:solidFill>
            <a:schemeClr val="tx1"/>
          </a:solidFill>
          <a:latin typeface="+mn-lt"/>
          <a:ea typeface="+mn-ea"/>
          <a:cs typeface="+mn-cs"/>
        </a:defRPr>
      </a:lvl3pPr>
      <a:lvl4pPr algn="l" eaLnBrk="1" hangingPunct="1" indent="-228600" latinLnBrk="0" marL="1097280" rtl="0">
        <a:spcBef>
          <a:spcPts val="370"/>
        </a:spcBef>
        <a:buClr>
          <a:schemeClr val="accent3"/>
        </a:buClr>
        <a:buSzPct val="80000"/>
        <a:buFont typeface="Wingdings 2"/>
        <a:buChar char=""/>
        <a:defRPr sz="2000" kern="1200" kumimoji="0">
          <a:solidFill>
            <a:schemeClr val="tx1"/>
          </a:solidFill>
          <a:latin typeface="+mn-lt"/>
          <a:ea typeface="+mn-ea"/>
          <a:cs typeface="+mn-cs"/>
        </a:defRPr>
      </a:lvl4pPr>
      <a:lvl5pPr algn="l" eaLnBrk="1" hangingPunct="1" indent="-228600" latinLnBrk="0" marL="1371600" rtl="0">
        <a:spcBef>
          <a:spcPts val="370"/>
        </a:spcBef>
        <a:buClr>
          <a:schemeClr val="accent3"/>
        </a:buClr>
        <a:buFontTx/>
        <a:buChar char="o"/>
        <a:defRPr sz="2000" kern="1200" kumimoji="0">
          <a:solidFill>
            <a:schemeClr val="tx1"/>
          </a:solidFill>
          <a:latin typeface="+mn-lt"/>
          <a:ea typeface="+mn-ea"/>
          <a:cs typeface="+mn-cs"/>
        </a:defRPr>
      </a:lvl5pPr>
      <a:lvl6pPr algn="l" eaLnBrk="1" hangingPunct="1" indent="-228600" latinLnBrk="0" marL="1645920" rtl="0">
        <a:spcBef>
          <a:spcPts val="370"/>
        </a:spcBef>
        <a:buClr>
          <a:schemeClr val="accent3"/>
        </a:buClr>
        <a:buChar char="•"/>
        <a:defRPr baseline="0" sz="1800" kern="1200" kumimoji="0">
          <a:solidFill>
            <a:schemeClr val="tx1"/>
          </a:solidFill>
          <a:latin typeface="+mn-lt"/>
          <a:ea typeface="+mn-ea"/>
          <a:cs typeface="+mn-cs"/>
        </a:defRPr>
      </a:lvl6pPr>
      <a:lvl7pPr algn="l" eaLnBrk="1" hangingPunct="1" indent="-228600" latinLnBrk="0" marL="1920240" rtl="0">
        <a:spcBef>
          <a:spcPts val="370"/>
        </a:spcBef>
        <a:buClr>
          <a:schemeClr val="accent2"/>
        </a:buClr>
        <a:buChar char="•"/>
        <a:defRPr sz="1800" kern="1200" kumimoji="0">
          <a:solidFill>
            <a:schemeClr val="tx1"/>
          </a:solidFill>
          <a:latin typeface="+mn-lt"/>
          <a:ea typeface="+mn-ea"/>
          <a:cs typeface="+mn-cs"/>
        </a:defRPr>
      </a:lvl7pPr>
      <a:lvl8pPr algn="l" eaLnBrk="1" hangingPunct="1" indent="-228600" latinLnBrk="0" marL="2194560" rtl="0">
        <a:spcBef>
          <a:spcPts val="370"/>
        </a:spcBef>
        <a:buClr>
          <a:schemeClr val="accent1">
            <a:tint val="60000"/>
          </a:schemeClr>
        </a:buClr>
        <a:buChar char="•"/>
        <a:defRPr sz="1800" kern="1200" kumimoji="0">
          <a:solidFill>
            <a:schemeClr val="tx1"/>
          </a:solidFill>
          <a:latin typeface="+mn-lt"/>
          <a:ea typeface="+mn-ea"/>
          <a:cs typeface="+mn-cs"/>
        </a:defRPr>
      </a:lvl8pPr>
      <a:lvl9pPr algn="l" eaLnBrk="1" hangingPunct="1" indent="-228600" latinLnBrk="0" marL="2468880" rtl="0">
        <a:spcBef>
          <a:spcPts val="370"/>
        </a:spcBef>
        <a:buClr>
          <a:schemeClr val="accent2">
            <a:tint val="60000"/>
          </a:schemeClr>
        </a:buClr>
        <a:buChar char="•"/>
        <a:defRPr sz="1800" kern="1200" kumimoji="0">
          <a:solidFill>
            <a:schemeClr val="tx1"/>
          </a:solidFill>
          <a:latin typeface="+mn-lt"/>
          <a:ea typeface="+mn-ea"/>
          <a:cs typeface="+mn-cs"/>
        </a:defRPr>
      </a:lvl9pPr>
    </p:bodyStyle>
    <p:other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859" name=""/>
        <p:cNvGrpSpPr/>
        <p:nvPr/>
      </p:nvGrpSpPr>
      <p:grpSpPr>
        <a:xfrm>
          <a:off x="0" y="0"/>
          <a:ext cx="0" cy="0"/>
          <a:chOff x="0" y="0"/>
          <a:chExt cx="0" cy="0"/>
        </a:xfrm>
      </p:grpSpPr>
      <p:sp>
        <p:nvSpPr>
          <p:cNvPr id="1050240" name="Rectangle 8"/>
          <p:cNvSpPr/>
          <p:nvPr/>
        </p:nvSpPr>
        <p:spPr>
          <a:xfrm>
            <a:off x="0" y="0"/>
            <a:ext cx="12192000" cy="6858000"/>
          </a:xfrm>
          <a:prstGeom prst="rect"/>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rtlCol="0"/>
          <a:p>
            <a:pPr algn="ctr" eaLnBrk="1" hangingPunct="1" latinLnBrk="0"/>
            <a:endParaRPr kumimoji="0" lang="en-US"/>
          </a:p>
        </p:txBody>
      </p:sp>
      <p:sp useBgFill="1">
        <p:nvSpPr>
          <p:cNvPr id="1050241"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p>
            <a:pPr algn="ctr" eaLnBrk="1" hangingPunct="1" latinLnBrk="0"/>
            <a:endParaRPr kumimoji="0" lang="en-US"/>
          </a:p>
        </p:txBody>
      </p:sp>
      <p:sp>
        <p:nvSpPr>
          <p:cNvPr id="1050242" name="Title Placeholder 21"/>
          <p:cNvSpPr>
            <a:spLocks noGrp="1"/>
          </p:cNvSpPr>
          <p:nvPr>
            <p:ph type="title"/>
          </p:nvPr>
        </p:nvSpPr>
        <p:spPr>
          <a:xfrm>
            <a:off x="1219200" y="274638"/>
            <a:ext cx="10363200" cy="1143000"/>
          </a:xfrm>
          <a:prstGeom prst="rect"/>
        </p:spPr>
        <p:txBody>
          <a:bodyPr anchor="b" anchorCtr="0" bIns="91440">
            <a:normAutofit/>
          </a:bodyPr>
          <a:p>
            <a:r>
              <a:rPr kumimoji="0" lang="en-US" smtClean="0"/>
              <a:t>Click to edit Master title style</a:t>
            </a:r>
            <a:endParaRPr kumimoji="0" lang="en-US"/>
          </a:p>
        </p:txBody>
      </p:sp>
      <p:sp>
        <p:nvSpPr>
          <p:cNvPr id="1050243" name="Text Placeholder 12"/>
          <p:cNvSpPr>
            <a:spLocks noGrp="1"/>
          </p:cNvSpPr>
          <p:nvPr>
            <p:ph type="body" idx="1"/>
          </p:nvPr>
        </p:nvSpPr>
        <p:spPr>
          <a:xfrm>
            <a:off x="1219200" y="1447800"/>
            <a:ext cx="10363200" cy="4572000"/>
          </a:xfrm>
          <a:prstGeom prst="rect"/>
        </p:spPr>
        <p:txBody>
          <a:bodyPr>
            <a:normAutofit/>
          </a:bodyPr>
          <a:p>
            <a:pPr eaLnBrk="1" hangingPunct="1" latinLnBrk="0" lvl="0"/>
            <a:r>
              <a:rPr kumimoji="0" lang="en-US" smtClean="0"/>
              <a:t>Click to edit Master text styles</a:t>
            </a:r>
          </a:p>
          <a:p>
            <a:pPr eaLnBrk="1" hangingPunct="1" latinLnBrk="0" lvl="1"/>
            <a:r>
              <a:rPr kumimoji="0" lang="en-US" smtClean="0"/>
              <a:t>Second level</a:t>
            </a:r>
          </a:p>
          <a:p>
            <a:pPr eaLnBrk="1" hangingPunct="1" latinLnBrk="0" lvl="2"/>
            <a:r>
              <a:rPr kumimoji="0" lang="en-US" smtClean="0"/>
              <a:t>Third level</a:t>
            </a:r>
          </a:p>
          <a:p>
            <a:pPr eaLnBrk="1" hangingPunct="1" latinLnBrk="0" lvl="3"/>
            <a:r>
              <a:rPr kumimoji="0" lang="en-US" smtClean="0"/>
              <a:t>Fourth level</a:t>
            </a:r>
          </a:p>
          <a:p>
            <a:pPr eaLnBrk="1" hangingPunct="1" latinLnBrk="0" lvl="4"/>
            <a:r>
              <a:rPr kumimoji="0" lang="en-US" smtClean="0"/>
              <a:t>Fifth level</a:t>
            </a:r>
            <a:endParaRPr kumimoji="0" lang="en-US"/>
          </a:p>
        </p:txBody>
      </p:sp>
      <p:sp>
        <p:nvSpPr>
          <p:cNvPr id="1050244" name="Date Placeholder 13"/>
          <p:cNvSpPr>
            <a:spLocks noGrp="1"/>
          </p:cNvSpPr>
          <p:nvPr>
            <p:ph type="dt" sz="half" idx="2"/>
          </p:nvPr>
        </p:nvSpPr>
        <p:spPr>
          <a:xfrm>
            <a:off x="8229600" y="6191250"/>
            <a:ext cx="3302000" cy="476250"/>
          </a:xfrm>
          <a:prstGeom prst="rect"/>
        </p:spPr>
        <p:txBody>
          <a:bodyPr anchor="ctr" anchorCtr="0"/>
          <a:lstStyle>
            <a:lvl1pPr algn="r" eaLnBrk="1" hangingPunct="1" latinLnBrk="0">
              <a:defRPr sz="1400" kumimoji="0">
                <a:solidFill>
                  <a:schemeClr val="tx2"/>
                </a:solidFill>
              </a:defRPr>
            </a:lvl1pPr>
          </a:lstStyle>
          <a:p>
            <a:fld id="{4D518938-FA73-4535-82DB-6240FE6EDD5A}" type="datetimeFigureOut">
              <a:rPr lang="en-IN" smtClean="0"/>
              <a:t>05-08-2022</a:t>
            </a:fld>
            <a:endParaRPr lang="en-IN"/>
          </a:p>
        </p:txBody>
      </p:sp>
      <p:sp>
        <p:nvSpPr>
          <p:cNvPr id="1050245" name="Footer Placeholder 2"/>
          <p:cNvSpPr>
            <a:spLocks noGrp="1"/>
          </p:cNvSpPr>
          <p:nvPr>
            <p:ph type="ftr" sz="quarter" idx="3"/>
          </p:nvPr>
        </p:nvSpPr>
        <p:spPr>
          <a:xfrm>
            <a:off x="1219200" y="6172200"/>
            <a:ext cx="5283200" cy="457200"/>
          </a:xfrm>
          <a:prstGeom prst="rect"/>
        </p:spPr>
        <p:txBody>
          <a:bodyPr anchor="ctr" anchorCtr="0"/>
          <a:lstStyle>
            <a:lvl1pPr eaLnBrk="1" hangingPunct="1" latinLnBrk="0">
              <a:defRPr sz="1400" kumimoji="0">
                <a:solidFill>
                  <a:schemeClr val="tx2"/>
                </a:solidFill>
              </a:defRPr>
            </a:lvl1pPr>
          </a:lstStyle>
          <a:p>
            <a:endParaRPr lang="en-IN"/>
          </a:p>
        </p:txBody>
      </p:sp>
      <p:sp>
        <p:nvSpPr>
          <p:cNvPr id="1050246" name="Slide Number Placeholder 22"/>
          <p:cNvSpPr>
            <a:spLocks noGrp="1"/>
          </p:cNvSpPr>
          <p:nvPr>
            <p:ph type="sldNum" sz="quarter" idx="4"/>
          </p:nvPr>
        </p:nvSpPr>
        <p:spPr>
          <a:xfrm>
            <a:off x="195072" y="6210300"/>
            <a:ext cx="609600" cy="457200"/>
          </a:xfrm>
          <a:prstGeom prst="ellipse"/>
          <a:solidFill>
            <a:schemeClr val="accent1"/>
          </a:solidFill>
        </p:spPr>
        <p:txBody>
          <a:bodyPr anchor="ctr" anchorCtr="1" bIns="0" lIns="0" rIns="0" tIns="0" wrap="none">
            <a:noAutofit/>
          </a:bodyPr>
          <a:lstStyle>
            <a:lvl1pPr algn="ctr" eaLnBrk="1" hangingPunct="1" latinLnBrk="0">
              <a:defRPr sz="1400" kumimoji="0">
                <a:solidFill>
                  <a:srgbClr val="FFFFFF"/>
                </a:solidFill>
                <a:latin typeface="+mj-lt"/>
                <a:ea typeface="+mj-ea"/>
                <a:cs typeface="+mj-cs"/>
              </a:defRPr>
            </a:lvl1pPr>
          </a:lstStyle>
          <a:p>
            <a:fld id="{537F391A-03EE-400E-AD6E-5FC18BE42CC0}" type="slidenum">
              <a:rPr lang="en-IN" smtClean="0"/>
              <a:t>‹#›</a:t>
            </a:fld>
            <a:endParaRPr lang="en-IN"/>
          </a:p>
        </p:txBody>
      </p:sp>
    </p:spTree>
  </p:cSld>
  <p:clrMap accent1="accent1" accent2="accent2" accent3="accent3" accent4="accent4" accent5="accent5" accent6="accent6" bg1="lt1" bg2="lt2" tx1="dk1" tx2="dk2"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xStyles>
    <p:titleStyle>
      <a:lvl1pPr algn="l" eaLnBrk="1" hangingPunct="1" latinLnBrk="0" rtl="0">
        <a:spcBef>
          <a:spcPct val="0"/>
        </a:spcBef>
        <a:buNone/>
        <a:defRPr sz="4000" kern="1200" kumimoji="0">
          <a:solidFill>
            <a:schemeClr val="tx2"/>
          </a:solidFill>
          <a:latin typeface="+mj-lt"/>
          <a:ea typeface="+mj-ea"/>
          <a:cs typeface="+mj-cs"/>
        </a:defRPr>
      </a:lvl1pPr>
    </p:titleStyle>
    <p:bodyStyle>
      <a:lvl1pPr algn="l" eaLnBrk="1" hangingPunct="1" indent="-274320" latinLnBrk="0" marL="274320" rtl="0">
        <a:spcBef>
          <a:spcPts val="580"/>
        </a:spcBef>
        <a:buClr>
          <a:schemeClr val="accent1"/>
        </a:buClr>
        <a:buSzPct val="85000"/>
        <a:buFont typeface="Wingdings 2"/>
        <a:buChar char=""/>
        <a:defRPr sz="2600" kern="1200" kumimoji="0">
          <a:solidFill>
            <a:schemeClr val="tx1"/>
          </a:solidFill>
          <a:latin typeface="+mn-lt"/>
          <a:ea typeface="+mn-ea"/>
          <a:cs typeface="+mn-cs"/>
        </a:defRPr>
      </a:lvl1pPr>
      <a:lvl2pPr algn="l" eaLnBrk="1" hangingPunct="1" indent="-228600" latinLnBrk="0" marL="548640" rtl="0">
        <a:spcBef>
          <a:spcPts val="370"/>
        </a:spcBef>
        <a:buClr>
          <a:schemeClr val="accent2"/>
        </a:buClr>
        <a:buSzPct val="85000"/>
        <a:buFont typeface="Wingdings 2"/>
        <a:buChar char=""/>
        <a:defRPr sz="2400" kern="1200" kumimoji="0">
          <a:solidFill>
            <a:schemeClr val="tx1"/>
          </a:solidFill>
          <a:latin typeface="+mn-lt"/>
          <a:ea typeface="+mn-ea"/>
          <a:cs typeface="+mn-cs"/>
        </a:defRPr>
      </a:lvl2pPr>
      <a:lvl3pPr algn="l" eaLnBrk="1" hangingPunct="1" indent="-228600" latinLnBrk="0" marL="822960" rtl="0">
        <a:spcBef>
          <a:spcPts val="370"/>
        </a:spcBef>
        <a:buClr>
          <a:schemeClr val="accent1">
            <a:tint val="60000"/>
          </a:schemeClr>
        </a:buClr>
        <a:buSzPct val="85000"/>
        <a:buFont typeface="Wingdings 2"/>
        <a:buChar char=""/>
        <a:defRPr sz="2000" kern="1200" kumimoji="0">
          <a:solidFill>
            <a:schemeClr val="tx1"/>
          </a:solidFill>
          <a:latin typeface="+mn-lt"/>
          <a:ea typeface="+mn-ea"/>
          <a:cs typeface="+mn-cs"/>
        </a:defRPr>
      </a:lvl3pPr>
      <a:lvl4pPr algn="l" eaLnBrk="1" hangingPunct="1" indent="-228600" latinLnBrk="0" marL="1097280" rtl="0">
        <a:spcBef>
          <a:spcPts val="370"/>
        </a:spcBef>
        <a:buClr>
          <a:schemeClr val="accent3"/>
        </a:buClr>
        <a:buSzPct val="80000"/>
        <a:buFont typeface="Wingdings 2"/>
        <a:buChar char=""/>
        <a:defRPr sz="2000" kern="1200" kumimoji="0">
          <a:solidFill>
            <a:schemeClr val="tx1"/>
          </a:solidFill>
          <a:latin typeface="+mn-lt"/>
          <a:ea typeface="+mn-ea"/>
          <a:cs typeface="+mn-cs"/>
        </a:defRPr>
      </a:lvl4pPr>
      <a:lvl5pPr algn="l" eaLnBrk="1" hangingPunct="1" indent="-228600" latinLnBrk="0" marL="1371600" rtl="0">
        <a:spcBef>
          <a:spcPts val="370"/>
        </a:spcBef>
        <a:buClr>
          <a:schemeClr val="accent3"/>
        </a:buClr>
        <a:buFontTx/>
        <a:buChar char="o"/>
        <a:defRPr sz="2000" kern="1200" kumimoji="0">
          <a:solidFill>
            <a:schemeClr val="tx1"/>
          </a:solidFill>
          <a:latin typeface="+mn-lt"/>
          <a:ea typeface="+mn-ea"/>
          <a:cs typeface="+mn-cs"/>
        </a:defRPr>
      </a:lvl5pPr>
      <a:lvl6pPr algn="l" eaLnBrk="1" hangingPunct="1" indent="-228600" latinLnBrk="0" marL="1645920" rtl="0">
        <a:spcBef>
          <a:spcPts val="370"/>
        </a:spcBef>
        <a:buClr>
          <a:schemeClr val="accent3"/>
        </a:buClr>
        <a:buChar char="•"/>
        <a:defRPr baseline="0" sz="1800" kern="1200" kumimoji="0">
          <a:solidFill>
            <a:schemeClr val="tx1"/>
          </a:solidFill>
          <a:latin typeface="+mn-lt"/>
          <a:ea typeface="+mn-ea"/>
          <a:cs typeface="+mn-cs"/>
        </a:defRPr>
      </a:lvl6pPr>
      <a:lvl7pPr algn="l" eaLnBrk="1" hangingPunct="1" indent="-228600" latinLnBrk="0" marL="1920240" rtl="0">
        <a:spcBef>
          <a:spcPts val="370"/>
        </a:spcBef>
        <a:buClr>
          <a:schemeClr val="accent2"/>
        </a:buClr>
        <a:buChar char="•"/>
        <a:defRPr sz="1800" kern="1200" kumimoji="0">
          <a:solidFill>
            <a:schemeClr val="tx1"/>
          </a:solidFill>
          <a:latin typeface="+mn-lt"/>
          <a:ea typeface="+mn-ea"/>
          <a:cs typeface="+mn-cs"/>
        </a:defRPr>
      </a:lvl7pPr>
      <a:lvl8pPr algn="l" eaLnBrk="1" hangingPunct="1" indent="-228600" latinLnBrk="0" marL="2194560" rtl="0">
        <a:spcBef>
          <a:spcPts val="370"/>
        </a:spcBef>
        <a:buClr>
          <a:schemeClr val="accent1">
            <a:tint val="60000"/>
          </a:schemeClr>
        </a:buClr>
        <a:buChar char="•"/>
        <a:defRPr sz="1800" kern="1200" kumimoji="0">
          <a:solidFill>
            <a:schemeClr val="tx1"/>
          </a:solidFill>
          <a:latin typeface="+mn-lt"/>
          <a:ea typeface="+mn-ea"/>
          <a:cs typeface="+mn-cs"/>
        </a:defRPr>
      </a:lvl8pPr>
      <a:lvl9pPr algn="l" eaLnBrk="1" hangingPunct="1" indent="-228600" latinLnBrk="0" marL="2468880" rtl="0">
        <a:spcBef>
          <a:spcPts val="370"/>
        </a:spcBef>
        <a:buClr>
          <a:schemeClr val="accent2">
            <a:tint val="60000"/>
          </a:schemeClr>
        </a:buClr>
        <a:buChar char="•"/>
        <a:defRPr sz="1800" kern="1200" kumimoji="0">
          <a:solidFill>
            <a:schemeClr val="tx1"/>
          </a:solidFill>
          <a:latin typeface="+mn-lt"/>
          <a:ea typeface="+mn-ea"/>
          <a:cs typeface="+mn-cs"/>
        </a:defRPr>
      </a:lvl9pPr>
    </p:bodyStyle>
    <p:other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p:bgPr>
    </p:bg>
    <p:spTree>
      <p:nvGrpSpPr>
        <p:cNvPr id="943" name=""/>
        <p:cNvGrpSpPr/>
        <p:nvPr/>
      </p:nvGrpSpPr>
      <p:grpSpPr>
        <a:xfrm>
          <a:off x="0" y="0"/>
          <a:ext cx="0" cy="0"/>
          <a:chOff x="0" y="0"/>
          <a:chExt cx="0" cy="0"/>
        </a:xfrm>
      </p:grpSpPr>
      <p:sp>
        <p:nvSpPr>
          <p:cNvPr id="1050411" name="Rectangle 6"/>
          <p:cNvSpPr/>
          <p:nvPr/>
        </p:nvSpPr>
        <p:spPr>
          <a:xfrm>
            <a:off x="1" y="6400800"/>
            <a:ext cx="12192000" cy="457200"/>
          </a:xfrm>
          <a:prstGeom prst="rect"/>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412" name="Rectangle 8"/>
          <p:cNvSpPr/>
          <p:nvPr/>
        </p:nvSpPr>
        <p:spPr>
          <a:xfrm>
            <a:off x="0" y="6334316"/>
            <a:ext cx="12192001" cy="6599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0413" name="Title Placeholder 1"/>
          <p:cNvSpPr>
            <a:spLocks noGrp="1"/>
          </p:cNvSpPr>
          <p:nvPr>
            <p:ph type="title"/>
          </p:nvPr>
        </p:nvSpPr>
        <p:spPr>
          <a:xfrm>
            <a:off x="1097280" y="286603"/>
            <a:ext cx="10058400" cy="1450757"/>
          </a:xfrm>
          <a:prstGeom prst="rect"/>
        </p:spPr>
        <p:txBody>
          <a:bodyPr anchor="b" bIns="45720" lIns="91440" rIns="91440" rtlCol="0" tIns="45720" vert="horz">
            <a:normAutofit/>
          </a:bodyPr>
          <a:p>
            <a:r>
              <a:rPr lang="en-US"/>
              <a:t>Click to edit Master title style</a:t>
            </a:r>
            <a:endParaRPr dirty="0" lang="en-US"/>
          </a:p>
        </p:txBody>
      </p:sp>
      <p:sp>
        <p:nvSpPr>
          <p:cNvPr id="1050414" name="Text Placeholder 2"/>
          <p:cNvSpPr>
            <a:spLocks noGrp="1"/>
          </p:cNvSpPr>
          <p:nvPr>
            <p:ph type="body" idx="1"/>
          </p:nvPr>
        </p:nvSpPr>
        <p:spPr>
          <a:xfrm>
            <a:off x="1097280" y="1845734"/>
            <a:ext cx="10058400" cy="4023360"/>
          </a:xfrm>
          <a:prstGeom prst="rect"/>
        </p:spPr>
        <p:txBody>
          <a:bodyPr bIns="45720" lIns="0" rIns="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50415" name="Date Placeholder 3"/>
          <p:cNvSpPr>
            <a:spLocks noGrp="1"/>
          </p:cNvSpPr>
          <p:nvPr>
            <p:ph type="dt" sz="half" idx="2"/>
          </p:nvPr>
        </p:nvSpPr>
        <p:spPr>
          <a:xfrm>
            <a:off x="1097280" y="6459785"/>
            <a:ext cx="2472271" cy="365125"/>
          </a:xfrm>
          <a:prstGeom prst="rect"/>
        </p:spPr>
        <p:txBody>
          <a:bodyPr anchor="ctr" bIns="45720" lIns="91440" rIns="91440" rtlCol="0" tIns="45720" vert="horz"/>
          <a:lstStyle>
            <a:lvl1pPr algn="l">
              <a:defRPr sz="900">
                <a:solidFill>
                  <a:srgbClr val="FFFFFF"/>
                </a:solidFill>
              </a:defRPr>
            </a:lvl1pPr>
          </a:lstStyle>
          <a:p>
            <a:fld id="{53069B76-033D-4B09-815D-70E0EF1D74C0}" type="datetimeFigureOut">
              <a:rPr lang="en-IN" smtClean="0"/>
              <a:t>08-08-2022</a:t>
            </a:fld>
            <a:endParaRPr lang="en-IN"/>
          </a:p>
        </p:txBody>
      </p:sp>
      <p:sp>
        <p:nvSpPr>
          <p:cNvPr id="1050416" name="Footer Placeholder 4"/>
          <p:cNvSpPr>
            <a:spLocks noGrp="1"/>
          </p:cNvSpPr>
          <p:nvPr>
            <p:ph type="ftr" sz="quarter" idx="3"/>
          </p:nvPr>
        </p:nvSpPr>
        <p:spPr>
          <a:xfrm>
            <a:off x="3686185" y="6459785"/>
            <a:ext cx="4822804" cy="365125"/>
          </a:xfrm>
          <a:prstGeom prst="rect"/>
        </p:spPr>
        <p:txBody>
          <a:bodyPr anchor="ctr" bIns="45720" lIns="91440" rIns="91440" rtlCol="0" tIns="45720" vert="horz"/>
          <a:lstStyle>
            <a:lvl1pPr algn="ctr">
              <a:defRPr baseline="0" cap="all" sz="900">
                <a:solidFill>
                  <a:srgbClr val="FFFFFF"/>
                </a:solidFill>
              </a:defRPr>
            </a:lvl1pPr>
          </a:lstStyle>
          <a:p>
            <a:endParaRPr lang="en-IN"/>
          </a:p>
        </p:txBody>
      </p:sp>
      <p:sp>
        <p:nvSpPr>
          <p:cNvPr id="1050417" name="Slide Number Placeholder 5"/>
          <p:cNvSpPr>
            <a:spLocks noGrp="1"/>
          </p:cNvSpPr>
          <p:nvPr>
            <p:ph type="sldNum" sz="quarter" idx="4"/>
          </p:nvPr>
        </p:nvSpPr>
        <p:spPr>
          <a:xfrm>
            <a:off x="9900458" y="6459785"/>
            <a:ext cx="1312025" cy="365125"/>
          </a:xfrm>
          <a:prstGeom prst="rect"/>
        </p:spPr>
        <p:txBody>
          <a:bodyPr anchor="ctr" bIns="45720" lIns="91440" rIns="91440" rtlCol="0" tIns="45720" vert="horz"/>
          <a:lstStyle>
            <a:lvl1pPr algn="r">
              <a:defRPr sz="1050">
                <a:solidFill>
                  <a:srgbClr val="FFFFFF"/>
                </a:solidFill>
              </a:defRPr>
            </a:lvl1pPr>
          </a:lstStyle>
          <a:p>
            <a:fld id="{A69A5BE4-2BB1-4825-95B7-70C2705ACDA1}" type="slidenum">
              <a:rPr lang="en-IN" smtClean="0"/>
              <a:t>‹#›</a:t>
            </a:fld>
            <a:endParaRPr lang="en-IN"/>
          </a:p>
        </p:txBody>
      </p:sp>
      <p:cxnSp>
        <p:nvCxnSpPr>
          <p:cNvPr id="3145744" name="Straight Connector 9"/>
          <p:cNvCxnSpPr>
            <a:cxnSpLocks/>
          </p:cNvCxnSpPr>
          <p:nvPr/>
        </p:nvCxnSpPr>
        <p:spPr>
          <a:xfrm>
            <a:off x="1193532" y="1737845"/>
            <a:ext cx="9966960" cy="0"/>
          </a:xfrm>
          <a:prstGeom prst="line"/>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accent1="accent1" accent2="accent2" accent3="accent3" accent4="accent4" accent5="accent5" accent6="accent6" bg1="lt1" bg2="lt2" tx1="dk1" tx2="dk2"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xStyles>
    <p:titleStyle>
      <a:lvl1pPr algn="l" defTabSz="914400" eaLnBrk="1" hangingPunct="1" latinLnBrk="0" rtl="0">
        <a:lnSpc>
          <a:spcPct val="85000"/>
        </a:lnSpc>
        <a:spcBef>
          <a:spcPct val="0"/>
        </a:spcBef>
        <a:buNone/>
        <a:defRPr baseline="0" sz="4800" kern="1200" spc="-50">
          <a:solidFill>
            <a:schemeClr val="tx1">
              <a:lumMod val="75000"/>
              <a:lumOff val="25000"/>
            </a:schemeClr>
          </a:solidFill>
          <a:latin typeface="+mj-lt"/>
          <a:ea typeface="+mj-ea"/>
          <a:cs typeface="+mj-cs"/>
        </a:defRPr>
      </a:lvl1pPr>
    </p:titleStyle>
    <p:bodyStyle>
      <a:lvl1pPr algn="l" defTabSz="914400" eaLnBrk="1" hangingPunct="1" indent="-91440" latinLnBrk="0" marL="91440" rtl="0">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algn="l" defTabSz="914400" eaLnBrk="1" hangingPunct="1" indent="-182880" latinLnBrk="0" marL="384048" rtl="0">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algn="l" defTabSz="914400" eaLnBrk="1" hangingPunct="1" indent="-182880" latinLnBrk="0" marL="566928" rtl="0">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algn="l" defTabSz="914400" eaLnBrk="1" hangingPunct="1" indent="-182880" latinLnBrk="0" marL="749808" rtl="0">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algn="l" defTabSz="914400" eaLnBrk="1" hangingPunct="1" indent="-182880" latinLnBrk="0" marL="932688" rtl="0">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algn="l" defTabSz="914400" eaLnBrk="1" hangingPunct="1" indent="-228600" latinLnBrk="0" marL="1100000" rtl="0">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algn="l" defTabSz="914400" eaLnBrk="1" hangingPunct="1" indent="-228600" latinLnBrk="0" marL="1300000" rtl="0">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algn="l" defTabSz="914400" eaLnBrk="1" hangingPunct="1" indent="-228600" latinLnBrk="0" marL="1500000" rtl="0">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algn="l" defTabSz="914400" eaLnBrk="1" hangingPunct="1" indent="-228600" latinLnBrk="0" marL="1700000" rtl="0">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85" name=""/>
        <p:cNvGrpSpPr/>
        <p:nvPr/>
      </p:nvGrpSpPr>
      <p:grpSpPr>
        <a:xfrm>
          <a:off x="0" y="0"/>
          <a:ext cx="0" cy="0"/>
          <a:chOff x="0" y="0"/>
          <a:chExt cx="0" cy="0"/>
        </a:xfrm>
      </p:grpSpPr>
      <p:sp>
        <p:nvSpPr>
          <p:cNvPr id="1048708" name="Title Placeholder 1"/>
          <p:cNvSpPr>
            <a:spLocks noGrp="1"/>
          </p:cNvSpPr>
          <p:nvPr>
            <p:ph type="title"/>
          </p:nvPr>
        </p:nvSpPr>
        <p:spPr>
          <a:xfrm>
            <a:off x="838200" y="365125"/>
            <a:ext cx="10515600" cy="1325563"/>
          </a:xfrm>
          <a:prstGeom prst="rect"/>
        </p:spPr>
        <p:txBody>
          <a:bodyPr anchor="ctr" bIns="45720" lIns="91440" rIns="91440" rtlCol="0" tIns="45720" vert="horz">
            <a:normAutofit/>
          </a:bodyPr>
          <a:p>
            <a:r>
              <a:rPr lang="en-US"/>
              <a:t>Click to edit Master title style</a:t>
            </a:r>
            <a:endParaRPr dirty="0" lang="en-US"/>
          </a:p>
        </p:txBody>
      </p:sp>
      <p:sp>
        <p:nvSpPr>
          <p:cNvPr id="1048709" name="Text Placeholder 2"/>
          <p:cNvSpPr>
            <a:spLocks noGrp="1"/>
          </p:cNvSpPr>
          <p:nvPr>
            <p:ph type="body" idx="1"/>
          </p:nvPr>
        </p:nvSpPr>
        <p:spPr>
          <a:xfrm>
            <a:off x="1120000" y="1825625"/>
            <a:ext cx="10233800" cy="4351338"/>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710" name="Date Placeholder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gradFill flip="none" rotWithShape="1">
                  <a:gsLst>
                    <a:gs pos="0">
                      <a:schemeClr val="bg1">
                        <a:lumMod val="38000"/>
                        <a:lumOff val="62000"/>
                      </a:schemeClr>
                    </a:gs>
                    <a:gs pos="28000">
                      <a:schemeClr val="tx1">
                        <a:lumMod val="93000"/>
                      </a:schemeClr>
                    </a:gs>
                    <a:gs pos="100000">
                      <a:schemeClr val="tx2">
                        <a:lumMod val="0"/>
                        <a:lumOff val="100000"/>
                      </a:schemeClr>
                    </a:gs>
                  </a:gsLst>
                  <a:lin ang="5400000" scaled="1"/>
                </a:gradFill>
              </a:defRPr>
            </a:lvl1pPr>
          </a:lstStyle>
          <a:p>
            <a:fld id="{DAD56777-B122-4DDE-AD0E-6B7C718154A1}" type="datetimeFigureOut">
              <a:rPr lang="en-IN" smtClean="0"/>
              <a:t>15-07-2022</a:t>
            </a:fld>
            <a:endParaRPr lang="en-IN"/>
          </a:p>
        </p:txBody>
      </p:sp>
      <p:sp>
        <p:nvSpPr>
          <p:cNvPr id="1048711" name="Footer Placeholder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gradFill flip="none" rotWithShape="1">
                  <a:gsLst>
                    <a:gs pos="0">
                      <a:schemeClr val="bg1">
                        <a:lumMod val="38000"/>
                        <a:lumOff val="62000"/>
                      </a:schemeClr>
                    </a:gs>
                    <a:gs pos="28000">
                      <a:schemeClr val="tx1">
                        <a:lumMod val="93000"/>
                      </a:schemeClr>
                    </a:gs>
                    <a:gs pos="100000">
                      <a:schemeClr val="tx2">
                        <a:lumMod val="0"/>
                        <a:lumOff val="100000"/>
                      </a:schemeClr>
                    </a:gs>
                  </a:gsLst>
                  <a:lin ang="5400000" scaled="1"/>
                </a:gradFill>
              </a:defRPr>
            </a:lvl1pPr>
          </a:lstStyle>
          <a:p>
            <a:endParaRPr lang="en-IN"/>
          </a:p>
        </p:txBody>
      </p:sp>
      <p:sp>
        <p:nvSpPr>
          <p:cNvPr id="1048712" name="Slide Number Placeholder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gradFill flip="none" rotWithShape="1">
                  <a:gsLst>
                    <a:gs pos="0">
                      <a:schemeClr val="bg1">
                        <a:lumMod val="38000"/>
                        <a:lumOff val="62000"/>
                      </a:schemeClr>
                    </a:gs>
                    <a:gs pos="28000">
                      <a:schemeClr val="tx1">
                        <a:lumMod val="93000"/>
                      </a:schemeClr>
                    </a:gs>
                    <a:gs pos="100000">
                      <a:schemeClr val="tx2">
                        <a:lumMod val="0"/>
                        <a:lumOff val="100000"/>
                      </a:schemeClr>
                    </a:gs>
                  </a:gsLst>
                  <a:lin ang="5400000" scaled="1"/>
                </a:gradFill>
              </a:defRPr>
            </a:lvl1pPr>
          </a:lstStyle>
          <a:p>
            <a:fld id="{E19E4C24-5EA6-414E-AAFB-A59F487F0EDE}" type="slidenum">
              <a:rPr lang="en-IN" smtClean="0"/>
              <a:t>‹#›</a:t>
            </a:fld>
            <a:endParaRPr lang="en-IN"/>
          </a:p>
        </p:txBody>
      </p:sp>
    </p:spTree>
  </p:cSld>
  <p:clrMap accent1="accent1" accent2="accent2" accent3="accent3" accent4="accent4" accent5="accent5" accent6="accent6" bg1="lt1" bg2="lt2" tx1="dk1" tx2="dk2"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Lst>
  <p:txStyles>
    <p:titleStyle>
      <a:lvl1pPr algn="l" defTabSz="914400" eaLnBrk="1" hangingPunct="1" latinLnBrk="0" rtl="0">
        <a:lnSpc>
          <a:spcPct val="90000"/>
        </a:lnSpc>
        <a:spcBef>
          <a:spcPct val="0"/>
        </a:spcBef>
        <a:buNone/>
        <a:defRPr b="0" sz="5400" kern="1200">
          <a:gradFill flip="none" rotWithShape="1">
            <a:gsLst>
              <a:gs pos="0">
                <a:schemeClr val="bg1">
                  <a:lumMod val="25000"/>
                  <a:lumOff val="75000"/>
                </a:schemeClr>
              </a:gs>
              <a:gs pos="28000">
                <a:schemeClr val="tx1">
                  <a:lumMod val="93000"/>
                </a:schemeClr>
              </a:gs>
              <a:gs pos="100000">
                <a:schemeClr val="tx2">
                  <a:lumMod val="0"/>
                  <a:lumOff val="100000"/>
                </a:schemeClr>
              </a:gs>
            </a:gsLst>
            <a:lin ang="4800000" scaled="0"/>
          </a:gra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75" name=""/>
        <p:cNvGrpSpPr/>
        <p:nvPr/>
      </p:nvGrpSpPr>
      <p:grpSpPr>
        <a:xfrm>
          <a:off x="0" y="0"/>
          <a:ext cx="0" cy="0"/>
          <a:chOff x="0" y="0"/>
          <a:chExt cx="0" cy="0"/>
        </a:xfrm>
      </p:grpSpPr>
      <p:sp>
        <p:nvSpPr>
          <p:cNvPr id="1048918" name="Title Placeholder 1"/>
          <p:cNvSpPr>
            <a:spLocks noGrp="1"/>
          </p:cNvSpPr>
          <p:nvPr>
            <p:ph type="title"/>
          </p:nvPr>
        </p:nvSpPr>
        <p:spPr>
          <a:xfrm>
            <a:off x="838200" y="365125"/>
            <a:ext cx="10515600" cy="1325563"/>
          </a:xfrm>
          <a:prstGeom prst="rect"/>
        </p:spPr>
        <p:txBody>
          <a:bodyPr anchor="ctr" bIns="45720" lIns="91440" rIns="91440" rtlCol="0" tIns="45720" vert="horz">
            <a:normAutofit/>
          </a:bodyPr>
          <a:p>
            <a:r>
              <a:rPr lang="en-US"/>
              <a:t>Click to edit Master title style</a:t>
            </a:r>
          </a:p>
        </p:txBody>
      </p:sp>
      <p:sp>
        <p:nvSpPr>
          <p:cNvPr id="1048919" name="Text Placeholder 2"/>
          <p:cNvSpPr>
            <a:spLocks noGrp="1"/>
          </p:cNvSpPr>
          <p:nvPr>
            <p:ph type="body" idx="1"/>
          </p:nvPr>
        </p:nvSpPr>
        <p:spPr>
          <a:xfrm>
            <a:off x="1120000" y="1825625"/>
            <a:ext cx="10233800" cy="4351338"/>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20" name="Date Placeholder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gradFill flip="none" rotWithShape="1">
                  <a:gsLst>
                    <a:gs pos="0">
                      <a:schemeClr val="bg1">
                        <a:lumMod val="38000"/>
                        <a:lumOff val="62000"/>
                      </a:schemeClr>
                    </a:gs>
                    <a:gs pos="28000">
                      <a:schemeClr val="tx1">
                        <a:lumMod val="93000"/>
                      </a:schemeClr>
                    </a:gs>
                    <a:gs pos="100000">
                      <a:schemeClr val="tx2">
                        <a:lumMod val="0"/>
                        <a:lumOff val="100000"/>
                      </a:schemeClr>
                    </a:gs>
                  </a:gsLst>
                  <a:lin ang="5400000" scaled="1"/>
                </a:gradFill>
              </a:defRPr>
            </a:lvl1pPr>
          </a:lstStyle>
          <a:p>
            <a:fld id="{DAD56777-B122-4DDE-AD0E-6B7C718154A1}" type="datetimeFigureOut">
              <a:rPr lang="en-IN" smtClean="0"/>
              <a:t>20-07-2022</a:t>
            </a:fld>
            <a:endParaRPr lang="en-IN"/>
          </a:p>
        </p:txBody>
      </p:sp>
      <p:sp>
        <p:nvSpPr>
          <p:cNvPr id="1048921" name="Footer Placeholder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gradFill flip="none" rotWithShape="1">
                  <a:gsLst>
                    <a:gs pos="0">
                      <a:schemeClr val="bg1">
                        <a:lumMod val="38000"/>
                        <a:lumOff val="62000"/>
                      </a:schemeClr>
                    </a:gs>
                    <a:gs pos="28000">
                      <a:schemeClr val="tx1">
                        <a:lumMod val="93000"/>
                      </a:schemeClr>
                    </a:gs>
                    <a:gs pos="100000">
                      <a:schemeClr val="tx2">
                        <a:lumMod val="0"/>
                        <a:lumOff val="100000"/>
                      </a:schemeClr>
                    </a:gs>
                  </a:gsLst>
                  <a:lin ang="5400000" scaled="1"/>
                </a:gradFill>
              </a:defRPr>
            </a:lvl1pPr>
          </a:lstStyle>
          <a:p>
            <a:endParaRPr lang="en-IN"/>
          </a:p>
        </p:txBody>
      </p:sp>
      <p:sp>
        <p:nvSpPr>
          <p:cNvPr id="1048922" name="Slide Number Placeholder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gradFill flip="none" rotWithShape="1">
                  <a:gsLst>
                    <a:gs pos="0">
                      <a:schemeClr val="bg1">
                        <a:lumMod val="38000"/>
                        <a:lumOff val="62000"/>
                      </a:schemeClr>
                    </a:gs>
                    <a:gs pos="28000">
                      <a:schemeClr val="tx1">
                        <a:lumMod val="93000"/>
                      </a:schemeClr>
                    </a:gs>
                    <a:gs pos="100000">
                      <a:schemeClr val="tx2">
                        <a:lumMod val="0"/>
                        <a:lumOff val="100000"/>
                      </a:schemeClr>
                    </a:gs>
                  </a:gsLst>
                  <a:lin ang="5400000" scaled="1"/>
                </a:gradFill>
              </a:defRPr>
            </a:lvl1pPr>
          </a:lstStyle>
          <a:p>
            <a:fld id="{E19E4C24-5EA6-414E-AAFB-A59F487F0EDE}" type="slidenum">
              <a:rPr lang="en-IN" smtClean="0"/>
              <a:t>‹#›</a:t>
            </a:fld>
            <a:endParaRPr lang="en-IN"/>
          </a:p>
        </p:txBody>
      </p:sp>
    </p:spTree>
  </p:cSld>
  <p:clrMap accent1="accent1" accent2="accent2" accent3="accent3" accent4="accent4" accent5="accent5" accent6="accent6" bg1="lt1" bg2="lt2" tx1="dk1" tx2="dk2"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p:txStyles>
    <p:titleStyle>
      <a:lvl1pPr algn="l" defTabSz="914400" eaLnBrk="1" hangingPunct="1" latinLnBrk="0" rtl="0">
        <a:lnSpc>
          <a:spcPct val="90000"/>
        </a:lnSpc>
        <a:spcBef>
          <a:spcPct val="0"/>
        </a:spcBef>
        <a:buNone/>
        <a:defRPr b="0" sz="5400" kern="1200">
          <a:gradFill flip="none" rotWithShape="1">
            <a:gsLst>
              <a:gs pos="0">
                <a:schemeClr val="bg1">
                  <a:lumMod val="25000"/>
                  <a:lumOff val="75000"/>
                </a:schemeClr>
              </a:gs>
              <a:gs pos="28000">
                <a:schemeClr val="tx1">
                  <a:lumMod val="93000"/>
                </a:schemeClr>
              </a:gs>
              <a:gs pos="100000">
                <a:schemeClr val="tx2">
                  <a:lumMod val="0"/>
                  <a:lumOff val="100000"/>
                </a:schemeClr>
              </a:gs>
            </a:gsLst>
            <a:lin ang="4800000" scaled="0"/>
          </a:gra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285" name=""/>
        <p:cNvGrpSpPr/>
        <p:nvPr/>
      </p:nvGrpSpPr>
      <p:grpSpPr>
        <a:xfrm>
          <a:off x="0" y="0"/>
          <a:ext cx="0" cy="0"/>
          <a:chOff x="0" y="0"/>
          <a:chExt cx="0" cy="0"/>
        </a:xfrm>
      </p:grpSpPr>
      <p:sp>
        <p:nvSpPr>
          <p:cNvPr id="1049195" name="Title Placeholder 1"/>
          <p:cNvSpPr>
            <a:spLocks noGrp="1"/>
          </p:cNvSpPr>
          <p:nvPr>
            <p:ph type="title"/>
          </p:nvPr>
        </p:nvSpPr>
        <p:spPr>
          <a:xfrm>
            <a:off x="609600" y="0"/>
            <a:ext cx="10972800" cy="1600200"/>
          </a:xfrm>
          <a:prstGeom prst="rect"/>
        </p:spPr>
        <p:txBody>
          <a:bodyPr anchor="b" bIns="45720" lIns="91440" rIns="91440" rtlCol="0" tIns="45720" vert="horz">
            <a:noAutofit/>
          </a:bodyPr>
          <a:p>
            <a:r>
              <a:rPr lang="en-US" smtClean="0"/>
              <a:t>Click to edit Master title style</a:t>
            </a:r>
            <a:endParaRPr dirty="0" lang="en-US"/>
          </a:p>
        </p:txBody>
      </p:sp>
      <p:sp>
        <p:nvSpPr>
          <p:cNvPr id="1049196" name="Text Placeholder 2"/>
          <p:cNvSpPr>
            <a:spLocks noGrp="1"/>
          </p:cNvSpPr>
          <p:nvPr>
            <p:ph type="body" idx="1"/>
          </p:nvPr>
        </p:nvSpPr>
        <p:spPr>
          <a:xfrm>
            <a:off x="609600" y="1600201"/>
            <a:ext cx="10972800" cy="45259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smtClean="0"/>
          </a:p>
        </p:txBody>
      </p:sp>
      <p:sp>
        <p:nvSpPr>
          <p:cNvPr id="1049197" name="Date Placeholder 3"/>
          <p:cNvSpPr>
            <a:spLocks noGrp="1"/>
          </p:cNvSpPr>
          <p:nvPr>
            <p:ph type="dt" sz="half" idx="2"/>
          </p:nvPr>
        </p:nvSpPr>
        <p:spPr>
          <a:xfrm>
            <a:off x="8484463" y="6356351"/>
            <a:ext cx="2781300" cy="365125"/>
          </a:xfrm>
          <a:prstGeom prst="rect"/>
        </p:spPr>
        <p:txBody>
          <a:bodyPr anchor="ctr" bIns="45720" lIns="91440" rIns="45720" rtlCol="0" tIns="45720" vert="horz"/>
          <a:lstStyle>
            <a:lvl1pPr algn="r">
              <a:defRPr sz="1200">
                <a:solidFill>
                  <a:schemeClr val="tx1">
                    <a:lumMod val="65000"/>
                    <a:lumOff val="35000"/>
                  </a:schemeClr>
                </a:solidFill>
                <a:latin typeface="Century Gothic" pitchFamily="34" charset="0"/>
              </a:defRPr>
            </a:lvl1pPr>
          </a:lstStyle>
          <a:p>
            <a:fld id="{6A525172-BE17-4658-9CD5-390E0BE21CDD}" type="datetimeFigureOut">
              <a:rPr lang="en-IN" smtClean="0"/>
              <a:t>23-07-2022</a:t>
            </a:fld>
            <a:endParaRPr lang="en-IN"/>
          </a:p>
        </p:txBody>
      </p:sp>
      <p:sp>
        <p:nvSpPr>
          <p:cNvPr id="1049198" name="Footer Placeholder 4"/>
          <p:cNvSpPr>
            <a:spLocks noGrp="1"/>
          </p:cNvSpPr>
          <p:nvPr>
            <p:ph type="ftr" sz="quarter" idx="3"/>
          </p:nvPr>
        </p:nvSpPr>
        <p:spPr>
          <a:xfrm>
            <a:off x="878887" y="6356351"/>
            <a:ext cx="3797300" cy="365125"/>
          </a:xfrm>
          <a:prstGeom prst="rect"/>
        </p:spPr>
        <p:txBody>
          <a:bodyPr anchor="ctr" bIns="45720" lIns="45720" rIns="91440" rtlCol="0" tIns="45720" vert="horz"/>
          <a:lstStyle>
            <a:lvl1pPr algn="l">
              <a:defRPr sz="1200">
                <a:solidFill>
                  <a:schemeClr val="tx1">
                    <a:lumMod val="65000"/>
                    <a:lumOff val="35000"/>
                  </a:schemeClr>
                </a:solidFill>
                <a:latin typeface="Century Gothic" pitchFamily="34" charset="0"/>
              </a:defRPr>
            </a:lvl1pPr>
          </a:lstStyle>
          <a:p>
            <a:endParaRPr lang="en-IN"/>
          </a:p>
        </p:txBody>
      </p:sp>
      <p:sp>
        <p:nvSpPr>
          <p:cNvPr id="1049199" name="Slide Number Placeholder 5"/>
          <p:cNvSpPr>
            <a:spLocks noGrp="1"/>
          </p:cNvSpPr>
          <p:nvPr>
            <p:ph type="sldNum" sz="quarter" idx="4"/>
          </p:nvPr>
        </p:nvSpPr>
        <p:spPr>
          <a:xfrm>
            <a:off x="11391038" y="6356351"/>
            <a:ext cx="749300" cy="365125"/>
          </a:xfrm>
          <a:prstGeom prst="rect"/>
        </p:spPr>
        <p:txBody>
          <a:bodyPr anchor="ctr" bIns="45720" lIns="27432" rIns="45720" rtlCol="0" tIns="45720" vert="horz"/>
          <a:lstStyle>
            <a:lvl1pPr algn="l">
              <a:defRPr sz="1200">
                <a:solidFill>
                  <a:schemeClr val="tx1">
                    <a:lumMod val="65000"/>
                    <a:lumOff val="35000"/>
                  </a:schemeClr>
                </a:solidFill>
                <a:latin typeface="Century Gothic" pitchFamily="34" charset="0"/>
              </a:defRPr>
            </a:lvl1pPr>
          </a:lstStyle>
          <a:p>
            <a:fld id="{5D05E6ED-AC15-4050-A33B-7DC4B3A419C6}" type="slidenum">
              <a:rPr lang="en-IN" smtClean="0"/>
              <a:t>‹#›</a:t>
            </a:fld>
            <a:endParaRPr lang="en-IN"/>
          </a:p>
        </p:txBody>
      </p:sp>
      <p:sp>
        <p:nvSpPr>
          <p:cNvPr id="1049200" name="Oval 6"/>
          <p:cNvSpPr/>
          <p:nvPr/>
        </p:nvSpPr>
        <p:spPr>
          <a:xfrm>
            <a:off x="11277014" y="6499384"/>
            <a:ext cx="113029" cy="84772"/>
          </a:xfrm>
          <a:prstGeom prst="ellipse"/>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hangingPunct="1" latinLnBrk="0" marL="0" rtl="0"/>
            <a:endParaRPr sz="1800" kern="1200" lang="en-US">
              <a:solidFill>
                <a:schemeClr val="lt1"/>
              </a:solidFill>
              <a:latin typeface="+mn-lt"/>
              <a:ea typeface="+mn-ea"/>
              <a:cs typeface="+mn-cs"/>
            </a:endParaRPr>
          </a:p>
        </p:txBody>
      </p:sp>
      <p:sp>
        <p:nvSpPr>
          <p:cNvPr id="1049201" name="Oval 7"/>
          <p:cNvSpPr/>
          <p:nvPr/>
        </p:nvSpPr>
        <p:spPr>
          <a:xfrm>
            <a:off x="758826" y="6499384"/>
            <a:ext cx="113029" cy="84772"/>
          </a:xfrm>
          <a:prstGeom prst="ellipse"/>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Tree>
  </p:cSld>
  <p:clrMap accent1="accent1" accent2="accent2" accent3="accent3" accent4="accent4" accent5="accent5" accent6="accent6" bg1="lt1" bg2="lt2" tx1="dk1" tx2="dk2"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ctr" defTabSz="914400" eaLnBrk="1" hangingPunct="1" latinLnBrk="0" rtl="0">
        <a:lnSpc>
          <a:spcPts val="5800"/>
        </a:lnSpc>
        <a:spcBef>
          <a:spcPct val="0"/>
        </a:spcBef>
        <a:buNone/>
        <a:defRPr sz="5400" kern="1200">
          <a:solidFill>
            <a:schemeClr val="tx2"/>
          </a:solidFill>
          <a:effectLst>
            <a:outerShdw algn="t" blurRad="63500" dir="5400000" dist="38100" rotWithShape="0">
              <a:prstClr val="black">
                <a:alpha val="25000"/>
              </a:prstClr>
            </a:outerShdw>
          </a:effectLst>
          <a:latin typeface="+mn-lt"/>
          <a:ea typeface="+mj-ea"/>
          <a:cs typeface="+mj-cs"/>
        </a:defRPr>
      </a:lvl1pPr>
    </p:titleStyle>
    <p:bodyStyle>
      <a:lvl1pPr algn="l" defTabSz="914400" eaLnBrk="1" hangingPunct="1" indent="-342900" latinLnBrk="0" marL="342900" rtl="0">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algn="l" defTabSz="914400" eaLnBrk="1" hangingPunct="1" indent="-285750" latinLnBrk="0" marL="742950" rtl="0">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algn="l" defTabSz="914400" eaLnBrk="1" hangingPunct="1" indent="-228600" latinLnBrk="0" marL="1143000" rtl="0">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algn="l" defTabSz="914400" eaLnBrk="1" hangingPunct="1" indent="-228600" latinLnBrk="0" marL="1600200" rtl="0">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algn="l" defTabSz="914400" eaLnBrk="1" hangingPunct="1" indent="-228600" latinLnBrk="0" marL="2057400" rtl="0">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algn="l" defTabSz="914400" eaLnBrk="1" hangingPunct="1" indent="-228600" latinLnBrk="0" marL="2514600" rtl="0">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algn="l" defTabSz="914400" eaLnBrk="1" hangingPunct="1" indent="-228600" latinLnBrk="0" marL="2971800" rtl="0">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algn="l" defTabSz="914400" eaLnBrk="1" hangingPunct="1" indent="-228600" latinLnBrk="0" marL="3429000" rtl="0">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algn="l" defTabSz="914400" eaLnBrk="1" hangingPunct="1" indent="-228600" latinLnBrk="0" marL="3886200" rtl="0">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385" name=""/>
        <p:cNvGrpSpPr/>
        <p:nvPr/>
      </p:nvGrpSpPr>
      <p:grpSpPr>
        <a:xfrm>
          <a:off x="0" y="0"/>
          <a:ext cx="0" cy="0"/>
          <a:chOff x="0" y="0"/>
          <a:chExt cx="0" cy="0"/>
        </a:xfrm>
      </p:grpSpPr>
      <p:sp>
        <p:nvSpPr>
          <p:cNvPr id="1049361" name="Title Placeholder 1"/>
          <p:cNvSpPr>
            <a:spLocks noGrp="1"/>
          </p:cNvSpPr>
          <p:nvPr>
            <p:ph type="title"/>
          </p:nvPr>
        </p:nvSpPr>
        <p:spPr>
          <a:xfrm>
            <a:off x="609600" y="0"/>
            <a:ext cx="10972800" cy="1600200"/>
          </a:xfrm>
          <a:prstGeom prst="rect"/>
        </p:spPr>
        <p:txBody>
          <a:bodyPr anchor="b" bIns="45720" lIns="91440" rIns="91440" rtlCol="0" tIns="45720" vert="horz">
            <a:noAutofit/>
          </a:bodyPr>
          <a:p>
            <a:r>
              <a:rPr lang="en-US" smtClean="0"/>
              <a:t>Click to edit Master title style</a:t>
            </a:r>
            <a:endParaRPr dirty="0" lang="en-US"/>
          </a:p>
        </p:txBody>
      </p:sp>
      <p:sp>
        <p:nvSpPr>
          <p:cNvPr id="1049362" name="Text Placeholder 2"/>
          <p:cNvSpPr>
            <a:spLocks noGrp="1"/>
          </p:cNvSpPr>
          <p:nvPr>
            <p:ph type="body" idx="1"/>
          </p:nvPr>
        </p:nvSpPr>
        <p:spPr>
          <a:xfrm>
            <a:off x="609600" y="1600201"/>
            <a:ext cx="10972800" cy="45259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smtClean="0"/>
          </a:p>
        </p:txBody>
      </p:sp>
      <p:sp>
        <p:nvSpPr>
          <p:cNvPr id="1049363" name="Date Placeholder 3"/>
          <p:cNvSpPr>
            <a:spLocks noGrp="1"/>
          </p:cNvSpPr>
          <p:nvPr>
            <p:ph type="dt" sz="half" idx="2"/>
          </p:nvPr>
        </p:nvSpPr>
        <p:spPr>
          <a:xfrm>
            <a:off x="8484463" y="6356351"/>
            <a:ext cx="2781300" cy="365125"/>
          </a:xfrm>
          <a:prstGeom prst="rect"/>
        </p:spPr>
        <p:txBody>
          <a:bodyPr anchor="ctr" bIns="45720" lIns="91440" rIns="45720" rtlCol="0" tIns="45720" vert="horz"/>
          <a:lstStyle>
            <a:lvl1pPr algn="r">
              <a:defRPr sz="1200">
                <a:solidFill>
                  <a:schemeClr val="tx1">
                    <a:lumMod val="65000"/>
                    <a:lumOff val="35000"/>
                  </a:schemeClr>
                </a:solidFill>
                <a:latin typeface="Century Gothic" pitchFamily="34" charset="0"/>
              </a:defRPr>
            </a:lvl1pPr>
          </a:lstStyle>
          <a:p>
            <a:fld id="{6A525172-BE17-4658-9CD5-390E0BE21CDD}" type="datetimeFigureOut">
              <a:rPr lang="en-IN" smtClean="0"/>
              <a:t>23-07-2022</a:t>
            </a:fld>
            <a:endParaRPr lang="en-IN"/>
          </a:p>
        </p:txBody>
      </p:sp>
      <p:sp>
        <p:nvSpPr>
          <p:cNvPr id="1049364" name="Footer Placeholder 4"/>
          <p:cNvSpPr>
            <a:spLocks noGrp="1"/>
          </p:cNvSpPr>
          <p:nvPr>
            <p:ph type="ftr" sz="quarter" idx="3"/>
          </p:nvPr>
        </p:nvSpPr>
        <p:spPr>
          <a:xfrm>
            <a:off x="878887" y="6356351"/>
            <a:ext cx="3797300" cy="365125"/>
          </a:xfrm>
          <a:prstGeom prst="rect"/>
        </p:spPr>
        <p:txBody>
          <a:bodyPr anchor="ctr" bIns="45720" lIns="45720" rIns="91440" rtlCol="0" tIns="45720" vert="horz"/>
          <a:lstStyle>
            <a:lvl1pPr algn="l">
              <a:defRPr sz="1200">
                <a:solidFill>
                  <a:schemeClr val="tx1">
                    <a:lumMod val="65000"/>
                    <a:lumOff val="35000"/>
                  </a:schemeClr>
                </a:solidFill>
                <a:latin typeface="Century Gothic" pitchFamily="34" charset="0"/>
              </a:defRPr>
            </a:lvl1pPr>
          </a:lstStyle>
          <a:p>
            <a:endParaRPr lang="en-IN"/>
          </a:p>
        </p:txBody>
      </p:sp>
      <p:sp>
        <p:nvSpPr>
          <p:cNvPr id="1049365" name="Slide Number Placeholder 5"/>
          <p:cNvSpPr>
            <a:spLocks noGrp="1"/>
          </p:cNvSpPr>
          <p:nvPr>
            <p:ph type="sldNum" sz="quarter" idx="4"/>
          </p:nvPr>
        </p:nvSpPr>
        <p:spPr>
          <a:xfrm>
            <a:off x="11391038" y="6356351"/>
            <a:ext cx="749300" cy="365125"/>
          </a:xfrm>
          <a:prstGeom prst="rect"/>
        </p:spPr>
        <p:txBody>
          <a:bodyPr anchor="ctr" bIns="45720" lIns="27432" rIns="45720" rtlCol="0" tIns="45720" vert="horz"/>
          <a:lstStyle>
            <a:lvl1pPr algn="l">
              <a:defRPr sz="1200">
                <a:solidFill>
                  <a:schemeClr val="tx1">
                    <a:lumMod val="65000"/>
                    <a:lumOff val="35000"/>
                  </a:schemeClr>
                </a:solidFill>
                <a:latin typeface="Century Gothic" pitchFamily="34" charset="0"/>
              </a:defRPr>
            </a:lvl1pPr>
          </a:lstStyle>
          <a:p>
            <a:fld id="{5D05E6ED-AC15-4050-A33B-7DC4B3A419C6}" type="slidenum">
              <a:rPr lang="en-IN" smtClean="0"/>
              <a:t>‹#›</a:t>
            </a:fld>
            <a:endParaRPr lang="en-IN"/>
          </a:p>
        </p:txBody>
      </p:sp>
      <p:sp>
        <p:nvSpPr>
          <p:cNvPr id="1049366" name="Oval 6"/>
          <p:cNvSpPr/>
          <p:nvPr/>
        </p:nvSpPr>
        <p:spPr>
          <a:xfrm>
            <a:off x="11277014" y="6499384"/>
            <a:ext cx="113029" cy="84772"/>
          </a:xfrm>
          <a:prstGeom prst="ellipse"/>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hangingPunct="1" latinLnBrk="0" marL="0" rtl="0"/>
            <a:endParaRPr sz="1800" kern="1200" lang="en-US">
              <a:solidFill>
                <a:schemeClr val="lt1"/>
              </a:solidFill>
              <a:latin typeface="+mn-lt"/>
              <a:ea typeface="+mn-ea"/>
              <a:cs typeface="+mn-cs"/>
            </a:endParaRPr>
          </a:p>
        </p:txBody>
      </p:sp>
      <p:sp>
        <p:nvSpPr>
          <p:cNvPr id="1049367" name="Oval 7"/>
          <p:cNvSpPr/>
          <p:nvPr/>
        </p:nvSpPr>
        <p:spPr>
          <a:xfrm>
            <a:off x="758826" y="6499384"/>
            <a:ext cx="113029" cy="84772"/>
          </a:xfrm>
          <a:prstGeom prst="ellipse"/>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Tree>
  </p:cSld>
  <p:clrMap accent1="accent1" accent2="accent2" accent3="accent3" accent4="accent4" accent5="accent5" accent6="accent6" bg1="lt1" bg2="lt2" tx1="dk1" tx2="dk2"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xStyles>
    <p:titleStyle>
      <a:lvl1pPr algn="ctr" defTabSz="914400" eaLnBrk="1" hangingPunct="1" latinLnBrk="0" rtl="0">
        <a:lnSpc>
          <a:spcPts val="5800"/>
        </a:lnSpc>
        <a:spcBef>
          <a:spcPct val="0"/>
        </a:spcBef>
        <a:buNone/>
        <a:defRPr sz="5400" kern="1200">
          <a:solidFill>
            <a:schemeClr val="tx2"/>
          </a:solidFill>
          <a:effectLst>
            <a:outerShdw algn="t" blurRad="63500" dir="5400000" dist="38100" rotWithShape="0">
              <a:prstClr val="black">
                <a:alpha val="25000"/>
              </a:prstClr>
            </a:outerShdw>
          </a:effectLst>
          <a:latin typeface="+mn-lt"/>
          <a:ea typeface="+mj-ea"/>
          <a:cs typeface="+mj-cs"/>
        </a:defRPr>
      </a:lvl1pPr>
    </p:titleStyle>
    <p:bodyStyle>
      <a:lvl1pPr algn="l" defTabSz="914400" eaLnBrk="1" hangingPunct="1" indent="-342900" latinLnBrk="0" marL="342900" rtl="0">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algn="l" defTabSz="914400" eaLnBrk="1" hangingPunct="1" indent="-285750" latinLnBrk="0" marL="742950" rtl="0">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algn="l" defTabSz="914400" eaLnBrk="1" hangingPunct="1" indent="-228600" latinLnBrk="0" marL="1143000" rtl="0">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algn="l" defTabSz="914400" eaLnBrk="1" hangingPunct="1" indent="-228600" latinLnBrk="0" marL="1600200" rtl="0">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algn="l" defTabSz="914400" eaLnBrk="1" hangingPunct="1" indent="-228600" latinLnBrk="0" marL="2057400" rtl="0">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algn="l" defTabSz="914400" eaLnBrk="1" hangingPunct="1" indent="-228600" latinLnBrk="0" marL="2514600" rtl="0">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algn="l" defTabSz="914400" eaLnBrk="1" hangingPunct="1" indent="-228600" latinLnBrk="0" marL="2971800" rtl="0">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algn="l" defTabSz="914400" eaLnBrk="1" hangingPunct="1" indent="-228600" latinLnBrk="0" marL="3429000" rtl="0">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algn="l" defTabSz="914400" eaLnBrk="1" hangingPunct="1" indent="-228600" latinLnBrk="0" marL="3886200" rtl="0">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461" name=""/>
        <p:cNvGrpSpPr/>
        <p:nvPr/>
      </p:nvGrpSpPr>
      <p:grpSpPr>
        <a:xfrm>
          <a:off x="0" y="0"/>
          <a:ext cx="0" cy="0"/>
          <a:chOff x="0" y="0"/>
          <a:chExt cx="0" cy="0"/>
        </a:xfrm>
      </p:grpSpPr>
      <p:sp>
        <p:nvSpPr>
          <p:cNvPr id="1049500" name="Title Placeholder 1"/>
          <p:cNvSpPr>
            <a:spLocks noGrp="1"/>
          </p:cNvSpPr>
          <p:nvPr>
            <p:ph type="title"/>
          </p:nvPr>
        </p:nvSpPr>
        <p:spPr>
          <a:xfrm>
            <a:off x="609600" y="0"/>
            <a:ext cx="10972800" cy="1600200"/>
          </a:xfrm>
          <a:prstGeom prst="rect"/>
        </p:spPr>
        <p:txBody>
          <a:bodyPr anchor="b" bIns="45720" lIns="91440" rIns="91440" rtlCol="0" tIns="45720" vert="horz">
            <a:noAutofit/>
          </a:bodyPr>
          <a:p>
            <a:r>
              <a:rPr lang="en-US" smtClean="0"/>
              <a:t>Click to edit Master title style</a:t>
            </a:r>
            <a:endParaRPr dirty="0" lang="en-US"/>
          </a:p>
        </p:txBody>
      </p:sp>
      <p:sp>
        <p:nvSpPr>
          <p:cNvPr id="1049501" name="Text Placeholder 2"/>
          <p:cNvSpPr>
            <a:spLocks noGrp="1"/>
          </p:cNvSpPr>
          <p:nvPr>
            <p:ph type="body" idx="1"/>
          </p:nvPr>
        </p:nvSpPr>
        <p:spPr>
          <a:xfrm>
            <a:off x="609600" y="1600201"/>
            <a:ext cx="10972800" cy="45259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smtClean="0"/>
          </a:p>
        </p:txBody>
      </p:sp>
      <p:sp>
        <p:nvSpPr>
          <p:cNvPr id="1049502" name="Date Placeholder 3"/>
          <p:cNvSpPr>
            <a:spLocks noGrp="1"/>
          </p:cNvSpPr>
          <p:nvPr>
            <p:ph type="dt" sz="half" idx="2"/>
          </p:nvPr>
        </p:nvSpPr>
        <p:spPr>
          <a:xfrm>
            <a:off x="8484463" y="6356351"/>
            <a:ext cx="2781300" cy="365125"/>
          </a:xfrm>
          <a:prstGeom prst="rect"/>
        </p:spPr>
        <p:txBody>
          <a:bodyPr anchor="ctr" bIns="45720" lIns="91440" rIns="45720" rtlCol="0" tIns="45720" vert="horz"/>
          <a:lstStyle>
            <a:lvl1pPr algn="r">
              <a:defRPr sz="1200">
                <a:solidFill>
                  <a:schemeClr val="tx1">
                    <a:lumMod val="65000"/>
                    <a:lumOff val="35000"/>
                  </a:schemeClr>
                </a:solidFill>
                <a:latin typeface="Century Gothic" pitchFamily="34" charset="0"/>
              </a:defRPr>
            </a:lvl1pPr>
          </a:lstStyle>
          <a:p>
            <a:fld id="{6A525172-BE17-4658-9CD5-390E0BE21CDD}" type="datetimeFigureOut">
              <a:rPr lang="en-IN" smtClean="0"/>
              <a:t>27-07-2022</a:t>
            </a:fld>
            <a:endParaRPr lang="en-IN"/>
          </a:p>
        </p:txBody>
      </p:sp>
      <p:sp>
        <p:nvSpPr>
          <p:cNvPr id="1049503" name="Footer Placeholder 4"/>
          <p:cNvSpPr>
            <a:spLocks noGrp="1"/>
          </p:cNvSpPr>
          <p:nvPr>
            <p:ph type="ftr" sz="quarter" idx="3"/>
          </p:nvPr>
        </p:nvSpPr>
        <p:spPr>
          <a:xfrm>
            <a:off x="878887" y="6356351"/>
            <a:ext cx="3797300" cy="365125"/>
          </a:xfrm>
          <a:prstGeom prst="rect"/>
        </p:spPr>
        <p:txBody>
          <a:bodyPr anchor="ctr" bIns="45720" lIns="45720" rIns="91440" rtlCol="0" tIns="45720" vert="horz"/>
          <a:lstStyle>
            <a:lvl1pPr algn="l">
              <a:defRPr sz="1200">
                <a:solidFill>
                  <a:schemeClr val="tx1">
                    <a:lumMod val="65000"/>
                    <a:lumOff val="35000"/>
                  </a:schemeClr>
                </a:solidFill>
                <a:latin typeface="Century Gothic" pitchFamily="34" charset="0"/>
              </a:defRPr>
            </a:lvl1pPr>
          </a:lstStyle>
          <a:p>
            <a:endParaRPr lang="en-IN"/>
          </a:p>
        </p:txBody>
      </p:sp>
      <p:sp>
        <p:nvSpPr>
          <p:cNvPr id="1049504" name="Slide Number Placeholder 5"/>
          <p:cNvSpPr>
            <a:spLocks noGrp="1"/>
          </p:cNvSpPr>
          <p:nvPr>
            <p:ph type="sldNum" sz="quarter" idx="4"/>
          </p:nvPr>
        </p:nvSpPr>
        <p:spPr>
          <a:xfrm>
            <a:off x="11391038" y="6356351"/>
            <a:ext cx="749300" cy="365125"/>
          </a:xfrm>
          <a:prstGeom prst="rect"/>
        </p:spPr>
        <p:txBody>
          <a:bodyPr anchor="ctr" bIns="45720" lIns="27432" rIns="45720" rtlCol="0" tIns="45720" vert="horz"/>
          <a:lstStyle>
            <a:lvl1pPr algn="l">
              <a:defRPr sz="1200">
                <a:solidFill>
                  <a:schemeClr val="tx1">
                    <a:lumMod val="65000"/>
                    <a:lumOff val="35000"/>
                  </a:schemeClr>
                </a:solidFill>
                <a:latin typeface="Century Gothic" pitchFamily="34" charset="0"/>
              </a:defRPr>
            </a:lvl1pPr>
          </a:lstStyle>
          <a:p>
            <a:fld id="{5D05E6ED-AC15-4050-A33B-7DC4B3A419C6}" type="slidenum">
              <a:rPr lang="en-IN" smtClean="0"/>
              <a:t>‹#›</a:t>
            </a:fld>
            <a:endParaRPr lang="en-IN"/>
          </a:p>
        </p:txBody>
      </p:sp>
      <p:sp>
        <p:nvSpPr>
          <p:cNvPr id="1049505" name="Oval 6"/>
          <p:cNvSpPr/>
          <p:nvPr/>
        </p:nvSpPr>
        <p:spPr>
          <a:xfrm>
            <a:off x="11277014" y="6499384"/>
            <a:ext cx="113029" cy="84772"/>
          </a:xfrm>
          <a:prstGeom prst="ellipse"/>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hangingPunct="1" latinLnBrk="0" marL="0" rtl="0"/>
            <a:endParaRPr sz="1800" kern="1200" lang="en-US">
              <a:solidFill>
                <a:schemeClr val="lt1"/>
              </a:solidFill>
              <a:latin typeface="+mn-lt"/>
              <a:ea typeface="+mn-ea"/>
              <a:cs typeface="+mn-cs"/>
            </a:endParaRPr>
          </a:p>
        </p:txBody>
      </p:sp>
      <p:sp>
        <p:nvSpPr>
          <p:cNvPr id="1049506" name="Oval 7"/>
          <p:cNvSpPr/>
          <p:nvPr/>
        </p:nvSpPr>
        <p:spPr>
          <a:xfrm>
            <a:off x="758826" y="6499384"/>
            <a:ext cx="113029" cy="84772"/>
          </a:xfrm>
          <a:prstGeom prst="ellipse"/>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Tree>
  </p:cSld>
  <p:clrMap accent1="accent1" accent2="accent2" accent3="accent3" accent4="accent4" accent5="accent5" accent6="accent6" bg1="lt1" bg2="lt2" tx1="dk1" tx2="dk2"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ctr" defTabSz="914400" eaLnBrk="1" hangingPunct="1" latinLnBrk="0" rtl="0">
        <a:lnSpc>
          <a:spcPts val="5800"/>
        </a:lnSpc>
        <a:spcBef>
          <a:spcPct val="0"/>
        </a:spcBef>
        <a:buNone/>
        <a:defRPr sz="5400" kern="1200">
          <a:solidFill>
            <a:schemeClr val="tx2"/>
          </a:solidFill>
          <a:effectLst>
            <a:outerShdw algn="t" blurRad="63500" dir="5400000" dist="38100" rotWithShape="0">
              <a:prstClr val="black">
                <a:alpha val="25000"/>
              </a:prstClr>
            </a:outerShdw>
          </a:effectLst>
          <a:latin typeface="+mn-lt"/>
          <a:ea typeface="+mj-ea"/>
          <a:cs typeface="+mj-cs"/>
        </a:defRPr>
      </a:lvl1pPr>
    </p:titleStyle>
    <p:bodyStyle>
      <a:lvl1pPr algn="l" defTabSz="914400" eaLnBrk="1" hangingPunct="1" indent="-342900" latinLnBrk="0" marL="342900" rtl="0">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algn="l" defTabSz="914400" eaLnBrk="1" hangingPunct="1" indent="-285750" latinLnBrk="0" marL="742950" rtl="0">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algn="l" defTabSz="914400" eaLnBrk="1" hangingPunct="1" indent="-228600" latinLnBrk="0" marL="1143000" rtl="0">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algn="l" defTabSz="914400" eaLnBrk="1" hangingPunct="1" indent="-228600" latinLnBrk="0" marL="1600200" rtl="0">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algn="l" defTabSz="914400" eaLnBrk="1" hangingPunct="1" indent="-228600" latinLnBrk="0" marL="2057400" rtl="0">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algn="l" defTabSz="914400" eaLnBrk="1" hangingPunct="1" indent="-228600" latinLnBrk="0" marL="2514600" rtl="0">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algn="l" defTabSz="914400" eaLnBrk="1" hangingPunct="1" indent="-228600" latinLnBrk="0" marL="2971800" rtl="0">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algn="l" defTabSz="914400" eaLnBrk="1" hangingPunct="1" indent="-228600" latinLnBrk="0" marL="3429000" rtl="0">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algn="l" defTabSz="914400" eaLnBrk="1" hangingPunct="1" indent="-228600" latinLnBrk="0" marL="3886200" rtl="0">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551" name=""/>
        <p:cNvGrpSpPr/>
        <p:nvPr/>
      </p:nvGrpSpPr>
      <p:grpSpPr>
        <a:xfrm>
          <a:off x="0" y="0"/>
          <a:ext cx="0" cy="0"/>
          <a:chOff x="0" y="0"/>
          <a:chExt cx="0" cy="0"/>
        </a:xfrm>
      </p:grpSpPr>
      <p:sp>
        <p:nvSpPr>
          <p:cNvPr id="1049648" name="Title Placeholder 1"/>
          <p:cNvSpPr>
            <a:spLocks noGrp="1"/>
          </p:cNvSpPr>
          <p:nvPr>
            <p:ph type="title"/>
          </p:nvPr>
        </p:nvSpPr>
        <p:spPr>
          <a:xfrm>
            <a:off x="609600" y="0"/>
            <a:ext cx="10972800" cy="1600200"/>
          </a:xfrm>
          <a:prstGeom prst="rect"/>
        </p:spPr>
        <p:txBody>
          <a:bodyPr anchor="b" bIns="45720" lIns="91440" rIns="91440" rtlCol="0" tIns="45720" vert="horz">
            <a:noAutofit/>
          </a:bodyPr>
          <a:p>
            <a:r>
              <a:rPr lang="en-US" smtClean="0"/>
              <a:t>Click to edit Master title style</a:t>
            </a:r>
            <a:endParaRPr dirty="0" lang="en-US"/>
          </a:p>
        </p:txBody>
      </p:sp>
      <p:sp>
        <p:nvSpPr>
          <p:cNvPr id="1049649" name="Text Placeholder 2"/>
          <p:cNvSpPr>
            <a:spLocks noGrp="1"/>
          </p:cNvSpPr>
          <p:nvPr>
            <p:ph type="body" idx="1"/>
          </p:nvPr>
        </p:nvSpPr>
        <p:spPr>
          <a:xfrm>
            <a:off x="609600" y="1600201"/>
            <a:ext cx="10972800" cy="4525963"/>
          </a:xfrm>
          <a:prstGeom prst="rect"/>
        </p:spPr>
        <p:txBody>
          <a:bodyPr bIns="45720" lIns="91440" rIns="91440" rtlCol="0" tIns="45720" vert="horz">
            <a:normAutofit/>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lang="en-US" smtClean="0"/>
          </a:p>
        </p:txBody>
      </p:sp>
      <p:sp>
        <p:nvSpPr>
          <p:cNvPr id="1049650" name="Date Placeholder 3"/>
          <p:cNvSpPr>
            <a:spLocks noGrp="1"/>
          </p:cNvSpPr>
          <p:nvPr>
            <p:ph type="dt" sz="half" idx="2"/>
          </p:nvPr>
        </p:nvSpPr>
        <p:spPr>
          <a:xfrm>
            <a:off x="8484463" y="6356351"/>
            <a:ext cx="2781300" cy="365125"/>
          </a:xfrm>
          <a:prstGeom prst="rect"/>
        </p:spPr>
        <p:txBody>
          <a:bodyPr anchor="ctr" bIns="45720" lIns="91440" rIns="45720" rtlCol="0" tIns="45720" vert="horz"/>
          <a:lstStyle>
            <a:lvl1pPr algn="r">
              <a:defRPr sz="1200">
                <a:solidFill>
                  <a:schemeClr val="tx1">
                    <a:lumMod val="65000"/>
                    <a:lumOff val="35000"/>
                  </a:schemeClr>
                </a:solidFill>
                <a:latin typeface="Century Gothic" pitchFamily="34" charset="0"/>
              </a:defRPr>
            </a:lvl1pPr>
          </a:lstStyle>
          <a:p>
            <a:fld id="{6A525172-BE17-4658-9CD5-390E0BE21CDD}" type="datetimeFigureOut">
              <a:rPr lang="en-IN" smtClean="0"/>
              <a:t>27-07-2022</a:t>
            </a:fld>
            <a:endParaRPr lang="en-IN"/>
          </a:p>
        </p:txBody>
      </p:sp>
      <p:sp>
        <p:nvSpPr>
          <p:cNvPr id="1049651" name="Footer Placeholder 4"/>
          <p:cNvSpPr>
            <a:spLocks noGrp="1"/>
          </p:cNvSpPr>
          <p:nvPr>
            <p:ph type="ftr" sz="quarter" idx="3"/>
          </p:nvPr>
        </p:nvSpPr>
        <p:spPr>
          <a:xfrm>
            <a:off x="878887" y="6356351"/>
            <a:ext cx="3797300" cy="365125"/>
          </a:xfrm>
          <a:prstGeom prst="rect"/>
        </p:spPr>
        <p:txBody>
          <a:bodyPr anchor="ctr" bIns="45720" lIns="45720" rIns="91440" rtlCol="0" tIns="45720" vert="horz"/>
          <a:lstStyle>
            <a:lvl1pPr algn="l">
              <a:defRPr sz="1200">
                <a:solidFill>
                  <a:schemeClr val="tx1">
                    <a:lumMod val="65000"/>
                    <a:lumOff val="35000"/>
                  </a:schemeClr>
                </a:solidFill>
                <a:latin typeface="Century Gothic" pitchFamily="34" charset="0"/>
              </a:defRPr>
            </a:lvl1pPr>
          </a:lstStyle>
          <a:p>
            <a:endParaRPr lang="en-IN"/>
          </a:p>
        </p:txBody>
      </p:sp>
      <p:sp>
        <p:nvSpPr>
          <p:cNvPr id="1049652" name="Slide Number Placeholder 5"/>
          <p:cNvSpPr>
            <a:spLocks noGrp="1"/>
          </p:cNvSpPr>
          <p:nvPr>
            <p:ph type="sldNum" sz="quarter" idx="4"/>
          </p:nvPr>
        </p:nvSpPr>
        <p:spPr>
          <a:xfrm>
            <a:off x="11391038" y="6356351"/>
            <a:ext cx="749300" cy="365125"/>
          </a:xfrm>
          <a:prstGeom prst="rect"/>
        </p:spPr>
        <p:txBody>
          <a:bodyPr anchor="ctr" bIns="45720" lIns="27432" rIns="45720" rtlCol="0" tIns="45720" vert="horz"/>
          <a:lstStyle>
            <a:lvl1pPr algn="l">
              <a:defRPr sz="1200">
                <a:solidFill>
                  <a:schemeClr val="tx1">
                    <a:lumMod val="65000"/>
                    <a:lumOff val="35000"/>
                  </a:schemeClr>
                </a:solidFill>
                <a:latin typeface="Century Gothic" pitchFamily="34" charset="0"/>
              </a:defRPr>
            </a:lvl1pPr>
          </a:lstStyle>
          <a:p>
            <a:fld id="{5D05E6ED-AC15-4050-A33B-7DC4B3A419C6}" type="slidenum">
              <a:rPr lang="en-IN" smtClean="0"/>
              <a:t>‹#›</a:t>
            </a:fld>
            <a:endParaRPr lang="en-IN"/>
          </a:p>
        </p:txBody>
      </p:sp>
      <p:sp>
        <p:nvSpPr>
          <p:cNvPr id="1049653" name="Oval 6"/>
          <p:cNvSpPr/>
          <p:nvPr/>
        </p:nvSpPr>
        <p:spPr>
          <a:xfrm>
            <a:off x="11277014" y="6499384"/>
            <a:ext cx="113029" cy="84772"/>
          </a:xfrm>
          <a:prstGeom prst="ellipse"/>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hangingPunct="1" latinLnBrk="0" marL="0" rtl="0"/>
            <a:endParaRPr sz="1800" kern="1200" lang="en-US">
              <a:solidFill>
                <a:schemeClr val="lt1"/>
              </a:solidFill>
              <a:latin typeface="+mn-lt"/>
              <a:ea typeface="+mn-ea"/>
              <a:cs typeface="+mn-cs"/>
            </a:endParaRPr>
          </a:p>
        </p:txBody>
      </p:sp>
      <p:sp>
        <p:nvSpPr>
          <p:cNvPr id="1049654" name="Oval 7"/>
          <p:cNvSpPr/>
          <p:nvPr/>
        </p:nvSpPr>
        <p:spPr>
          <a:xfrm>
            <a:off x="758826" y="6499384"/>
            <a:ext cx="113029" cy="84772"/>
          </a:xfrm>
          <a:prstGeom prst="ellipse"/>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Tree>
  </p:cSld>
  <p:clrMap accent1="accent1" accent2="accent2" accent3="accent3" accent4="accent4" accent5="accent5" accent6="accent6" bg1="lt1" bg2="lt2" tx1="dk1" tx2="dk2"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xStyles>
    <p:titleStyle>
      <a:lvl1pPr algn="ctr" defTabSz="914400" eaLnBrk="1" hangingPunct="1" latinLnBrk="0" rtl="0">
        <a:lnSpc>
          <a:spcPts val="5800"/>
        </a:lnSpc>
        <a:spcBef>
          <a:spcPct val="0"/>
        </a:spcBef>
        <a:buNone/>
        <a:defRPr sz="5400" kern="1200">
          <a:solidFill>
            <a:schemeClr val="tx2"/>
          </a:solidFill>
          <a:effectLst>
            <a:outerShdw algn="t" blurRad="63500" dir="5400000" dist="38100" rotWithShape="0">
              <a:prstClr val="black">
                <a:alpha val="25000"/>
              </a:prstClr>
            </a:outerShdw>
          </a:effectLst>
          <a:latin typeface="+mn-lt"/>
          <a:ea typeface="+mj-ea"/>
          <a:cs typeface="+mj-cs"/>
        </a:defRPr>
      </a:lvl1pPr>
    </p:titleStyle>
    <p:bodyStyle>
      <a:lvl1pPr algn="l" defTabSz="914400" eaLnBrk="1" hangingPunct="1" indent="-342900" latinLnBrk="0" marL="342900" rtl="0">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algn="l" defTabSz="914400" eaLnBrk="1" hangingPunct="1" indent="-285750" latinLnBrk="0" marL="742950" rtl="0">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algn="l" defTabSz="914400" eaLnBrk="1" hangingPunct="1" indent="-228600" latinLnBrk="0" marL="1143000" rtl="0">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algn="l" defTabSz="914400" eaLnBrk="1" hangingPunct="1" indent="-228600" latinLnBrk="0" marL="1600200" rtl="0">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algn="l" defTabSz="914400" eaLnBrk="1" hangingPunct="1" indent="-228600" latinLnBrk="0" marL="2057400" rtl="0">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algn="l" defTabSz="914400" eaLnBrk="1" hangingPunct="1" indent="-228600" latinLnBrk="0" marL="2514600" rtl="0">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algn="l" defTabSz="914400" eaLnBrk="1" hangingPunct="1" indent="-228600" latinLnBrk="0" marL="2971800" rtl="0">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algn="l" defTabSz="914400" eaLnBrk="1" hangingPunct="1" indent="-228600" latinLnBrk="0" marL="3429000" rtl="0">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algn="l" defTabSz="914400" eaLnBrk="1" hangingPunct="1" indent="-228600" latinLnBrk="0" marL="3886200" rtl="0">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639" name=""/>
        <p:cNvGrpSpPr/>
        <p:nvPr/>
      </p:nvGrpSpPr>
      <p:grpSpPr>
        <a:xfrm>
          <a:off x="0" y="0"/>
          <a:ext cx="0" cy="0"/>
          <a:chOff x="0" y="0"/>
          <a:chExt cx="0" cy="0"/>
        </a:xfrm>
      </p:grpSpPr>
      <p:sp>
        <p:nvSpPr>
          <p:cNvPr id="1049800" name="Rectangle 8"/>
          <p:cNvSpPr/>
          <p:nvPr/>
        </p:nvSpPr>
        <p:spPr>
          <a:xfrm>
            <a:off x="0" y="0"/>
            <a:ext cx="12192000" cy="6858000"/>
          </a:xfrm>
          <a:prstGeom prst="rect"/>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rtlCol="0"/>
          <a:p>
            <a:pPr algn="ctr" eaLnBrk="1" hangingPunct="1" latinLnBrk="0"/>
            <a:endParaRPr kumimoji="0" lang="en-US"/>
          </a:p>
        </p:txBody>
      </p:sp>
      <p:sp useBgFill="1">
        <p:nvSpPr>
          <p:cNvPr id="1049801"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p>
            <a:pPr algn="ctr" eaLnBrk="1" hangingPunct="1" latinLnBrk="0"/>
            <a:endParaRPr kumimoji="0" lang="en-US"/>
          </a:p>
        </p:txBody>
      </p:sp>
      <p:sp>
        <p:nvSpPr>
          <p:cNvPr id="1049802" name="Title Placeholder 21"/>
          <p:cNvSpPr>
            <a:spLocks noGrp="1"/>
          </p:cNvSpPr>
          <p:nvPr>
            <p:ph type="title"/>
          </p:nvPr>
        </p:nvSpPr>
        <p:spPr>
          <a:xfrm>
            <a:off x="1219200" y="274638"/>
            <a:ext cx="10363200" cy="1143000"/>
          </a:xfrm>
          <a:prstGeom prst="rect"/>
        </p:spPr>
        <p:txBody>
          <a:bodyPr anchor="b" anchorCtr="0" bIns="91440">
            <a:normAutofit/>
          </a:bodyPr>
          <a:p>
            <a:r>
              <a:rPr kumimoji="0" lang="en-US" smtClean="0"/>
              <a:t>Click to edit Master title style</a:t>
            </a:r>
            <a:endParaRPr kumimoji="0" lang="en-US"/>
          </a:p>
        </p:txBody>
      </p:sp>
      <p:sp>
        <p:nvSpPr>
          <p:cNvPr id="1049803" name="Text Placeholder 12"/>
          <p:cNvSpPr>
            <a:spLocks noGrp="1"/>
          </p:cNvSpPr>
          <p:nvPr>
            <p:ph type="body" idx="1"/>
          </p:nvPr>
        </p:nvSpPr>
        <p:spPr>
          <a:xfrm>
            <a:off x="1219200" y="1447800"/>
            <a:ext cx="10363200" cy="4572000"/>
          </a:xfrm>
          <a:prstGeom prst="rect"/>
        </p:spPr>
        <p:txBody>
          <a:bodyPr>
            <a:normAutofit/>
          </a:bodyPr>
          <a:p>
            <a:pPr eaLnBrk="1" hangingPunct="1" latinLnBrk="0" lvl="0"/>
            <a:r>
              <a:rPr kumimoji="0" lang="en-US" smtClean="0"/>
              <a:t>Click to edit Master text styles</a:t>
            </a:r>
          </a:p>
          <a:p>
            <a:pPr eaLnBrk="1" hangingPunct="1" latinLnBrk="0" lvl="1"/>
            <a:r>
              <a:rPr kumimoji="0" lang="en-US" smtClean="0"/>
              <a:t>Second level</a:t>
            </a:r>
          </a:p>
          <a:p>
            <a:pPr eaLnBrk="1" hangingPunct="1" latinLnBrk="0" lvl="2"/>
            <a:r>
              <a:rPr kumimoji="0" lang="en-US" smtClean="0"/>
              <a:t>Third level</a:t>
            </a:r>
          </a:p>
          <a:p>
            <a:pPr eaLnBrk="1" hangingPunct="1" latinLnBrk="0" lvl="3"/>
            <a:r>
              <a:rPr kumimoji="0" lang="en-US" smtClean="0"/>
              <a:t>Fourth level</a:t>
            </a:r>
          </a:p>
          <a:p>
            <a:pPr eaLnBrk="1" hangingPunct="1" latinLnBrk="0" lvl="4"/>
            <a:r>
              <a:rPr kumimoji="0" lang="en-US" smtClean="0"/>
              <a:t>Fifth level</a:t>
            </a:r>
            <a:endParaRPr kumimoji="0" lang="en-US"/>
          </a:p>
        </p:txBody>
      </p:sp>
      <p:sp>
        <p:nvSpPr>
          <p:cNvPr id="1049804" name="Date Placeholder 13"/>
          <p:cNvSpPr>
            <a:spLocks noGrp="1"/>
          </p:cNvSpPr>
          <p:nvPr>
            <p:ph type="dt" sz="half" idx="2"/>
          </p:nvPr>
        </p:nvSpPr>
        <p:spPr>
          <a:xfrm>
            <a:off x="8229600" y="6191250"/>
            <a:ext cx="3302000" cy="476250"/>
          </a:xfrm>
          <a:prstGeom prst="rect"/>
        </p:spPr>
        <p:txBody>
          <a:bodyPr anchor="ctr" anchorCtr="0"/>
          <a:lstStyle>
            <a:lvl1pPr algn="r" eaLnBrk="1" hangingPunct="1" latinLnBrk="0">
              <a:defRPr sz="1400" kumimoji="0">
                <a:solidFill>
                  <a:schemeClr val="tx2"/>
                </a:solidFill>
              </a:defRPr>
            </a:lvl1pPr>
          </a:lstStyle>
          <a:p>
            <a:fld id="{4D518938-FA73-4535-82DB-6240FE6EDD5A}" type="datetimeFigureOut">
              <a:rPr lang="en-IN" smtClean="0"/>
              <a:t>28-07-2022</a:t>
            </a:fld>
            <a:endParaRPr lang="en-IN"/>
          </a:p>
        </p:txBody>
      </p:sp>
      <p:sp>
        <p:nvSpPr>
          <p:cNvPr id="1049805" name="Footer Placeholder 2"/>
          <p:cNvSpPr>
            <a:spLocks noGrp="1"/>
          </p:cNvSpPr>
          <p:nvPr>
            <p:ph type="ftr" sz="quarter" idx="3"/>
          </p:nvPr>
        </p:nvSpPr>
        <p:spPr>
          <a:xfrm>
            <a:off x="1219200" y="6172200"/>
            <a:ext cx="5283200" cy="457200"/>
          </a:xfrm>
          <a:prstGeom prst="rect"/>
        </p:spPr>
        <p:txBody>
          <a:bodyPr anchor="ctr" anchorCtr="0"/>
          <a:lstStyle>
            <a:lvl1pPr eaLnBrk="1" hangingPunct="1" latinLnBrk="0">
              <a:defRPr sz="1400" kumimoji="0">
                <a:solidFill>
                  <a:schemeClr val="tx2"/>
                </a:solidFill>
              </a:defRPr>
            </a:lvl1pPr>
          </a:lstStyle>
          <a:p>
            <a:endParaRPr lang="en-IN"/>
          </a:p>
        </p:txBody>
      </p:sp>
      <p:sp>
        <p:nvSpPr>
          <p:cNvPr id="1049806" name="Slide Number Placeholder 22"/>
          <p:cNvSpPr>
            <a:spLocks noGrp="1"/>
          </p:cNvSpPr>
          <p:nvPr>
            <p:ph type="sldNum" sz="quarter" idx="4"/>
          </p:nvPr>
        </p:nvSpPr>
        <p:spPr>
          <a:xfrm>
            <a:off x="195072" y="6210300"/>
            <a:ext cx="609600" cy="457200"/>
          </a:xfrm>
          <a:prstGeom prst="ellipse"/>
          <a:solidFill>
            <a:schemeClr val="accent1"/>
          </a:solidFill>
        </p:spPr>
        <p:txBody>
          <a:bodyPr anchor="ctr" anchorCtr="1" bIns="0" lIns="0" rIns="0" tIns="0" wrap="none">
            <a:noAutofit/>
          </a:bodyPr>
          <a:lstStyle>
            <a:lvl1pPr algn="ctr" eaLnBrk="1" hangingPunct="1" latinLnBrk="0">
              <a:defRPr sz="1400" kumimoji="0">
                <a:solidFill>
                  <a:srgbClr val="FFFFFF"/>
                </a:solidFill>
                <a:latin typeface="+mj-lt"/>
                <a:ea typeface="+mj-ea"/>
                <a:cs typeface="+mj-cs"/>
              </a:defRPr>
            </a:lvl1pPr>
          </a:lstStyle>
          <a:p>
            <a:fld id="{537F391A-03EE-400E-AD6E-5FC18BE42CC0}" type="slidenum">
              <a:rPr lang="en-IN" smtClean="0"/>
              <a:t>‹#›</a:t>
            </a:fld>
            <a:endParaRPr lang="en-IN"/>
          </a:p>
        </p:txBody>
      </p:sp>
    </p:spTree>
  </p:cSld>
  <p:clrMap accent1="accent1" accent2="accent2" accent3="accent3" accent4="accent4" accent5="accent5" accent6="accent6" bg1="lt1" bg2="lt2" tx1="dk1" tx2="dk2"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l" eaLnBrk="1" hangingPunct="1" latinLnBrk="0" rtl="0">
        <a:spcBef>
          <a:spcPct val="0"/>
        </a:spcBef>
        <a:buNone/>
        <a:defRPr sz="4000" kern="1200" kumimoji="0">
          <a:solidFill>
            <a:schemeClr val="tx2"/>
          </a:solidFill>
          <a:latin typeface="+mj-lt"/>
          <a:ea typeface="+mj-ea"/>
          <a:cs typeface="+mj-cs"/>
        </a:defRPr>
      </a:lvl1pPr>
    </p:titleStyle>
    <p:bodyStyle>
      <a:lvl1pPr algn="l" eaLnBrk="1" hangingPunct="1" indent="-274320" latinLnBrk="0" marL="274320" rtl="0">
        <a:spcBef>
          <a:spcPts val="580"/>
        </a:spcBef>
        <a:buClr>
          <a:schemeClr val="accent1"/>
        </a:buClr>
        <a:buSzPct val="85000"/>
        <a:buFont typeface="Wingdings 2"/>
        <a:buChar char=""/>
        <a:defRPr sz="2600" kern="1200" kumimoji="0">
          <a:solidFill>
            <a:schemeClr val="tx1"/>
          </a:solidFill>
          <a:latin typeface="+mn-lt"/>
          <a:ea typeface="+mn-ea"/>
          <a:cs typeface="+mn-cs"/>
        </a:defRPr>
      </a:lvl1pPr>
      <a:lvl2pPr algn="l" eaLnBrk="1" hangingPunct="1" indent="-228600" latinLnBrk="0" marL="548640" rtl="0">
        <a:spcBef>
          <a:spcPts val="370"/>
        </a:spcBef>
        <a:buClr>
          <a:schemeClr val="accent2"/>
        </a:buClr>
        <a:buSzPct val="85000"/>
        <a:buFont typeface="Wingdings 2"/>
        <a:buChar char=""/>
        <a:defRPr sz="2400" kern="1200" kumimoji="0">
          <a:solidFill>
            <a:schemeClr val="tx1"/>
          </a:solidFill>
          <a:latin typeface="+mn-lt"/>
          <a:ea typeface="+mn-ea"/>
          <a:cs typeface="+mn-cs"/>
        </a:defRPr>
      </a:lvl2pPr>
      <a:lvl3pPr algn="l" eaLnBrk="1" hangingPunct="1" indent="-228600" latinLnBrk="0" marL="822960" rtl="0">
        <a:spcBef>
          <a:spcPts val="370"/>
        </a:spcBef>
        <a:buClr>
          <a:schemeClr val="accent1">
            <a:tint val="60000"/>
          </a:schemeClr>
        </a:buClr>
        <a:buSzPct val="85000"/>
        <a:buFont typeface="Wingdings 2"/>
        <a:buChar char=""/>
        <a:defRPr sz="2000" kern="1200" kumimoji="0">
          <a:solidFill>
            <a:schemeClr val="tx1"/>
          </a:solidFill>
          <a:latin typeface="+mn-lt"/>
          <a:ea typeface="+mn-ea"/>
          <a:cs typeface="+mn-cs"/>
        </a:defRPr>
      </a:lvl3pPr>
      <a:lvl4pPr algn="l" eaLnBrk="1" hangingPunct="1" indent="-228600" latinLnBrk="0" marL="1097280" rtl="0">
        <a:spcBef>
          <a:spcPts val="370"/>
        </a:spcBef>
        <a:buClr>
          <a:schemeClr val="accent3"/>
        </a:buClr>
        <a:buSzPct val="80000"/>
        <a:buFont typeface="Wingdings 2"/>
        <a:buChar char=""/>
        <a:defRPr sz="2000" kern="1200" kumimoji="0">
          <a:solidFill>
            <a:schemeClr val="tx1"/>
          </a:solidFill>
          <a:latin typeface="+mn-lt"/>
          <a:ea typeface="+mn-ea"/>
          <a:cs typeface="+mn-cs"/>
        </a:defRPr>
      </a:lvl4pPr>
      <a:lvl5pPr algn="l" eaLnBrk="1" hangingPunct="1" indent="-228600" latinLnBrk="0" marL="1371600" rtl="0">
        <a:spcBef>
          <a:spcPts val="370"/>
        </a:spcBef>
        <a:buClr>
          <a:schemeClr val="accent3"/>
        </a:buClr>
        <a:buFontTx/>
        <a:buChar char="o"/>
        <a:defRPr sz="2000" kern="1200" kumimoji="0">
          <a:solidFill>
            <a:schemeClr val="tx1"/>
          </a:solidFill>
          <a:latin typeface="+mn-lt"/>
          <a:ea typeface="+mn-ea"/>
          <a:cs typeface="+mn-cs"/>
        </a:defRPr>
      </a:lvl5pPr>
      <a:lvl6pPr algn="l" eaLnBrk="1" hangingPunct="1" indent="-228600" latinLnBrk="0" marL="1645920" rtl="0">
        <a:spcBef>
          <a:spcPts val="370"/>
        </a:spcBef>
        <a:buClr>
          <a:schemeClr val="accent3"/>
        </a:buClr>
        <a:buChar char="•"/>
        <a:defRPr baseline="0" sz="1800" kern="1200" kumimoji="0">
          <a:solidFill>
            <a:schemeClr val="tx1"/>
          </a:solidFill>
          <a:latin typeface="+mn-lt"/>
          <a:ea typeface="+mn-ea"/>
          <a:cs typeface="+mn-cs"/>
        </a:defRPr>
      </a:lvl6pPr>
      <a:lvl7pPr algn="l" eaLnBrk="1" hangingPunct="1" indent="-228600" latinLnBrk="0" marL="1920240" rtl="0">
        <a:spcBef>
          <a:spcPts val="370"/>
        </a:spcBef>
        <a:buClr>
          <a:schemeClr val="accent2"/>
        </a:buClr>
        <a:buChar char="•"/>
        <a:defRPr sz="1800" kern="1200" kumimoji="0">
          <a:solidFill>
            <a:schemeClr val="tx1"/>
          </a:solidFill>
          <a:latin typeface="+mn-lt"/>
          <a:ea typeface="+mn-ea"/>
          <a:cs typeface="+mn-cs"/>
        </a:defRPr>
      </a:lvl7pPr>
      <a:lvl8pPr algn="l" eaLnBrk="1" hangingPunct="1" indent="-228600" latinLnBrk="0" marL="2194560" rtl="0">
        <a:spcBef>
          <a:spcPts val="370"/>
        </a:spcBef>
        <a:buClr>
          <a:schemeClr val="accent1">
            <a:tint val="60000"/>
          </a:schemeClr>
        </a:buClr>
        <a:buChar char="•"/>
        <a:defRPr sz="1800" kern="1200" kumimoji="0">
          <a:solidFill>
            <a:schemeClr val="tx1"/>
          </a:solidFill>
          <a:latin typeface="+mn-lt"/>
          <a:ea typeface="+mn-ea"/>
          <a:cs typeface="+mn-cs"/>
        </a:defRPr>
      </a:lvl8pPr>
      <a:lvl9pPr algn="l" eaLnBrk="1" hangingPunct="1" indent="-228600" latinLnBrk="0" marL="2468880" rtl="0">
        <a:spcBef>
          <a:spcPts val="370"/>
        </a:spcBef>
        <a:buClr>
          <a:schemeClr val="accent2">
            <a:tint val="60000"/>
          </a:schemeClr>
        </a:buClr>
        <a:buChar char="•"/>
        <a:defRPr sz="1800" kern="1200" kumimoji="0">
          <a:solidFill>
            <a:schemeClr val="tx1"/>
          </a:solidFill>
          <a:latin typeface="+mn-lt"/>
          <a:ea typeface="+mn-ea"/>
          <a:cs typeface="+mn-cs"/>
        </a:defRPr>
      </a:lvl9pPr>
    </p:bodyStyle>
    <p:other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707" name=""/>
        <p:cNvGrpSpPr/>
        <p:nvPr/>
      </p:nvGrpSpPr>
      <p:grpSpPr>
        <a:xfrm>
          <a:off x="0" y="0"/>
          <a:ext cx="0" cy="0"/>
          <a:chOff x="0" y="0"/>
          <a:chExt cx="0" cy="0"/>
        </a:xfrm>
      </p:grpSpPr>
      <p:sp>
        <p:nvSpPr>
          <p:cNvPr id="1049937" name="Rectangle 8"/>
          <p:cNvSpPr/>
          <p:nvPr/>
        </p:nvSpPr>
        <p:spPr>
          <a:xfrm>
            <a:off x="0" y="0"/>
            <a:ext cx="12192000" cy="6858000"/>
          </a:xfrm>
          <a:prstGeom prst="rect"/>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rtlCol="0"/>
          <a:p>
            <a:pPr algn="ctr" eaLnBrk="1" hangingPunct="1" latinLnBrk="0"/>
            <a:endParaRPr kumimoji="0" lang="en-US"/>
          </a:p>
        </p:txBody>
      </p:sp>
      <p:sp useBgFill="1">
        <p:nvSpPr>
          <p:cNvPr id="104993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p>
            <a:pPr algn="ctr" eaLnBrk="1" hangingPunct="1" latinLnBrk="0"/>
            <a:endParaRPr kumimoji="0" lang="en-US"/>
          </a:p>
        </p:txBody>
      </p:sp>
      <p:sp>
        <p:nvSpPr>
          <p:cNvPr id="1049939" name="Title Placeholder 21"/>
          <p:cNvSpPr>
            <a:spLocks noGrp="1"/>
          </p:cNvSpPr>
          <p:nvPr>
            <p:ph type="title"/>
          </p:nvPr>
        </p:nvSpPr>
        <p:spPr>
          <a:xfrm>
            <a:off x="1219200" y="274638"/>
            <a:ext cx="10363200" cy="1143000"/>
          </a:xfrm>
          <a:prstGeom prst="rect"/>
        </p:spPr>
        <p:txBody>
          <a:bodyPr anchor="b" anchorCtr="0" bIns="91440">
            <a:normAutofit/>
          </a:bodyPr>
          <a:p>
            <a:r>
              <a:rPr kumimoji="0" lang="en-US" smtClean="0"/>
              <a:t>Click to edit Master title style</a:t>
            </a:r>
            <a:endParaRPr kumimoji="0" lang="en-US"/>
          </a:p>
        </p:txBody>
      </p:sp>
      <p:sp>
        <p:nvSpPr>
          <p:cNvPr id="1049940" name="Text Placeholder 12"/>
          <p:cNvSpPr>
            <a:spLocks noGrp="1"/>
          </p:cNvSpPr>
          <p:nvPr>
            <p:ph type="body" idx="1"/>
          </p:nvPr>
        </p:nvSpPr>
        <p:spPr>
          <a:xfrm>
            <a:off x="1219200" y="1447800"/>
            <a:ext cx="10363200" cy="4572000"/>
          </a:xfrm>
          <a:prstGeom prst="rect"/>
        </p:spPr>
        <p:txBody>
          <a:bodyPr>
            <a:normAutofit/>
          </a:bodyPr>
          <a:p>
            <a:pPr eaLnBrk="1" hangingPunct="1" latinLnBrk="0" lvl="0"/>
            <a:r>
              <a:rPr kumimoji="0" lang="en-US" smtClean="0"/>
              <a:t>Click to edit Master text styles</a:t>
            </a:r>
          </a:p>
          <a:p>
            <a:pPr eaLnBrk="1" hangingPunct="1" latinLnBrk="0" lvl="1"/>
            <a:r>
              <a:rPr kumimoji="0" lang="en-US" smtClean="0"/>
              <a:t>Second level</a:t>
            </a:r>
          </a:p>
          <a:p>
            <a:pPr eaLnBrk="1" hangingPunct="1" latinLnBrk="0" lvl="2"/>
            <a:r>
              <a:rPr kumimoji="0" lang="en-US" smtClean="0"/>
              <a:t>Third level</a:t>
            </a:r>
          </a:p>
          <a:p>
            <a:pPr eaLnBrk="1" hangingPunct="1" latinLnBrk="0" lvl="3"/>
            <a:r>
              <a:rPr kumimoji="0" lang="en-US" smtClean="0"/>
              <a:t>Fourth level</a:t>
            </a:r>
          </a:p>
          <a:p>
            <a:pPr eaLnBrk="1" hangingPunct="1" latinLnBrk="0" lvl="4"/>
            <a:r>
              <a:rPr kumimoji="0" lang="en-US" smtClean="0"/>
              <a:t>Fifth level</a:t>
            </a:r>
            <a:endParaRPr kumimoji="0" lang="en-US"/>
          </a:p>
        </p:txBody>
      </p:sp>
      <p:sp>
        <p:nvSpPr>
          <p:cNvPr id="1049941" name="Date Placeholder 13"/>
          <p:cNvSpPr>
            <a:spLocks noGrp="1"/>
          </p:cNvSpPr>
          <p:nvPr>
            <p:ph type="dt" sz="half" idx="2"/>
          </p:nvPr>
        </p:nvSpPr>
        <p:spPr>
          <a:xfrm>
            <a:off x="8229600" y="6191250"/>
            <a:ext cx="3302000" cy="476250"/>
          </a:xfrm>
          <a:prstGeom prst="rect"/>
        </p:spPr>
        <p:txBody>
          <a:bodyPr anchor="ctr" anchorCtr="0"/>
          <a:lstStyle>
            <a:lvl1pPr algn="r" eaLnBrk="1" hangingPunct="1" latinLnBrk="0">
              <a:defRPr sz="1400" kumimoji="0">
                <a:solidFill>
                  <a:schemeClr val="tx2"/>
                </a:solidFill>
              </a:defRPr>
            </a:lvl1pPr>
          </a:lstStyle>
          <a:p>
            <a:fld id="{4D518938-FA73-4535-82DB-6240FE6EDD5A}" type="datetimeFigureOut">
              <a:rPr lang="en-IN" smtClean="0"/>
              <a:t>01-08-2022</a:t>
            </a:fld>
            <a:endParaRPr lang="en-IN"/>
          </a:p>
        </p:txBody>
      </p:sp>
      <p:sp>
        <p:nvSpPr>
          <p:cNvPr id="1049942" name="Footer Placeholder 2"/>
          <p:cNvSpPr>
            <a:spLocks noGrp="1"/>
          </p:cNvSpPr>
          <p:nvPr>
            <p:ph type="ftr" sz="quarter" idx="3"/>
          </p:nvPr>
        </p:nvSpPr>
        <p:spPr>
          <a:xfrm>
            <a:off x="1219200" y="6172200"/>
            <a:ext cx="5283200" cy="457200"/>
          </a:xfrm>
          <a:prstGeom prst="rect"/>
        </p:spPr>
        <p:txBody>
          <a:bodyPr anchor="ctr" anchorCtr="0"/>
          <a:lstStyle>
            <a:lvl1pPr eaLnBrk="1" hangingPunct="1" latinLnBrk="0">
              <a:defRPr sz="1400" kumimoji="0">
                <a:solidFill>
                  <a:schemeClr val="tx2"/>
                </a:solidFill>
              </a:defRPr>
            </a:lvl1pPr>
          </a:lstStyle>
          <a:p>
            <a:endParaRPr lang="en-IN"/>
          </a:p>
        </p:txBody>
      </p:sp>
      <p:sp>
        <p:nvSpPr>
          <p:cNvPr id="1049943" name="Slide Number Placeholder 22"/>
          <p:cNvSpPr>
            <a:spLocks noGrp="1"/>
          </p:cNvSpPr>
          <p:nvPr>
            <p:ph type="sldNum" sz="quarter" idx="4"/>
          </p:nvPr>
        </p:nvSpPr>
        <p:spPr>
          <a:xfrm>
            <a:off x="195072" y="6210300"/>
            <a:ext cx="609600" cy="457200"/>
          </a:xfrm>
          <a:prstGeom prst="ellipse"/>
          <a:solidFill>
            <a:schemeClr val="accent1"/>
          </a:solidFill>
        </p:spPr>
        <p:txBody>
          <a:bodyPr anchor="ctr" anchorCtr="1" bIns="0" lIns="0" rIns="0" tIns="0" wrap="none">
            <a:noAutofit/>
          </a:bodyPr>
          <a:lstStyle>
            <a:lvl1pPr algn="ctr" eaLnBrk="1" hangingPunct="1" latinLnBrk="0">
              <a:defRPr sz="1400" kumimoji="0">
                <a:solidFill>
                  <a:srgbClr val="FFFFFF"/>
                </a:solidFill>
                <a:latin typeface="+mj-lt"/>
                <a:ea typeface="+mj-ea"/>
                <a:cs typeface="+mj-cs"/>
              </a:defRPr>
            </a:lvl1pPr>
          </a:lstStyle>
          <a:p>
            <a:fld id="{537F391A-03EE-400E-AD6E-5FC18BE42CC0}" type="slidenum">
              <a:rPr lang="en-IN" smtClean="0"/>
              <a:t>‹#›</a:t>
            </a:fld>
            <a:endParaRPr lang="en-IN"/>
          </a:p>
        </p:txBody>
      </p:sp>
    </p:spTree>
  </p:cSld>
  <p:clrMap accent1="accent1" accent2="accent2" accent3="accent3" accent4="accent4" accent5="accent5" accent6="accent6" bg1="lt1" bg2="lt2" tx1="dk1" tx2="dk2"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xStyles>
    <p:titleStyle>
      <a:lvl1pPr algn="l" eaLnBrk="1" hangingPunct="1" latinLnBrk="0" rtl="0">
        <a:spcBef>
          <a:spcPct val="0"/>
        </a:spcBef>
        <a:buNone/>
        <a:defRPr sz="4000" kern="1200" kumimoji="0">
          <a:solidFill>
            <a:schemeClr val="tx2"/>
          </a:solidFill>
          <a:latin typeface="+mj-lt"/>
          <a:ea typeface="+mj-ea"/>
          <a:cs typeface="+mj-cs"/>
        </a:defRPr>
      </a:lvl1pPr>
    </p:titleStyle>
    <p:bodyStyle>
      <a:lvl1pPr algn="l" eaLnBrk="1" hangingPunct="1" indent="-274320" latinLnBrk="0" marL="274320" rtl="0">
        <a:spcBef>
          <a:spcPts val="580"/>
        </a:spcBef>
        <a:buClr>
          <a:schemeClr val="accent1"/>
        </a:buClr>
        <a:buSzPct val="85000"/>
        <a:buFont typeface="Wingdings 2"/>
        <a:buChar char=""/>
        <a:defRPr sz="2600" kern="1200" kumimoji="0">
          <a:solidFill>
            <a:schemeClr val="tx1"/>
          </a:solidFill>
          <a:latin typeface="+mn-lt"/>
          <a:ea typeface="+mn-ea"/>
          <a:cs typeface="+mn-cs"/>
        </a:defRPr>
      </a:lvl1pPr>
      <a:lvl2pPr algn="l" eaLnBrk="1" hangingPunct="1" indent="-228600" latinLnBrk="0" marL="548640" rtl="0">
        <a:spcBef>
          <a:spcPts val="370"/>
        </a:spcBef>
        <a:buClr>
          <a:schemeClr val="accent2"/>
        </a:buClr>
        <a:buSzPct val="85000"/>
        <a:buFont typeface="Wingdings 2"/>
        <a:buChar char=""/>
        <a:defRPr sz="2400" kern="1200" kumimoji="0">
          <a:solidFill>
            <a:schemeClr val="tx1"/>
          </a:solidFill>
          <a:latin typeface="+mn-lt"/>
          <a:ea typeface="+mn-ea"/>
          <a:cs typeface="+mn-cs"/>
        </a:defRPr>
      </a:lvl2pPr>
      <a:lvl3pPr algn="l" eaLnBrk="1" hangingPunct="1" indent="-228600" latinLnBrk="0" marL="822960" rtl="0">
        <a:spcBef>
          <a:spcPts val="370"/>
        </a:spcBef>
        <a:buClr>
          <a:schemeClr val="accent1">
            <a:tint val="60000"/>
          </a:schemeClr>
        </a:buClr>
        <a:buSzPct val="85000"/>
        <a:buFont typeface="Wingdings 2"/>
        <a:buChar char=""/>
        <a:defRPr sz="2000" kern="1200" kumimoji="0">
          <a:solidFill>
            <a:schemeClr val="tx1"/>
          </a:solidFill>
          <a:latin typeface="+mn-lt"/>
          <a:ea typeface="+mn-ea"/>
          <a:cs typeface="+mn-cs"/>
        </a:defRPr>
      </a:lvl3pPr>
      <a:lvl4pPr algn="l" eaLnBrk="1" hangingPunct="1" indent="-228600" latinLnBrk="0" marL="1097280" rtl="0">
        <a:spcBef>
          <a:spcPts val="370"/>
        </a:spcBef>
        <a:buClr>
          <a:schemeClr val="accent3"/>
        </a:buClr>
        <a:buSzPct val="80000"/>
        <a:buFont typeface="Wingdings 2"/>
        <a:buChar char=""/>
        <a:defRPr sz="2000" kern="1200" kumimoji="0">
          <a:solidFill>
            <a:schemeClr val="tx1"/>
          </a:solidFill>
          <a:latin typeface="+mn-lt"/>
          <a:ea typeface="+mn-ea"/>
          <a:cs typeface="+mn-cs"/>
        </a:defRPr>
      </a:lvl4pPr>
      <a:lvl5pPr algn="l" eaLnBrk="1" hangingPunct="1" indent="-228600" latinLnBrk="0" marL="1371600" rtl="0">
        <a:spcBef>
          <a:spcPts val="370"/>
        </a:spcBef>
        <a:buClr>
          <a:schemeClr val="accent3"/>
        </a:buClr>
        <a:buFontTx/>
        <a:buChar char="o"/>
        <a:defRPr sz="2000" kern="1200" kumimoji="0">
          <a:solidFill>
            <a:schemeClr val="tx1"/>
          </a:solidFill>
          <a:latin typeface="+mn-lt"/>
          <a:ea typeface="+mn-ea"/>
          <a:cs typeface="+mn-cs"/>
        </a:defRPr>
      </a:lvl5pPr>
      <a:lvl6pPr algn="l" eaLnBrk="1" hangingPunct="1" indent="-228600" latinLnBrk="0" marL="1645920" rtl="0">
        <a:spcBef>
          <a:spcPts val="370"/>
        </a:spcBef>
        <a:buClr>
          <a:schemeClr val="accent3"/>
        </a:buClr>
        <a:buChar char="•"/>
        <a:defRPr baseline="0" sz="1800" kern="1200" kumimoji="0">
          <a:solidFill>
            <a:schemeClr val="tx1"/>
          </a:solidFill>
          <a:latin typeface="+mn-lt"/>
          <a:ea typeface="+mn-ea"/>
          <a:cs typeface="+mn-cs"/>
        </a:defRPr>
      </a:lvl6pPr>
      <a:lvl7pPr algn="l" eaLnBrk="1" hangingPunct="1" indent="-228600" latinLnBrk="0" marL="1920240" rtl="0">
        <a:spcBef>
          <a:spcPts val="370"/>
        </a:spcBef>
        <a:buClr>
          <a:schemeClr val="accent2"/>
        </a:buClr>
        <a:buChar char="•"/>
        <a:defRPr sz="1800" kern="1200" kumimoji="0">
          <a:solidFill>
            <a:schemeClr val="tx1"/>
          </a:solidFill>
          <a:latin typeface="+mn-lt"/>
          <a:ea typeface="+mn-ea"/>
          <a:cs typeface="+mn-cs"/>
        </a:defRPr>
      </a:lvl7pPr>
      <a:lvl8pPr algn="l" eaLnBrk="1" hangingPunct="1" indent="-228600" latinLnBrk="0" marL="2194560" rtl="0">
        <a:spcBef>
          <a:spcPts val="370"/>
        </a:spcBef>
        <a:buClr>
          <a:schemeClr val="accent1">
            <a:tint val="60000"/>
          </a:schemeClr>
        </a:buClr>
        <a:buChar char="•"/>
        <a:defRPr sz="1800" kern="1200" kumimoji="0">
          <a:solidFill>
            <a:schemeClr val="tx1"/>
          </a:solidFill>
          <a:latin typeface="+mn-lt"/>
          <a:ea typeface="+mn-ea"/>
          <a:cs typeface="+mn-cs"/>
        </a:defRPr>
      </a:lvl8pPr>
      <a:lvl9pPr algn="l" eaLnBrk="1" hangingPunct="1" indent="-228600" latinLnBrk="0" marL="2468880" rtl="0">
        <a:spcBef>
          <a:spcPts val="370"/>
        </a:spcBef>
        <a:buClr>
          <a:schemeClr val="accent2">
            <a:tint val="60000"/>
          </a:schemeClr>
        </a:buClr>
        <a:buChar char="•"/>
        <a:defRPr sz="1800" kern="1200" kumimoji="0">
          <a:solidFill>
            <a:schemeClr val="tx1"/>
          </a:solidFill>
          <a:latin typeface="+mn-lt"/>
          <a:ea typeface="+mn-ea"/>
          <a:cs typeface="+mn-cs"/>
        </a:defRPr>
      </a:lvl9pPr>
    </p:bodyStyle>
    <p:otherStyle>
      <a:lvl1pPr algn="l" eaLnBrk="1" hangingPunct="1" latinLnBrk="0" marL="0" rtl="0">
        <a:defRPr kern="1200" kumimoji="0">
          <a:solidFill>
            <a:schemeClr val="tx1"/>
          </a:solidFill>
          <a:latin typeface="+mn-lt"/>
          <a:ea typeface="+mn-ea"/>
          <a:cs typeface="+mn-cs"/>
        </a:defRPr>
      </a:lvl1pPr>
      <a:lvl2pPr algn="l" eaLnBrk="1" hangingPunct="1" latinLnBrk="0" marL="457200" rtl="0">
        <a:defRPr kern="1200" kumimoji="0">
          <a:solidFill>
            <a:schemeClr val="tx1"/>
          </a:solidFill>
          <a:latin typeface="+mn-lt"/>
          <a:ea typeface="+mn-ea"/>
          <a:cs typeface="+mn-cs"/>
        </a:defRPr>
      </a:lvl2pPr>
      <a:lvl3pPr algn="l" eaLnBrk="1" hangingPunct="1" latinLnBrk="0" marL="914400" rtl="0">
        <a:defRPr kern="1200" kumimoji="0">
          <a:solidFill>
            <a:schemeClr val="tx1"/>
          </a:solidFill>
          <a:latin typeface="+mn-lt"/>
          <a:ea typeface="+mn-ea"/>
          <a:cs typeface="+mn-cs"/>
        </a:defRPr>
      </a:lvl3pPr>
      <a:lvl4pPr algn="l" eaLnBrk="1" hangingPunct="1" latinLnBrk="0" marL="1371600" rtl="0">
        <a:defRPr kern="1200" kumimoji="0">
          <a:solidFill>
            <a:schemeClr val="tx1"/>
          </a:solidFill>
          <a:latin typeface="+mn-lt"/>
          <a:ea typeface="+mn-ea"/>
          <a:cs typeface="+mn-cs"/>
        </a:defRPr>
      </a:lvl4pPr>
      <a:lvl5pPr algn="l" eaLnBrk="1" hangingPunct="1" latinLnBrk="0" marL="1828800" rtl="0">
        <a:defRPr kern="1200" kumimoji="0">
          <a:solidFill>
            <a:schemeClr val="tx1"/>
          </a:solidFill>
          <a:latin typeface="+mn-lt"/>
          <a:ea typeface="+mn-ea"/>
          <a:cs typeface="+mn-cs"/>
        </a:defRPr>
      </a:lvl5pPr>
      <a:lvl6pPr algn="l" eaLnBrk="1" hangingPunct="1" latinLnBrk="0" marL="2286000" rtl="0">
        <a:defRPr kern="1200" kumimoji="0">
          <a:solidFill>
            <a:schemeClr val="tx1"/>
          </a:solidFill>
          <a:latin typeface="+mn-lt"/>
          <a:ea typeface="+mn-ea"/>
          <a:cs typeface="+mn-cs"/>
        </a:defRPr>
      </a:lvl6pPr>
      <a:lvl7pPr algn="l" eaLnBrk="1" hangingPunct="1" latinLnBrk="0" marL="2743200" rtl="0">
        <a:defRPr kern="1200" kumimoji="0">
          <a:solidFill>
            <a:schemeClr val="tx1"/>
          </a:solidFill>
          <a:latin typeface="+mn-lt"/>
          <a:ea typeface="+mn-ea"/>
          <a:cs typeface="+mn-cs"/>
        </a:defRPr>
      </a:lvl7pPr>
      <a:lvl8pPr algn="l" eaLnBrk="1" hangingPunct="1" latinLnBrk="0" marL="3200400" rtl="0">
        <a:defRPr kern="1200" kumimoji="0">
          <a:solidFill>
            <a:schemeClr val="tx1"/>
          </a:solidFill>
          <a:latin typeface="+mn-lt"/>
          <a:ea typeface="+mn-ea"/>
          <a:cs typeface="+mn-cs"/>
        </a:defRPr>
      </a:lvl8pPr>
      <a:lvl9pPr algn="l" eaLnBrk="1" hangingPunct="1" latinLnBrk="0" marL="3657600" rtl="0">
        <a:defRPr kern="1200" kumimoji="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6.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8.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4.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4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8.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4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2.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4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27.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58.xml"/></Relationships>
</file>

<file path=ppt/slides/_rels/slide128.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5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31.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5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33.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5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37.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58.xml"/></Relationships>
</file>

<file path=ppt/slides/_rels/slide138.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58.xml"/></Relationships>
</file>

<file path=ppt/slides/_rels/slide139.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42.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58.xml"/></Relationships>
</file>

<file path=ppt/slides/_rels/slide143.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5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45.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58.xml"/></Relationships>
</file>

<file path=ppt/slides/_rels/slide146.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58.xml"/></Relationships>
</file>

<file path=ppt/slides/_rels/slide147.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5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53.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6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55.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6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59.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61.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6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63.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6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65.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6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68.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6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6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72.xml.rels><?xml version="1.0" encoding="UTF-8" standalone="yes"?>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69.xml"/></Relationships>
</file>

<file path=ppt/slides/_rels/slide173.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69.xml"/></Relationships>
</file>

<file path=ppt/slides/_rels/slide174.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69.xml"/></Relationships>
</file>

<file path=ppt/slides/_rels/slide175.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6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83.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80.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88.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80.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8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92.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8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94.x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8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96.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80.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99.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02.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80.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11.xml.rels><?xml version="1.0" encoding="UTF-8" standalone="yes"?>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90.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15.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9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18.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9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9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22.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91.xml"/></Relationships>
</file>

<file path=ppt/slides/_rels/slide223.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91.xml"/></Relationships>
</file>

<file path=ppt/slides/_rels/slide224.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91.xml"/></Relationships>
</file>

<file path=ppt/slides/_rels/slide225.xml.rels><?xml version="1.0" encoding="UTF-8" standalone="yes"?>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91.xml"/></Relationships>
</file>

<file path=ppt/slides/_rels/slide226.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9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28.xml.rels><?xml version="1.0" encoding="UTF-8" standalone="yes"?>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9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31.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91.xml"/></Relationships>
</file>

<file path=ppt/slides/_rels/slide232.xml.rels><?xml version="1.0" encoding="UTF-8" standalone="yes"?>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0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36.xml.rels><?xml version="1.0" encoding="UTF-8" standalone="yes"?>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0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38.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0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02.xml"/></Relationships>
</file>

<file path=ppt/slides/_rels/slide241.xml.rels><?xml version="1.0" encoding="UTF-8" standalone="yes"?>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02.xml"/></Relationships>
</file>

<file path=ppt/slides/_rels/slide242.xml.rels><?xml version="1.0" encoding="UTF-8" standalone="yes"?>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0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57.xml.rels><?xml version="1.0" encoding="UTF-8" standalone="yes"?>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0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59.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7.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9.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8.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9.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82.xml.rels><?xml version="1.0" encoding="UTF-8" standalone="yes"?>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2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85.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24.xml"/></Relationships>
</file>

<file path=ppt/slides/_rels/slide286.xml.rels><?xml version="1.0" encoding="UTF-8" standalone="yes"?>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24.xml"/></Relationships>
</file>

<file path=ppt/slides/_rels/slide287.xml.rels><?xml version="1.0" encoding="UTF-8" standalone="yes"?>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24.xml"/></Relationships>
</file>

<file path=ppt/slides/_rels/slide28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24.xml"/></Relationships>
</file>

<file path=ppt/slides/_rels/slide289.xml.rels><?xml version="1.0" encoding="UTF-8" standalone="yes"?>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24.xml"/></Relationships>
</file>

<file path=ppt/slides/_rels/slide29.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9.xml"/></Relationships>
</file>

<file path=ppt/slides/_rels/slide290.xml.rels><?xml version="1.0" encoding="UTF-8" standalone="yes"?>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24.xml"/></Relationships>
</file>

<file path=ppt/slides/_rels/slide291.xml.rels><?xml version="1.0" encoding="UTF-8" standalone="yes"?>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124.xml"/></Relationships>
</file>

<file path=ppt/slides/_rels/slide292.xml.rels><?xml version="1.0" encoding="UTF-8" standalone="yes"?>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124.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17.xml.rels><?xml version="1.0" encoding="UTF-8" standalone="yes"?>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35.xml"/></Relationships>
</file>

<file path=ppt/slides/_rels/slide318.xml.rels><?xml version="1.0" encoding="UTF-8" standalone="yes"?>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35.xml"/></Relationships>
</file>

<file path=ppt/slides/_rels/slide319.xml.rels><?xml version="1.0" encoding="UTF-8" standalone="yes"?>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1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321.xml.rels><?xml version="1.0" encoding="UTF-8" standalone="yes"?>
<Relationships xmlns="http://schemas.openxmlformats.org/package/2006/relationships"><Relationship Id="rId1" Type="http://schemas.openxmlformats.org/officeDocument/2006/relationships/image" Target="../media/image89.png"/><Relationship Id="rId2" Type="http://schemas.openxmlformats.org/officeDocument/2006/relationships/slideLayout" Target="../slideLayouts/slideLayout135.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24.xml.rels><?xml version="1.0" encoding="UTF-8" standalone="yes"?>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35.xml"/></Relationships>
</file>

<file path=ppt/slides/_rels/slide325.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3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27.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35.xml"/></Relationships>
</file>

<file path=ppt/slides/_rels/slide328.xml.rels><?xml version="1.0" encoding="UTF-8" standalone="yes"?>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35.xml"/></Relationships>
</file>

<file path=ppt/slides/_rels/slide329.xml.rels><?xml version="1.0" encoding="UTF-8" standalone="yes"?>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0.xml.rels><?xml version="1.0" encoding="UTF-8" standalone="yes"?>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3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332.xml.rels><?xml version="1.0" encoding="UTF-8" standalone="yes"?>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35.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34.xml.rels><?xml version="1.0" encoding="UTF-8" standalone="yes"?>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35.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37.xml.rels><?xml version="1.0" encoding="UTF-8" standalone="yes"?>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35.xml"/></Relationships>
</file>

<file path=ppt/slides/_rels/slide338.xml.rels><?xml version="1.0" encoding="UTF-8" standalone="yes"?>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35.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0.xml.rels><?xml version="1.0" encoding="UTF-8" standalone="yes"?>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35.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44.xml.rels><?xml version="1.0" encoding="UTF-8" standalone="yes"?>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35.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46.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35.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48.xml.rels><?xml version="1.0" encoding="UTF-8" standalone="yes"?>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135.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51.xml.rels><?xml version="1.0" encoding="UTF-8" standalone="yes"?>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35.xml"/></Relationships>
</file>

<file path=ppt/slides/_rels/slide352.xml.rels><?xml version="1.0" encoding="UTF-8" standalone="yes"?>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135.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54.xml.rels><?xml version="1.0" encoding="UTF-8" standalone="yes"?>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13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56.xml.rels><?xml version="1.0" encoding="UTF-8" standalone="yes"?>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1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4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3.xml.rels><?xml version="1.0" encoding="UTF-8" standalone="yes"?>
<Relationships xmlns="http://schemas.openxmlformats.org/package/2006/relationships"><Relationship Id="rId1" Type="http://schemas.openxmlformats.org/officeDocument/2006/relationships/diagramLayout" Target="../diagrams/layout1.xml"/><Relationship Id="rId2" Type="http://schemas.openxmlformats.org/officeDocument/2006/relationships/diagramData" Target="../diagrams/data1.xml"/><Relationship Id="rId3" Type="http://schemas.microsoft.com/office/2007/relationships/diagramDrawing" Target="../diagrams/drawing1.xml"/><Relationship Id="rId4" Type="http://schemas.openxmlformats.org/officeDocument/2006/relationships/diagramColors" Target="../diagrams/colors1.xml"/><Relationship Id="rId5" Type="http://schemas.openxmlformats.org/officeDocument/2006/relationships/diagramQuickStyle" Target="../diagrams/quickStyle1.xml"/><Relationship Id="rId6" Type="http://schemas.openxmlformats.org/officeDocument/2006/relationships/slideLayout" Target="../slideLayouts/slideLayout4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p:bgPr>
    </p:bg>
    <p:spTree>
      <p:nvGrpSpPr>
        <p:cNvPr id="24" name=""/>
        <p:cNvGrpSpPr/>
        <p:nvPr/>
      </p:nvGrpSpPr>
      <p:grpSpPr>
        <a:xfrm>
          <a:off x="0" y="0"/>
          <a:ext cx="0" cy="0"/>
          <a:chOff x="0" y="0"/>
          <a:chExt cx="0" cy="0"/>
        </a:xfrm>
      </p:grpSpPr>
      <p:sp useBgFill="1">
        <p:nvSpPr>
          <p:cNvPr id="1048587" name="Rectangle 29"/>
          <p:cNvSpPr>
            <a:spLocks noChangeAspect="1" noMove="1" noResize="1" noRot="1" noGrp="1" noAdjustHandles="1" noEditPoints="1" noChangeArrowheads="1" noChangeShapeType="1" noTextEdit="1"/>
          </p:cNvSpPr>
          <p:nvPr/>
        </p:nvSpPr>
        <p:spPr>
          <a:xfrm>
            <a:off x="0" y="0"/>
            <a:ext cx="12192000" cy="6858000"/>
          </a:xfrm>
          <a:prstGeom prst="rect"/>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88" name="Rectangle 31"/>
          <p:cNvSpPr>
            <a:spLocks noChangeAspect="1" noMove="1" noResize="1" noRot="1" noGrp="1" noAdjustHandles="1" noEditPoints="1" noChangeArrowheads="1" noChangeShapeType="1" noTextEdit="1"/>
          </p:cNvSpPr>
          <p:nvPr/>
        </p:nvSpPr>
        <p:spPr>
          <a:xfrm>
            <a:off x="0" y="0"/>
            <a:ext cx="12192000" cy="6858000"/>
          </a:xfrm>
          <a:prstGeom prst="rect"/>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89" name="Title 1"/>
          <p:cNvSpPr>
            <a:spLocks noGrp="1"/>
          </p:cNvSpPr>
          <p:nvPr>
            <p:ph type="ctrTitle"/>
          </p:nvPr>
        </p:nvSpPr>
        <p:spPr>
          <a:xfrm>
            <a:off x="720000" y="1554630"/>
            <a:ext cx="5015638" cy="1969770"/>
          </a:xfrm>
        </p:spPr>
        <p:txBody>
          <a:bodyPr>
            <a:normAutofit/>
          </a:bodyPr>
          <a:p>
            <a:pPr>
              <a:lnSpc>
                <a:spcPct val="90000"/>
              </a:lnSpc>
            </a:pPr>
            <a:endParaRPr dirty="0" sz="4300" lang="en-IN">
              <a:latin typeface="Bookman Old Style" panose="02050604050505020204" pitchFamily="18" charset="0"/>
            </a:endParaRPr>
          </a:p>
          <a:p>
            <a:pPr>
              <a:lnSpc>
                <a:spcPct val="90000"/>
              </a:lnSpc>
            </a:pPr>
            <a:r>
              <a:rPr dirty="0" sz="4300" lang="en-US">
                <a:latin typeface="Bookman Old Style" panose="02050604050505020204" pitchFamily="18" charset="0"/>
              </a:rPr>
              <a:t>Internet Programming</a:t>
            </a:r>
            <a:endParaRPr dirty="0" sz="4300" lang="en-IN">
              <a:latin typeface="Bookman Old Style" panose="02050604050505020204" pitchFamily="18" charset="0"/>
            </a:endParaRPr>
          </a:p>
        </p:txBody>
      </p:sp>
      <p:grpSp>
        <p:nvGrpSpPr>
          <p:cNvPr id="25" name="Group 33"/>
          <p:cNvGrpSpPr>
            <a:grpSpLocks noMove="1" noResize="1" noRot="1" noGrp="1" noChangeAspect="1"/>
          </p:cNvGrpSpPr>
          <p:nvPr/>
        </p:nvGrpSpPr>
        <p:grpSpPr>
          <a:xfrm>
            <a:off x="1965602" y="317452"/>
            <a:ext cx="2088038" cy="719230"/>
            <a:chOff x="4532666" y="505937"/>
            <a:chExt cx="2981730" cy="1027064"/>
          </a:xfrm>
        </p:grpSpPr>
        <p:sp>
          <p:nvSpPr>
            <p:cNvPr id="1048590" name="Freeform 78"/>
            <p:cNvSpPr/>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anchor="t" anchorCtr="0" bIns="45720" compatLnSpc="1" lIns="91440" numCol="1" rIns="91440" tIns="45720" vert="horz" wrap="square">
              <a:prstTxWarp prst="textNoShape"/>
            </a:bodyPr>
            <a:p>
              <a:endParaRPr lang="en-US">
                <a:solidFill>
                  <a:schemeClr val="accent3"/>
                </a:solidFill>
              </a:endParaRPr>
            </a:p>
          </p:txBody>
        </p:sp>
        <p:sp>
          <p:nvSpPr>
            <p:cNvPr id="1048591" name="Freeform 79"/>
            <p:cNvSpPr/>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anchor="t" anchorCtr="0" bIns="45720" compatLnSpc="1" lIns="91440" numCol="1" rIns="91440" tIns="45720" vert="horz" wrap="square">
              <a:prstTxWarp prst="textNoShape"/>
            </a:bodyPr>
            <a:p>
              <a:endParaRPr lang="en-US">
                <a:solidFill>
                  <a:schemeClr val="accent3"/>
                </a:solidFill>
              </a:endParaRPr>
            </a:p>
          </p:txBody>
        </p:sp>
        <p:sp>
          <p:nvSpPr>
            <p:cNvPr id="1048592" name="Freeform 85"/>
            <p:cNvSpPr/>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anchor="t" anchorCtr="0" bIns="45720" compatLnSpc="1" lIns="91440" numCol="1" rIns="91440" tIns="45720" vert="horz" wrap="square">
              <a:prstTxWarp prst="textNoShape"/>
            </a:bodyPr>
            <a:p>
              <a:endParaRPr lang="en-US">
                <a:solidFill>
                  <a:schemeClr val="accent3"/>
                </a:solidFill>
              </a:endParaRPr>
            </a:p>
          </p:txBody>
        </p:sp>
      </p:grpSp>
      <p:grpSp>
        <p:nvGrpSpPr>
          <p:cNvPr id="26" name="Group 38"/>
          <p:cNvGrpSpPr>
            <a:grpSpLocks noMove="1" noResize="1" noRot="1" noGrp="1" noChangeAspect="1"/>
          </p:cNvGrpSpPr>
          <p:nvPr/>
        </p:nvGrpSpPr>
        <p:grpSpPr>
          <a:xfrm>
            <a:off x="2017356" y="5503147"/>
            <a:ext cx="2117174" cy="588806"/>
            <a:chOff x="4549904" y="5078157"/>
            <a:chExt cx="3023338" cy="840818"/>
          </a:xfrm>
        </p:grpSpPr>
        <p:sp>
          <p:nvSpPr>
            <p:cNvPr id="1048593" name="Freeform 80"/>
            <p:cNvSpPr/>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anchor="t" anchorCtr="0" bIns="45720" compatLnSpc="1" lIns="91440" numCol="1" rIns="91440" tIns="45720" vert="horz" wrap="square">
              <a:prstTxWarp prst="textNoShape"/>
            </a:bodyPr>
            <a:p>
              <a:endParaRPr lang="en-US">
                <a:solidFill>
                  <a:schemeClr val="accent3"/>
                </a:solidFill>
              </a:endParaRPr>
            </a:p>
          </p:txBody>
        </p:sp>
        <p:sp>
          <p:nvSpPr>
            <p:cNvPr id="1048594" name="Freeform 84"/>
            <p:cNvSpPr/>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anchor="t" anchorCtr="0" bIns="45720" compatLnSpc="1" lIns="91440" numCol="1" rIns="91440" tIns="45720" vert="horz" wrap="square">
              <a:prstTxWarp prst="textNoShape"/>
            </a:bodyPr>
            <a:p>
              <a:endParaRPr lang="en-US">
                <a:solidFill>
                  <a:schemeClr val="accent3"/>
                </a:solidFill>
              </a:endParaRPr>
            </a:p>
          </p:txBody>
        </p:sp>
        <p:sp>
          <p:nvSpPr>
            <p:cNvPr id="1048595" name="Freeform 87"/>
            <p:cNvSpPr/>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anchor="t" anchorCtr="0" bIns="45720" compatLnSpc="1" lIns="91440" numCol="1" rIns="91440" tIns="45720" vert="horz" wrap="square">
              <a:prstTxWarp prst="textNoShape"/>
            </a:bodyPr>
            <a:p>
              <a:endParaRPr lang="en-US">
                <a:solidFill>
                  <a:schemeClr val="accent3"/>
                </a:solidFill>
              </a:endParaRPr>
            </a:p>
          </p:txBody>
        </p:sp>
      </p:grpSp>
      <p:pic>
        <p:nvPicPr>
          <p:cNvPr id="2097152" name="Picture 3"/>
          <p:cNvPicPr>
            <a:picLocks noChangeAspect="1"/>
          </p:cNvPicPr>
          <p:nvPr/>
        </p:nvPicPr>
        <p:blipFill rotWithShape="1">
          <a:blip xmlns:r="http://schemas.openxmlformats.org/officeDocument/2006/relationships" r:embed="rId1"/>
          <a:srcRect l="13692" r="48289"/>
          <a:stretch>
            <a:fillRect/>
          </a:stretch>
        </p:blipFill>
        <p:spPr>
          <a:xfrm>
            <a:off x="7123857" y="720000"/>
            <a:ext cx="3656135" cy="5409338"/>
          </a:xfrm>
          <a:custGeom>
            <a:avLst/>
            <a:ahLst/>
            <a:rect l="l" t="t" r="r" b="b"/>
            <a:pathLst>
              <a:path w="5014800" h="5409338">
                <a:moveTo>
                  <a:pt x="0" y="0"/>
                </a:moveTo>
                <a:lnTo>
                  <a:pt x="5014800" y="0"/>
                </a:lnTo>
                <a:lnTo>
                  <a:pt x="5014800" y="5409338"/>
                </a:lnTo>
                <a:lnTo>
                  <a:pt x="0" y="5409338"/>
                </a:lnTo>
                <a:close/>
              </a:path>
            </a:pathLst>
          </a:custGeom>
        </p:spPr>
      </p:pic>
    </p:spTree>
  </p:cSld>
  <p:clrMapOvr>
    <a:masterClrMapping/>
  </p:clrMapOvr>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27" name="Title 1"/>
          <p:cNvSpPr>
            <a:spLocks noGrp="1"/>
          </p:cNvSpPr>
          <p:nvPr>
            <p:ph type="title"/>
          </p:nvPr>
        </p:nvSpPr>
        <p:spPr>
          <a:xfrm>
            <a:off x="604590" y="2636668"/>
            <a:ext cx="3107463" cy="1962948"/>
          </a:xfrm>
        </p:spPr>
        <p:txBody>
          <a:bodyPr>
            <a:normAutofit/>
          </a:bodyPr>
          <a:p>
            <a:r>
              <a:rPr dirty="0" sz="3200" lang="en-US">
                <a:latin typeface="Bookman Old Style" panose="02050604050505020204" pitchFamily="18" charset="0"/>
              </a:rPr>
              <a:t>Front End</a:t>
            </a:r>
            <a:br>
              <a:rPr dirty="0" sz="3200" lang="en-US">
                <a:latin typeface="Bookman Old Style" panose="02050604050505020204" pitchFamily="18" charset="0"/>
              </a:rPr>
            </a:br>
            <a:r>
              <a:rPr dirty="0" sz="3200" lang="en-US">
                <a:latin typeface="Bookman Old Style" panose="02050604050505020204" pitchFamily="18" charset="0"/>
              </a:rPr>
              <a:t>Development</a:t>
            </a:r>
            <a:endParaRPr dirty="0" sz="3200" lang="en-IN">
              <a:latin typeface="Bookman Old Style" panose="02050604050505020204" pitchFamily="18" charset="0"/>
            </a:endParaRPr>
          </a:p>
        </p:txBody>
      </p:sp>
      <p:sp>
        <p:nvSpPr>
          <p:cNvPr id="1048628" name="Content Placeholder 2"/>
          <p:cNvSpPr>
            <a:spLocks noGrp="1"/>
          </p:cNvSpPr>
          <p:nvPr>
            <p:ph idx="1"/>
          </p:nvPr>
        </p:nvSpPr>
        <p:spPr>
          <a:xfrm>
            <a:off x="4560026" y="589124"/>
            <a:ext cx="6911974" cy="5962596"/>
          </a:xfrm>
        </p:spPr>
        <p:txBody>
          <a:bodyPr>
            <a:normAutofit/>
          </a:bodyPr>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DHTML with JavaScript</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JSON introduction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Syntax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Function Files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Http Request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SQL</a:t>
            </a:r>
            <a:endParaRPr dirty="0" sz="2000" lang="en-US">
              <a:latin typeface="Bookman Old Style" panose="02050604050505020204" pitchFamily="18" charset="0"/>
            </a:endParaRPr>
          </a:p>
        </p:txBody>
      </p:sp>
      <p:sp>
        <p:nvSpPr>
          <p:cNvPr id="1048629" name="Text Placeholder 3"/>
          <p:cNvSpPr>
            <a:spLocks noGrp="1"/>
          </p:cNvSpPr>
          <p:nvPr>
            <p:ph type="body" sz="half" idx="2"/>
          </p:nvPr>
        </p:nvSpPr>
        <p:spPr>
          <a:xfrm>
            <a:off x="720000" y="5051394"/>
            <a:ext cx="3107463" cy="722043"/>
          </a:xfrm>
        </p:spPr>
        <p:txBody>
          <a:bodyPr/>
          <a:p>
            <a:r>
              <a:rPr dirty="0" lang="en-US">
                <a:latin typeface="Bookman Old Style" panose="02050604050505020204" pitchFamily="18" charset="0"/>
              </a:rPr>
              <a:t>Module 2</a:t>
            </a:r>
            <a:endParaRPr dirty="0" lang="en-IN">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28">
                                            <p:txEl>
                                              <p:pRg st="0" end="0"/>
                                            </p:txEl>
                                          </p:spTgt>
                                        </p:tgtEl>
                                        <p:attrNameLst>
                                          <p:attrName>style.visibility</p:attrName>
                                        </p:attrNameLst>
                                      </p:cBhvr>
                                      <p:to>
                                        <p:strVal val="visible"/>
                                      </p:to>
                                    </p:set>
                                    <p:anim calcmode="lin" valueType="num">
                                      <p:cBhvr additive="base">
                                        <p:cTn dur="500" fill="hold" id="7"/>
                                        <p:tgtEl>
                                          <p:spTgt spid="104862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6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28">
                                            <p:txEl>
                                              <p:pRg st="1" end="1"/>
                                            </p:txEl>
                                          </p:spTgt>
                                        </p:tgtEl>
                                        <p:attrNameLst>
                                          <p:attrName>style.visibility</p:attrName>
                                        </p:attrNameLst>
                                      </p:cBhvr>
                                      <p:to>
                                        <p:strVal val="visible"/>
                                      </p:to>
                                    </p:set>
                                    <p:anim calcmode="lin" valueType="num">
                                      <p:cBhvr additive="base">
                                        <p:cTn dur="500" fill="hold" id="13"/>
                                        <p:tgtEl>
                                          <p:spTgt spid="1048628">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62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628">
                                            <p:txEl>
                                              <p:pRg st="2" end="2"/>
                                            </p:txEl>
                                          </p:spTgt>
                                        </p:tgtEl>
                                        <p:attrNameLst>
                                          <p:attrName>style.visibility</p:attrName>
                                        </p:attrNameLst>
                                      </p:cBhvr>
                                      <p:to>
                                        <p:strVal val="visible"/>
                                      </p:to>
                                    </p:set>
                                    <p:anim calcmode="lin" valueType="num">
                                      <p:cBhvr additive="base">
                                        <p:cTn dur="500" fill="hold" id="19"/>
                                        <p:tgtEl>
                                          <p:spTgt spid="1048628">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62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628">
                                            <p:txEl>
                                              <p:pRg st="3" end="3"/>
                                            </p:txEl>
                                          </p:spTgt>
                                        </p:tgtEl>
                                        <p:attrNameLst>
                                          <p:attrName>style.visibility</p:attrName>
                                        </p:attrNameLst>
                                      </p:cBhvr>
                                      <p:to>
                                        <p:strVal val="visible"/>
                                      </p:to>
                                    </p:set>
                                    <p:anim calcmode="lin" valueType="num">
                                      <p:cBhvr additive="base">
                                        <p:cTn dur="500" fill="hold" id="25"/>
                                        <p:tgtEl>
                                          <p:spTgt spid="1048628">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62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628">
                                            <p:txEl>
                                              <p:pRg st="4" end="4"/>
                                            </p:txEl>
                                          </p:spTgt>
                                        </p:tgtEl>
                                        <p:attrNameLst>
                                          <p:attrName>style.visibility</p:attrName>
                                        </p:attrNameLst>
                                      </p:cBhvr>
                                      <p:to>
                                        <p:strVal val="visible"/>
                                      </p:to>
                                    </p:set>
                                    <p:anim calcmode="lin" valueType="num">
                                      <p:cBhvr additive="base">
                                        <p:cTn dur="500" fill="hold" id="31"/>
                                        <p:tgtEl>
                                          <p:spTgt spid="1048628">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62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628">
                                            <p:txEl>
                                              <p:pRg st="5" end="5"/>
                                            </p:txEl>
                                          </p:spTgt>
                                        </p:tgtEl>
                                        <p:attrNameLst>
                                          <p:attrName>style.visibility</p:attrName>
                                        </p:attrNameLst>
                                      </p:cBhvr>
                                      <p:to>
                                        <p:strVal val="visible"/>
                                      </p:to>
                                    </p:set>
                                    <p:anim calcmode="lin" valueType="num">
                                      <p:cBhvr additive="base">
                                        <p:cTn dur="500" fill="hold" id="37"/>
                                        <p:tgtEl>
                                          <p:spTgt spid="1048628">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62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8"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341" name=""/>
        <p:cNvGrpSpPr/>
        <p:nvPr/>
      </p:nvGrpSpPr>
      <p:grpSpPr>
        <a:xfrm>
          <a:off x="0" y="0"/>
          <a:ext cx="0" cy="0"/>
          <a:chOff x="0" y="0"/>
          <a:chExt cx="0" cy="0"/>
        </a:xfrm>
      </p:grpSpPr>
      <p:sp>
        <p:nvSpPr>
          <p:cNvPr id="1049250" name="Title 1"/>
          <p:cNvSpPr>
            <a:spLocks noGrp="1"/>
          </p:cNvSpPr>
          <p:nvPr>
            <p:ph type="title"/>
          </p:nvPr>
        </p:nvSpPr>
        <p:spPr>
          <a:xfrm>
            <a:off x="924636" y="53228"/>
            <a:ext cx="4370033" cy="547273"/>
          </a:xfrm>
        </p:spPr>
        <p:txBody>
          <a:bodyPr>
            <a:normAutofit fontScale="90000"/>
          </a:bodyPr>
          <a:p>
            <a:r>
              <a:rPr cap="none" dirty="0" sz="3200" lang="en-US">
                <a:solidFill>
                  <a:srgbClr val="FF0000"/>
                </a:solidFill>
              </a:rPr>
              <a:t>HTML Attributes</a:t>
            </a:r>
            <a:endParaRPr cap="none" dirty="0" sz="3200" lang="en-IN">
              <a:solidFill>
                <a:srgbClr val="FF0000"/>
              </a:solidFill>
            </a:endParaRPr>
          </a:p>
        </p:txBody>
      </p:sp>
      <p:sp>
        <p:nvSpPr>
          <p:cNvPr id="1049251" name="Content Placeholder 2"/>
          <p:cNvSpPr>
            <a:spLocks noGrp="1"/>
          </p:cNvSpPr>
          <p:nvPr>
            <p:ph idx="1"/>
          </p:nvPr>
        </p:nvSpPr>
        <p:spPr>
          <a:xfrm>
            <a:off x="472096" y="558232"/>
            <a:ext cx="5602657" cy="3686222"/>
          </a:xfrm>
          <a:solidFill>
            <a:schemeClr val="accent1">
              <a:lumMod val="40000"/>
              <a:lumOff val="60000"/>
            </a:schemeClr>
          </a:solidFill>
        </p:spPr>
        <p:txBody>
          <a:bodyPr>
            <a:normAutofit/>
          </a:bodyPr>
          <a:p>
            <a:pPr indent="0" marL="0">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!DOCTYPE</a:t>
            </a:r>
            <a:r>
              <a:rPr b="0" dirty="0" sz="1400" i="0" lang="en-US">
                <a:solidFill>
                  <a:srgbClr val="FF0000"/>
                </a:solidFill>
                <a:effectLst/>
                <a:latin typeface="Consolas" panose="020B0609020204030204" pitchFamily="49" charset="0"/>
              </a:rPr>
              <a:t> html</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Page Title</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r>
              <a:rPr dirty="0" sz="1400" lang="en-US"/>
              <a:t/>
            </a:r>
            <a:br>
              <a:rPr dirty="0" sz="1400" lang="en-US"/>
            </a:b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h1</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My First Heading</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/h1</a:t>
            </a:r>
            <a:r>
              <a:rPr b="0" dirty="0" sz="1400" i="0" lang="en-US">
                <a:solidFill>
                  <a:srgbClr val="0000CD"/>
                </a:solidFill>
                <a:effectLst/>
                <a:latin typeface="Consolas" panose="020B0609020204030204" pitchFamily="49" charset="0"/>
              </a:rPr>
              <a:t>&gt;</a:t>
            </a:r>
          </a:p>
          <a:p>
            <a:pPr indent="0" marL="0">
              <a:spcBef>
                <a:spcPts val="0"/>
              </a:spcBef>
              <a:buNone/>
            </a:pPr>
            <a:endParaRPr b="0" dirty="0" sz="1400" i="0" lang="en-US">
              <a:solidFill>
                <a:srgbClr val="0000CD"/>
              </a:solidFill>
              <a:effectLst/>
              <a:latin typeface="Consolas" panose="020B0609020204030204" pitchFamily="49" charset="0"/>
            </a:endParaRPr>
          </a:p>
          <a:p>
            <a:pPr indent="0" marL="0">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a</a:t>
            </a:r>
            <a:r>
              <a:rPr b="0" dirty="0" sz="1400" i="0" lang="en-US">
                <a:solidFill>
                  <a:srgbClr val="FF0000"/>
                </a:solidFill>
                <a:effectLst/>
                <a:latin typeface="Consolas" panose="020B0609020204030204" pitchFamily="49" charset="0"/>
              </a:rPr>
              <a:t> </a:t>
            </a:r>
            <a:r>
              <a:rPr b="0" dirty="0" sz="1400" i="0" lang="en-US" err="1">
                <a:solidFill>
                  <a:srgbClr val="FF0000"/>
                </a:solidFill>
                <a:effectLst/>
                <a:latin typeface="Consolas" panose="020B0609020204030204" pitchFamily="49" charset="0"/>
              </a:rPr>
              <a:t>href</a:t>
            </a:r>
            <a:r>
              <a:rPr b="0" dirty="0" sz="1400" i="0" lang="en-US">
                <a:solidFill>
                  <a:srgbClr val="0000CD"/>
                </a:solidFill>
                <a:effectLst/>
                <a:latin typeface="Consolas" panose="020B0609020204030204" pitchFamily="49" charset="0"/>
              </a:rPr>
              <a:t>="https://www.w3schools.com"&gt;</a:t>
            </a:r>
            <a:r>
              <a:rPr b="0" dirty="0" sz="1400" i="0" lang="en-US">
                <a:solidFill>
                  <a:srgbClr val="000000"/>
                </a:solidFill>
                <a:effectLst/>
                <a:latin typeface="Consolas" panose="020B0609020204030204" pitchFamily="49" charset="0"/>
              </a:rPr>
              <a:t>Visit W3Schools</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/a</a:t>
            </a:r>
            <a:r>
              <a:rPr b="0" dirty="0" sz="1400" i="0" lang="en-US">
                <a:solidFill>
                  <a:srgbClr val="0000CD"/>
                </a:solidFill>
                <a:effectLst/>
                <a:latin typeface="Consolas" panose="020B0609020204030204" pitchFamily="49" charset="0"/>
              </a:rPr>
              <a:t>&gt;</a:t>
            </a:r>
          </a:p>
          <a:p>
            <a:pPr indent="0" marL="0">
              <a:spcBef>
                <a:spcPts val="0"/>
              </a:spcBef>
              <a:buNone/>
            </a:pPr>
            <a:r>
              <a:rPr b="0" dirty="0" sz="1400" i="0" lang="en-IN">
                <a:solidFill>
                  <a:srgbClr val="0000CD"/>
                </a:solidFill>
                <a:effectLst/>
                <a:latin typeface="Consolas" panose="020B0609020204030204" pitchFamily="49" charset="0"/>
              </a:rPr>
              <a:t>&lt;</a:t>
            </a:r>
            <a:r>
              <a:rPr b="0" dirty="0" sz="1400" i="0" lang="en-IN" err="1">
                <a:solidFill>
                  <a:srgbClr val="A52A2A"/>
                </a:solidFill>
                <a:effectLst/>
                <a:latin typeface="Consolas" panose="020B0609020204030204" pitchFamily="49" charset="0"/>
              </a:rPr>
              <a:t>img</a:t>
            </a:r>
            <a:r>
              <a:rPr b="0" dirty="0" sz="1400" i="0" lang="en-IN">
                <a:solidFill>
                  <a:srgbClr val="FF0000"/>
                </a:solidFill>
                <a:effectLst/>
                <a:latin typeface="Consolas" panose="020B0609020204030204" pitchFamily="49" charset="0"/>
              </a:rPr>
              <a:t> </a:t>
            </a:r>
            <a:r>
              <a:rPr b="0" dirty="0" sz="1400" i="0" lang="en-IN" err="1">
                <a:solidFill>
                  <a:srgbClr val="FF0000"/>
                </a:solidFill>
                <a:effectLst/>
                <a:latin typeface="Consolas" panose="020B0609020204030204" pitchFamily="49" charset="0"/>
              </a:rPr>
              <a:t>src</a:t>
            </a:r>
            <a:r>
              <a:rPr b="0" dirty="0" sz="1400" i="0" lang="en-IN">
                <a:solidFill>
                  <a:srgbClr val="0000CD"/>
                </a:solidFill>
                <a:effectLst/>
                <a:latin typeface="Consolas" panose="020B0609020204030204" pitchFamily="49" charset="0"/>
              </a:rPr>
              <a:t>="img_girl.jpg"&gt;</a:t>
            </a:r>
            <a:r>
              <a:rPr dirty="0" sz="1400" lang="en-US"/>
              <a:t/>
            </a:r>
            <a:br>
              <a:rPr dirty="0" sz="1400" lang="en-US"/>
            </a:br>
            <a:endParaRPr dirty="0" sz="1400" lang="en-US"/>
          </a:p>
          <a:p>
            <a:pPr indent="0" marL="0">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p</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My first paragraph.</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/p</a:t>
            </a:r>
            <a:r>
              <a:rPr b="0" dirty="0" sz="1400" i="0" lang="en-US">
                <a:solidFill>
                  <a:srgbClr val="0000CD"/>
                </a:solidFill>
                <a:effectLst/>
                <a:latin typeface="Consolas" panose="020B0609020204030204" pitchFamily="49" charset="0"/>
              </a:rPr>
              <a:t>&gt;</a:t>
            </a:r>
            <a:r>
              <a:rPr dirty="0" sz="1400" lang="en-US"/>
              <a:t/>
            </a:r>
            <a:br>
              <a:rPr dirty="0" sz="1400" lang="en-US"/>
            </a:b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endParaRPr dirty="0" sz="1400" lang="en-IN"/>
          </a:p>
        </p:txBody>
      </p:sp>
      <p:sp>
        <p:nvSpPr>
          <p:cNvPr id="1049252" name="Rectangle 2"/>
          <p:cNvSpPr>
            <a:spLocks noChangeArrowheads="1"/>
          </p:cNvSpPr>
          <p:nvPr/>
        </p:nvSpPr>
        <p:spPr bwMode="auto">
          <a:xfrm>
            <a:off x="6480699" y="58850"/>
            <a:ext cx="5370990" cy="6740307"/>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latinLnBrk="0" lvl="0" marR="0" rtl="0">
              <a:lnSpc>
                <a:spcPct val="200000"/>
              </a:lnSpc>
              <a:spcBef>
                <a:spcPct val="0"/>
              </a:spcBef>
              <a:spcAft>
                <a:spcPct val="0"/>
              </a:spcAft>
              <a:buClrTx/>
              <a:buSzTx/>
            </a:pPr>
            <a:r>
              <a:rPr altLang="en-US" baseline="0" b="1" cap="none" dirty="0" sz="1200" i="0" kumimoji="0" lang="en-US" normalizeH="0" strike="noStrike" u="none">
                <a:ln>
                  <a:noFill/>
                </a:ln>
                <a:solidFill>
                  <a:schemeClr val="tx2"/>
                </a:solidFill>
                <a:effectLst/>
                <a:latin typeface="Verdana" panose="020B0604030504040204" pitchFamily="34" charset="0"/>
                <a:ea typeface="Verdana" panose="020B0604030504040204" pitchFamily="34" charset="0"/>
              </a:rPr>
              <a:t>&lt;</a:t>
            </a:r>
            <a:r>
              <a:rPr altLang="en-US" baseline="0" b="1" cap="none" dirty="0" sz="1200" i="0" kumimoji="0" lang="en-US" normalizeH="0" err="1" strike="noStrike" u="none">
                <a:ln>
                  <a:noFill/>
                </a:ln>
                <a:solidFill>
                  <a:schemeClr val="tx2"/>
                </a:solidFill>
                <a:effectLst/>
                <a:latin typeface="Verdana" panose="020B0604030504040204" pitchFamily="34" charset="0"/>
                <a:ea typeface="Verdana" panose="020B0604030504040204" pitchFamily="34" charset="0"/>
              </a:rPr>
              <a:t>img</a:t>
            </a:r>
            <a:r>
              <a:rPr altLang="en-US" baseline="0" b="1" cap="none" dirty="0" sz="1200" i="0" kumimoji="0" lang="en-US" normalizeH="0" strike="noStrike" u="none">
                <a:ln>
                  <a:noFill/>
                </a:ln>
                <a:solidFill>
                  <a:schemeClr val="tx2"/>
                </a:solidFill>
                <a:effectLst/>
                <a:latin typeface="Verdana" panose="020B0604030504040204" pitchFamily="34" charset="0"/>
                <a:ea typeface="Verdana" panose="020B0604030504040204" pitchFamily="34" charset="0"/>
              </a:rPr>
              <a:t>&gt; </a:t>
            </a: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tag is used to embed an image in an HTML page</a:t>
            </a:r>
            <a:r>
              <a:rPr altLang="en-US" baseline="0" b="0" cap="none" dirty="0" sz="1200" i="0" kumimoji="0" lang="en-US" normalizeH="0" strike="noStrike" u="none" smtClean="0">
                <a:ln>
                  <a:noFill/>
                </a:ln>
                <a:solidFill>
                  <a:schemeClr val="tx2">
                    <a:lumMod val="50000"/>
                  </a:schemeClr>
                </a:solidFill>
                <a:effectLst/>
                <a:latin typeface="Verdana" panose="020B0604030504040204" pitchFamily="34" charset="0"/>
                <a:ea typeface="Verdana" panose="020B0604030504040204" pitchFamily="34" charset="0"/>
              </a:rPr>
              <a:t>.</a:t>
            </a:r>
          </a:p>
          <a:p>
            <a:pPr algn="l" defTabSz="914400" eaLnBrk="0" fontAlgn="base" hangingPunct="0" latinLnBrk="0" lvl="0" marR="0" rtl="0">
              <a:lnSpc>
                <a:spcPct val="200000"/>
              </a:lnSpc>
              <a:spcBef>
                <a:spcPct val="0"/>
              </a:spcBef>
              <a:spcAft>
                <a:spcPct val="0"/>
              </a:spcAft>
              <a:buClrTx/>
              <a:buSzTx/>
            </a:pPr>
            <a:endParaRPr altLang="en-US" baseline="0" b="0" cap="none" dirty="0" sz="1200" i="0" kumimoji="0" lang="en-US" normalizeH="0" strike="noStrike" u="none" smtClean="0">
              <a:ln>
                <a:noFill/>
              </a:ln>
              <a:solidFill>
                <a:schemeClr val="tx2">
                  <a:lumMod val="50000"/>
                </a:schemeClr>
              </a:solidFill>
              <a:effectLst/>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r>
              <a:rPr altLang="en-US" b="1" dirty="0" sz="1200" lang="en-US" smtClean="0">
                <a:solidFill>
                  <a:schemeClr val="tx2">
                    <a:lumMod val="50000"/>
                  </a:schemeClr>
                </a:solidFill>
                <a:latin typeface="Verdana" panose="020B0604030504040204" pitchFamily="34" charset="0"/>
                <a:ea typeface="Verdana" panose="020B0604030504040204" pitchFamily="34" charset="0"/>
              </a:rPr>
              <a:t>Attribute</a:t>
            </a:r>
            <a:r>
              <a:rPr altLang="en-US" baseline="0" b="1" cap="none" dirty="0" sz="1200" i="0" kumimoji="0" lang="en-US" normalizeH="0" strike="noStrike" u="none" smtClean="0">
                <a:ln>
                  <a:noFill/>
                </a:ln>
                <a:solidFill>
                  <a:schemeClr val="tx2">
                    <a:lumMod val="50000"/>
                  </a:schemeClr>
                </a:solidFill>
                <a:effectLst/>
                <a:latin typeface="Verdana" panose="020B0604030504040204" pitchFamily="34" charset="0"/>
                <a:ea typeface="Verdana" panose="020B0604030504040204" pitchFamily="34" charset="0"/>
              </a:rPr>
              <a:t> --</a:t>
            </a:r>
            <a:endParaRPr altLang="en-US" baseline="0" b="1"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r>
              <a:rPr altLang="en-US" baseline="0" b="1" cap="none" dirty="0" sz="1200" i="0" kumimoji="0" lang="en-US" normalizeH="0" err="1" strike="noStrike" u="none">
                <a:ln>
                  <a:noFill/>
                </a:ln>
                <a:solidFill>
                  <a:schemeClr val="tx2"/>
                </a:solidFill>
                <a:effectLst/>
                <a:latin typeface="Verdana" panose="020B0604030504040204" pitchFamily="34" charset="0"/>
                <a:ea typeface="Verdana" panose="020B0604030504040204" pitchFamily="34" charset="0"/>
              </a:rPr>
              <a:t>src</a:t>
            </a:r>
            <a:r>
              <a:rPr altLang="en-US" baseline="0" b="1" cap="none" dirty="0" sz="1200" i="0" kumimoji="0" lang="en-US" normalizeH="0" strike="noStrike" u="none">
                <a:ln>
                  <a:noFill/>
                </a:ln>
                <a:solidFill>
                  <a:schemeClr val="tx2"/>
                </a:solidFill>
                <a:effectLst/>
                <a:latin typeface="Verdana" panose="020B0604030504040204" pitchFamily="34" charset="0"/>
                <a:ea typeface="Verdana" panose="020B0604030504040204" pitchFamily="34" charset="0"/>
              </a:rPr>
              <a:t>:</a:t>
            </a:r>
            <a:r>
              <a:rPr altLang="en-US" baseline="0" b="0" cap="none" dirty="0" sz="1200" i="0" kumimoji="0" lang="en-US" normalizeH="0" strike="noStrike" u="none">
                <a:ln>
                  <a:noFill/>
                </a:ln>
                <a:solidFill>
                  <a:schemeClr val="tx2"/>
                </a:solidFill>
                <a:effectLst/>
                <a:latin typeface="Verdana" panose="020B0604030504040204" pitchFamily="34" charset="0"/>
                <a:ea typeface="Verdana" panose="020B0604030504040204" pitchFamily="34" charset="0"/>
              </a:rPr>
              <a:t> </a:t>
            </a: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This attribute specifies the path to the image to be displayed</a:t>
            </a:r>
          </a:p>
          <a:p>
            <a:pPr algn="l" defTabSz="914400" eaLnBrk="0" fontAlgn="base" hangingPunct="0" latinLnBrk="0" lvl="0" marR="0" rtl="0">
              <a:lnSpc>
                <a:spcPct val="200000"/>
              </a:lnSpc>
              <a:spcBef>
                <a:spcPct val="0"/>
              </a:spcBef>
              <a:spcAft>
                <a:spcPct val="0"/>
              </a:spcAft>
              <a:buClrTx/>
              <a:buSzTx/>
            </a:pPr>
            <a:endPar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There are two ways to specify the URL in the </a:t>
            </a:r>
            <a:r>
              <a:rPr altLang="en-US" baseline="0" b="0" cap="none" dirty="0" sz="1200" i="0" kumimoji="0" lang="en-US" normalizeH="0" err="1" strike="noStrike" u="none">
                <a:ln>
                  <a:noFill/>
                </a:ln>
                <a:solidFill>
                  <a:schemeClr val="tx2">
                    <a:lumMod val="50000"/>
                  </a:schemeClr>
                </a:solidFill>
                <a:effectLst/>
                <a:latin typeface="Verdana" panose="020B0604030504040204" pitchFamily="34" charset="0"/>
                <a:ea typeface="Verdana" panose="020B0604030504040204" pitchFamily="34" charset="0"/>
              </a:rPr>
              <a:t>src</a:t>
            </a: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 attribute:</a:t>
            </a:r>
          </a:p>
          <a:p>
            <a:pPr algn="l" defTabSz="914400" eaLnBrk="0" fontAlgn="base" hangingPunct="0" indent="-228600" latinLnBrk="0" lvl="0" marL="228600" marR="0" rtl="0">
              <a:lnSpc>
                <a:spcPct val="200000"/>
              </a:lnSpc>
              <a:spcBef>
                <a:spcPct val="0"/>
              </a:spcBef>
              <a:spcAft>
                <a:spcPct val="0"/>
              </a:spcAft>
              <a:buClrTx/>
              <a:buSzTx/>
              <a:buAutoNum type="arabicPeriod"/>
            </a:pPr>
            <a:r>
              <a:rPr altLang="en-US" baseline="0" b="1" cap="none" dirty="0" sz="1200" i="0" kumimoji="0" lang="en-US" normalizeH="0" strike="noStrike" u="none">
                <a:ln>
                  <a:noFill/>
                </a:ln>
                <a:solidFill>
                  <a:srgbClr val="FF0000"/>
                </a:solidFill>
                <a:effectLst/>
                <a:latin typeface="Verdana" panose="020B0604030504040204" pitchFamily="34" charset="0"/>
                <a:ea typeface="Verdana" panose="020B0604030504040204" pitchFamily="34" charset="0"/>
              </a:rPr>
              <a:t>Absolute URL </a:t>
            </a: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 Links to an external image that is hosted on another website. </a:t>
            </a:r>
          </a:p>
          <a:p>
            <a:pPr algn="l" defTabSz="914400" eaLnBrk="0" fontAlgn="base" hangingPunct="0" latinLnBrk="0" lvl="0" marR="0" rtl="0">
              <a:lnSpc>
                <a:spcPct val="200000"/>
              </a:lnSpc>
              <a:spcBef>
                <a:spcPct val="0"/>
              </a:spcBef>
              <a:spcAft>
                <a:spcPct val="0"/>
              </a:spcAft>
              <a:buClrTx/>
              <a:buSzTx/>
            </a:pP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Example: </a:t>
            </a:r>
            <a:r>
              <a:rPr altLang="en-US" baseline="0" b="0" cap="none" dirty="0" sz="1200" i="0" kumimoji="0" lang="en-US" normalizeH="0" err="1" strike="noStrike" u="none">
                <a:ln>
                  <a:noFill/>
                </a:ln>
                <a:solidFill>
                  <a:schemeClr val="tx2">
                    <a:lumMod val="50000"/>
                  </a:schemeClr>
                </a:solidFill>
                <a:effectLst/>
                <a:latin typeface="Verdana" panose="020B0604030504040204" pitchFamily="34" charset="0"/>
                <a:ea typeface="Verdana" panose="020B0604030504040204" pitchFamily="34" charset="0"/>
              </a:rPr>
              <a:t>src</a:t>
            </a: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=https://www.w3schools.com/images/img_girl.jpg</a:t>
            </a:r>
          </a:p>
          <a:p>
            <a:pPr algn="l" defTabSz="914400" eaLnBrk="0" fontAlgn="base" hangingPunct="0" latinLnBrk="0" lvl="0" marR="0" rtl="0">
              <a:lnSpc>
                <a:spcPct val="200000"/>
              </a:lnSpc>
              <a:spcBef>
                <a:spcPct val="0"/>
              </a:spcBef>
              <a:spcAft>
                <a:spcPct val="0"/>
              </a:spcAft>
              <a:buClrTx/>
              <a:buSzTx/>
            </a:pPr>
            <a:endPar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r>
              <a:rPr altLang="en-US" baseline="0" b="1" cap="none" dirty="0" sz="1200" i="0" kumimoji="0" lang="en-US" normalizeH="0" strike="noStrike" u="none">
                <a:ln>
                  <a:noFill/>
                </a:ln>
                <a:solidFill>
                  <a:srgbClr val="FF0000"/>
                </a:solidFill>
                <a:effectLst/>
                <a:latin typeface="Verdana" panose="020B0604030504040204" pitchFamily="34" charset="0"/>
                <a:ea typeface="Verdana" panose="020B0604030504040204" pitchFamily="34" charset="0"/>
              </a:rPr>
              <a:t>2. Relative URL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Links to an image that is hosted within the website.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200" lang="en-US">
                <a:solidFill>
                  <a:schemeClr val="tx2">
                    <a:lumMod val="50000"/>
                  </a:schemeClr>
                </a:solidFill>
                <a:latin typeface="Verdana" panose="020B0604030504040204" pitchFamily="34" charset="0"/>
                <a:ea typeface="Verdana" panose="020B0604030504040204" pitchFamily="34" charset="0"/>
              </a:rPr>
              <a:t>T</a:t>
            </a: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he URL does not include the domain name.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If the URL begins without a slash, it will be relative to the current page. </a:t>
            </a:r>
          </a:p>
          <a:p>
            <a:pPr algn="l" defTabSz="914400" eaLnBrk="0" fontAlgn="base" hangingPunct="0" latinLnBrk="0" lvl="0" marR="0" rtl="0">
              <a:lnSpc>
                <a:spcPct val="200000"/>
              </a:lnSpc>
              <a:spcBef>
                <a:spcPct val="0"/>
              </a:spcBef>
              <a:spcAft>
                <a:spcPct val="0"/>
              </a:spcAft>
              <a:buClrTx/>
              <a:buSzTx/>
            </a:pP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	Example: </a:t>
            </a:r>
            <a:r>
              <a:rPr altLang="en-US" baseline="0" b="0" cap="none" dirty="0" sz="1200" i="0" kumimoji="0" lang="en-US" normalizeH="0" err="1" strike="noStrike" u="none">
                <a:ln>
                  <a:noFill/>
                </a:ln>
                <a:solidFill>
                  <a:schemeClr val="tx2">
                    <a:lumMod val="50000"/>
                  </a:schemeClr>
                </a:solidFill>
                <a:effectLst/>
                <a:latin typeface="Verdana" panose="020B0604030504040204" pitchFamily="34" charset="0"/>
                <a:ea typeface="Verdana" panose="020B0604030504040204" pitchFamily="34" charset="0"/>
              </a:rPr>
              <a:t>src</a:t>
            </a: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="img_girl.jpg".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If the URL begins with a slash, it will be relative to the domain. 	Example: </a:t>
            </a:r>
            <a:r>
              <a:rPr altLang="en-US" baseline="0" b="0" cap="none" dirty="0" sz="1200" i="0" kumimoji="0" lang="en-US" normalizeH="0" err="1" strike="noStrike" u="none">
                <a:ln>
                  <a:noFill/>
                </a:ln>
                <a:solidFill>
                  <a:schemeClr val="tx2">
                    <a:lumMod val="50000"/>
                  </a:schemeClr>
                </a:solidFill>
                <a:effectLst/>
                <a:latin typeface="Verdana" panose="020B0604030504040204" pitchFamily="34" charset="0"/>
                <a:ea typeface="Verdana" panose="020B0604030504040204" pitchFamily="34" charset="0"/>
              </a:rPr>
              <a:t>src</a:t>
            </a: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="/images/img_girl.jpg".</a:t>
            </a:r>
          </a:p>
        </p:txBody>
      </p:sp>
      <p:sp>
        <p:nvSpPr>
          <p:cNvPr id="1049253" name="TextBox 3"/>
          <p:cNvSpPr txBox="1"/>
          <p:nvPr/>
        </p:nvSpPr>
        <p:spPr>
          <a:xfrm>
            <a:off x="504723" y="4576285"/>
            <a:ext cx="5159098" cy="2031325"/>
          </a:xfrm>
          <a:prstGeom prst="rect"/>
          <a:noFill/>
        </p:spPr>
        <p:txBody>
          <a:bodyPr rtlCol="0" wrap="square">
            <a:spAutoFit/>
          </a:bodyPr>
          <a:p>
            <a:pPr>
              <a:lnSpc>
                <a:spcPct val="150000"/>
              </a:lnSpc>
            </a:pPr>
            <a:r>
              <a:rPr dirty="0" sz="1400" lang="en-US"/>
              <a:t>Note: </a:t>
            </a:r>
          </a:p>
          <a:p>
            <a:pPr indent="-171450" marL="171450">
              <a:lnSpc>
                <a:spcPct val="150000"/>
              </a:lnSpc>
              <a:buFont typeface="Arial" panose="020B0604020202020204" pitchFamily="34" charset="0"/>
              <a:buChar char="•"/>
            </a:pPr>
            <a:r>
              <a:rPr dirty="0" sz="1400" lang="en-US"/>
              <a:t>External images might be under copyright.</a:t>
            </a:r>
          </a:p>
          <a:p>
            <a:pPr indent="-171450" marL="171450">
              <a:lnSpc>
                <a:spcPct val="150000"/>
              </a:lnSpc>
              <a:buFont typeface="Arial" panose="020B0604020202020204" pitchFamily="34" charset="0"/>
              <a:buChar char="•"/>
            </a:pPr>
            <a:r>
              <a:rPr dirty="0" sz="1400" lang="en-US"/>
              <a:t>If you do not get permission to use it, you may be in violation of copyright laws. </a:t>
            </a:r>
          </a:p>
          <a:p>
            <a:pPr indent="-171450" marL="171450">
              <a:lnSpc>
                <a:spcPct val="150000"/>
              </a:lnSpc>
              <a:buFont typeface="Arial" panose="020B0604020202020204" pitchFamily="34" charset="0"/>
              <a:buChar char="•"/>
            </a:pPr>
            <a:r>
              <a:rPr dirty="0" sz="1400" lang="en-US"/>
              <a:t>In addition, you cannot control external images; it can suddenly be removed or changed.</a:t>
            </a:r>
            <a:endParaRPr dirty="0" sz="1400" lang="en-IN"/>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342" name=""/>
        <p:cNvGrpSpPr/>
        <p:nvPr/>
      </p:nvGrpSpPr>
      <p:grpSpPr>
        <a:xfrm>
          <a:off x="0" y="0"/>
          <a:ext cx="0" cy="0"/>
          <a:chOff x="0" y="0"/>
          <a:chExt cx="0" cy="0"/>
        </a:xfrm>
      </p:grpSpPr>
      <p:sp>
        <p:nvSpPr>
          <p:cNvPr id="1049254" name="Title 1"/>
          <p:cNvSpPr>
            <a:spLocks noGrp="1"/>
          </p:cNvSpPr>
          <p:nvPr>
            <p:ph type="title"/>
          </p:nvPr>
        </p:nvSpPr>
        <p:spPr>
          <a:xfrm>
            <a:off x="1088409" y="0"/>
            <a:ext cx="4370033" cy="810307"/>
          </a:xfrm>
        </p:spPr>
        <p:txBody>
          <a:bodyPr>
            <a:normAutofit fontScale="90000"/>
          </a:bodyPr>
          <a:p>
            <a:r>
              <a:rPr cap="none" dirty="0" sz="3200" lang="en-US">
                <a:solidFill>
                  <a:srgbClr val="FF0000"/>
                </a:solidFill>
              </a:rPr>
              <a:t>HTML Attributes</a:t>
            </a:r>
            <a:endParaRPr cap="none" dirty="0" sz="3200" lang="en-IN">
              <a:solidFill>
                <a:srgbClr val="FF0000"/>
              </a:solidFill>
            </a:endParaRPr>
          </a:p>
        </p:txBody>
      </p:sp>
      <p:sp>
        <p:nvSpPr>
          <p:cNvPr id="1049255" name="Content Placeholder 2"/>
          <p:cNvSpPr>
            <a:spLocks noGrp="1"/>
          </p:cNvSpPr>
          <p:nvPr>
            <p:ph idx="1"/>
          </p:nvPr>
        </p:nvSpPr>
        <p:spPr>
          <a:xfrm>
            <a:off x="526687" y="967665"/>
            <a:ext cx="5602657" cy="5474078"/>
          </a:xfrm>
          <a:solidFill>
            <a:schemeClr val="accent1">
              <a:lumMod val="40000"/>
              <a:lumOff val="60000"/>
            </a:schemeClr>
          </a:solidFill>
        </p:spPr>
        <p:txBody>
          <a:bodyPr>
            <a:normAutofit/>
          </a:bodyPr>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!DOCTYPE</a:t>
            </a:r>
            <a:r>
              <a:rPr b="0" dirty="0" sz="1400" i="0" lang="en-US">
                <a:solidFill>
                  <a:srgbClr val="FF0000"/>
                </a:solidFill>
                <a:effectLst/>
                <a:latin typeface="Consolas" panose="020B0609020204030204" pitchFamily="49" charset="0"/>
              </a:rPr>
              <a:t> html</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Page Title</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r>
              <a:rPr dirty="0" sz="1400" lang="en-US"/>
              <a:t/>
            </a:r>
            <a:br>
              <a:rPr dirty="0" sz="1400" lang="en-US"/>
            </a:b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h1</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My First Heading</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/h1</a:t>
            </a:r>
            <a:r>
              <a:rPr b="0" dirty="0" sz="1400" i="0" lang="en-US">
                <a:solidFill>
                  <a:srgbClr val="0000CD"/>
                </a:solidFill>
                <a:effectLst/>
                <a:latin typeface="Consolas" panose="020B0609020204030204" pitchFamily="49" charset="0"/>
              </a:rPr>
              <a:t>&gt;</a:t>
            </a:r>
          </a:p>
          <a:p>
            <a:pPr indent="0" marL="0">
              <a:lnSpc>
                <a:spcPct val="150000"/>
              </a:lnSpc>
              <a:spcBef>
                <a:spcPts val="0"/>
              </a:spcBef>
              <a:buNone/>
            </a:pPr>
            <a:endParaRPr b="0" dirty="0" sz="1400" i="0" lang="en-US">
              <a:solidFill>
                <a:srgbClr val="0000CD"/>
              </a:solidFill>
              <a:effectLst/>
              <a:latin typeface="Consolas" panose="020B0609020204030204" pitchFamily="49" charset="0"/>
            </a:endParaRPr>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a</a:t>
            </a:r>
            <a:r>
              <a:rPr b="0" dirty="0" sz="1400" i="0" lang="en-US">
                <a:solidFill>
                  <a:srgbClr val="FF0000"/>
                </a:solidFill>
                <a:effectLst/>
                <a:latin typeface="Consolas" panose="020B0609020204030204" pitchFamily="49" charset="0"/>
              </a:rPr>
              <a:t> </a:t>
            </a:r>
            <a:r>
              <a:rPr b="0" dirty="0" sz="1400" i="0" lang="en-US" err="1">
                <a:solidFill>
                  <a:srgbClr val="FF0000"/>
                </a:solidFill>
                <a:effectLst/>
                <a:latin typeface="Consolas" panose="020B0609020204030204" pitchFamily="49" charset="0"/>
              </a:rPr>
              <a:t>href</a:t>
            </a:r>
            <a:r>
              <a:rPr b="0" dirty="0" sz="1400" i="0" lang="en-US">
                <a:solidFill>
                  <a:srgbClr val="0000CD"/>
                </a:solidFill>
                <a:effectLst/>
                <a:latin typeface="Consolas" panose="020B0609020204030204" pitchFamily="49" charset="0"/>
              </a:rPr>
              <a:t>="https://www.w3schools.com"&gt;</a:t>
            </a:r>
            <a:r>
              <a:rPr b="0" dirty="0" sz="1400" i="0" lang="en-US">
                <a:solidFill>
                  <a:srgbClr val="000000"/>
                </a:solidFill>
                <a:effectLst/>
                <a:latin typeface="Consolas" panose="020B0609020204030204" pitchFamily="49" charset="0"/>
              </a:rPr>
              <a:t>Visit W3Schools</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/a</a:t>
            </a:r>
            <a:r>
              <a:rPr b="0" dirty="0" sz="1400" i="0" lang="en-US">
                <a:solidFill>
                  <a:srgbClr val="0000CD"/>
                </a:solidFill>
                <a:effectLst/>
                <a:latin typeface="Consolas" panose="020B0609020204030204" pitchFamily="49" charset="0"/>
              </a:rPr>
              <a:t>&gt;</a:t>
            </a:r>
          </a:p>
          <a:p>
            <a:pPr indent="0" marL="0">
              <a:lnSpc>
                <a:spcPct val="150000"/>
              </a:lnSpc>
              <a:spcBef>
                <a:spcPts val="0"/>
              </a:spcBef>
              <a:buNone/>
            </a:pPr>
            <a:r>
              <a:rPr b="0" dirty="0" sz="1400" i="0" lang="en-IN">
                <a:solidFill>
                  <a:srgbClr val="0000CD"/>
                </a:solidFill>
                <a:effectLst/>
                <a:latin typeface="Consolas" panose="020B0609020204030204" pitchFamily="49" charset="0"/>
              </a:rPr>
              <a:t>&lt;</a:t>
            </a:r>
            <a:r>
              <a:rPr b="0" dirty="0" sz="1400" i="0" lang="en-IN" err="1">
                <a:solidFill>
                  <a:srgbClr val="A52A2A"/>
                </a:solidFill>
                <a:effectLst/>
                <a:latin typeface="Consolas" panose="020B0609020204030204" pitchFamily="49" charset="0"/>
              </a:rPr>
              <a:t>img</a:t>
            </a:r>
            <a:r>
              <a:rPr b="0" dirty="0" sz="1400" i="0" lang="en-IN">
                <a:solidFill>
                  <a:srgbClr val="FF0000"/>
                </a:solidFill>
                <a:effectLst/>
                <a:latin typeface="Consolas" panose="020B0609020204030204" pitchFamily="49" charset="0"/>
              </a:rPr>
              <a:t> </a:t>
            </a:r>
            <a:r>
              <a:rPr b="0" dirty="0" sz="1400" i="0" lang="en-IN" err="1">
                <a:solidFill>
                  <a:srgbClr val="FF0000"/>
                </a:solidFill>
                <a:effectLst/>
                <a:latin typeface="Consolas" panose="020B0609020204030204" pitchFamily="49" charset="0"/>
              </a:rPr>
              <a:t>src</a:t>
            </a:r>
            <a:r>
              <a:rPr b="0" dirty="0" sz="1400" i="0" lang="en-IN">
                <a:solidFill>
                  <a:srgbClr val="0000CD"/>
                </a:solidFill>
                <a:effectLst/>
                <a:latin typeface="Consolas" panose="020B0609020204030204" pitchFamily="49" charset="0"/>
              </a:rPr>
              <a:t>="img_girl.jpg“ </a:t>
            </a:r>
            <a:r>
              <a:rPr b="0" dirty="0" sz="1400" i="0" lang="en-IN">
                <a:solidFill>
                  <a:srgbClr val="FF0000"/>
                </a:solidFill>
                <a:effectLst/>
                <a:latin typeface="Consolas" panose="020B0609020204030204" pitchFamily="49" charset="0"/>
              </a:rPr>
              <a:t>width</a:t>
            </a:r>
            <a:r>
              <a:rPr b="0" dirty="0" sz="1400" i="0" lang="en-IN">
                <a:solidFill>
                  <a:srgbClr val="0000CD"/>
                </a:solidFill>
                <a:effectLst/>
                <a:latin typeface="Consolas" panose="020B0609020204030204" pitchFamily="49" charset="0"/>
              </a:rPr>
              <a:t>="500"</a:t>
            </a:r>
            <a:r>
              <a:rPr b="0" dirty="0" sz="1400" i="0" lang="en-IN">
                <a:solidFill>
                  <a:srgbClr val="FF0000"/>
                </a:solidFill>
                <a:effectLst/>
                <a:latin typeface="Consolas" panose="020B0609020204030204" pitchFamily="49" charset="0"/>
              </a:rPr>
              <a:t> height</a:t>
            </a:r>
            <a:r>
              <a:rPr b="0" dirty="0" sz="1400" i="0" lang="en-IN">
                <a:solidFill>
                  <a:srgbClr val="0000CD"/>
                </a:solidFill>
                <a:effectLst/>
                <a:latin typeface="Consolas" panose="020B0609020204030204" pitchFamily="49" charset="0"/>
              </a:rPr>
              <a:t>="600"&gt;</a:t>
            </a:r>
            <a:r>
              <a:rPr dirty="0" sz="1400" lang="en-US"/>
              <a:t/>
            </a:r>
            <a:br>
              <a:rPr dirty="0" sz="1400" lang="en-US"/>
            </a:br>
            <a:endParaRPr dirty="0" sz="1400" lang="en-US"/>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p</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My first paragraph.</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/p</a:t>
            </a:r>
            <a:r>
              <a:rPr b="0" dirty="0" sz="1400" i="0" lang="en-US">
                <a:solidFill>
                  <a:srgbClr val="0000CD"/>
                </a:solidFill>
                <a:effectLst/>
                <a:latin typeface="Consolas" panose="020B0609020204030204" pitchFamily="49" charset="0"/>
              </a:rPr>
              <a:t>&gt;</a:t>
            </a:r>
            <a:r>
              <a:rPr dirty="0" sz="1400" lang="en-US"/>
              <a:t/>
            </a:r>
            <a:br>
              <a:rPr dirty="0" sz="1400" lang="en-US"/>
            </a:b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endParaRPr dirty="0" sz="1400" lang="en-IN"/>
          </a:p>
        </p:txBody>
      </p:sp>
      <p:sp>
        <p:nvSpPr>
          <p:cNvPr id="1049256" name="Rectangle 2"/>
          <p:cNvSpPr>
            <a:spLocks noChangeArrowheads="1"/>
          </p:cNvSpPr>
          <p:nvPr/>
        </p:nvSpPr>
        <p:spPr bwMode="auto">
          <a:xfrm>
            <a:off x="6480699" y="1874732"/>
            <a:ext cx="5370990" cy="3108543"/>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latinLnBrk="0" lvl="0" marR="0" rtl="0">
              <a:lnSpc>
                <a:spcPct val="200000"/>
              </a:lnSpc>
              <a:spcBef>
                <a:spcPct val="0"/>
              </a:spcBef>
              <a:spcAft>
                <a:spcPct val="0"/>
              </a:spcAft>
              <a:buClrTx/>
              <a:buSzTx/>
            </a:pP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The </a:t>
            </a:r>
            <a:r>
              <a:rPr altLang="en-US" baseline="0" b="1" cap="none" dirty="0" sz="14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&lt;</a:t>
            </a:r>
            <a:r>
              <a:rPr altLang="en-US" baseline="0" b="1" cap="none" dirty="0" sz="1400" i="0" kumimoji="0" lang="en-US" normalizeH="0" err="1" strike="noStrike" u="none">
                <a:ln>
                  <a:noFill/>
                </a:ln>
                <a:solidFill>
                  <a:schemeClr val="tx2">
                    <a:lumMod val="50000"/>
                  </a:schemeClr>
                </a:solidFill>
                <a:effectLst/>
                <a:latin typeface="Verdana" panose="020B0604030504040204" pitchFamily="34" charset="0"/>
                <a:ea typeface="Verdana" panose="020B0604030504040204" pitchFamily="34" charset="0"/>
              </a:rPr>
              <a:t>img</a:t>
            </a:r>
            <a:r>
              <a:rPr altLang="en-US" baseline="0" b="1" cap="none" dirty="0" sz="14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&gt; </a:t>
            </a: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tag </a:t>
            </a:r>
          </a:p>
          <a:p>
            <a:pPr algn="l" defTabSz="914400" eaLnBrk="0" fontAlgn="base" hangingPunct="0" latinLnBrk="0" lvl="0" marR="0" rtl="0">
              <a:lnSpc>
                <a:spcPct val="200000"/>
              </a:lnSpc>
              <a:spcBef>
                <a:spcPct val="0"/>
              </a:spcBef>
              <a:spcAft>
                <a:spcPct val="0"/>
              </a:spcAft>
              <a:buClrTx/>
              <a:buSzTx/>
            </a:pPr>
            <a:r>
              <a:rPr altLang="en-US" baseline="0" b="1" cap="none" dirty="0" sz="1400" i="0" kumimoji="0" lang="en-US" normalizeH="0" strike="noStrike" u="none" smtClean="0">
                <a:ln>
                  <a:noFill/>
                </a:ln>
                <a:solidFill>
                  <a:schemeClr val="tx1"/>
                </a:solidFill>
                <a:effectLst/>
                <a:latin typeface="Verdana" panose="020B0604030504040204" pitchFamily="34" charset="0"/>
                <a:ea typeface="Verdana" panose="020B0604030504040204" pitchFamily="34" charset="0"/>
              </a:rPr>
              <a:t>Attribute --</a:t>
            </a:r>
          </a:p>
          <a:p>
            <a:pPr algn="l" defTabSz="914400" eaLnBrk="0" fontAlgn="base" hangingPunct="0" latinLnBrk="0" lvl="0" marR="0" rtl="0">
              <a:lnSpc>
                <a:spcPct val="200000"/>
              </a:lnSpc>
              <a:spcBef>
                <a:spcPct val="0"/>
              </a:spcBef>
              <a:spcAft>
                <a:spcPct val="0"/>
              </a:spcAft>
              <a:buClrTx/>
              <a:buSzTx/>
            </a:pPr>
            <a:endParaRPr altLang="en-US" baseline="0" b="1"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r>
              <a:rPr altLang="en-US" dirty="0" sz="1400" lang="en-US">
                <a:latin typeface="Verdana" panose="020B0604030504040204" pitchFamily="34" charset="0"/>
                <a:ea typeface="Verdana" panose="020B0604030504040204" pitchFamily="34" charset="0"/>
              </a:rPr>
              <a:t>T</a:t>
            </a: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he </a:t>
            </a:r>
            <a:r>
              <a:rPr altLang="en-US" baseline="0" b="1" cap="none" dirty="0" sz="1400" i="0" kumimoji="0" lang="en-US" normalizeH="0" strike="noStrike" u="none">
                <a:ln>
                  <a:noFill/>
                </a:ln>
                <a:solidFill>
                  <a:schemeClr val="tx2"/>
                </a:solidFill>
                <a:effectLst/>
                <a:latin typeface="Verdana" panose="020B0604030504040204" pitchFamily="34" charset="0"/>
                <a:ea typeface="Verdana" panose="020B0604030504040204" pitchFamily="34" charset="0"/>
              </a:rPr>
              <a:t>width</a:t>
            </a: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 and </a:t>
            </a:r>
            <a:r>
              <a:rPr altLang="en-US" baseline="0" b="1" cap="none" dirty="0" sz="1400" i="0" kumimoji="0" lang="en-US" normalizeH="0" strike="noStrike" u="none" smtClean="0">
                <a:ln>
                  <a:noFill/>
                </a:ln>
                <a:solidFill>
                  <a:schemeClr val="tx2"/>
                </a:solidFill>
                <a:effectLst/>
                <a:latin typeface="Verdana" panose="020B0604030504040204" pitchFamily="34" charset="0"/>
                <a:ea typeface="Verdana" panose="020B0604030504040204" pitchFamily="34" charset="0"/>
              </a:rPr>
              <a:t>height</a:t>
            </a:r>
            <a:r>
              <a:rPr altLang="en-US" baseline="0" b="0" cap="none" dirty="0" sz="1400" i="0" kumimoji="0" lang="en-US" normalizeH="0" strike="noStrike" u="none" smtClean="0">
                <a:ln>
                  <a:noFill/>
                </a:ln>
                <a:solidFill>
                  <a:schemeClr val="tx1"/>
                </a:solidFill>
                <a:effectLst/>
                <a:latin typeface="Verdana" panose="020B0604030504040204" pitchFamily="34" charset="0"/>
                <a:ea typeface="Verdana" panose="020B0604030504040204" pitchFamily="34" charset="0"/>
              </a:rPr>
              <a:t>: </a:t>
            </a: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It specifies the width and height of the image (in pixels)</a:t>
            </a:r>
          </a:p>
          <a:p>
            <a:pPr algn="l" defTabSz="914400" eaLnBrk="0" fontAlgn="base" hangingPunct="0" latinLnBrk="0" lvl="0" marR="0" rtl="0">
              <a:lnSpc>
                <a:spcPct val="200000"/>
              </a:lnSpc>
              <a:spcBef>
                <a:spcPct val="0"/>
              </a:spcBef>
              <a:spcAft>
                <a:spcPct val="0"/>
              </a:spcAft>
              <a:buClrTx/>
              <a:buSzTx/>
            </a:pPr>
            <a:endParaRPr altLang="en-US" dirty="0" sz="1400" lang="en-US">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endPar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343" name=""/>
        <p:cNvGrpSpPr/>
        <p:nvPr/>
      </p:nvGrpSpPr>
      <p:grpSpPr>
        <a:xfrm>
          <a:off x="0" y="0"/>
          <a:ext cx="0" cy="0"/>
          <a:chOff x="0" y="0"/>
          <a:chExt cx="0" cy="0"/>
        </a:xfrm>
      </p:grpSpPr>
      <p:sp>
        <p:nvSpPr>
          <p:cNvPr id="1049257" name="Title 1"/>
          <p:cNvSpPr>
            <a:spLocks noGrp="1"/>
          </p:cNvSpPr>
          <p:nvPr>
            <p:ph type="title"/>
          </p:nvPr>
        </p:nvSpPr>
        <p:spPr>
          <a:xfrm>
            <a:off x="1129352" y="122798"/>
            <a:ext cx="4370033" cy="810307"/>
          </a:xfrm>
        </p:spPr>
        <p:txBody>
          <a:bodyPr>
            <a:normAutofit fontScale="90000"/>
          </a:bodyPr>
          <a:p>
            <a:r>
              <a:rPr cap="none" dirty="0" sz="3200" lang="en-US">
                <a:solidFill>
                  <a:srgbClr val="FF0000"/>
                </a:solidFill>
              </a:rPr>
              <a:t>HTML Attributes</a:t>
            </a:r>
            <a:endParaRPr cap="none" dirty="0" sz="3200" lang="en-IN">
              <a:solidFill>
                <a:srgbClr val="FF0000"/>
              </a:solidFill>
            </a:endParaRPr>
          </a:p>
        </p:txBody>
      </p:sp>
      <p:sp>
        <p:nvSpPr>
          <p:cNvPr id="1049258" name="Content Placeholder 2"/>
          <p:cNvSpPr>
            <a:spLocks noGrp="1"/>
          </p:cNvSpPr>
          <p:nvPr>
            <p:ph idx="1"/>
          </p:nvPr>
        </p:nvSpPr>
        <p:spPr>
          <a:xfrm>
            <a:off x="526687" y="967665"/>
            <a:ext cx="6344630" cy="5351248"/>
          </a:xfrm>
          <a:solidFill>
            <a:schemeClr val="accent1">
              <a:lumMod val="40000"/>
              <a:lumOff val="60000"/>
            </a:schemeClr>
          </a:solidFill>
        </p:spPr>
        <p:txBody>
          <a:bodyPr>
            <a:normAutofit/>
          </a:bodyPr>
          <a:p>
            <a:pPr indent="0" marL="0">
              <a:lnSpc>
                <a:spcPct val="15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!DOCTYPE</a:t>
            </a:r>
            <a:r>
              <a:rPr b="0" dirty="0" sz="1300" i="0" lang="en-US">
                <a:solidFill>
                  <a:srgbClr val="FF0000"/>
                </a:solidFill>
                <a:effectLst/>
                <a:latin typeface="Consolas" panose="020B0609020204030204" pitchFamily="49" charset="0"/>
              </a:rPr>
              <a:t> html</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title</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Page Title</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/title</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r>
              <a:rPr dirty="0" sz="1300" lang="en-US"/>
              <a:t/>
            </a:r>
            <a:br>
              <a:rPr dirty="0" sz="1300" lang="en-US"/>
            </a:b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h1</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My First Heading</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/h1</a:t>
            </a:r>
            <a:r>
              <a:rPr b="0" dirty="0" sz="1300" i="0" lang="en-US">
                <a:solidFill>
                  <a:srgbClr val="0000CD"/>
                </a:solidFill>
                <a:effectLst/>
                <a:latin typeface="Consolas" panose="020B0609020204030204" pitchFamily="49" charset="0"/>
              </a:rPr>
              <a:t>&gt;</a:t>
            </a:r>
          </a:p>
          <a:p>
            <a:pPr indent="0" marL="0">
              <a:lnSpc>
                <a:spcPct val="150000"/>
              </a:lnSpc>
              <a:spcBef>
                <a:spcPts val="0"/>
              </a:spcBef>
              <a:buNone/>
            </a:pPr>
            <a:endParaRPr b="0" dirty="0" sz="1300" i="0" lang="en-US">
              <a:solidFill>
                <a:srgbClr val="0000CD"/>
              </a:solidFill>
              <a:effectLst/>
              <a:latin typeface="Consolas" panose="020B0609020204030204" pitchFamily="49" charset="0"/>
            </a:endParaRPr>
          </a:p>
          <a:p>
            <a:pPr indent="0" marL="0">
              <a:lnSpc>
                <a:spcPct val="15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a</a:t>
            </a:r>
            <a:r>
              <a:rPr b="0" dirty="0" sz="1300" i="0" lang="en-US">
                <a:solidFill>
                  <a:srgbClr val="FF0000"/>
                </a:solidFill>
                <a:effectLst/>
                <a:latin typeface="Consolas" panose="020B0609020204030204" pitchFamily="49" charset="0"/>
              </a:rPr>
              <a:t> </a:t>
            </a:r>
            <a:r>
              <a:rPr b="0" dirty="0" sz="1300" i="0" lang="en-US" err="1">
                <a:solidFill>
                  <a:srgbClr val="FF0000"/>
                </a:solidFill>
                <a:effectLst/>
                <a:latin typeface="Consolas" panose="020B0609020204030204" pitchFamily="49" charset="0"/>
              </a:rPr>
              <a:t>href</a:t>
            </a:r>
            <a:r>
              <a:rPr b="0" dirty="0" sz="1300" i="0" lang="en-US">
                <a:solidFill>
                  <a:srgbClr val="0000CD"/>
                </a:solidFill>
                <a:effectLst/>
                <a:latin typeface="Consolas" panose="020B0609020204030204" pitchFamily="49" charset="0"/>
              </a:rPr>
              <a:t>="https://www.w3schools.com"&gt;</a:t>
            </a:r>
            <a:r>
              <a:rPr b="0" dirty="0" sz="1300" i="0" lang="en-US">
                <a:solidFill>
                  <a:srgbClr val="000000"/>
                </a:solidFill>
                <a:effectLst/>
                <a:latin typeface="Consolas" panose="020B0609020204030204" pitchFamily="49" charset="0"/>
              </a:rPr>
              <a:t>Visit W3Schools</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/a</a:t>
            </a:r>
            <a:r>
              <a:rPr b="0" dirty="0" sz="1300" i="0" lang="en-US">
                <a:solidFill>
                  <a:srgbClr val="0000CD"/>
                </a:solidFill>
                <a:effectLst/>
                <a:latin typeface="Consolas" panose="020B0609020204030204" pitchFamily="49" charset="0"/>
              </a:rPr>
              <a:t>&gt;</a:t>
            </a:r>
          </a:p>
          <a:p>
            <a:pPr indent="0" marL="0">
              <a:lnSpc>
                <a:spcPct val="150000"/>
              </a:lnSpc>
              <a:spcBef>
                <a:spcPts val="0"/>
              </a:spcBef>
              <a:buNone/>
            </a:pPr>
            <a:r>
              <a:rPr b="0" dirty="0" sz="1300" i="0" lang="en-IN">
                <a:solidFill>
                  <a:srgbClr val="0000CD"/>
                </a:solidFill>
                <a:effectLst/>
                <a:latin typeface="Consolas" panose="020B0609020204030204" pitchFamily="49" charset="0"/>
              </a:rPr>
              <a:t>&lt;</a:t>
            </a:r>
            <a:r>
              <a:rPr b="0" dirty="0" sz="1300" i="0" lang="en-IN" err="1">
                <a:solidFill>
                  <a:srgbClr val="A52A2A"/>
                </a:solidFill>
                <a:effectLst/>
                <a:latin typeface="Consolas" panose="020B0609020204030204" pitchFamily="49" charset="0"/>
              </a:rPr>
              <a:t>img</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src</a:t>
            </a:r>
            <a:r>
              <a:rPr b="0" dirty="0" sz="1300" i="0" lang="en-IN">
                <a:solidFill>
                  <a:srgbClr val="0000CD"/>
                </a:solidFill>
                <a:effectLst/>
                <a:latin typeface="Consolas" panose="020B0609020204030204" pitchFamily="49" charset="0"/>
              </a:rPr>
              <a:t>="img_girl.jpg“ </a:t>
            </a:r>
            <a:r>
              <a:rPr b="0" dirty="0" sz="1300" i="0" lang="en-IN">
                <a:solidFill>
                  <a:srgbClr val="FF0000"/>
                </a:solidFill>
                <a:effectLst/>
                <a:latin typeface="Consolas" panose="020B0609020204030204" pitchFamily="49" charset="0"/>
              </a:rPr>
              <a:t>width</a:t>
            </a:r>
            <a:r>
              <a:rPr b="0" dirty="0" sz="1300" i="0" lang="en-IN">
                <a:solidFill>
                  <a:srgbClr val="0000CD"/>
                </a:solidFill>
                <a:effectLst/>
                <a:latin typeface="Consolas" panose="020B0609020204030204" pitchFamily="49" charset="0"/>
              </a:rPr>
              <a:t>="500"</a:t>
            </a:r>
            <a:r>
              <a:rPr b="0" dirty="0" sz="1300" i="0" lang="en-IN">
                <a:solidFill>
                  <a:srgbClr val="FF0000"/>
                </a:solidFill>
                <a:effectLst/>
                <a:latin typeface="Consolas" panose="020B0609020204030204" pitchFamily="49" charset="0"/>
              </a:rPr>
              <a:t> height</a:t>
            </a:r>
            <a:r>
              <a:rPr b="0" dirty="0" sz="1300" i="0" lang="en-IN">
                <a:solidFill>
                  <a:srgbClr val="0000CD"/>
                </a:solidFill>
                <a:effectLst/>
                <a:latin typeface="Consolas" panose="020B0609020204030204" pitchFamily="49" charset="0"/>
              </a:rPr>
              <a:t>="600“ </a:t>
            </a:r>
            <a:r>
              <a:rPr b="0" dirty="0" sz="1300" i="0" lang="en-US">
                <a:solidFill>
                  <a:srgbClr val="FF0000"/>
                </a:solidFill>
                <a:effectLst/>
                <a:latin typeface="Consolas" panose="020B0609020204030204" pitchFamily="49" charset="0"/>
              </a:rPr>
              <a:t>alt</a:t>
            </a:r>
            <a:r>
              <a:rPr b="0" dirty="0" sz="1300" i="0" lang="en-US">
                <a:solidFill>
                  <a:srgbClr val="0000CD"/>
                </a:solidFill>
                <a:effectLst/>
                <a:latin typeface="Consolas" panose="020B0609020204030204" pitchFamily="49" charset="0"/>
              </a:rPr>
              <a:t>=“</a:t>
            </a:r>
            <a:r>
              <a:rPr dirty="0" sz="1300" lang="en-US">
                <a:solidFill>
                  <a:srgbClr val="0000CD"/>
                </a:solidFill>
                <a:latin typeface="Consolas" panose="020B0609020204030204" pitchFamily="49" charset="0"/>
              </a:rPr>
              <a:t>Sample Image</a:t>
            </a:r>
            <a:r>
              <a:rPr b="0" dirty="0" sz="1300" i="0" lang="en-US">
                <a:solidFill>
                  <a:srgbClr val="0000CD"/>
                </a:solidFill>
                <a:effectLst/>
                <a:latin typeface="Consolas" panose="020B0609020204030204" pitchFamily="49" charset="0"/>
              </a:rPr>
              <a:t>"</a:t>
            </a:r>
            <a:r>
              <a:rPr b="0" dirty="0" sz="1300" i="0" lang="en-IN">
                <a:solidFill>
                  <a:srgbClr val="0000CD"/>
                </a:solidFill>
                <a:effectLst/>
                <a:latin typeface="Consolas" panose="020B0609020204030204" pitchFamily="49" charset="0"/>
              </a:rPr>
              <a:t>&gt;</a:t>
            </a:r>
            <a:r>
              <a:rPr dirty="0" sz="1300" lang="en-US"/>
              <a:t/>
            </a:r>
            <a:br>
              <a:rPr dirty="0" sz="1300" lang="en-US"/>
            </a:br>
            <a:endParaRPr dirty="0" sz="1300" lang="en-US"/>
          </a:p>
          <a:p>
            <a:pPr indent="0" marL="0">
              <a:lnSpc>
                <a:spcPct val="15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My first paragraph.</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r>
              <a:rPr dirty="0" sz="1300" lang="en-US"/>
              <a:t/>
            </a:r>
            <a:br>
              <a:rPr dirty="0" sz="1300" lang="en-US"/>
            </a:b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a:t>
            </a:r>
            <a:r>
              <a:rPr b="0" dirty="0" sz="1300" i="0" lang="en-US">
                <a:solidFill>
                  <a:srgbClr val="0000CD"/>
                </a:solidFill>
                <a:effectLst/>
                <a:latin typeface="Consolas" panose="020B0609020204030204" pitchFamily="49" charset="0"/>
              </a:rPr>
              <a:t>&gt;</a:t>
            </a:r>
            <a:endParaRPr dirty="0" sz="1300" lang="en-IN"/>
          </a:p>
        </p:txBody>
      </p:sp>
      <p:sp>
        <p:nvSpPr>
          <p:cNvPr id="1049259" name="Rectangle 2"/>
          <p:cNvSpPr>
            <a:spLocks noChangeArrowheads="1"/>
          </p:cNvSpPr>
          <p:nvPr/>
        </p:nvSpPr>
        <p:spPr bwMode="auto">
          <a:xfrm>
            <a:off x="7297444" y="1068603"/>
            <a:ext cx="4705165" cy="4401205"/>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latinLnBrk="0" lvl="0" marR="0" rtl="0">
              <a:lnSpc>
                <a:spcPct val="200000"/>
              </a:lnSpc>
              <a:spcBef>
                <a:spcPct val="0"/>
              </a:spcBef>
              <a:spcAft>
                <a:spcPct val="0"/>
              </a:spcAft>
              <a:buClrTx/>
              <a:buSzTx/>
            </a:pP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The </a:t>
            </a:r>
            <a:r>
              <a:rPr altLang="en-US" baseline="0" b="1" cap="none" dirty="0" sz="1400" i="0" kumimoji="0" lang="en-US" normalizeH="0" strike="noStrike" u="none">
                <a:ln>
                  <a:noFill/>
                </a:ln>
                <a:solidFill>
                  <a:schemeClr val="accent1">
                    <a:lumMod val="50000"/>
                  </a:schemeClr>
                </a:solidFill>
                <a:effectLst/>
                <a:latin typeface="Verdana" panose="020B0604030504040204" pitchFamily="34" charset="0"/>
                <a:ea typeface="Verdana" panose="020B0604030504040204" pitchFamily="34" charset="0"/>
              </a:rPr>
              <a:t>&lt;</a:t>
            </a:r>
            <a:r>
              <a:rPr altLang="en-US" baseline="0" b="1" cap="none" dirty="0" sz="1400" i="0" kumimoji="0" lang="en-US" normalizeH="0" err="1" strike="noStrike" u="none">
                <a:ln>
                  <a:noFill/>
                </a:ln>
                <a:solidFill>
                  <a:schemeClr val="accent1">
                    <a:lumMod val="50000"/>
                  </a:schemeClr>
                </a:solidFill>
                <a:effectLst/>
                <a:latin typeface="Verdana" panose="020B0604030504040204" pitchFamily="34" charset="0"/>
                <a:ea typeface="Verdana" panose="020B0604030504040204" pitchFamily="34" charset="0"/>
              </a:rPr>
              <a:t>img</a:t>
            </a:r>
            <a:r>
              <a:rPr altLang="en-US" baseline="0" b="1" cap="none" dirty="0" sz="1400" i="0" kumimoji="0" lang="en-US" normalizeH="0" strike="noStrike" u="none">
                <a:ln>
                  <a:noFill/>
                </a:ln>
                <a:solidFill>
                  <a:schemeClr val="accent1">
                    <a:lumMod val="50000"/>
                  </a:schemeClr>
                </a:solidFill>
                <a:effectLst/>
                <a:latin typeface="Verdana" panose="020B0604030504040204" pitchFamily="34" charset="0"/>
                <a:ea typeface="Verdana" panose="020B0604030504040204" pitchFamily="34" charset="0"/>
              </a:rPr>
              <a:t>&gt; </a:t>
            </a: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tag </a:t>
            </a:r>
          </a:p>
          <a:p>
            <a:pPr defTabSz="914400" eaLnBrk="0" fontAlgn="base" hangingPunct="0">
              <a:lnSpc>
                <a:spcPct val="200000"/>
              </a:lnSpc>
              <a:spcBef>
                <a:spcPct val="0"/>
              </a:spcBef>
              <a:spcAft>
                <a:spcPct val="0"/>
              </a:spcAft>
            </a:pPr>
            <a:r>
              <a:rPr altLang="en-US" b="1" dirty="0" sz="1400" lang="en-US">
                <a:latin typeface="Verdana" panose="020B0604030504040204" pitchFamily="34" charset="0"/>
                <a:ea typeface="Verdana" panose="020B0604030504040204" pitchFamily="34" charset="0"/>
              </a:rPr>
              <a:t>Attribute --</a:t>
            </a:r>
          </a:p>
          <a:p>
            <a:pPr algn="l" defTabSz="914400" eaLnBrk="0" fontAlgn="base" hangingPunct="0" latinLnBrk="0" lvl="0" marR="0" rtl="0">
              <a:lnSpc>
                <a:spcPct val="200000"/>
              </a:lnSpc>
              <a:spcBef>
                <a:spcPct val="0"/>
              </a:spcBef>
              <a:spcAft>
                <a:spcPct val="0"/>
              </a:spcAft>
              <a:buClrTx/>
              <a:buSzTx/>
            </a:pPr>
            <a:endPar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endParaRP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1" dirty="0" sz="1400" lang="en-US">
                <a:solidFill>
                  <a:schemeClr val="tx2"/>
                </a:solidFill>
                <a:latin typeface="Verdana" panose="020B0604030504040204" pitchFamily="34" charset="0"/>
                <a:ea typeface="Verdana" panose="020B0604030504040204" pitchFamily="34" charset="0"/>
              </a:rPr>
              <a:t>alt:</a:t>
            </a:r>
            <a:r>
              <a:rPr altLang="en-US" dirty="0" sz="1400" lang="en-US">
                <a:solidFill>
                  <a:schemeClr val="accent1"/>
                </a:solidFill>
                <a:latin typeface="Verdana" panose="020B0604030504040204" pitchFamily="34" charset="0"/>
                <a:ea typeface="Verdana" panose="020B0604030504040204" pitchFamily="34" charset="0"/>
              </a:rPr>
              <a:t> </a:t>
            </a:r>
            <a:r>
              <a:rPr altLang="en-US" dirty="0" sz="1400" lang="en-US">
                <a:latin typeface="Verdana" panose="020B0604030504040204" pitchFamily="34" charset="0"/>
                <a:ea typeface="Verdana" panose="020B0604030504040204" pitchFamily="34" charset="0"/>
              </a:rPr>
              <a:t>It specifies an alternate text for an image, if the image for some reason cannot be displayed.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400" lang="en-US">
                <a:latin typeface="Verdana" panose="020B0604030504040204" pitchFamily="34" charset="0"/>
                <a:ea typeface="Verdana" panose="020B0604030504040204" pitchFamily="34" charset="0"/>
              </a:rPr>
              <a:t>This can be due to slow connection, or an error in the </a:t>
            </a:r>
            <a:r>
              <a:rPr altLang="en-US" dirty="0" sz="1400" lang="en-US" err="1">
                <a:latin typeface="Verdana" panose="020B0604030504040204" pitchFamily="34" charset="0"/>
                <a:ea typeface="Verdana" panose="020B0604030504040204" pitchFamily="34" charset="0"/>
              </a:rPr>
              <a:t>src</a:t>
            </a:r>
            <a:r>
              <a:rPr altLang="en-US" dirty="0" sz="1400" lang="en-US">
                <a:latin typeface="Verdana" panose="020B0604030504040204" pitchFamily="34" charset="0"/>
                <a:ea typeface="Verdana" panose="020B0604030504040204" pitchFamily="34" charset="0"/>
              </a:rPr>
              <a:t> attribute, or if the user uses a screen reader.</a:t>
            </a:r>
          </a:p>
          <a:p>
            <a:pPr algn="l" defTabSz="914400" eaLnBrk="0" fontAlgn="base" hangingPunct="0" latinLnBrk="0" lvl="0" marR="0" rtl="0">
              <a:lnSpc>
                <a:spcPct val="200000"/>
              </a:lnSpc>
              <a:spcBef>
                <a:spcPct val="0"/>
              </a:spcBef>
              <a:spcAft>
                <a:spcPct val="0"/>
              </a:spcAft>
              <a:buClrTx/>
              <a:buSzTx/>
            </a:pPr>
            <a:endPar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344" name=""/>
        <p:cNvGrpSpPr/>
        <p:nvPr/>
      </p:nvGrpSpPr>
      <p:grpSpPr>
        <a:xfrm>
          <a:off x="0" y="0"/>
          <a:ext cx="0" cy="0"/>
          <a:chOff x="0" y="0"/>
          <a:chExt cx="0" cy="0"/>
        </a:xfrm>
      </p:grpSpPr>
      <p:sp>
        <p:nvSpPr>
          <p:cNvPr id="1049260" name="Title 1"/>
          <p:cNvSpPr>
            <a:spLocks noGrp="1"/>
          </p:cNvSpPr>
          <p:nvPr>
            <p:ph type="title"/>
          </p:nvPr>
        </p:nvSpPr>
        <p:spPr>
          <a:xfrm>
            <a:off x="1143000" y="327514"/>
            <a:ext cx="4370033" cy="586885"/>
          </a:xfrm>
        </p:spPr>
        <p:txBody>
          <a:bodyPr>
            <a:normAutofit fontScale="90000"/>
          </a:bodyPr>
          <a:p>
            <a:r>
              <a:rPr cap="none" dirty="0" sz="3200" lang="en-US">
                <a:solidFill>
                  <a:srgbClr val="FF0000"/>
                </a:solidFill>
              </a:rPr>
              <a:t>HTML Attributes</a:t>
            </a:r>
            <a:endParaRPr cap="none" dirty="0" sz="3200" lang="en-IN">
              <a:solidFill>
                <a:srgbClr val="FF0000"/>
              </a:solidFill>
            </a:endParaRPr>
          </a:p>
        </p:txBody>
      </p:sp>
      <p:sp>
        <p:nvSpPr>
          <p:cNvPr id="1049261" name="Content Placeholder 2"/>
          <p:cNvSpPr>
            <a:spLocks noGrp="1"/>
          </p:cNvSpPr>
          <p:nvPr>
            <p:ph idx="1"/>
          </p:nvPr>
        </p:nvSpPr>
        <p:spPr>
          <a:xfrm>
            <a:off x="526687" y="967665"/>
            <a:ext cx="6344630" cy="4317508"/>
          </a:xfrm>
          <a:solidFill>
            <a:schemeClr val="accent1">
              <a:lumMod val="40000"/>
              <a:lumOff val="60000"/>
            </a:schemeClr>
          </a:solidFill>
        </p:spPr>
        <p:txBody>
          <a:bodyPr>
            <a:norm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Page Title</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r>
              <a:rPr dirty="0" sz="1200" lang="en-US"/>
              <a:t/>
            </a:r>
            <a:br>
              <a:rPr dirty="0" sz="1200" lang="en-US"/>
            </a:b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My First Heading</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b="0" dirty="0" sz="1200" i="0" lang="en-US">
              <a:solidFill>
                <a:srgbClr val="0000CD"/>
              </a:solidFill>
              <a:effectLst/>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a:t>
            </a:r>
            <a:r>
              <a:rPr b="0" dirty="0" sz="1200" i="0" lang="en-US">
                <a:solidFill>
                  <a:srgbClr val="FF0000"/>
                </a:solidFill>
                <a:effectLst/>
                <a:latin typeface="Consolas" panose="020B0609020204030204" pitchFamily="49" charset="0"/>
              </a:rPr>
              <a:t> </a:t>
            </a:r>
            <a:r>
              <a:rPr b="0" dirty="0" sz="1200" i="0" lang="en-US" err="1">
                <a:solidFill>
                  <a:srgbClr val="FF0000"/>
                </a:solidFill>
                <a:effectLst/>
                <a:latin typeface="Consolas" panose="020B0609020204030204" pitchFamily="49" charset="0"/>
              </a:rPr>
              <a:t>href</a:t>
            </a:r>
            <a:r>
              <a:rPr b="0" dirty="0" sz="1200" i="0" lang="en-US">
                <a:solidFill>
                  <a:srgbClr val="0000CD"/>
                </a:solidFill>
                <a:effectLst/>
                <a:latin typeface="Consolas" panose="020B0609020204030204" pitchFamily="49" charset="0"/>
              </a:rPr>
              <a:t>="https://www.w3schools.com"&gt;</a:t>
            </a:r>
            <a:r>
              <a:rPr b="0" dirty="0" sz="1200" i="0" lang="en-US">
                <a:solidFill>
                  <a:srgbClr val="000000"/>
                </a:solidFill>
                <a:effectLst/>
                <a:latin typeface="Consolas" panose="020B0609020204030204" pitchFamily="49" charset="0"/>
              </a:rPr>
              <a:t>Visit W3Schools</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r>
              <a:rPr b="0" dirty="0" sz="1200" i="0" lang="en-IN">
                <a:solidFill>
                  <a:srgbClr val="0000CD"/>
                </a:solidFill>
                <a:effectLst/>
                <a:latin typeface="Consolas" panose="020B0609020204030204" pitchFamily="49" charset="0"/>
              </a:rPr>
              <a:t>&lt;</a:t>
            </a:r>
            <a:r>
              <a:rPr b="0" dirty="0" sz="1200" i="0" lang="en-IN" err="1">
                <a:solidFill>
                  <a:srgbClr val="A52A2A"/>
                </a:solidFill>
                <a:effectLst/>
                <a:latin typeface="Consolas" panose="020B0609020204030204" pitchFamily="49" charset="0"/>
              </a:rPr>
              <a:t>img</a:t>
            </a:r>
            <a:r>
              <a:rPr b="0" dirty="0" sz="1200" i="0" lang="en-IN">
                <a:solidFill>
                  <a:srgbClr val="FF0000"/>
                </a:solidFill>
                <a:effectLst/>
                <a:latin typeface="Consolas" panose="020B0609020204030204" pitchFamily="49" charset="0"/>
              </a:rPr>
              <a:t> </a:t>
            </a:r>
            <a:r>
              <a:rPr b="0" dirty="0" sz="1200" i="0" lang="en-IN" err="1">
                <a:solidFill>
                  <a:srgbClr val="FF0000"/>
                </a:solidFill>
                <a:effectLst/>
                <a:latin typeface="Consolas" panose="020B0609020204030204" pitchFamily="49" charset="0"/>
              </a:rPr>
              <a:t>src</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img_girl.jpg“</a:t>
            </a:r>
            <a:r>
              <a:rPr b="0" dirty="0" sz="1200" i="0" lang="en-IN" err="1">
                <a:solidFill>
                  <a:srgbClr val="FF0000"/>
                </a:solidFill>
                <a:effectLst/>
                <a:latin typeface="Consolas" panose="020B0609020204030204" pitchFamily="49" charset="0"/>
              </a:rPr>
              <a:t>width</a:t>
            </a:r>
            <a:r>
              <a:rPr b="0" dirty="0" sz="1200" i="0" lang="en-IN">
                <a:solidFill>
                  <a:srgbClr val="0000CD"/>
                </a:solidFill>
                <a:effectLst/>
                <a:latin typeface="Consolas" panose="020B0609020204030204" pitchFamily="49" charset="0"/>
              </a:rPr>
              <a:t>="500"</a:t>
            </a:r>
            <a:r>
              <a:rPr b="0" dirty="0" sz="1200" i="0" lang="en-IN">
                <a:solidFill>
                  <a:srgbClr val="FF0000"/>
                </a:solidFill>
                <a:effectLst/>
                <a:latin typeface="Consolas" panose="020B0609020204030204" pitchFamily="49" charset="0"/>
              </a:rPr>
              <a:t> height</a:t>
            </a:r>
            <a:r>
              <a:rPr b="0" dirty="0" sz="1200" i="0" lang="en-IN">
                <a:solidFill>
                  <a:srgbClr val="0000CD"/>
                </a:solidFill>
                <a:effectLst/>
                <a:latin typeface="Consolas" panose="020B0609020204030204" pitchFamily="49" charset="0"/>
              </a:rPr>
              <a:t>="600“ </a:t>
            </a:r>
            <a:r>
              <a:rPr b="0" dirty="0" sz="1200" i="0" lang="en-US">
                <a:solidFill>
                  <a:srgbClr val="FF0000"/>
                </a:solidFill>
                <a:effectLst/>
                <a:latin typeface="Consolas" panose="020B0609020204030204" pitchFamily="49" charset="0"/>
              </a:rPr>
              <a:t>alt</a:t>
            </a:r>
            <a:r>
              <a:rPr b="0" dirty="0" sz="1200" i="0" lang="en-US">
                <a:solidFill>
                  <a:srgbClr val="0000CD"/>
                </a:solidFill>
                <a:effectLst/>
                <a:latin typeface="Consolas" panose="020B0609020204030204" pitchFamily="49" charset="0"/>
              </a:rPr>
              <a:t>=“</a:t>
            </a:r>
            <a:r>
              <a:rPr dirty="0" sz="1200" lang="en-US">
                <a:solidFill>
                  <a:srgbClr val="0000CD"/>
                </a:solidFill>
                <a:latin typeface="Consolas" panose="020B0609020204030204" pitchFamily="49" charset="0"/>
              </a:rPr>
              <a:t>Sample Image</a:t>
            </a:r>
            <a:r>
              <a:rPr b="0" dirty="0" sz="1200" i="0" lang="en-US">
                <a:solidFill>
                  <a:srgbClr val="0000CD"/>
                </a:solidFill>
                <a:effectLst/>
                <a:latin typeface="Consolas" panose="020B0609020204030204" pitchFamily="49" charset="0"/>
              </a:rPr>
              <a:t>"</a:t>
            </a:r>
            <a:r>
              <a:rPr b="0" dirty="0" sz="1200" i="0" lang="en-IN">
                <a:solidFill>
                  <a:srgbClr val="0000CD"/>
                </a:solidFill>
                <a:effectLst/>
                <a:latin typeface="Consolas" panose="020B0609020204030204" pitchFamily="49" charset="0"/>
              </a:rPr>
              <a:t>&gt;</a:t>
            </a:r>
            <a:r>
              <a:rPr dirty="0" sz="1200" lang="en-US"/>
              <a:t/>
            </a:r>
            <a:br>
              <a:rPr dirty="0" sz="1200" lang="en-US"/>
            </a:br>
            <a:endParaRPr dirty="0" sz="1200" lang="en-US"/>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FF0000"/>
                </a:solidFill>
                <a:effectLst/>
                <a:latin typeface="Consolas" panose="020B0609020204030204" pitchFamily="49" charset="0"/>
              </a:rPr>
              <a:t> style</a:t>
            </a:r>
            <a:r>
              <a:rPr b="0" dirty="0" sz="1200" i="0" lang="en-US">
                <a:solidFill>
                  <a:srgbClr val="0000CD"/>
                </a:solidFill>
                <a:effectLst/>
                <a:latin typeface="Consolas" panose="020B0609020204030204" pitchFamily="49" charset="0"/>
              </a:rPr>
              <a:t>="</a:t>
            </a:r>
            <a:r>
              <a:rPr b="0" dirty="0" sz="1200" i="0" lang="en-US" err="1">
                <a:solidFill>
                  <a:srgbClr val="0000CD"/>
                </a:solidFill>
                <a:effectLst/>
                <a:latin typeface="Consolas" panose="020B0609020204030204" pitchFamily="49" charset="0"/>
              </a:rPr>
              <a:t>color:red</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 a red paragraph.</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sp>
        <p:nvSpPr>
          <p:cNvPr id="1049262" name="Rectangle 2"/>
          <p:cNvSpPr>
            <a:spLocks noChangeArrowheads="1"/>
          </p:cNvSpPr>
          <p:nvPr/>
        </p:nvSpPr>
        <p:spPr bwMode="auto">
          <a:xfrm>
            <a:off x="7297444" y="2299709"/>
            <a:ext cx="4705165" cy="1938992"/>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latinLnBrk="0" lvl="0" marR="0" rtl="0">
              <a:lnSpc>
                <a:spcPct val="200000"/>
              </a:lnSpc>
              <a:spcBef>
                <a:spcPct val="0"/>
              </a:spcBef>
              <a:spcAft>
                <a:spcPct val="0"/>
              </a:spcAft>
              <a:buClrTx/>
              <a:buSzTx/>
            </a:pPr>
            <a:r>
              <a:rPr altLang="en-US" baseline="0" b="1" cap="none" dirty="0" i="0" kumimoji="0" lang="en-US" normalizeH="0" strike="noStrike" u="none">
                <a:ln>
                  <a:noFill/>
                </a:ln>
                <a:solidFill>
                  <a:schemeClr val="tx1"/>
                </a:solidFill>
                <a:effectLst/>
                <a:latin typeface="Verdana" panose="020B0604030504040204" pitchFamily="34" charset="0"/>
                <a:ea typeface="Verdana" panose="020B0604030504040204" pitchFamily="34" charset="0"/>
              </a:rPr>
              <a:t>The </a:t>
            </a:r>
            <a:r>
              <a:rPr altLang="en-US" b="1" dirty="0" lang="en-US">
                <a:solidFill>
                  <a:schemeClr val="tx2">
                    <a:lumMod val="50000"/>
                  </a:schemeClr>
                </a:solidFill>
                <a:latin typeface="Verdana" panose="020B0604030504040204" pitchFamily="34" charset="0"/>
                <a:ea typeface="Verdana" panose="020B0604030504040204" pitchFamily="34" charset="0"/>
              </a:rPr>
              <a:t>style</a:t>
            </a:r>
            <a:r>
              <a:rPr altLang="en-US" b="1" dirty="0" lang="en-US">
                <a:latin typeface="Verdana" panose="020B0604030504040204" pitchFamily="34" charset="0"/>
                <a:ea typeface="Verdana" panose="020B0604030504040204" pitchFamily="34" charset="0"/>
              </a:rPr>
              <a:t> attribute:</a:t>
            </a:r>
            <a:endParaRPr altLang="en-US" baseline="0" b="1" cap="none" dirty="0" i="0" kumimoji="0" lang="en-US" normalizeH="0" strike="noStrike" u="none">
              <a:ln>
                <a:noFill/>
              </a:ln>
              <a:solidFill>
                <a:schemeClr val="tx1"/>
              </a:solidFill>
              <a:effectLst/>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endPar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endParaRP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400" lang="en-US">
                <a:latin typeface="Verdana" panose="020B0604030504040204" pitchFamily="34" charset="0"/>
                <a:ea typeface="Verdana" panose="020B0604030504040204" pitchFamily="34" charset="0"/>
              </a:rPr>
              <a:t>The style attribute is used to add styles to an element, such as </a:t>
            </a:r>
            <a:r>
              <a:rPr altLang="en-US" b="1" dirty="0" sz="1400" lang="en-US">
                <a:solidFill>
                  <a:schemeClr val="accent3">
                    <a:lumMod val="75000"/>
                  </a:schemeClr>
                </a:solidFill>
                <a:latin typeface="Verdana" panose="020B0604030504040204" pitchFamily="34" charset="0"/>
                <a:ea typeface="Verdana" panose="020B0604030504040204" pitchFamily="34" charset="0"/>
              </a:rPr>
              <a:t>color, font, size, and more</a:t>
            </a:r>
            <a:r>
              <a:rPr altLang="en-US" dirty="0" sz="1400" lang="en-US">
                <a:latin typeface="Verdana" panose="020B0604030504040204" pitchFamily="34" charset="0"/>
                <a:ea typeface="Verdana" panose="020B0604030504040204" pitchFamily="34" charset="0"/>
              </a:rPr>
              <a:t>.</a:t>
            </a:r>
            <a:endPar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endParaRPr>
          </a:p>
        </p:txBody>
      </p:sp>
    </p:spTree>
  </p:cSld>
  <p:clrMapOvr>
    <a:masterClrMapping/>
  </p:clrMapOvr>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345" name=""/>
        <p:cNvGrpSpPr/>
        <p:nvPr/>
      </p:nvGrpSpPr>
      <p:grpSpPr>
        <a:xfrm>
          <a:off x="0" y="0"/>
          <a:ext cx="0" cy="0"/>
          <a:chOff x="0" y="0"/>
          <a:chExt cx="0" cy="0"/>
        </a:xfrm>
      </p:grpSpPr>
      <p:sp>
        <p:nvSpPr>
          <p:cNvPr id="1049263" name="Title 1"/>
          <p:cNvSpPr>
            <a:spLocks noGrp="1"/>
          </p:cNvSpPr>
          <p:nvPr>
            <p:ph type="title"/>
          </p:nvPr>
        </p:nvSpPr>
        <p:spPr>
          <a:xfrm>
            <a:off x="1143000" y="327514"/>
            <a:ext cx="4370033" cy="655125"/>
          </a:xfrm>
        </p:spPr>
        <p:txBody>
          <a:bodyPr>
            <a:normAutofit fontScale="90000"/>
          </a:bodyPr>
          <a:p>
            <a:r>
              <a:rPr cap="none" dirty="0" sz="3200" lang="en-US">
                <a:solidFill>
                  <a:srgbClr val="FF0000"/>
                </a:solidFill>
              </a:rPr>
              <a:t>HTML Attributes</a:t>
            </a:r>
            <a:endParaRPr cap="none" dirty="0" sz="3200" lang="en-IN">
              <a:solidFill>
                <a:srgbClr val="FF0000"/>
              </a:solidFill>
            </a:endParaRPr>
          </a:p>
        </p:txBody>
      </p:sp>
      <p:sp>
        <p:nvSpPr>
          <p:cNvPr id="1049264" name="Content Placeholder 2"/>
          <p:cNvSpPr>
            <a:spLocks noGrp="1"/>
          </p:cNvSpPr>
          <p:nvPr>
            <p:ph idx="1"/>
          </p:nvPr>
        </p:nvSpPr>
        <p:spPr>
          <a:xfrm>
            <a:off x="526687" y="967665"/>
            <a:ext cx="6344630" cy="4317508"/>
          </a:xfrm>
          <a:solidFill>
            <a:schemeClr val="accent1">
              <a:lumMod val="40000"/>
              <a:lumOff val="60000"/>
            </a:schemeClr>
          </a:solidFill>
        </p:spPr>
        <p:txBody>
          <a:bodyPr>
            <a:norm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050" i="0" lang="en-IN">
                <a:solidFill>
                  <a:srgbClr val="0000CD"/>
                </a:solidFill>
                <a:effectLst/>
                <a:latin typeface="Consolas" panose="020B0609020204030204" pitchFamily="49" charset="0"/>
              </a:rPr>
              <a:t>"</a:t>
            </a:r>
            <a:r>
              <a:rPr b="0" dirty="0" sz="1050" i="0" lang="en-IN" err="1">
                <a:solidFill>
                  <a:srgbClr val="0000CD"/>
                </a:solidFill>
                <a:effectLst/>
                <a:latin typeface="Consolas" panose="020B0609020204030204" pitchFamily="49" charset="0"/>
              </a:rPr>
              <a:t>en</a:t>
            </a:r>
            <a:r>
              <a:rPr b="0" dirty="0" sz="105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Page Title</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r>
              <a:rPr dirty="0" sz="1200" lang="en-US"/>
              <a:t/>
            </a:r>
            <a:br>
              <a:rPr dirty="0" sz="1200" lang="en-US"/>
            </a:b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My First Heading</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b="0" dirty="0" sz="1200" i="0" lang="en-US">
              <a:solidFill>
                <a:srgbClr val="0000CD"/>
              </a:solidFill>
              <a:effectLst/>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a:t>
            </a:r>
            <a:r>
              <a:rPr b="0" dirty="0" sz="1200" i="0" lang="en-US">
                <a:solidFill>
                  <a:srgbClr val="FF0000"/>
                </a:solidFill>
                <a:effectLst/>
                <a:latin typeface="Consolas" panose="020B0609020204030204" pitchFamily="49" charset="0"/>
              </a:rPr>
              <a:t> </a:t>
            </a:r>
            <a:r>
              <a:rPr b="0" dirty="0" sz="1200" i="0" lang="en-US" err="1">
                <a:solidFill>
                  <a:srgbClr val="FF0000"/>
                </a:solidFill>
                <a:effectLst/>
                <a:latin typeface="Consolas" panose="020B0609020204030204" pitchFamily="49" charset="0"/>
              </a:rPr>
              <a:t>href</a:t>
            </a:r>
            <a:r>
              <a:rPr b="0" dirty="0" sz="1200" i="0" lang="en-US">
                <a:solidFill>
                  <a:srgbClr val="0000CD"/>
                </a:solidFill>
                <a:effectLst/>
                <a:latin typeface="Consolas" panose="020B0609020204030204" pitchFamily="49" charset="0"/>
              </a:rPr>
              <a:t>="https://www.w3schools.com"&gt;</a:t>
            </a:r>
            <a:r>
              <a:rPr b="0" dirty="0" sz="1200" i="0" lang="en-US">
                <a:solidFill>
                  <a:srgbClr val="000000"/>
                </a:solidFill>
                <a:effectLst/>
                <a:latin typeface="Consolas" panose="020B0609020204030204" pitchFamily="49" charset="0"/>
              </a:rPr>
              <a:t>Visit W3Schools</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r>
              <a:rPr b="0" dirty="0" sz="1200" i="0" lang="en-IN">
                <a:solidFill>
                  <a:srgbClr val="0000CD"/>
                </a:solidFill>
                <a:effectLst/>
                <a:latin typeface="Consolas" panose="020B0609020204030204" pitchFamily="49" charset="0"/>
              </a:rPr>
              <a:t>&lt;</a:t>
            </a:r>
            <a:r>
              <a:rPr b="0" dirty="0" sz="1200" i="0" lang="en-IN" err="1">
                <a:solidFill>
                  <a:srgbClr val="A52A2A"/>
                </a:solidFill>
                <a:effectLst/>
                <a:latin typeface="Consolas" panose="020B0609020204030204" pitchFamily="49" charset="0"/>
              </a:rPr>
              <a:t>img</a:t>
            </a:r>
            <a:r>
              <a:rPr b="0" dirty="0" sz="1200" i="0" lang="en-IN">
                <a:solidFill>
                  <a:srgbClr val="FF0000"/>
                </a:solidFill>
                <a:effectLst/>
                <a:latin typeface="Consolas" panose="020B0609020204030204" pitchFamily="49" charset="0"/>
              </a:rPr>
              <a:t> </a:t>
            </a:r>
            <a:r>
              <a:rPr b="0" dirty="0" sz="1200" i="0" lang="en-IN" err="1">
                <a:solidFill>
                  <a:srgbClr val="FF0000"/>
                </a:solidFill>
                <a:effectLst/>
                <a:latin typeface="Consolas" panose="020B0609020204030204" pitchFamily="49" charset="0"/>
              </a:rPr>
              <a:t>src</a:t>
            </a:r>
            <a:r>
              <a:rPr b="0" dirty="0" sz="1200" i="0" lang="en-IN">
                <a:solidFill>
                  <a:srgbClr val="0000CD"/>
                </a:solidFill>
                <a:effectLst/>
                <a:latin typeface="Consolas" panose="020B0609020204030204" pitchFamily="49" charset="0"/>
              </a:rPr>
              <a:t>="img_girl.jpg“ </a:t>
            </a:r>
            <a:r>
              <a:rPr b="0" dirty="0" sz="1200" i="0" lang="en-IN">
                <a:solidFill>
                  <a:srgbClr val="FF0000"/>
                </a:solidFill>
                <a:effectLst/>
                <a:latin typeface="Consolas" panose="020B0609020204030204" pitchFamily="49" charset="0"/>
              </a:rPr>
              <a:t>width</a:t>
            </a:r>
            <a:r>
              <a:rPr b="0" dirty="0" sz="1200" i="0" lang="en-IN">
                <a:solidFill>
                  <a:srgbClr val="0000CD"/>
                </a:solidFill>
                <a:effectLst/>
                <a:latin typeface="Consolas" panose="020B0609020204030204" pitchFamily="49" charset="0"/>
              </a:rPr>
              <a:t>="500"</a:t>
            </a:r>
            <a:r>
              <a:rPr b="0" dirty="0" sz="1200" i="0" lang="en-IN">
                <a:solidFill>
                  <a:srgbClr val="FF0000"/>
                </a:solidFill>
                <a:effectLst/>
                <a:latin typeface="Consolas" panose="020B0609020204030204" pitchFamily="49" charset="0"/>
              </a:rPr>
              <a:t> height</a:t>
            </a:r>
            <a:r>
              <a:rPr b="0" dirty="0" sz="1200" i="0" lang="en-IN">
                <a:solidFill>
                  <a:srgbClr val="0000CD"/>
                </a:solidFill>
                <a:effectLst/>
                <a:latin typeface="Consolas" panose="020B0609020204030204" pitchFamily="49" charset="0"/>
              </a:rPr>
              <a:t>="600“ </a:t>
            </a:r>
            <a:r>
              <a:rPr b="0" dirty="0" sz="1200" i="0" lang="en-US">
                <a:solidFill>
                  <a:srgbClr val="FF0000"/>
                </a:solidFill>
                <a:effectLst/>
                <a:latin typeface="Consolas" panose="020B0609020204030204" pitchFamily="49" charset="0"/>
              </a:rPr>
              <a:t>alt</a:t>
            </a:r>
            <a:r>
              <a:rPr b="0" dirty="0" sz="1200" i="0" lang="en-US">
                <a:solidFill>
                  <a:srgbClr val="0000CD"/>
                </a:solidFill>
                <a:effectLst/>
                <a:latin typeface="Consolas" panose="020B0609020204030204" pitchFamily="49" charset="0"/>
              </a:rPr>
              <a:t>=“</a:t>
            </a:r>
            <a:r>
              <a:rPr dirty="0" sz="1200" lang="en-US">
                <a:solidFill>
                  <a:srgbClr val="0000CD"/>
                </a:solidFill>
                <a:latin typeface="Consolas" panose="020B0609020204030204" pitchFamily="49" charset="0"/>
              </a:rPr>
              <a:t>Sample Image</a:t>
            </a:r>
            <a:r>
              <a:rPr b="0" dirty="0" sz="1200" i="0" lang="en-US">
                <a:solidFill>
                  <a:srgbClr val="0000CD"/>
                </a:solidFill>
                <a:effectLst/>
                <a:latin typeface="Consolas" panose="020B0609020204030204" pitchFamily="49" charset="0"/>
              </a:rPr>
              <a:t>"</a:t>
            </a:r>
            <a:r>
              <a:rPr b="0" dirty="0" sz="1200" i="0" lang="en-IN">
                <a:solidFill>
                  <a:srgbClr val="0000CD"/>
                </a:solidFill>
                <a:effectLst/>
                <a:latin typeface="Consolas" panose="020B0609020204030204" pitchFamily="49" charset="0"/>
              </a:rPr>
              <a:t>&gt;</a:t>
            </a:r>
            <a:r>
              <a:rPr dirty="0" sz="1200" lang="en-US"/>
              <a:t/>
            </a:r>
            <a:br>
              <a:rPr dirty="0" sz="1200" lang="en-US"/>
            </a:br>
            <a:endParaRPr dirty="0" sz="1200" lang="en-US"/>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FF0000"/>
                </a:solidFill>
                <a:effectLst/>
                <a:latin typeface="Consolas" panose="020B0609020204030204" pitchFamily="49" charset="0"/>
              </a:rPr>
              <a:t> style</a:t>
            </a:r>
            <a:r>
              <a:rPr b="0" dirty="0" sz="1200" i="0" lang="en-US">
                <a:solidFill>
                  <a:srgbClr val="0000CD"/>
                </a:solidFill>
                <a:effectLst/>
                <a:latin typeface="Consolas" panose="020B0609020204030204" pitchFamily="49" charset="0"/>
              </a:rPr>
              <a:t>="</a:t>
            </a:r>
            <a:r>
              <a:rPr b="0" dirty="0" sz="1200" i="0" lang="en-US" err="1">
                <a:solidFill>
                  <a:srgbClr val="0000CD"/>
                </a:solidFill>
                <a:effectLst/>
                <a:latin typeface="Consolas" panose="020B0609020204030204" pitchFamily="49" charset="0"/>
              </a:rPr>
              <a:t>color:red</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 a red paragraph.</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sp>
        <p:nvSpPr>
          <p:cNvPr id="1049265" name="Rectangle 2"/>
          <p:cNvSpPr>
            <a:spLocks noChangeArrowheads="1"/>
          </p:cNvSpPr>
          <p:nvPr/>
        </p:nvSpPr>
        <p:spPr bwMode="auto">
          <a:xfrm>
            <a:off x="6961552" y="791604"/>
            <a:ext cx="5107618" cy="4955203"/>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latinLnBrk="0" lvl="0" marR="0" rtl="0">
              <a:lnSpc>
                <a:spcPct val="200000"/>
              </a:lnSpc>
              <a:spcBef>
                <a:spcPct val="0"/>
              </a:spcBef>
              <a:spcAft>
                <a:spcPct val="0"/>
              </a:spcAft>
              <a:buClrTx/>
              <a:buSzTx/>
            </a:pPr>
            <a:r>
              <a:rPr altLang="en-US" baseline="0" b="1" cap="none" dirty="0" i="0" kumimoji="0" lang="en-US" normalizeH="0" strike="noStrike" u="none">
                <a:ln>
                  <a:noFill/>
                </a:ln>
                <a:solidFill>
                  <a:schemeClr val="tx1"/>
                </a:solidFill>
                <a:effectLst/>
                <a:latin typeface="Verdana" panose="020B0604030504040204" pitchFamily="34" charset="0"/>
                <a:ea typeface="Verdana" panose="020B0604030504040204" pitchFamily="34" charset="0"/>
              </a:rPr>
              <a:t>The</a:t>
            </a:r>
            <a:r>
              <a:rPr altLang="en-US" baseline="0" b="1" cap="none" dirty="0" i="0" kumimoji="0" lang="en-US" normalizeH="0" strike="noStrike" u="none">
                <a:ln>
                  <a:noFill/>
                </a:ln>
                <a:solidFill>
                  <a:schemeClr val="tx2"/>
                </a:solidFill>
                <a:effectLst/>
                <a:latin typeface="Verdana" panose="020B0604030504040204" pitchFamily="34" charset="0"/>
                <a:ea typeface="Verdana" panose="020B0604030504040204" pitchFamily="34" charset="0"/>
              </a:rPr>
              <a:t> lang</a:t>
            </a:r>
            <a:r>
              <a:rPr altLang="en-US" b="1" dirty="0" lang="en-US">
                <a:solidFill>
                  <a:schemeClr val="tx2"/>
                </a:solidFill>
                <a:latin typeface="Verdana" panose="020B0604030504040204" pitchFamily="34" charset="0"/>
                <a:ea typeface="Verdana" panose="020B0604030504040204" pitchFamily="34" charset="0"/>
              </a:rPr>
              <a:t> </a:t>
            </a:r>
            <a:r>
              <a:rPr altLang="en-US" b="1" dirty="0" lang="en-US">
                <a:latin typeface="Verdana" panose="020B0604030504040204" pitchFamily="34" charset="0"/>
                <a:ea typeface="Verdana" panose="020B0604030504040204" pitchFamily="34" charset="0"/>
              </a:rPr>
              <a:t>attribute:</a:t>
            </a:r>
            <a:endParaRPr altLang="en-US" baseline="0" b="1" cap="none" dirty="0" i="0" kumimoji="0" lang="en-US" normalizeH="0" strike="noStrike" u="none">
              <a:ln>
                <a:noFill/>
              </a:ln>
              <a:solidFill>
                <a:schemeClr val="tx1"/>
              </a:solidFill>
              <a:effectLst/>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endPar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endParaRP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400" lang="en-US">
                <a:latin typeface="Verdana" panose="020B0604030504040204" pitchFamily="34" charset="0"/>
                <a:ea typeface="Verdana" panose="020B0604030504040204" pitchFamily="34" charset="0"/>
              </a:rPr>
              <a:t>You should always include the lang attribute </a:t>
            </a:r>
            <a:r>
              <a:rPr altLang="en-US" b="1" dirty="0" sz="1400" lang="en-US">
                <a:latin typeface="Verdana" panose="020B0604030504040204" pitchFamily="34" charset="0"/>
                <a:ea typeface="Verdana" panose="020B0604030504040204" pitchFamily="34" charset="0"/>
              </a:rPr>
              <a:t>inside the &lt;html&gt; tag</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400" lang="en-US">
                <a:latin typeface="Verdana" panose="020B0604030504040204" pitchFamily="34" charset="0"/>
                <a:ea typeface="Verdana" panose="020B0604030504040204" pitchFamily="34" charset="0"/>
              </a:rPr>
              <a:t>It is used to declare the language of the Web page.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400" lang="en-US">
                <a:latin typeface="Verdana" panose="020B0604030504040204" pitchFamily="34" charset="0"/>
                <a:ea typeface="Verdana" panose="020B0604030504040204" pitchFamily="34" charset="0"/>
              </a:rPr>
              <a:t>This is meant to assist search engines and browsers.</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Country codes can also be added to the language code in the lang attribute.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400" lang="en-US">
                <a:latin typeface="Verdana" panose="020B0604030504040204" pitchFamily="34" charset="0"/>
                <a:ea typeface="Verdana" panose="020B0604030504040204" pitchFamily="34" charset="0"/>
              </a:rPr>
              <a:t>T</a:t>
            </a: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he first two characters define the language of the HTML page</a:t>
            </a:r>
            <a:endParaRPr altLang="en-US" dirty="0" sz="1400" lang="en-US">
              <a:latin typeface="Verdana" panose="020B0604030504040204" pitchFamily="34" charset="0"/>
              <a:ea typeface="Verdana" panose="020B0604030504040204" pitchFamily="34" charset="0"/>
            </a:endParaRP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400" lang="en-US">
                <a:latin typeface="Verdana" panose="020B0604030504040204" pitchFamily="34" charset="0"/>
                <a:ea typeface="Verdana" panose="020B0604030504040204" pitchFamily="34" charset="0"/>
              </a:rPr>
              <a:t>T</a:t>
            </a: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he last two characters define the country.</a:t>
            </a:r>
          </a:p>
        </p:txBody>
      </p:sp>
    </p:spTree>
  </p:cSld>
  <p:clrMapOvr>
    <a:masterClrMapping/>
  </p:clrMapOvr>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346" name=""/>
        <p:cNvGrpSpPr/>
        <p:nvPr/>
      </p:nvGrpSpPr>
      <p:grpSpPr>
        <a:xfrm>
          <a:off x="0" y="0"/>
          <a:ext cx="0" cy="0"/>
          <a:chOff x="0" y="0"/>
          <a:chExt cx="0" cy="0"/>
        </a:xfrm>
      </p:grpSpPr>
      <p:sp>
        <p:nvSpPr>
          <p:cNvPr id="1049266" name="Title 1"/>
          <p:cNvSpPr>
            <a:spLocks noGrp="1"/>
          </p:cNvSpPr>
          <p:nvPr>
            <p:ph type="title"/>
          </p:nvPr>
        </p:nvSpPr>
        <p:spPr>
          <a:xfrm>
            <a:off x="1197591" y="122797"/>
            <a:ext cx="4370033" cy="810307"/>
          </a:xfrm>
        </p:spPr>
        <p:txBody>
          <a:bodyPr>
            <a:normAutofit fontScale="90000"/>
          </a:bodyPr>
          <a:p>
            <a:r>
              <a:rPr cap="none" dirty="0" sz="3200" lang="en-US">
                <a:solidFill>
                  <a:srgbClr val="FF0000"/>
                </a:solidFill>
              </a:rPr>
              <a:t>HTML Attributes</a:t>
            </a:r>
            <a:endParaRPr cap="none" dirty="0" sz="3200" lang="en-IN">
              <a:solidFill>
                <a:srgbClr val="FF0000"/>
              </a:solidFill>
            </a:endParaRPr>
          </a:p>
        </p:txBody>
      </p:sp>
      <p:sp>
        <p:nvSpPr>
          <p:cNvPr id="1049267" name="Content Placeholder 2"/>
          <p:cNvSpPr>
            <a:spLocks noGrp="1"/>
          </p:cNvSpPr>
          <p:nvPr>
            <p:ph idx="1"/>
          </p:nvPr>
        </p:nvSpPr>
        <p:spPr>
          <a:xfrm>
            <a:off x="526687" y="967665"/>
            <a:ext cx="6344630" cy="5392192"/>
          </a:xfrm>
          <a:solidFill>
            <a:schemeClr val="accent1">
              <a:lumMod val="40000"/>
              <a:lumOff val="60000"/>
            </a:schemeClr>
          </a:solidFill>
        </p:spPr>
        <p:txBody>
          <a:bodyPr>
            <a:norm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050" i="0" lang="en-IN">
                <a:solidFill>
                  <a:srgbClr val="0000CD"/>
                </a:solidFill>
                <a:effectLst/>
                <a:latin typeface="Consolas" panose="020B0609020204030204" pitchFamily="49" charset="0"/>
              </a:rPr>
              <a:t>"</a:t>
            </a:r>
            <a:r>
              <a:rPr b="0" dirty="0" sz="1050" i="0" lang="en-IN" err="1">
                <a:solidFill>
                  <a:srgbClr val="0000CD"/>
                </a:solidFill>
                <a:effectLst/>
                <a:latin typeface="Consolas" panose="020B0609020204030204" pitchFamily="49" charset="0"/>
              </a:rPr>
              <a:t>en</a:t>
            </a:r>
            <a:r>
              <a:rPr b="0" dirty="0" sz="105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Page Title</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r>
              <a:rPr dirty="0" sz="1200" lang="en-US"/>
              <a:t/>
            </a:r>
            <a:br>
              <a:rPr dirty="0" sz="1200" lang="en-US"/>
            </a:b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My First Heading</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b="0" dirty="0" sz="1200" i="0" lang="en-US">
              <a:solidFill>
                <a:srgbClr val="0000CD"/>
              </a:solidFill>
              <a:effectLst/>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a:t>
            </a:r>
            <a:r>
              <a:rPr b="0" dirty="0" sz="1200" i="0" lang="en-US">
                <a:solidFill>
                  <a:srgbClr val="FF0000"/>
                </a:solidFill>
                <a:effectLst/>
                <a:latin typeface="Consolas" panose="020B0609020204030204" pitchFamily="49" charset="0"/>
              </a:rPr>
              <a:t> </a:t>
            </a:r>
            <a:r>
              <a:rPr b="0" dirty="0" sz="1200" i="0" lang="en-US" err="1">
                <a:solidFill>
                  <a:srgbClr val="FF0000"/>
                </a:solidFill>
                <a:effectLst/>
                <a:latin typeface="Consolas" panose="020B0609020204030204" pitchFamily="49" charset="0"/>
              </a:rPr>
              <a:t>href</a:t>
            </a:r>
            <a:r>
              <a:rPr b="0" dirty="0" sz="1200" i="0" lang="en-US">
                <a:solidFill>
                  <a:srgbClr val="0000CD"/>
                </a:solidFill>
                <a:effectLst/>
                <a:latin typeface="Consolas" panose="020B0609020204030204" pitchFamily="49" charset="0"/>
              </a:rPr>
              <a:t>="https://www.w3schools.com"&gt;</a:t>
            </a:r>
            <a:r>
              <a:rPr b="0" dirty="0" sz="1200" i="0" lang="en-US">
                <a:solidFill>
                  <a:srgbClr val="000000"/>
                </a:solidFill>
                <a:effectLst/>
                <a:latin typeface="Consolas" panose="020B0609020204030204" pitchFamily="49" charset="0"/>
              </a:rPr>
              <a:t>Visit W3Schools</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r>
              <a:rPr b="0" dirty="0" sz="1200" i="0" lang="en-IN">
                <a:solidFill>
                  <a:srgbClr val="0000CD"/>
                </a:solidFill>
                <a:effectLst/>
                <a:latin typeface="Consolas" panose="020B0609020204030204" pitchFamily="49" charset="0"/>
              </a:rPr>
              <a:t>&lt;</a:t>
            </a:r>
            <a:r>
              <a:rPr b="0" dirty="0" sz="1200" i="0" lang="en-IN" err="1">
                <a:solidFill>
                  <a:srgbClr val="A52A2A"/>
                </a:solidFill>
                <a:effectLst/>
                <a:latin typeface="Consolas" panose="020B0609020204030204" pitchFamily="49" charset="0"/>
              </a:rPr>
              <a:t>img</a:t>
            </a:r>
            <a:r>
              <a:rPr b="0" dirty="0" sz="1200" i="0" lang="en-IN">
                <a:solidFill>
                  <a:srgbClr val="FF0000"/>
                </a:solidFill>
                <a:effectLst/>
                <a:latin typeface="Consolas" panose="020B0609020204030204" pitchFamily="49" charset="0"/>
              </a:rPr>
              <a:t> </a:t>
            </a:r>
            <a:r>
              <a:rPr b="0" dirty="0" sz="1200" i="0" lang="en-IN" err="1">
                <a:solidFill>
                  <a:srgbClr val="FF0000"/>
                </a:solidFill>
                <a:effectLst/>
                <a:latin typeface="Consolas" panose="020B0609020204030204" pitchFamily="49" charset="0"/>
              </a:rPr>
              <a:t>src</a:t>
            </a:r>
            <a:r>
              <a:rPr b="0" dirty="0" sz="1200" i="0" lang="en-IN">
                <a:solidFill>
                  <a:srgbClr val="0000CD"/>
                </a:solidFill>
                <a:effectLst/>
                <a:latin typeface="Consolas" panose="020B0609020204030204" pitchFamily="49" charset="0"/>
              </a:rPr>
              <a:t>="img_girl.jpg“ </a:t>
            </a:r>
            <a:r>
              <a:rPr b="0" dirty="0" sz="1200" i="0" lang="en-IN">
                <a:solidFill>
                  <a:srgbClr val="FF0000"/>
                </a:solidFill>
                <a:effectLst/>
                <a:latin typeface="Consolas" panose="020B0609020204030204" pitchFamily="49" charset="0"/>
              </a:rPr>
              <a:t>width</a:t>
            </a:r>
            <a:r>
              <a:rPr b="0" dirty="0" sz="1200" i="0" lang="en-IN">
                <a:solidFill>
                  <a:srgbClr val="0000CD"/>
                </a:solidFill>
                <a:effectLst/>
                <a:latin typeface="Consolas" panose="020B0609020204030204" pitchFamily="49" charset="0"/>
              </a:rPr>
              <a:t>="500"</a:t>
            </a:r>
            <a:r>
              <a:rPr b="0" dirty="0" sz="1200" i="0" lang="en-IN">
                <a:solidFill>
                  <a:srgbClr val="FF0000"/>
                </a:solidFill>
                <a:effectLst/>
                <a:latin typeface="Consolas" panose="020B0609020204030204" pitchFamily="49" charset="0"/>
              </a:rPr>
              <a:t> height</a:t>
            </a:r>
            <a:r>
              <a:rPr b="0" dirty="0" sz="1200" i="0" lang="en-IN">
                <a:solidFill>
                  <a:srgbClr val="0000CD"/>
                </a:solidFill>
                <a:effectLst/>
                <a:latin typeface="Consolas" panose="020B0609020204030204" pitchFamily="49" charset="0"/>
              </a:rPr>
              <a:t>="600“ </a:t>
            </a:r>
            <a:r>
              <a:rPr b="0" dirty="0" sz="1200" i="0" lang="en-US">
                <a:solidFill>
                  <a:srgbClr val="FF0000"/>
                </a:solidFill>
                <a:effectLst/>
                <a:latin typeface="Consolas" panose="020B0609020204030204" pitchFamily="49" charset="0"/>
              </a:rPr>
              <a:t>alt</a:t>
            </a:r>
            <a:r>
              <a:rPr b="0" dirty="0" sz="1200" i="0" lang="en-US">
                <a:solidFill>
                  <a:srgbClr val="0000CD"/>
                </a:solidFill>
                <a:effectLst/>
                <a:latin typeface="Consolas" panose="020B0609020204030204" pitchFamily="49" charset="0"/>
              </a:rPr>
              <a:t>=“Sample Image"</a:t>
            </a:r>
            <a:r>
              <a:rPr b="0" dirty="0" sz="1200" i="0" lang="en-IN">
                <a:solidFill>
                  <a:srgbClr val="0000CD"/>
                </a:solidFill>
                <a:effectLst/>
                <a:latin typeface="Consolas" panose="020B0609020204030204" pitchFamily="49" charset="0"/>
              </a:rPr>
              <a:t>&gt;</a:t>
            </a:r>
            <a:r>
              <a:rPr dirty="0" sz="1200" lang="en-US"/>
              <a:t/>
            </a:r>
            <a:br>
              <a:rPr dirty="0" sz="1200" lang="en-US"/>
            </a:br>
            <a:endParaRPr dirty="0" sz="1200" lang="en-US"/>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FF0000"/>
                </a:solidFill>
                <a:effectLst/>
                <a:latin typeface="Consolas" panose="020B0609020204030204" pitchFamily="49" charset="0"/>
              </a:rPr>
              <a:t> style</a:t>
            </a:r>
            <a:r>
              <a:rPr b="0" dirty="0" sz="1200" i="0" lang="en-US">
                <a:solidFill>
                  <a:srgbClr val="0000CD"/>
                </a:solidFill>
                <a:effectLst/>
                <a:latin typeface="Consolas" panose="020B0609020204030204" pitchFamily="49" charset="0"/>
              </a:rPr>
              <a:t>="</a:t>
            </a:r>
            <a:r>
              <a:rPr b="0" dirty="0" sz="1200" i="0" lang="en-US" err="1">
                <a:solidFill>
                  <a:srgbClr val="0000CD"/>
                </a:solidFill>
                <a:effectLst/>
                <a:latin typeface="Consolas" panose="020B0609020204030204" pitchFamily="49" charset="0"/>
              </a:rPr>
              <a:t>color:red</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 a red paragraph.</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FF0000"/>
                </a:solidFill>
                <a:effectLst/>
                <a:latin typeface="Consolas" panose="020B0609020204030204" pitchFamily="49" charset="0"/>
              </a:rPr>
              <a:t> title</a:t>
            </a:r>
            <a:r>
              <a:rPr b="0" dirty="0" sz="1200" i="0" lang="en-US">
                <a:solidFill>
                  <a:srgbClr val="0000CD"/>
                </a:solidFill>
                <a:effectLst/>
                <a:latin typeface="Consolas" panose="020B0609020204030204" pitchFamily="49" charset="0"/>
              </a:rPr>
              <a:t>="I'm a tooltip"&gt;</a:t>
            </a:r>
            <a:r>
              <a:rPr b="0" dirty="0" sz="1200" i="0" lang="en-US">
                <a:solidFill>
                  <a:srgbClr val="000000"/>
                </a:solidFill>
                <a:effectLst/>
                <a:latin typeface="Consolas" panose="020B0609020204030204" pitchFamily="49" charset="0"/>
              </a:rPr>
              <a:t>This is a paragraph.</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sp>
        <p:nvSpPr>
          <p:cNvPr id="1049268" name="Rectangle 2"/>
          <p:cNvSpPr>
            <a:spLocks noChangeArrowheads="1"/>
          </p:cNvSpPr>
          <p:nvPr/>
        </p:nvSpPr>
        <p:spPr bwMode="auto">
          <a:xfrm>
            <a:off x="7297444" y="1868822"/>
            <a:ext cx="4705165" cy="2800767"/>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latinLnBrk="0" lvl="0" marR="0" rtl="0">
              <a:lnSpc>
                <a:spcPct val="200000"/>
              </a:lnSpc>
              <a:spcBef>
                <a:spcPct val="0"/>
              </a:spcBef>
              <a:spcAft>
                <a:spcPct val="0"/>
              </a:spcAft>
              <a:buClrTx/>
              <a:buSzTx/>
            </a:pPr>
            <a:r>
              <a:rPr altLang="en-US" baseline="0" b="1" cap="none" dirty="0" i="0" kumimoji="0" lang="en-US" normalizeH="0" strike="noStrike" u="none">
                <a:ln>
                  <a:noFill/>
                </a:ln>
                <a:solidFill>
                  <a:schemeClr val="tx1"/>
                </a:solidFill>
                <a:effectLst/>
                <a:latin typeface="Verdana" panose="020B0604030504040204" pitchFamily="34" charset="0"/>
                <a:ea typeface="Verdana" panose="020B0604030504040204" pitchFamily="34" charset="0"/>
              </a:rPr>
              <a:t>The </a:t>
            </a:r>
            <a:r>
              <a:rPr altLang="en-US" b="1" dirty="0" lang="en-US">
                <a:solidFill>
                  <a:schemeClr val="accent1"/>
                </a:solidFill>
                <a:latin typeface="Verdana" panose="020B0604030504040204" pitchFamily="34" charset="0"/>
                <a:ea typeface="Verdana" panose="020B0604030504040204" pitchFamily="34" charset="0"/>
              </a:rPr>
              <a:t>title </a:t>
            </a:r>
            <a:r>
              <a:rPr altLang="en-US" b="1" dirty="0" lang="en-US">
                <a:latin typeface="Verdana" panose="020B0604030504040204" pitchFamily="34" charset="0"/>
                <a:ea typeface="Verdana" panose="020B0604030504040204" pitchFamily="34" charset="0"/>
              </a:rPr>
              <a:t>attribute:</a:t>
            </a:r>
            <a:endParaRPr altLang="en-US" baseline="0" b="1" cap="none" dirty="0" i="0" kumimoji="0" lang="en-US" normalizeH="0" strike="noStrike" u="none">
              <a:ln>
                <a:noFill/>
              </a:ln>
              <a:solidFill>
                <a:schemeClr val="tx1"/>
              </a:solidFill>
              <a:effectLst/>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endPar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endParaRP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400" lang="en-US">
                <a:latin typeface="Verdana" panose="020B0604030504040204" pitchFamily="34" charset="0"/>
                <a:ea typeface="Verdana" panose="020B0604030504040204" pitchFamily="34" charset="0"/>
              </a:rPr>
              <a:t>The title attribute defines some extra information about an element.</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400" lang="en-US">
                <a:latin typeface="Verdana" panose="020B0604030504040204" pitchFamily="34" charset="0"/>
                <a:ea typeface="Verdana" panose="020B0604030504040204" pitchFamily="34" charset="0"/>
              </a:rPr>
              <a:t>The value of the title attribute will be displayed as a tooltip when you mouse over the element</a:t>
            </a:r>
            <a:endPar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endParaRPr>
          </a:p>
        </p:txBody>
      </p:sp>
    </p:spTree>
  </p:cSld>
  <p:clrMapOvr>
    <a:masterClrMapping/>
  </p:clrMapOvr>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347" name=""/>
        <p:cNvGrpSpPr/>
        <p:nvPr/>
      </p:nvGrpSpPr>
      <p:grpSpPr>
        <a:xfrm>
          <a:off x="0" y="0"/>
          <a:ext cx="0" cy="0"/>
          <a:chOff x="0" y="0"/>
          <a:chExt cx="0" cy="0"/>
        </a:xfrm>
      </p:grpSpPr>
      <p:sp>
        <p:nvSpPr>
          <p:cNvPr id="1049269" name="Title 1"/>
          <p:cNvSpPr>
            <a:spLocks noGrp="1"/>
          </p:cNvSpPr>
          <p:nvPr>
            <p:ph type="title"/>
          </p:nvPr>
        </p:nvSpPr>
        <p:spPr>
          <a:xfrm>
            <a:off x="1143000" y="327514"/>
            <a:ext cx="4370033" cy="641477"/>
          </a:xfrm>
        </p:spPr>
        <p:txBody>
          <a:bodyPr>
            <a:normAutofit fontScale="90000"/>
          </a:bodyPr>
          <a:p>
            <a:r>
              <a:rPr cap="none" dirty="0" sz="3200" lang="en-US">
                <a:solidFill>
                  <a:srgbClr val="FF0000"/>
                </a:solidFill>
              </a:rPr>
              <a:t>HTML Attributes</a:t>
            </a:r>
            <a:endParaRPr cap="none" dirty="0" sz="3200" lang="en-IN">
              <a:solidFill>
                <a:srgbClr val="FF0000"/>
              </a:solidFill>
            </a:endParaRPr>
          </a:p>
        </p:txBody>
      </p:sp>
      <p:pic>
        <p:nvPicPr>
          <p:cNvPr id="2097161" name="Picture 7"/>
          <p:cNvPicPr>
            <a:picLocks noChangeAspect="1"/>
          </p:cNvPicPr>
          <p:nvPr/>
        </p:nvPicPr>
        <p:blipFill rotWithShape="1">
          <a:blip xmlns:r="http://schemas.openxmlformats.org/officeDocument/2006/relationships" r:embed="rId1"/>
          <a:srcRect l="16092" r="51578" b="37044"/>
          <a:stretch>
            <a:fillRect/>
          </a:stretch>
        </p:blipFill>
        <p:spPr>
          <a:xfrm>
            <a:off x="7332954" y="870011"/>
            <a:ext cx="3941685" cy="4317508"/>
          </a:xfrm>
          <a:prstGeom prst="rect"/>
        </p:spPr>
      </p:pic>
      <p:sp>
        <p:nvSpPr>
          <p:cNvPr id="1049270" name="Content Placeholder 2"/>
          <p:cNvSpPr>
            <a:spLocks noGrp="1"/>
          </p:cNvSpPr>
          <p:nvPr>
            <p:ph idx="1"/>
          </p:nvPr>
        </p:nvSpPr>
        <p:spPr>
          <a:xfrm>
            <a:off x="526687" y="967665"/>
            <a:ext cx="6344630" cy="5392192"/>
          </a:xfrm>
          <a:solidFill>
            <a:schemeClr val="accent1">
              <a:lumMod val="40000"/>
              <a:lumOff val="60000"/>
            </a:schemeClr>
          </a:solidFill>
        </p:spPr>
        <p:txBody>
          <a:bodyPr>
            <a:norm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050" i="0" lang="en-IN">
                <a:solidFill>
                  <a:srgbClr val="0000CD"/>
                </a:solidFill>
                <a:effectLst/>
                <a:latin typeface="Consolas" panose="020B0609020204030204" pitchFamily="49" charset="0"/>
              </a:rPr>
              <a:t>"</a:t>
            </a:r>
            <a:r>
              <a:rPr b="0" dirty="0" sz="1050" i="0" lang="en-IN" err="1">
                <a:solidFill>
                  <a:srgbClr val="0000CD"/>
                </a:solidFill>
                <a:effectLst/>
                <a:latin typeface="Consolas" panose="020B0609020204030204" pitchFamily="49" charset="0"/>
              </a:rPr>
              <a:t>en</a:t>
            </a:r>
            <a:r>
              <a:rPr b="0" dirty="0" sz="105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Page Title</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r>
              <a:rPr dirty="0" sz="1200" lang="en-US"/>
              <a:t/>
            </a:r>
            <a:br>
              <a:rPr dirty="0" sz="1200" lang="en-US"/>
            </a:b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My First Heading</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b="0" dirty="0" sz="1200" i="0" lang="en-US">
              <a:solidFill>
                <a:srgbClr val="0000CD"/>
              </a:solidFill>
              <a:effectLst/>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a:t>
            </a:r>
            <a:r>
              <a:rPr b="0" dirty="0" sz="1200" i="0" lang="en-US">
                <a:solidFill>
                  <a:srgbClr val="FF0000"/>
                </a:solidFill>
                <a:effectLst/>
                <a:latin typeface="Consolas" panose="020B0609020204030204" pitchFamily="49" charset="0"/>
              </a:rPr>
              <a:t> </a:t>
            </a:r>
            <a:r>
              <a:rPr b="0" dirty="0" sz="1200" i="0" lang="en-US" err="1">
                <a:solidFill>
                  <a:srgbClr val="FF0000"/>
                </a:solidFill>
                <a:effectLst/>
                <a:latin typeface="Consolas" panose="020B0609020204030204" pitchFamily="49" charset="0"/>
              </a:rPr>
              <a:t>href</a:t>
            </a:r>
            <a:r>
              <a:rPr b="0" dirty="0" sz="1200" i="0" lang="en-US">
                <a:solidFill>
                  <a:srgbClr val="0000CD"/>
                </a:solidFill>
                <a:effectLst/>
                <a:latin typeface="Consolas" panose="020B0609020204030204" pitchFamily="49" charset="0"/>
              </a:rPr>
              <a:t>="https://www.w3schools.com"&gt;</a:t>
            </a:r>
            <a:r>
              <a:rPr b="0" dirty="0" sz="1200" i="0" lang="en-US">
                <a:solidFill>
                  <a:srgbClr val="000000"/>
                </a:solidFill>
                <a:effectLst/>
                <a:latin typeface="Consolas" panose="020B0609020204030204" pitchFamily="49" charset="0"/>
              </a:rPr>
              <a:t>Visit W3Schools</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r>
              <a:rPr b="0" dirty="0" sz="1200" i="0" lang="en-IN">
                <a:solidFill>
                  <a:srgbClr val="0000CD"/>
                </a:solidFill>
                <a:effectLst/>
                <a:latin typeface="Consolas" panose="020B0609020204030204" pitchFamily="49" charset="0"/>
              </a:rPr>
              <a:t>&lt;</a:t>
            </a:r>
            <a:r>
              <a:rPr b="0" dirty="0" sz="1200" i="0" lang="en-IN" err="1">
                <a:solidFill>
                  <a:srgbClr val="A52A2A"/>
                </a:solidFill>
                <a:effectLst/>
                <a:latin typeface="Consolas" panose="020B0609020204030204" pitchFamily="49" charset="0"/>
              </a:rPr>
              <a:t>img</a:t>
            </a:r>
            <a:r>
              <a:rPr b="0" dirty="0" sz="1200" i="0" lang="en-IN">
                <a:solidFill>
                  <a:srgbClr val="FF0000"/>
                </a:solidFill>
                <a:effectLst/>
                <a:latin typeface="Consolas" panose="020B0609020204030204" pitchFamily="49" charset="0"/>
              </a:rPr>
              <a:t> </a:t>
            </a:r>
            <a:r>
              <a:rPr b="0" dirty="0" sz="1200" i="0" lang="en-IN" err="1">
                <a:solidFill>
                  <a:srgbClr val="FF0000"/>
                </a:solidFill>
                <a:effectLst/>
                <a:latin typeface="Consolas" panose="020B0609020204030204" pitchFamily="49" charset="0"/>
              </a:rPr>
              <a:t>src</a:t>
            </a:r>
            <a:r>
              <a:rPr b="0" dirty="0" sz="1200" i="0" lang="en-IN">
                <a:solidFill>
                  <a:srgbClr val="0000CD"/>
                </a:solidFill>
                <a:effectLst/>
                <a:latin typeface="Consolas" panose="020B0609020204030204" pitchFamily="49" charset="0"/>
              </a:rPr>
              <a:t>="img_girl.jpg“ </a:t>
            </a:r>
            <a:r>
              <a:rPr b="0" dirty="0" sz="1200" i="0" lang="en-IN">
                <a:solidFill>
                  <a:srgbClr val="FF0000"/>
                </a:solidFill>
                <a:effectLst/>
                <a:latin typeface="Consolas" panose="020B0609020204030204" pitchFamily="49" charset="0"/>
              </a:rPr>
              <a:t>width</a:t>
            </a:r>
            <a:r>
              <a:rPr b="0" dirty="0" sz="1200" i="0" lang="en-IN">
                <a:solidFill>
                  <a:srgbClr val="0000CD"/>
                </a:solidFill>
                <a:effectLst/>
                <a:latin typeface="Consolas" panose="020B0609020204030204" pitchFamily="49" charset="0"/>
              </a:rPr>
              <a:t>="500"</a:t>
            </a:r>
            <a:r>
              <a:rPr b="0" dirty="0" sz="1200" i="0" lang="en-IN">
                <a:solidFill>
                  <a:srgbClr val="FF0000"/>
                </a:solidFill>
                <a:effectLst/>
                <a:latin typeface="Consolas" panose="020B0609020204030204" pitchFamily="49" charset="0"/>
              </a:rPr>
              <a:t> height</a:t>
            </a:r>
            <a:r>
              <a:rPr b="0" dirty="0" sz="1200" i="0" lang="en-IN">
                <a:solidFill>
                  <a:srgbClr val="0000CD"/>
                </a:solidFill>
                <a:effectLst/>
                <a:latin typeface="Consolas" panose="020B0609020204030204" pitchFamily="49" charset="0"/>
              </a:rPr>
              <a:t>="600“ </a:t>
            </a:r>
            <a:r>
              <a:rPr b="0" dirty="0" sz="1200" i="0" lang="en-US">
                <a:solidFill>
                  <a:srgbClr val="FF0000"/>
                </a:solidFill>
                <a:effectLst/>
                <a:latin typeface="Consolas" panose="020B0609020204030204" pitchFamily="49" charset="0"/>
              </a:rPr>
              <a:t>alt</a:t>
            </a:r>
            <a:r>
              <a:rPr b="0" dirty="0" sz="1200" i="0" lang="en-US">
                <a:solidFill>
                  <a:srgbClr val="0000CD"/>
                </a:solidFill>
                <a:effectLst/>
                <a:latin typeface="Consolas" panose="020B0609020204030204" pitchFamily="49" charset="0"/>
              </a:rPr>
              <a:t>=“Sample Image"</a:t>
            </a:r>
            <a:r>
              <a:rPr b="0" dirty="0" sz="1200" i="0" lang="en-IN">
                <a:solidFill>
                  <a:srgbClr val="0000CD"/>
                </a:solidFill>
                <a:effectLst/>
                <a:latin typeface="Consolas" panose="020B0609020204030204" pitchFamily="49" charset="0"/>
              </a:rPr>
              <a:t>&gt;</a:t>
            </a:r>
            <a:r>
              <a:rPr dirty="0" sz="1200" lang="en-US"/>
              <a:t/>
            </a:r>
            <a:br>
              <a:rPr dirty="0" sz="1200" lang="en-US"/>
            </a:br>
            <a:endParaRPr dirty="0" sz="1200" lang="en-US"/>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FF0000"/>
                </a:solidFill>
                <a:effectLst/>
                <a:latin typeface="Consolas" panose="020B0609020204030204" pitchFamily="49" charset="0"/>
              </a:rPr>
              <a:t> style</a:t>
            </a:r>
            <a:r>
              <a:rPr b="0" dirty="0" sz="1200" i="0" lang="en-US">
                <a:solidFill>
                  <a:srgbClr val="0000CD"/>
                </a:solidFill>
                <a:effectLst/>
                <a:latin typeface="Consolas" panose="020B0609020204030204" pitchFamily="49" charset="0"/>
              </a:rPr>
              <a:t>="</a:t>
            </a:r>
            <a:r>
              <a:rPr b="0" dirty="0" sz="1200" i="0" lang="en-US" err="1">
                <a:solidFill>
                  <a:srgbClr val="0000CD"/>
                </a:solidFill>
                <a:effectLst/>
                <a:latin typeface="Consolas" panose="020B0609020204030204" pitchFamily="49" charset="0"/>
              </a:rPr>
              <a:t>color:red</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 a red paragraph.</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FF0000"/>
                </a:solidFill>
                <a:effectLst/>
                <a:latin typeface="Consolas" panose="020B0609020204030204" pitchFamily="49" charset="0"/>
              </a:rPr>
              <a:t> title</a:t>
            </a:r>
            <a:r>
              <a:rPr b="0" dirty="0" sz="1200" i="0" lang="en-US">
                <a:solidFill>
                  <a:srgbClr val="0000CD"/>
                </a:solidFill>
                <a:effectLst/>
                <a:latin typeface="Consolas" panose="020B0609020204030204" pitchFamily="49" charset="0"/>
              </a:rPr>
              <a:t>="I'm a tooltip"&gt;</a:t>
            </a:r>
            <a:r>
              <a:rPr b="0" dirty="0" sz="1200" i="0" lang="en-US">
                <a:solidFill>
                  <a:srgbClr val="000000"/>
                </a:solidFill>
                <a:effectLst/>
                <a:latin typeface="Consolas" panose="020B0609020204030204" pitchFamily="49" charset="0"/>
              </a:rPr>
              <a:t>This is a paragraph.</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spTree>
  </p:cSld>
  <p:clrMapOvr>
    <a:masterClrMapping/>
  </p:clrMapOvr>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348" name=""/>
        <p:cNvGrpSpPr/>
        <p:nvPr/>
      </p:nvGrpSpPr>
      <p:grpSpPr>
        <a:xfrm>
          <a:off x="0" y="0"/>
          <a:ext cx="0" cy="0"/>
          <a:chOff x="0" y="0"/>
          <a:chExt cx="0" cy="0"/>
        </a:xfrm>
      </p:grpSpPr>
      <p:sp>
        <p:nvSpPr>
          <p:cNvPr id="1049271" name="Title 1"/>
          <p:cNvSpPr>
            <a:spLocks noGrp="1"/>
          </p:cNvSpPr>
          <p:nvPr>
            <p:ph type="title"/>
          </p:nvPr>
        </p:nvSpPr>
        <p:spPr>
          <a:xfrm>
            <a:off x="842749" y="163740"/>
            <a:ext cx="4370033" cy="810307"/>
          </a:xfrm>
        </p:spPr>
        <p:txBody>
          <a:bodyPr>
            <a:normAutofit fontScale="90000"/>
          </a:bodyPr>
          <a:p>
            <a:r>
              <a:rPr cap="none" dirty="0" sz="3200" lang="en-US">
                <a:solidFill>
                  <a:srgbClr val="FF0000"/>
                </a:solidFill>
              </a:rPr>
              <a:t>HTML Headings</a:t>
            </a:r>
            <a:endParaRPr cap="none" dirty="0" sz="3200" lang="en-IN">
              <a:solidFill>
                <a:srgbClr val="FF0000"/>
              </a:solidFill>
            </a:endParaRPr>
          </a:p>
        </p:txBody>
      </p:sp>
      <p:sp>
        <p:nvSpPr>
          <p:cNvPr id="1049272" name="Content Placeholder 2"/>
          <p:cNvSpPr>
            <a:spLocks noGrp="1"/>
          </p:cNvSpPr>
          <p:nvPr>
            <p:ph idx="1"/>
          </p:nvPr>
        </p:nvSpPr>
        <p:spPr>
          <a:xfrm>
            <a:off x="553320" y="968991"/>
            <a:ext cx="4933080" cy="5889009"/>
          </a:xfrm>
          <a:solidFill>
            <a:schemeClr val="accent1">
              <a:lumMod val="40000"/>
              <a:lumOff val="60000"/>
            </a:schemeClr>
          </a:solidFill>
        </p:spPr>
        <p:txBody>
          <a:bodyPr>
            <a:noAutofit/>
          </a:bodyPr>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!DOCTYPE</a:t>
            </a:r>
            <a:r>
              <a:rPr b="0" dirty="0" sz="1400" i="0" lang="en-US">
                <a:solidFill>
                  <a:srgbClr val="FF0000"/>
                </a:solidFill>
                <a:effectLst/>
                <a:latin typeface="Consolas" panose="020B0609020204030204" pitchFamily="49" charset="0"/>
              </a:rPr>
              <a:t> html</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 lang = </a:t>
            </a:r>
            <a:r>
              <a:rPr b="0" dirty="0" sz="1400" i="0" lang="en-IN">
                <a:solidFill>
                  <a:srgbClr val="0000CD"/>
                </a:solidFill>
                <a:effectLst/>
                <a:latin typeface="Consolas" panose="020B0609020204030204" pitchFamily="49" charset="0"/>
              </a:rPr>
              <a:t>"</a:t>
            </a:r>
            <a:r>
              <a:rPr b="0" dirty="0" sz="1400" i="0" lang="en-IN" err="1">
                <a:solidFill>
                  <a:srgbClr val="0000CD"/>
                </a:solidFill>
                <a:effectLst/>
                <a:latin typeface="Consolas" panose="020B0609020204030204" pitchFamily="49" charset="0"/>
              </a:rPr>
              <a:t>en</a:t>
            </a:r>
            <a:r>
              <a:rPr b="0" dirty="0" sz="1400" i="0" lang="en-IN">
                <a:solidFill>
                  <a:srgbClr val="0000CD"/>
                </a:solidFill>
                <a:effectLst/>
                <a:latin typeface="Consolas" panose="020B0609020204030204" pitchFamily="49" charset="0"/>
              </a:rPr>
              <a:t>-US"</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dirty="0" sz="1400" lang="en-US">
                <a:solidFill>
                  <a:srgbClr val="000000"/>
                </a:solidFill>
                <a:latin typeface="Consolas" panose="020B0609020204030204" pitchFamily="49" charset="0"/>
              </a:rPr>
              <a:t>Heading</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p>
          <a:p>
            <a:pPr indent="0" marL="0">
              <a:lnSpc>
                <a:spcPct val="150000"/>
              </a:lnSpc>
              <a:spcBef>
                <a:spcPts val="0"/>
              </a:spcBef>
              <a:buNone/>
            </a:pPr>
            <a:endParaRPr dirty="0" sz="1400" lang="en-US">
              <a:solidFill>
                <a:srgbClr val="0000CD"/>
              </a:solidFill>
              <a:latin typeface="Consolas" panose="020B0609020204030204" pitchFamily="49" charset="0"/>
            </a:endParaRPr>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h1</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Heading 1</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/h1</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h2</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Heading 2</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/h2</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h3</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Heading 3</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/h3</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h4</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Heading 4</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/h4</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h5</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Heading 5</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/h5</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h6</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Heading 6</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/h6</a:t>
            </a:r>
            <a:r>
              <a:rPr b="0" dirty="0" sz="1400" i="0" lang="en-US">
                <a:solidFill>
                  <a:srgbClr val="0000CD"/>
                </a:solidFill>
                <a:effectLst/>
                <a:latin typeface="Consolas" panose="020B0609020204030204" pitchFamily="49" charset="0"/>
              </a:rPr>
              <a:t>&gt;</a:t>
            </a:r>
          </a:p>
          <a:p>
            <a:pPr indent="0" marL="0">
              <a:lnSpc>
                <a:spcPct val="150000"/>
              </a:lnSpc>
              <a:spcBef>
                <a:spcPts val="0"/>
              </a:spcBef>
              <a:buNone/>
            </a:pPr>
            <a:endParaRPr dirty="0" sz="1400" lang="en-US">
              <a:solidFill>
                <a:srgbClr val="0000CD"/>
              </a:solidFill>
              <a:latin typeface="Consolas" panose="020B0609020204030204" pitchFamily="49" charset="0"/>
            </a:endParaRPr>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h1</a:t>
            </a:r>
            <a:r>
              <a:rPr b="0" dirty="0" sz="1400" i="0" lang="en-US">
                <a:solidFill>
                  <a:srgbClr val="FF0000"/>
                </a:solidFill>
                <a:effectLst/>
                <a:latin typeface="Consolas" panose="020B0609020204030204" pitchFamily="49" charset="0"/>
              </a:rPr>
              <a:t> style</a:t>
            </a:r>
            <a:r>
              <a:rPr b="0" dirty="0" sz="1400" i="0" lang="en-US">
                <a:solidFill>
                  <a:srgbClr val="0000CD"/>
                </a:solidFill>
                <a:effectLst/>
                <a:latin typeface="Consolas" panose="020B0609020204030204" pitchFamily="49" charset="0"/>
              </a:rPr>
              <a:t>="font-size:60px;"&gt;</a:t>
            </a:r>
            <a:r>
              <a:rPr b="0" dirty="0" sz="1400" i="0" lang="en-US">
                <a:solidFill>
                  <a:srgbClr val="000000"/>
                </a:solidFill>
                <a:effectLst/>
                <a:latin typeface="Consolas" panose="020B0609020204030204" pitchFamily="49" charset="0"/>
              </a:rPr>
              <a:t>Heading 1</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/h1</a:t>
            </a:r>
            <a:r>
              <a:rPr b="0" dirty="0" sz="1400" i="0" lang="en-US">
                <a:solidFill>
                  <a:srgbClr val="0000CD"/>
                </a:solidFill>
                <a:effectLst/>
                <a:latin typeface="Consolas" panose="020B0609020204030204" pitchFamily="49" charset="0"/>
              </a:rPr>
              <a:t>&gt;</a:t>
            </a:r>
          </a:p>
          <a:p>
            <a:pPr indent="0" marL="0">
              <a:lnSpc>
                <a:spcPct val="150000"/>
              </a:lnSpc>
              <a:spcBef>
                <a:spcPts val="0"/>
              </a:spcBef>
              <a:buNone/>
            </a:pPr>
            <a:endParaRPr dirty="0" sz="1400" lang="en-US">
              <a:solidFill>
                <a:srgbClr val="0000CD"/>
              </a:solidFill>
              <a:latin typeface="Consolas" panose="020B0609020204030204" pitchFamily="49" charset="0"/>
            </a:endParaRPr>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dirty="0" sz="1400" lang="en-US">
                <a:solidFill>
                  <a:srgbClr val="A52A2A"/>
                </a:solidFill>
                <a:latin typeface="Consolas" panose="020B0609020204030204" pitchFamily="49" charset="0"/>
              </a:rPr>
              <a: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endParaRPr dirty="0" sz="1400" lang="en-US">
              <a:solidFill>
                <a:srgbClr val="0000CD"/>
              </a:solidFill>
              <a:latin typeface="Consolas" panose="020B0609020204030204" pitchFamily="49" charset="0"/>
            </a:endParaRPr>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endParaRPr dirty="0" sz="1400" lang="en-IN"/>
          </a:p>
        </p:txBody>
      </p:sp>
      <p:sp>
        <p:nvSpPr>
          <p:cNvPr id="1049273" name="Rectangle 2"/>
          <p:cNvSpPr>
            <a:spLocks noChangeArrowheads="1"/>
          </p:cNvSpPr>
          <p:nvPr/>
        </p:nvSpPr>
        <p:spPr bwMode="auto">
          <a:xfrm>
            <a:off x="5637320" y="448907"/>
            <a:ext cx="6365290" cy="5693866"/>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4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HTML headings are titles or subtitles that to be displayed on a webpage.</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4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Search engines use the headings to index the structure and content of your web pages.</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4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Users often skim a page by its headings.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4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It is important to use headings to show the document structure.</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endParaRPr altLang="en-US" baseline="0" b="0" cap="none" dirty="0" sz="14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endParaRP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4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&lt;h1&gt; headings should be used for main headings, followed by &lt;h2&gt; headings, then the less important &lt;h3&gt;, and so on.</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endParaRPr altLang="en-US" baseline="0" b="0" cap="none" dirty="0" sz="14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endParaRP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4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Each HTML heading has a default size.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400" lang="en-US">
                <a:solidFill>
                  <a:schemeClr val="tx2">
                    <a:lumMod val="50000"/>
                  </a:schemeClr>
                </a:solidFill>
                <a:latin typeface="Verdana" panose="020B0604030504040204" pitchFamily="34" charset="0"/>
                <a:ea typeface="Verdana" panose="020B0604030504040204" pitchFamily="34" charset="0"/>
              </a:rPr>
              <a:t>T</a:t>
            </a:r>
            <a:r>
              <a:rPr altLang="en-US" baseline="0" b="0" cap="none" dirty="0" sz="14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he size of any heading can be specified with the style attribute,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400" lang="en-US">
                <a:solidFill>
                  <a:schemeClr val="tx2">
                    <a:lumMod val="50000"/>
                  </a:schemeClr>
                </a:solidFill>
                <a:latin typeface="Verdana" panose="020B0604030504040204" pitchFamily="34" charset="0"/>
                <a:ea typeface="Verdana" panose="020B0604030504040204" pitchFamily="34" charset="0"/>
              </a:rPr>
              <a:t>The</a:t>
            </a:r>
            <a:r>
              <a:rPr altLang="en-US" baseline="0" b="0" cap="none" dirty="0" sz="14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 font-size property of CSS can be used</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273">
                                            <p:txEl>
                                              <p:pRg st="0" end="0"/>
                                            </p:txEl>
                                          </p:spTgt>
                                        </p:tgtEl>
                                        <p:attrNameLst>
                                          <p:attrName>style.visibility</p:attrName>
                                        </p:attrNameLst>
                                      </p:cBhvr>
                                      <p:to>
                                        <p:strVal val="visible"/>
                                      </p:to>
                                    </p:set>
                                    <p:anim calcmode="lin" valueType="num">
                                      <p:cBhvr additive="base">
                                        <p:cTn dur="500" fill="hold" id="7"/>
                                        <p:tgtEl>
                                          <p:spTgt spid="104927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27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273">
                                            <p:txEl>
                                              <p:pRg st="1" end="1"/>
                                            </p:txEl>
                                          </p:spTgt>
                                        </p:tgtEl>
                                        <p:attrNameLst>
                                          <p:attrName>style.visibility</p:attrName>
                                        </p:attrNameLst>
                                      </p:cBhvr>
                                      <p:to>
                                        <p:strVal val="visible"/>
                                      </p:to>
                                    </p:set>
                                    <p:anim calcmode="lin" valueType="num">
                                      <p:cBhvr additive="base">
                                        <p:cTn dur="500" fill="hold" id="13"/>
                                        <p:tgtEl>
                                          <p:spTgt spid="104927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27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273">
                                            <p:txEl>
                                              <p:pRg st="2" end="2"/>
                                            </p:txEl>
                                          </p:spTgt>
                                        </p:tgtEl>
                                        <p:attrNameLst>
                                          <p:attrName>style.visibility</p:attrName>
                                        </p:attrNameLst>
                                      </p:cBhvr>
                                      <p:to>
                                        <p:strVal val="visible"/>
                                      </p:to>
                                    </p:set>
                                    <p:anim calcmode="lin" valueType="num">
                                      <p:cBhvr additive="base">
                                        <p:cTn dur="500" fill="hold" id="19"/>
                                        <p:tgtEl>
                                          <p:spTgt spid="104927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27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273">
                                            <p:txEl>
                                              <p:pRg st="3" end="3"/>
                                            </p:txEl>
                                          </p:spTgt>
                                        </p:tgtEl>
                                        <p:attrNameLst>
                                          <p:attrName>style.visibility</p:attrName>
                                        </p:attrNameLst>
                                      </p:cBhvr>
                                      <p:to>
                                        <p:strVal val="visible"/>
                                      </p:to>
                                    </p:set>
                                    <p:anim calcmode="lin" valueType="num">
                                      <p:cBhvr additive="base">
                                        <p:cTn dur="500" fill="hold" id="25"/>
                                        <p:tgtEl>
                                          <p:spTgt spid="1049273">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27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273">
                                            <p:txEl>
                                              <p:pRg st="5" end="5"/>
                                            </p:txEl>
                                          </p:spTgt>
                                        </p:tgtEl>
                                        <p:attrNameLst>
                                          <p:attrName>style.visibility</p:attrName>
                                        </p:attrNameLst>
                                      </p:cBhvr>
                                      <p:to>
                                        <p:strVal val="visible"/>
                                      </p:to>
                                    </p:set>
                                    <p:anim calcmode="lin" valueType="num">
                                      <p:cBhvr additive="base">
                                        <p:cTn dur="500" fill="hold" id="31"/>
                                        <p:tgtEl>
                                          <p:spTgt spid="1049273">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27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273">
                                            <p:txEl>
                                              <p:pRg st="7" end="7"/>
                                            </p:txEl>
                                          </p:spTgt>
                                        </p:tgtEl>
                                        <p:attrNameLst>
                                          <p:attrName>style.visibility</p:attrName>
                                        </p:attrNameLst>
                                      </p:cBhvr>
                                      <p:to>
                                        <p:strVal val="visible"/>
                                      </p:to>
                                    </p:set>
                                    <p:anim calcmode="lin" valueType="num">
                                      <p:cBhvr additive="base">
                                        <p:cTn dur="500" fill="hold" id="37"/>
                                        <p:tgtEl>
                                          <p:spTgt spid="1049273">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27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273">
                                            <p:txEl>
                                              <p:pRg st="8" end="8"/>
                                            </p:txEl>
                                          </p:spTgt>
                                        </p:tgtEl>
                                        <p:attrNameLst>
                                          <p:attrName>style.visibility</p:attrName>
                                        </p:attrNameLst>
                                      </p:cBhvr>
                                      <p:to>
                                        <p:strVal val="visible"/>
                                      </p:to>
                                    </p:set>
                                    <p:anim calcmode="lin" valueType="num">
                                      <p:cBhvr additive="base">
                                        <p:cTn dur="500" fill="hold" id="43"/>
                                        <p:tgtEl>
                                          <p:spTgt spid="1049273">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27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273">
                                            <p:txEl>
                                              <p:pRg st="9" end="9"/>
                                            </p:txEl>
                                          </p:spTgt>
                                        </p:tgtEl>
                                        <p:attrNameLst>
                                          <p:attrName>style.visibility</p:attrName>
                                        </p:attrNameLst>
                                      </p:cBhvr>
                                      <p:to>
                                        <p:strVal val="visible"/>
                                      </p:to>
                                    </p:set>
                                    <p:anim calcmode="lin" valueType="num">
                                      <p:cBhvr additive="base">
                                        <p:cTn dur="500" fill="hold" id="49"/>
                                        <p:tgtEl>
                                          <p:spTgt spid="1049273">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27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7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349" name=""/>
        <p:cNvGrpSpPr/>
        <p:nvPr/>
      </p:nvGrpSpPr>
      <p:grpSpPr>
        <a:xfrm>
          <a:off x="0" y="0"/>
          <a:ext cx="0" cy="0"/>
          <a:chOff x="0" y="0"/>
          <a:chExt cx="0" cy="0"/>
        </a:xfrm>
      </p:grpSpPr>
      <p:sp>
        <p:nvSpPr>
          <p:cNvPr id="1049274" name="Title 1"/>
          <p:cNvSpPr>
            <a:spLocks noGrp="1"/>
          </p:cNvSpPr>
          <p:nvPr>
            <p:ph type="title"/>
          </p:nvPr>
        </p:nvSpPr>
        <p:spPr>
          <a:xfrm>
            <a:off x="1143000" y="327514"/>
            <a:ext cx="4370033" cy="810307"/>
          </a:xfrm>
        </p:spPr>
        <p:txBody>
          <a:bodyPr>
            <a:normAutofit fontScale="90000"/>
          </a:bodyPr>
          <a:p>
            <a:r>
              <a:rPr cap="none" dirty="0" sz="3200" lang="en-US">
                <a:solidFill>
                  <a:srgbClr val="FF0000"/>
                </a:solidFill>
              </a:rPr>
              <a:t>HTML Headings</a:t>
            </a:r>
            <a:endParaRPr cap="none" dirty="0" sz="3200" lang="en-IN">
              <a:solidFill>
                <a:srgbClr val="FF0000"/>
              </a:solidFill>
            </a:endParaRPr>
          </a:p>
        </p:txBody>
      </p:sp>
      <p:pic>
        <p:nvPicPr>
          <p:cNvPr id="2097162" name="Picture 4"/>
          <p:cNvPicPr>
            <a:picLocks noChangeAspect="1"/>
          </p:cNvPicPr>
          <p:nvPr/>
        </p:nvPicPr>
        <p:blipFill rotWithShape="1">
          <a:blip xmlns:r="http://schemas.openxmlformats.org/officeDocument/2006/relationships" r:embed="rId1"/>
          <a:srcRect l="16334" r="51505" b="4776"/>
          <a:stretch>
            <a:fillRect/>
          </a:stretch>
        </p:blipFill>
        <p:spPr>
          <a:xfrm>
            <a:off x="6678968" y="97655"/>
            <a:ext cx="3920969" cy="6530486"/>
          </a:xfrm>
          <a:prstGeom prst="rect"/>
        </p:spPr>
      </p:pic>
      <p:sp>
        <p:nvSpPr>
          <p:cNvPr id="1049275" name="Content Placeholder 2"/>
          <p:cNvSpPr>
            <a:spLocks noGrp="1"/>
          </p:cNvSpPr>
          <p:nvPr>
            <p:ph idx="1"/>
          </p:nvPr>
        </p:nvSpPr>
        <p:spPr>
          <a:xfrm>
            <a:off x="553320" y="968991"/>
            <a:ext cx="4933080" cy="5889009"/>
          </a:xfrm>
          <a:solidFill>
            <a:schemeClr val="accent1">
              <a:lumMod val="40000"/>
              <a:lumOff val="60000"/>
            </a:schemeClr>
          </a:solidFill>
        </p:spPr>
        <p:txBody>
          <a:bodyPr>
            <a:noAutofit/>
          </a:bodyPr>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!DOCTYPE</a:t>
            </a:r>
            <a:r>
              <a:rPr b="0" dirty="0" sz="1400" i="0" lang="en-US">
                <a:solidFill>
                  <a:srgbClr val="FF0000"/>
                </a:solidFill>
                <a:effectLst/>
                <a:latin typeface="Consolas" panose="020B0609020204030204" pitchFamily="49" charset="0"/>
              </a:rPr>
              <a:t> html</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 lang = </a:t>
            </a:r>
            <a:r>
              <a:rPr b="0" dirty="0" sz="1400" i="0" lang="en-IN">
                <a:solidFill>
                  <a:srgbClr val="0000CD"/>
                </a:solidFill>
                <a:effectLst/>
                <a:latin typeface="Consolas" panose="020B0609020204030204" pitchFamily="49" charset="0"/>
              </a:rPr>
              <a:t>"</a:t>
            </a:r>
            <a:r>
              <a:rPr b="0" dirty="0" sz="1400" i="0" lang="en-IN" err="1">
                <a:solidFill>
                  <a:srgbClr val="0000CD"/>
                </a:solidFill>
                <a:effectLst/>
                <a:latin typeface="Consolas" panose="020B0609020204030204" pitchFamily="49" charset="0"/>
              </a:rPr>
              <a:t>en</a:t>
            </a:r>
            <a:r>
              <a:rPr b="0" dirty="0" sz="1400" i="0" lang="en-IN">
                <a:solidFill>
                  <a:srgbClr val="0000CD"/>
                </a:solidFill>
                <a:effectLst/>
                <a:latin typeface="Consolas" panose="020B0609020204030204" pitchFamily="49" charset="0"/>
              </a:rPr>
              <a:t>-US"</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dirty="0" sz="1400" lang="en-US">
                <a:solidFill>
                  <a:srgbClr val="000000"/>
                </a:solidFill>
                <a:latin typeface="Consolas" panose="020B0609020204030204" pitchFamily="49" charset="0"/>
              </a:rPr>
              <a:t>Heading</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p>
          <a:p>
            <a:pPr indent="0" marL="0">
              <a:lnSpc>
                <a:spcPct val="150000"/>
              </a:lnSpc>
              <a:spcBef>
                <a:spcPts val="0"/>
              </a:spcBef>
              <a:buNone/>
            </a:pPr>
            <a:endParaRPr dirty="0" sz="1400" lang="en-US">
              <a:solidFill>
                <a:srgbClr val="0000CD"/>
              </a:solidFill>
              <a:latin typeface="Consolas" panose="020B0609020204030204" pitchFamily="49" charset="0"/>
            </a:endParaRPr>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h1</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Heading 1</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/h1</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h2</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Heading 2</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/h2</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h3</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Heading 3</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/h3</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h4</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Heading 4</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/h4</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h5</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Heading 5</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/h5</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h6</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Heading 6</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/h6</a:t>
            </a:r>
            <a:r>
              <a:rPr b="0" dirty="0" sz="1400" i="0" lang="en-US">
                <a:solidFill>
                  <a:srgbClr val="0000CD"/>
                </a:solidFill>
                <a:effectLst/>
                <a:latin typeface="Consolas" panose="020B0609020204030204" pitchFamily="49" charset="0"/>
              </a:rPr>
              <a:t>&gt;</a:t>
            </a:r>
          </a:p>
          <a:p>
            <a:pPr indent="0" marL="0">
              <a:lnSpc>
                <a:spcPct val="150000"/>
              </a:lnSpc>
              <a:spcBef>
                <a:spcPts val="0"/>
              </a:spcBef>
              <a:buNone/>
            </a:pPr>
            <a:endParaRPr dirty="0" sz="1400" lang="en-US">
              <a:solidFill>
                <a:srgbClr val="0000CD"/>
              </a:solidFill>
              <a:latin typeface="Consolas" panose="020B0609020204030204" pitchFamily="49" charset="0"/>
            </a:endParaRPr>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h1</a:t>
            </a:r>
            <a:r>
              <a:rPr b="0" dirty="0" sz="1400" i="0" lang="en-US">
                <a:solidFill>
                  <a:srgbClr val="FF0000"/>
                </a:solidFill>
                <a:effectLst/>
                <a:latin typeface="Consolas" panose="020B0609020204030204" pitchFamily="49" charset="0"/>
              </a:rPr>
              <a:t> style</a:t>
            </a:r>
            <a:r>
              <a:rPr b="0" dirty="0" sz="1400" i="0" lang="en-US">
                <a:solidFill>
                  <a:srgbClr val="0000CD"/>
                </a:solidFill>
                <a:effectLst/>
                <a:latin typeface="Consolas" panose="020B0609020204030204" pitchFamily="49" charset="0"/>
              </a:rPr>
              <a:t>="font-size:60px;"&gt;</a:t>
            </a:r>
            <a:r>
              <a:rPr b="0" dirty="0" sz="1400" i="0" lang="en-US">
                <a:solidFill>
                  <a:srgbClr val="000000"/>
                </a:solidFill>
                <a:effectLst/>
                <a:latin typeface="Consolas" panose="020B0609020204030204" pitchFamily="49" charset="0"/>
              </a:rPr>
              <a:t>Heading 1</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/h1</a:t>
            </a:r>
            <a:r>
              <a:rPr b="0" dirty="0" sz="1400" i="0" lang="en-US">
                <a:solidFill>
                  <a:srgbClr val="0000CD"/>
                </a:solidFill>
                <a:effectLst/>
                <a:latin typeface="Consolas" panose="020B0609020204030204" pitchFamily="49" charset="0"/>
              </a:rPr>
              <a:t>&gt;</a:t>
            </a:r>
          </a:p>
          <a:p>
            <a:pPr indent="0" marL="0">
              <a:lnSpc>
                <a:spcPct val="150000"/>
              </a:lnSpc>
              <a:spcBef>
                <a:spcPts val="0"/>
              </a:spcBef>
              <a:buNone/>
            </a:pPr>
            <a:endParaRPr dirty="0" sz="1400" lang="en-US">
              <a:solidFill>
                <a:srgbClr val="0000CD"/>
              </a:solidFill>
              <a:latin typeface="Consolas" panose="020B0609020204030204" pitchFamily="49" charset="0"/>
            </a:endParaRPr>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dirty="0" sz="1400" lang="en-US">
                <a:solidFill>
                  <a:srgbClr val="A52A2A"/>
                </a:solidFill>
                <a:latin typeface="Consolas" panose="020B0609020204030204" pitchFamily="49" charset="0"/>
              </a:rPr>
              <a: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endParaRPr dirty="0" sz="1400" lang="en-US">
              <a:solidFill>
                <a:srgbClr val="0000CD"/>
              </a:solidFill>
              <a:latin typeface="Consolas" panose="020B0609020204030204" pitchFamily="49" charset="0"/>
            </a:endParaRPr>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endParaRPr dirty="0" sz="1400" lang="en-IN"/>
          </a:p>
        </p:txBody>
      </p:sp>
    </p:spTree>
  </p:cSld>
  <p:clrMapOvr>
    <a:masterClrMapping/>
  </p:clrMapOvr>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350" name=""/>
        <p:cNvGrpSpPr/>
        <p:nvPr/>
      </p:nvGrpSpPr>
      <p:grpSpPr>
        <a:xfrm>
          <a:off x="0" y="0"/>
          <a:ext cx="0" cy="0"/>
          <a:chOff x="0" y="0"/>
          <a:chExt cx="0" cy="0"/>
        </a:xfrm>
      </p:grpSpPr>
      <p:sp>
        <p:nvSpPr>
          <p:cNvPr id="1049276" name="Title 1"/>
          <p:cNvSpPr>
            <a:spLocks noGrp="1"/>
          </p:cNvSpPr>
          <p:nvPr>
            <p:ph type="title"/>
          </p:nvPr>
        </p:nvSpPr>
        <p:spPr>
          <a:xfrm>
            <a:off x="774511" y="0"/>
            <a:ext cx="4370033" cy="810307"/>
          </a:xfrm>
        </p:spPr>
        <p:txBody>
          <a:bodyPr>
            <a:normAutofit fontScale="90000"/>
          </a:bodyPr>
          <a:p>
            <a:r>
              <a:rPr cap="none" dirty="0" sz="3200" lang="en-US">
                <a:solidFill>
                  <a:srgbClr val="FF0000"/>
                </a:solidFill>
              </a:rPr>
              <a:t>HTML Paragraph</a:t>
            </a:r>
            <a:endParaRPr cap="none" dirty="0" sz="3200" lang="en-IN">
              <a:solidFill>
                <a:srgbClr val="FF0000"/>
              </a:solidFill>
            </a:endParaRPr>
          </a:p>
        </p:txBody>
      </p:sp>
      <p:sp>
        <p:nvSpPr>
          <p:cNvPr id="1049277" name="Content Placeholder 2"/>
          <p:cNvSpPr>
            <a:spLocks noGrp="1"/>
          </p:cNvSpPr>
          <p:nvPr>
            <p:ph idx="1"/>
          </p:nvPr>
        </p:nvSpPr>
        <p:spPr>
          <a:xfrm>
            <a:off x="553320" y="859809"/>
            <a:ext cx="4851193" cy="5896097"/>
          </a:xfrm>
          <a:solidFill>
            <a:schemeClr val="accent1">
              <a:lumMod val="40000"/>
              <a:lumOff val="60000"/>
            </a:schemeClr>
          </a:solidFill>
        </p:spPr>
        <p:txBody>
          <a:bodyPr>
            <a:noAutofit/>
          </a:bodyPr>
          <a:p>
            <a:pPr indent="0" marL="0">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Paragraph</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indent="0" marL="0">
              <a:spcBef>
                <a:spcPts val="0"/>
              </a:spcBef>
              <a:buNone/>
            </a:pPr>
            <a:endParaRPr dirty="0" sz="1200" lang="en-US">
              <a:solidFill>
                <a:srgbClr val="0000CD"/>
              </a:solidFill>
              <a:latin typeface="Consolas" panose="020B0609020204030204" pitchFamily="49" charset="0"/>
            </a:endParaRPr>
          </a:p>
          <a:p>
            <a:pPr indent="0" marL="0">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This paragraph</a:t>
            </a:r>
            <a:r>
              <a:rPr dirty="0" sz="1200" lang="en-US"/>
              <a:t/>
            </a:r>
            <a:br>
              <a:rPr dirty="0" sz="1200" lang="en-US"/>
            </a:br>
            <a:r>
              <a:rPr b="0" dirty="0" sz="1200" i="0" lang="en-US">
                <a:solidFill>
                  <a:srgbClr val="000000"/>
                </a:solidFill>
                <a:effectLst/>
                <a:latin typeface="Consolas" panose="020B0609020204030204" pitchFamily="49" charset="0"/>
              </a:rPr>
              <a:t>contains a lot of lines</a:t>
            </a:r>
            <a:r>
              <a:rPr dirty="0" sz="1200" lang="en-US"/>
              <a:t/>
            </a:r>
            <a:br>
              <a:rPr dirty="0" sz="1200" lang="en-US"/>
            </a:br>
            <a:r>
              <a:rPr b="0" dirty="0" sz="1200" i="0" lang="en-US">
                <a:solidFill>
                  <a:srgbClr val="000000"/>
                </a:solidFill>
                <a:effectLst/>
                <a:latin typeface="Consolas" panose="020B0609020204030204" pitchFamily="49" charset="0"/>
              </a:rPr>
              <a:t>in the source code,</a:t>
            </a:r>
            <a:r>
              <a:rPr dirty="0" sz="1200" lang="en-US"/>
              <a:t/>
            </a:r>
            <a:br>
              <a:rPr dirty="0" sz="1200" lang="en-US"/>
            </a:br>
            <a:r>
              <a:rPr b="0" dirty="0" sz="1200" i="0" lang="en-US">
                <a:solidFill>
                  <a:srgbClr val="000000"/>
                </a:solidFill>
                <a:effectLst/>
                <a:latin typeface="Consolas" panose="020B0609020204030204" pitchFamily="49" charset="0"/>
              </a:rPr>
              <a:t>but the browser</a:t>
            </a:r>
            <a:r>
              <a:rPr dirty="0" sz="1200" lang="en-US"/>
              <a:t/>
            </a:r>
            <a:br>
              <a:rPr dirty="0" sz="1200" lang="en-US"/>
            </a:br>
            <a:r>
              <a:rPr b="0" dirty="0" sz="1200" i="0" lang="en-US">
                <a:solidFill>
                  <a:srgbClr val="000000"/>
                </a:solidFill>
                <a:effectLst/>
                <a:latin typeface="Consolas" panose="020B0609020204030204" pitchFamily="49" charset="0"/>
              </a:rPr>
              <a:t>ignores it.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This paragraph</a:t>
            </a:r>
            <a:r>
              <a:rPr dirty="0" sz="1200" lang="en-US"/>
              <a:t/>
            </a:r>
            <a:br>
              <a:rPr dirty="0" sz="1200" lang="en-US"/>
            </a:br>
            <a:r>
              <a:rPr b="0" dirty="0" sz="1200" i="0" lang="en-US">
                <a:solidFill>
                  <a:srgbClr val="000000"/>
                </a:solidFill>
                <a:effectLst/>
                <a:latin typeface="Consolas" panose="020B0609020204030204" pitchFamily="49" charset="0"/>
              </a:rPr>
              <a:t>contains         a lot of spaces</a:t>
            </a:r>
            <a:r>
              <a:rPr dirty="0" sz="1200" lang="en-US"/>
              <a:t/>
            </a:r>
            <a:br>
              <a:rPr dirty="0" sz="1200" lang="en-US"/>
            </a:br>
            <a:r>
              <a:rPr b="0" dirty="0" sz="1200" i="0" lang="en-US">
                <a:solidFill>
                  <a:srgbClr val="000000"/>
                </a:solidFill>
                <a:effectLst/>
                <a:latin typeface="Consolas" panose="020B0609020204030204" pitchFamily="49" charset="0"/>
              </a:rPr>
              <a:t>in the source         code,</a:t>
            </a:r>
            <a:r>
              <a:rPr dirty="0" sz="1200" lang="en-US"/>
              <a:t/>
            </a:r>
            <a:br>
              <a:rPr dirty="0" sz="1200" lang="en-US"/>
            </a:br>
            <a:r>
              <a:rPr b="0" dirty="0" sz="1200" i="0" lang="en-US">
                <a:solidFill>
                  <a:srgbClr val="000000"/>
                </a:solidFill>
                <a:effectLst/>
                <a:latin typeface="Consolas" panose="020B0609020204030204" pitchFamily="49" charset="0"/>
              </a:rPr>
              <a:t>but the        browser</a:t>
            </a:r>
            <a:r>
              <a:rPr dirty="0" sz="1200" lang="en-US"/>
              <a:t/>
            </a:r>
            <a:br>
              <a:rPr dirty="0" sz="1200" lang="en-US"/>
            </a:br>
            <a:r>
              <a:rPr b="0" dirty="0" sz="1200" i="0" lang="en-US">
                <a:solidFill>
                  <a:srgbClr val="000000"/>
                </a:solidFill>
                <a:effectLst/>
                <a:latin typeface="Consolas" panose="020B0609020204030204" pitchFamily="49" charset="0"/>
              </a:rPr>
              <a:t>ignores it.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sp>
        <p:nvSpPr>
          <p:cNvPr id="1049278" name="Rectangle 2"/>
          <p:cNvSpPr>
            <a:spLocks noChangeArrowheads="1"/>
          </p:cNvSpPr>
          <p:nvPr/>
        </p:nvSpPr>
        <p:spPr bwMode="auto">
          <a:xfrm>
            <a:off x="5637320" y="206830"/>
            <a:ext cx="6365290" cy="6124754"/>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400" i="0" kumimoji="0" lang="en-US" normalizeH="0" strike="noStrike" u="none">
                <a:ln>
                  <a:noFill/>
                </a:ln>
                <a:solidFill>
                  <a:schemeClr val="accent1">
                    <a:lumMod val="50000"/>
                  </a:schemeClr>
                </a:solidFill>
                <a:effectLst/>
                <a:latin typeface="Verdana" panose="020B0604030504040204" pitchFamily="34" charset="0"/>
                <a:ea typeface="Verdana" panose="020B0604030504040204" pitchFamily="34" charset="0"/>
              </a:rPr>
              <a:t>A paragraph always starts on a new line, and is usually a block of text.</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400" i="0" kumimoji="0" lang="en-US" normalizeH="0" strike="noStrike" u="none">
                <a:ln>
                  <a:noFill/>
                </a:ln>
                <a:solidFill>
                  <a:schemeClr val="accent1">
                    <a:lumMod val="50000"/>
                  </a:schemeClr>
                </a:solidFill>
                <a:effectLst/>
                <a:latin typeface="Verdana" panose="020B0604030504040204" pitchFamily="34" charset="0"/>
                <a:ea typeface="Verdana" panose="020B0604030504040204" pitchFamily="34" charset="0"/>
              </a:rPr>
              <a:t>The HTML &lt;p&gt; element defines a paragraph.</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400" lang="en-US">
                <a:solidFill>
                  <a:schemeClr val="accent1">
                    <a:lumMod val="50000"/>
                  </a:schemeClr>
                </a:solidFill>
                <a:latin typeface="Verdana" panose="020B0604030504040204" pitchFamily="34" charset="0"/>
                <a:ea typeface="Verdana" panose="020B0604030504040204" pitchFamily="34" charset="0"/>
              </a:rPr>
              <a:t>B</a:t>
            </a:r>
            <a:r>
              <a:rPr altLang="en-US" baseline="0" b="0" cap="none" dirty="0" sz="1400" i="0" kumimoji="0" lang="en-US" normalizeH="0" strike="noStrike" u="none">
                <a:ln>
                  <a:noFill/>
                </a:ln>
                <a:solidFill>
                  <a:schemeClr val="accent1">
                    <a:lumMod val="50000"/>
                  </a:schemeClr>
                </a:solidFill>
                <a:effectLst/>
                <a:latin typeface="Verdana" panose="020B0604030504040204" pitchFamily="34" charset="0"/>
                <a:ea typeface="Verdana" panose="020B0604030504040204" pitchFamily="34" charset="0"/>
              </a:rPr>
              <a:t>rowsers automatically add some white space (a margin) before and after a paragraph.</a:t>
            </a:r>
          </a:p>
          <a:p>
            <a:pPr algn="l" defTabSz="914400" eaLnBrk="0" fontAlgn="base" hangingPunct="0" latinLnBrk="0" lvl="0" marR="0" rtl="0">
              <a:lnSpc>
                <a:spcPct val="200000"/>
              </a:lnSpc>
              <a:spcBef>
                <a:spcPct val="0"/>
              </a:spcBef>
              <a:spcAft>
                <a:spcPct val="0"/>
              </a:spcAft>
              <a:buClrTx/>
              <a:buSzTx/>
            </a:pPr>
            <a:endParaRPr altLang="en-US" dirty="0" sz="1400" lang="en-US">
              <a:solidFill>
                <a:schemeClr val="accent1">
                  <a:lumMod val="50000"/>
                </a:schemeClr>
              </a:solidFill>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r>
              <a:rPr altLang="en-US" baseline="0" b="0" cap="none" dirty="0" sz="1400" i="0" kumimoji="0" lang="en-US" normalizeH="0" strike="noStrike" u="none">
                <a:ln>
                  <a:noFill/>
                </a:ln>
                <a:solidFill>
                  <a:schemeClr val="accent1">
                    <a:lumMod val="50000"/>
                  </a:schemeClr>
                </a:solidFill>
                <a:effectLst/>
                <a:latin typeface="Verdana" panose="020B0604030504040204" pitchFamily="34" charset="0"/>
                <a:ea typeface="Verdana" panose="020B0604030504040204" pitchFamily="34" charset="0"/>
              </a:rPr>
              <a:t>Note:</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400" lang="en-US">
                <a:solidFill>
                  <a:schemeClr val="accent1">
                    <a:lumMod val="50000"/>
                  </a:schemeClr>
                </a:solidFill>
                <a:latin typeface="Verdana" panose="020B0604030504040204" pitchFamily="34" charset="0"/>
                <a:ea typeface="Verdana" panose="020B0604030504040204" pitchFamily="34" charset="0"/>
              </a:rPr>
              <a:t>It is not</a:t>
            </a:r>
            <a:r>
              <a:rPr altLang="en-US" baseline="0" b="0" cap="none" dirty="0" sz="1400" i="0" kumimoji="0" lang="en-US" normalizeH="0" strike="noStrike" u="none">
                <a:ln>
                  <a:noFill/>
                </a:ln>
                <a:solidFill>
                  <a:schemeClr val="accent1">
                    <a:lumMod val="50000"/>
                  </a:schemeClr>
                </a:solidFill>
                <a:effectLst/>
                <a:latin typeface="Verdana" panose="020B0604030504040204" pitchFamily="34" charset="0"/>
                <a:ea typeface="Verdana" panose="020B0604030504040204" pitchFamily="34" charset="0"/>
              </a:rPr>
              <a:t> sure how HTML will be displayed.</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400" i="0" kumimoji="0" lang="en-US" normalizeH="0" strike="noStrike" u="none">
                <a:ln>
                  <a:noFill/>
                </a:ln>
                <a:solidFill>
                  <a:schemeClr val="accent1">
                    <a:lumMod val="50000"/>
                  </a:schemeClr>
                </a:solidFill>
                <a:effectLst/>
                <a:latin typeface="Verdana" panose="020B0604030504040204" pitchFamily="34" charset="0"/>
                <a:ea typeface="Verdana" panose="020B0604030504040204" pitchFamily="34" charset="0"/>
              </a:rPr>
              <a:t>Large or small screens, and resized windows will create different results.</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400" lang="en-US">
                <a:solidFill>
                  <a:schemeClr val="accent1">
                    <a:lumMod val="50000"/>
                  </a:schemeClr>
                </a:solidFill>
                <a:latin typeface="Verdana" panose="020B0604030504040204" pitchFamily="34" charset="0"/>
                <a:ea typeface="Verdana" panose="020B0604030504040204" pitchFamily="34" charset="0"/>
              </a:rPr>
              <a:t>In </a:t>
            </a:r>
            <a:r>
              <a:rPr altLang="en-US" baseline="0" b="0" cap="none" dirty="0" sz="1400" i="0" kumimoji="0" lang="en-US" normalizeH="0" strike="noStrike" u="none">
                <a:ln>
                  <a:noFill/>
                </a:ln>
                <a:solidFill>
                  <a:schemeClr val="accent1">
                    <a:lumMod val="50000"/>
                  </a:schemeClr>
                </a:solidFill>
                <a:effectLst/>
                <a:latin typeface="Verdana" panose="020B0604030504040204" pitchFamily="34" charset="0"/>
                <a:ea typeface="Verdana" panose="020B0604030504040204" pitchFamily="34" charset="0"/>
              </a:rPr>
              <a:t>HTML, display can’t be changed by adding extra spaces or extra lines in HTML code.</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400" i="0" kumimoji="0" lang="en-US" normalizeH="0" strike="noStrike" u="none">
                <a:ln>
                  <a:noFill/>
                </a:ln>
                <a:solidFill>
                  <a:schemeClr val="accent1">
                    <a:lumMod val="50000"/>
                  </a:schemeClr>
                </a:solidFill>
                <a:effectLst/>
                <a:latin typeface="Verdana" panose="020B0604030504040204" pitchFamily="34" charset="0"/>
                <a:ea typeface="Verdana" panose="020B0604030504040204" pitchFamily="34" charset="0"/>
              </a:rPr>
              <a:t>The browser will automatically remove any extra spaces and lines when the page is displayed:</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278">
                                            <p:txEl>
                                              <p:pRg st="0" end="0"/>
                                            </p:txEl>
                                          </p:spTgt>
                                        </p:tgtEl>
                                        <p:attrNameLst>
                                          <p:attrName>style.visibility</p:attrName>
                                        </p:attrNameLst>
                                      </p:cBhvr>
                                      <p:to>
                                        <p:strVal val="visible"/>
                                      </p:to>
                                    </p:set>
                                    <p:anim calcmode="lin" valueType="num">
                                      <p:cBhvr additive="base">
                                        <p:cTn dur="500" fill="hold" id="7"/>
                                        <p:tgtEl>
                                          <p:spTgt spid="104927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27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278">
                                            <p:txEl>
                                              <p:pRg st="1" end="1"/>
                                            </p:txEl>
                                          </p:spTgt>
                                        </p:tgtEl>
                                        <p:attrNameLst>
                                          <p:attrName>style.visibility</p:attrName>
                                        </p:attrNameLst>
                                      </p:cBhvr>
                                      <p:to>
                                        <p:strVal val="visible"/>
                                      </p:to>
                                    </p:set>
                                    <p:anim calcmode="lin" valueType="num">
                                      <p:cBhvr additive="base">
                                        <p:cTn dur="500" fill="hold" id="13"/>
                                        <p:tgtEl>
                                          <p:spTgt spid="1049278">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27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278">
                                            <p:txEl>
                                              <p:pRg st="2" end="2"/>
                                            </p:txEl>
                                          </p:spTgt>
                                        </p:tgtEl>
                                        <p:attrNameLst>
                                          <p:attrName>style.visibility</p:attrName>
                                        </p:attrNameLst>
                                      </p:cBhvr>
                                      <p:to>
                                        <p:strVal val="visible"/>
                                      </p:to>
                                    </p:set>
                                    <p:anim calcmode="lin" valueType="num">
                                      <p:cBhvr additive="base">
                                        <p:cTn dur="500" fill="hold" id="19"/>
                                        <p:tgtEl>
                                          <p:spTgt spid="1049278">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27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278">
                                            <p:txEl>
                                              <p:pRg st="4" end="4"/>
                                            </p:txEl>
                                          </p:spTgt>
                                        </p:tgtEl>
                                        <p:attrNameLst>
                                          <p:attrName>style.visibility</p:attrName>
                                        </p:attrNameLst>
                                      </p:cBhvr>
                                      <p:to>
                                        <p:strVal val="visible"/>
                                      </p:to>
                                    </p:set>
                                    <p:anim calcmode="lin" valueType="num">
                                      <p:cBhvr additive="base">
                                        <p:cTn dur="500" fill="hold" id="25"/>
                                        <p:tgtEl>
                                          <p:spTgt spid="1049278">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27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278">
                                            <p:txEl>
                                              <p:pRg st="5" end="5"/>
                                            </p:txEl>
                                          </p:spTgt>
                                        </p:tgtEl>
                                        <p:attrNameLst>
                                          <p:attrName>style.visibility</p:attrName>
                                        </p:attrNameLst>
                                      </p:cBhvr>
                                      <p:to>
                                        <p:strVal val="visible"/>
                                      </p:to>
                                    </p:set>
                                    <p:anim calcmode="lin" valueType="num">
                                      <p:cBhvr additive="base">
                                        <p:cTn dur="500" fill="hold" id="31"/>
                                        <p:tgtEl>
                                          <p:spTgt spid="1049278">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27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278">
                                            <p:txEl>
                                              <p:pRg st="6" end="6"/>
                                            </p:txEl>
                                          </p:spTgt>
                                        </p:tgtEl>
                                        <p:attrNameLst>
                                          <p:attrName>style.visibility</p:attrName>
                                        </p:attrNameLst>
                                      </p:cBhvr>
                                      <p:to>
                                        <p:strVal val="visible"/>
                                      </p:to>
                                    </p:set>
                                    <p:anim calcmode="lin" valueType="num">
                                      <p:cBhvr additive="base">
                                        <p:cTn dur="500" fill="hold" id="37"/>
                                        <p:tgtEl>
                                          <p:spTgt spid="1049278">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27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278">
                                            <p:txEl>
                                              <p:pRg st="7" end="7"/>
                                            </p:txEl>
                                          </p:spTgt>
                                        </p:tgtEl>
                                        <p:attrNameLst>
                                          <p:attrName>style.visibility</p:attrName>
                                        </p:attrNameLst>
                                      </p:cBhvr>
                                      <p:to>
                                        <p:strVal val="visible"/>
                                      </p:to>
                                    </p:set>
                                    <p:anim calcmode="lin" valueType="num">
                                      <p:cBhvr additive="base">
                                        <p:cTn dur="500" fill="hold" id="43"/>
                                        <p:tgtEl>
                                          <p:spTgt spid="1049278">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27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278">
                                            <p:txEl>
                                              <p:pRg st="8" end="8"/>
                                            </p:txEl>
                                          </p:spTgt>
                                        </p:tgtEl>
                                        <p:attrNameLst>
                                          <p:attrName>style.visibility</p:attrName>
                                        </p:attrNameLst>
                                      </p:cBhvr>
                                      <p:to>
                                        <p:strVal val="visible"/>
                                      </p:to>
                                    </p:set>
                                    <p:anim calcmode="lin" valueType="num">
                                      <p:cBhvr additive="base">
                                        <p:cTn dur="500" fill="hold" id="49"/>
                                        <p:tgtEl>
                                          <p:spTgt spid="1049278">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27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7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30" name="Title 1"/>
          <p:cNvSpPr>
            <a:spLocks noGrp="1"/>
          </p:cNvSpPr>
          <p:nvPr>
            <p:ph type="title"/>
          </p:nvPr>
        </p:nvSpPr>
        <p:spPr>
          <a:xfrm>
            <a:off x="604590" y="2636668"/>
            <a:ext cx="3107463" cy="1962948"/>
          </a:xfrm>
        </p:spPr>
        <p:txBody>
          <a:bodyPr>
            <a:normAutofit/>
          </a:bodyPr>
          <a:p>
            <a:r>
              <a:rPr dirty="0" sz="3200" lang="en-US">
                <a:latin typeface="Bookman Old Style" panose="02050604050505020204" pitchFamily="18" charset="0"/>
              </a:rPr>
              <a:t>Back End</a:t>
            </a:r>
            <a:br>
              <a:rPr dirty="0" sz="3200" lang="en-US">
                <a:latin typeface="Bookman Old Style" panose="02050604050505020204" pitchFamily="18" charset="0"/>
              </a:rPr>
            </a:br>
            <a:r>
              <a:rPr dirty="0" sz="3200" lang="en-US">
                <a:latin typeface="Bookman Old Style" panose="02050604050505020204" pitchFamily="18" charset="0"/>
              </a:rPr>
              <a:t>Development</a:t>
            </a:r>
            <a:endParaRPr dirty="0" sz="3200" lang="en-IN">
              <a:latin typeface="Bookman Old Style" panose="02050604050505020204" pitchFamily="18" charset="0"/>
            </a:endParaRPr>
          </a:p>
        </p:txBody>
      </p:sp>
      <p:sp>
        <p:nvSpPr>
          <p:cNvPr id="1048631" name="Content Placeholder 2"/>
          <p:cNvSpPr>
            <a:spLocks noGrp="1"/>
          </p:cNvSpPr>
          <p:nvPr>
            <p:ph idx="1"/>
          </p:nvPr>
        </p:nvSpPr>
        <p:spPr>
          <a:xfrm>
            <a:off x="4560025" y="589124"/>
            <a:ext cx="7338897" cy="5962596"/>
          </a:xfrm>
        </p:spPr>
        <p:txBody>
          <a:bodyPr>
            <a:normAutofit/>
          </a:bodyPr>
          <a:p>
            <a:pPr>
              <a:lnSpc>
                <a:spcPct val="200000"/>
              </a:lnSpc>
            </a:pPr>
            <a:r>
              <a:rPr dirty="0" sz="2000" lang="en-IN">
                <a:latin typeface="Bookman Old Style" panose="02050604050505020204" pitchFamily="18" charset="0"/>
              </a:rPr>
              <a:t>Servlets: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Java Servlet Architecture,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Servlet Life Cycle,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Form GET and POST actions,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Session Handling,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Understanding Cookies,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Installing and Configuring Apache Tomcat Web Server</a:t>
            </a:r>
          </a:p>
        </p:txBody>
      </p:sp>
      <p:sp>
        <p:nvSpPr>
          <p:cNvPr id="1048632" name="Text Placeholder 3"/>
          <p:cNvSpPr>
            <a:spLocks noGrp="1"/>
          </p:cNvSpPr>
          <p:nvPr>
            <p:ph type="body" sz="half" idx="2"/>
          </p:nvPr>
        </p:nvSpPr>
        <p:spPr>
          <a:xfrm>
            <a:off x="720000" y="5051394"/>
            <a:ext cx="3107463" cy="722043"/>
          </a:xfrm>
        </p:spPr>
        <p:txBody>
          <a:bodyPr/>
          <a:p>
            <a:r>
              <a:rPr dirty="0" lang="en-US">
                <a:latin typeface="Bookman Old Style" panose="02050604050505020204" pitchFamily="18" charset="0"/>
              </a:rPr>
              <a:t>Module 3</a:t>
            </a:r>
            <a:endParaRPr dirty="0" lang="en-IN">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31">
                                            <p:txEl>
                                              <p:pRg st="0" end="0"/>
                                            </p:txEl>
                                          </p:spTgt>
                                        </p:tgtEl>
                                        <p:attrNameLst>
                                          <p:attrName>style.visibility</p:attrName>
                                        </p:attrNameLst>
                                      </p:cBhvr>
                                      <p:to>
                                        <p:strVal val="visible"/>
                                      </p:to>
                                    </p:set>
                                    <p:anim calcmode="lin" valueType="num">
                                      <p:cBhvr additive="base">
                                        <p:cTn dur="500" fill="hold" id="7"/>
                                        <p:tgtEl>
                                          <p:spTgt spid="104863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6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31">
                                            <p:txEl>
                                              <p:pRg st="1" end="1"/>
                                            </p:txEl>
                                          </p:spTgt>
                                        </p:tgtEl>
                                        <p:attrNameLst>
                                          <p:attrName>style.visibility</p:attrName>
                                        </p:attrNameLst>
                                      </p:cBhvr>
                                      <p:to>
                                        <p:strVal val="visible"/>
                                      </p:to>
                                    </p:set>
                                    <p:anim calcmode="lin" valueType="num">
                                      <p:cBhvr additive="base">
                                        <p:cTn dur="500" fill="hold" id="13"/>
                                        <p:tgtEl>
                                          <p:spTgt spid="1048631">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6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631">
                                            <p:txEl>
                                              <p:pRg st="2" end="2"/>
                                            </p:txEl>
                                          </p:spTgt>
                                        </p:tgtEl>
                                        <p:attrNameLst>
                                          <p:attrName>style.visibility</p:attrName>
                                        </p:attrNameLst>
                                      </p:cBhvr>
                                      <p:to>
                                        <p:strVal val="visible"/>
                                      </p:to>
                                    </p:set>
                                    <p:anim calcmode="lin" valueType="num">
                                      <p:cBhvr additive="base">
                                        <p:cTn dur="500" fill="hold" id="19"/>
                                        <p:tgtEl>
                                          <p:spTgt spid="1048631">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6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631">
                                            <p:txEl>
                                              <p:pRg st="3" end="3"/>
                                            </p:txEl>
                                          </p:spTgt>
                                        </p:tgtEl>
                                        <p:attrNameLst>
                                          <p:attrName>style.visibility</p:attrName>
                                        </p:attrNameLst>
                                      </p:cBhvr>
                                      <p:to>
                                        <p:strVal val="visible"/>
                                      </p:to>
                                    </p:set>
                                    <p:anim calcmode="lin" valueType="num">
                                      <p:cBhvr additive="base">
                                        <p:cTn dur="500" fill="hold" id="25"/>
                                        <p:tgtEl>
                                          <p:spTgt spid="1048631">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63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631">
                                            <p:txEl>
                                              <p:pRg st="4" end="4"/>
                                            </p:txEl>
                                          </p:spTgt>
                                        </p:tgtEl>
                                        <p:attrNameLst>
                                          <p:attrName>style.visibility</p:attrName>
                                        </p:attrNameLst>
                                      </p:cBhvr>
                                      <p:to>
                                        <p:strVal val="visible"/>
                                      </p:to>
                                    </p:set>
                                    <p:anim calcmode="lin" valueType="num">
                                      <p:cBhvr additive="base">
                                        <p:cTn dur="500" fill="hold" id="31"/>
                                        <p:tgtEl>
                                          <p:spTgt spid="1048631">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63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631">
                                            <p:txEl>
                                              <p:pRg st="5" end="5"/>
                                            </p:txEl>
                                          </p:spTgt>
                                        </p:tgtEl>
                                        <p:attrNameLst>
                                          <p:attrName>style.visibility</p:attrName>
                                        </p:attrNameLst>
                                      </p:cBhvr>
                                      <p:to>
                                        <p:strVal val="visible"/>
                                      </p:to>
                                    </p:set>
                                    <p:anim calcmode="lin" valueType="num">
                                      <p:cBhvr additive="base">
                                        <p:cTn dur="500" fill="hold" id="37"/>
                                        <p:tgtEl>
                                          <p:spTgt spid="1048631">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63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8631">
                                            <p:txEl>
                                              <p:pRg st="6" end="6"/>
                                            </p:txEl>
                                          </p:spTgt>
                                        </p:tgtEl>
                                        <p:attrNameLst>
                                          <p:attrName>style.visibility</p:attrName>
                                        </p:attrNameLst>
                                      </p:cBhvr>
                                      <p:to>
                                        <p:strVal val="visible"/>
                                      </p:to>
                                    </p:set>
                                    <p:anim calcmode="lin" valueType="num">
                                      <p:cBhvr additive="base">
                                        <p:cTn dur="500" fill="hold" id="43"/>
                                        <p:tgtEl>
                                          <p:spTgt spid="1048631">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863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1"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351" name=""/>
        <p:cNvGrpSpPr/>
        <p:nvPr/>
      </p:nvGrpSpPr>
      <p:grpSpPr>
        <a:xfrm>
          <a:off x="0" y="0"/>
          <a:ext cx="0" cy="0"/>
          <a:chOff x="0" y="0"/>
          <a:chExt cx="0" cy="0"/>
        </a:xfrm>
      </p:grpSpPr>
      <p:sp>
        <p:nvSpPr>
          <p:cNvPr id="1049279" name="Title 1"/>
          <p:cNvSpPr>
            <a:spLocks noGrp="1"/>
          </p:cNvSpPr>
          <p:nvPr>
            <p:ph type="title"/>
          </p:nvPr>
        </p:nvSpPr>
        <p:spPr>
          <a:xfrm>
            <a:off x="801806" y="27926"/>
            <a:ext cx="4370033" cy="810307"/>
          </a:xfrm>
        </p:spPr>
        <p:txBody>
          <a:bodyPr>
            <a:normAutofit fontScale="90000"/>
          </a:bodyPr>
          <a:p>
            <a:r>
              <a:rPr b="1" cap="none" dirty="0" sz="3200" lang="en-US">
                <a:solidFill>
                  <a:srgbClr val="FF0000"/>
                </a:solidFill>
              </a:rPr>
              <a:t>HTML Paragraph</a:t>
            </a:r>
            <a:endParaRPr b="1" cap="none" dirty="0" sz="3200" lang="en-IN">
              <a:solidFill>
                <a:srgbClr val="FF0000"/>
              </a:solidFill>
            </a:endParaRPr>
          </a:p>
        </p:txBody>
      </p:sp>
      <p:pic>
        <p:nvPicPr>
          <p:cNvPr id="2097163" name="Picture 4"/>
          <p:cNvPicPr>
            <a:picLocks noChangeAspect="1"/>
          </p:cNvPicPr>
          <p:nvPr/>
        </p:nvPicPr>
        <p:blipFill rotWithShape="1">
          <a:blip xmlns:r="http://schemas.openxmlformats.org/officeDocument/2006/relationships" r:embed="rId1"/>
          <a:srcRect l="17621" t="2000" r="50001" b="4776"/>
          <a:stretch>
            <a:fillRect/>
          </a:stretch>
        </p:blipFill>
        <p:spPr>
          <a:xfrm>
            <a:off x="6480699" y="-1"/>
            <a:ext cx="4655873" cy="6913369"/>
          </a:xfrm>
          <a:prstGeom prst="rect"/>
        </p:spPr>
      </p:pic>
      <p:sp>
        <p:nvSpPr>
          <p:cNvPr id="1049280" name="Content Placeholder 2"/>
          <p:cNvSpPr>
            <a:spLocks noGrp="1"/>
          </p:cNvSpPr>
          <p:nvPr>
            <p:ph idx="1"/>
          </p:nvPr>
        </p:nvSpPr>
        <p:spPr>
          <a:xfrm>
            <a:off x="553320" y="859809"/>
            <a:ext cx="4851193" cy="5896097"/>
          </a:xfrm>
          <a:solidFill>
            <a:schemeClr val="accent1">
              <a:lumMod val="40000"/>
              <a:lumOff val="60000"/>
            </a:schemeClr>
          </a:solidFill>
        </p:spPr>
        <p:txBody>
          <a:bodyPr>
            <a:noAutofit/>
          </a:bodyPr>
          <a:p>
            <a:pPr indent="0" marL="0">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Paragraph</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indent="0" marL="0">
              <a:spcBef>
                <a:spcPts val="0"/>
              </a:spcBef>
              <a:buNone/>
            </a:pPr>
            <a:endParaRPr dirty="0" sz="1200" lang="en-US">
              <a:solidFill>
                <a:srgbClr val="0000CD"/>
              </a:solidFill>
              <a:latin typeface="Consolas" panose="020B0609020204030204" pitchFamily="49" charset="0"/>
            </a:endParaRPr>
          </a:p>
          <a:p>
            <a:pPr indent="0" marL="0">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This paragraph</a:t>
            </a:r>
            <a:r>
              <a:rPr dirty="0" sz="1200" lang="en-US"/>
              <a:t/>
            </a:r>
            <a:br>
              <a:rPr dirty="0" sz="1200" lang="en-US"/>
            </a:br>
            <a:r>
              <a:rPr b="0" dirty="0" sz="1200" i="0" lang="en-US">
                <a:solidFill>
                  <a:srgbClr val="000000"/>
                </a:solidFill>
                <a:effectLst/>
                <a:latin typeface="Consolas" panose="020B0609020204030204" pitchFamily="49" charset="0"/>
              </a:rPr>
              <a:t>contains a lot of lines</a:t>
            </a:r>
            <a:r>
              <a:rPr dirty="0" sz="1200" lang="en-US"/>
              <a:t/>
            </a:r>
            <a:br>
              <a:rPr dirty="0" sz="1200" lang="en-US"/>
            </a:br>
            <a:r>
              <a:rPr b="0" dirty="0" sz="1200" i="0" lang="en-US">
                <a:solidFill>
                  <a:srgbClr val="000000"/>
                </a:solidFill>
                <a:effectLst/>
                <a:latin typeface="Consolas" panose="020B0609020204030204" pitchFamily="49" charset="0"/>
              </a:rPr>
              <a:t>in the source code,</a:t>
            </a:r>
            <a:r>
              <a:rPr dirty="0" sz="1200" lang="en-US"/>
              <a:t/>
            </a:r>
            <a:br>
              <a:rPr dirty="0" sz="1200" lang="en-US"/>
            </a:br>
            <a:r>
              <a:rPr b="0" dirty="0" sz="1200" i="0" lang="en-US">
                <a:solidFill>
                  <a:srgbClr val="000000"/>
                </a:solidFill>
                <a:effectLst/>
                <a:latin typeface="Consolas" panose="020B0609020204030204" pitchFamily="49" charset="0"/>
              </a:rPr>
              <a:t>but the browser</a:t>
            </a:r>
            <a:r>
              <a:rPr dirty="0" sz="1200" lang="en-US"/>
              <a:t/>
            </a:r>
            <a:br>
              <a:rPr dirty="0" sz="1200" lang="en-US"/>
            </a:br>
            <a:r>
              <a:rPr b="0" dirty="0" sz="1200" i="0" lang="en-US">
                <a:solidFill>
                  <a:srgbClr val="000000"/>
                </a:solidFill>
                <a:effectLst/>
                <a:latin typeface="Consolas" panose="020B0609020204030204" pitchFamily="49" charset="0"/>
              </a:rPr>
              <a:t>ignores it.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This paragraph</a:t>
            </a:r>
            <a:r>
              <a:rPr dirty="0" sz="1200" lang="en-US"/>
              <a:t/>
            </a:r>
            <a:br>
              <a:rPr dirty="0" sz="1200" lang="en-US"/>
            </a:br>
            <a:r>
              <a:rPr b="0" dirty="0" sz="1200" i="0" lang="en-US">
                <a:solidFill>
                  <a:srgbClr val="000000"/>
                </a:solidFill>
                <a:effectLst/>
                <a:latin typeface="Consolas" panose="020B0609020204030204" pitchFamily="49" charset="0"/>
              </a:rPr>
              <a:t>contains         a lot of spaces</a:t>
            </a:r>
            <a:r>
              <a:rPr dirty="0" sz="1200" lang="en-US"/>
              <a:t/>
            </a:r>
            <a:br>
              <a:rPr dirty="0" sz="1200" lang="en-US"/>
            </a:br>
            <a:r>
              <a:rPr b="0" dirty="0" sz="1200" i="0" lang="en-US">
                <a:solidFill>
                  <a:srgbClr val="000000"/>
                </a:solidFill>
                <a:effectLst/>
                <a:latin typeface="Consolas" panose="020B0609020204030204" pitchFamily="49" charset="0"/>
              </a:rPr>
              <a:t>in the source         code,</a:t>
            </a:r>
            <a:r>
              <a:rPr dirty="0" sz="1200" lang="en-US"/>
              <a:t/>
            </a:r>
            <a:br>
              <a:rPr dirty="0" sz="1200" lang="en-US"/>
            </a:br>
            <a:r>
              <a:rPr b="0" dirty="0" sz="1200" i="0" lang="en-US">
                <a:solidFill>
                  <a:srgbClr val="000000"/>
                </a:solidFill>
                <a:effectLst/>
                <a:latin typeface="Consolas" panose="020B0609020204030204" pitchFamily="49" charset="0"/>
              </a:rPr>
              <a:t>but the        browser</a:t>
            </a:r>
            <a:r>
              <a:rPr dirty="0" sz="1200" lang="en-US"/>
              <a:t/>
            </a:r>
            <a:br>
              <a:rPr dirty="0" sz="1200" lang="en-US"/>
            </a:br>
            <a:r>
              <a:rPr b="0" dirty="0" sz="1200" i="0" lang="en-US">
                <a:solidFill>
                  <a:srgbClr val="000000"/>
                </a:solidFill>
                <a:effectLst/>
                <a:latin typeface="Consolas" panose="020B0609020204030204" pitchFamily="49" charset="0"/>
              </a:rPr>
              <a:t>ignores it.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spTree>
  </p:cSld>
  <p:clrMapOvr>
    <a:masterClrMapping/>
  </p:clrMapOvr>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352" name=""/>
        <p:cNvGrpSpPr/>
        <p:nvPr/>
      </p:nvGrpSpPr>
      <p:grpSpPr>
        <a:xfrm>
          <a:off x="0" y="0"/>
          <a:ext cx="0" cy="0"/>
          <a:chOff x="0" y="0"/>
          <a:chExt cx="0" cy="0"/>
        </a:xfrm>
      </p:grpSpPr>
      <p:sp>
        <p:nvSpPr>
          <p:cNvPr id="1049281" name="Title 1"/>
          <p:cNvSpPr>
            <a:spLocks noGrp="1"/>
          </p:cNvSpPr>
          <p:nvPr>
            <p:ph type="title"/>
          </p:nvPr>
        </p:nvSpPr>
        <p:spPr>
          <a:xfrm>
            <a:off x="1143000" y="300881"/>
            <a:ext cx="4370033" cy="810307"/>
          </a:xfrm>
        </p:spPr>
        <p:txBody>
          <a:bodyPr>
            <a:normAutofit fontScale="90000"/>
          </a:bodyPr>
          <a:p>
            <a:r>
              <a:rPr cap="none" dirty="0" sz="3200" lang="en-US">
                <a:solidFill>
                  <a:srgbClr val="FF0000"/>
                </a:solidFill>
              </a:rPr>
              <a:t>HTML Paragraph</a:t>
            </a:r>
            <a:endParaRPr cap="none" dirty="0" sz="3200" lang="en-IN">
              <a:solidFill>
                <a:srgbClr val="FF0000"/>
              </a:solidFill>
            </a:endParaRPr>
          </a:p>
        </p:txBody>
      </p:sp>
      <p:sp>
        <p:nvSpPr>
          <p:cNvPr id="1049282" name="Content Placeholder 2"/>
          <p:cNvSpPr>
            <a:spLocks noGrp="1"/>
          </p:cNvSpPr>
          <p:nvPr>
            <p:ph idx="1"/>
          </p:nvPr>
        </p:nvSpPr>
        <p:spPr>
          <a:xfrm>
            <a:off x="553320" y="1270246"/>
            <a:ext cx="4586851" cy="5260240"/>
          </a:xfrm>
          <a:solidFill>
            <a:schemeClr val="accent1">
              <a:lumMod val="40000"/>
              <a:lumOff val="60000"/>
            </a:schemeClr>
          </a:solidFill>
        </p:spPr>
        <p:txBody>
          <a:bodyPr>
            <a:norm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Paragraph1</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 heading 1</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 some text.</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err="1">
                <a:solidFill>
                  <a:srgbClr val="A52A2A"/>
                </a:solidFill>
                <a:effectLst/>
                <a:latin typeface="Consolas" panose="020B0609020204030204" pitchFamily="49" charset="0"/>
              </a:rPr>
              <a:t>hr</a:t>
            </a:r>
            <a:r>
              <a:rPr b="0" dirty="0" sz="1200" i="0" lang="en-US">
                <a:solidFill>
                  <a:srgbClr val="0000CD"/>
                </a:solidFill>
                <a:effectLst/>
                <a:latin typeface="Consolas" panose="020B0609020204030204" pitchFamily="49" charset="0"/>
              </a:rPr>
              <a:t>&gt;</a:t>
            </a:r>
            <a:r>
              <a:rPr dirty="0" sz="1200" lang="en-US"/>
              <a:t/>
            </a:r>
            <a:br>
              <a:rPr dirty="0" sz="1200" lang="en-US"/>
            </a:br>
            <a:endParaRPr dirty="0" sz="1200" lang="en-US"/>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h2</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 heading 2</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/h2</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 some other text.</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err="1">
                <a:solidFill>
                  <a:srgbClr val="A52A2A"/>
                </a:solidFill>
                <a:effectLst/>
                <a:latin typeface="Consolas" panose="020B0609020204030204" pitchFamily="49" charset="0"/>
              </a:rPr>
              <a:t>hr</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b="0" dirty="0" sz="1200" i="0" lang="en-US">
              <a:solidFill>
                <a:srgbClr val="0000CD"/>
              </a:solidFill>
              <a:effectLst/>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a:t>
            </a:r>
            <a:r>
              <a:rPr b="0" dirty="0" sz="1200" i="0" lang="en-US">
                <a:solidFill>
                  <a:srgbClr val="0000CD"/>
                </a:solidFill>
                <a:effectLst/>
                <a:latin typeface="Consolas" panose="020B0609020204030204" pitchFamily="49" charset="0"/>
              </a:rPr>
              <a:t>&lt;</a:t>
            </a:r>
            <a:r>
              <a:rPr b="0" dirty="0" sz="1200" i="0" lang="en-US" err="1">
                <a:solidFill>
                  <a:srgbClr val="A52A2A"/>
                </a:solidFill>
                <a:effectLst/>
                <a:latin typeface="Consolas" panose="020B0609020204030204" pitchFamily="49" charset="0"/>
              </a:rPr>
              <a:t>br</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a paragraph</a:t>
            </a:r>
            <a:r>
              <a:rPr b="0" dirty="0" sz="1200" i="0" lang="en-US">
                <a:solidFill>
                  <a:srgbClr val="0000CD"/>
                </a:solidFill>
                <a:effectLst/>
                <a:latin typeface="Consolas" panose="020B0609020204030204" pitchFamily="49" charset="0"/>
              </a:rPr>
              <a:t>&lt;</a:t>
            </a:r>
            <a:r>
              <a:rPr b="0" dirty="0" sz="1200" i="0" lang="en-US" err="1">
                <a:solidFill>
                  <a:srgbClr val="A52A2A"/>
                </a:solidFill>
                <a:effectLst/>
                <a:latin typeface="Consolas" panose="020B0609020204030204" pitchFamily="49" charset="0"/>
              </a:rPr>
              <a:t>br</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with line breaks.</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sp>
        <p:nvSpPr>
          <p:cNvPr id="1049283" name="Rectangle 2"/>
          <p:cNvSpPr>
            <a:spLocks noChangeArrowheads="1"/>
          </p:cNvSpPr>
          <p:nvPr/>
        </p:nvSpPr>
        <p:spPr bwMode="auto">
          <a:xfrm>
            <a:off x="5637320" y="853163"/>
            <a:ext cx="6365290" cy="4832092"/>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latinLnBrk="0" lvl="0" marR="0" rtl="0">
              <a:lnSpc>
                <a:spcPct val="200000"/>
              </a:lnSpc>
              <a:spcBef>
                <a:spcPct val="0"/>
              </a:spcBef>
              <a:spcAft>
                <a:spcPct val="0"/>
              </a:spcAft>
              <a:buClrTx/>
              <a:buSzTx/>
            </a:pPr>
            <a:r>
              <a:rPr altLang="en-US" baseline="0" b="1"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HTML Horizontal Rule</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The &lt;</a:t>
            </a:r>
            <a:r>
              <a:rPr altLang="en-US" baseline="0" b="0" cap="none" dirty="0" sz="1400" i="0" kumimoji="0" lang="en-US" normalizeH="0" err="1" strike="noStrike" u="none">
                <a:ln>
                  <a:noFill/>
                </a:ln>
                <a:solidFill>
                  <a:schemeClr val="tx1"/>
                </a:solidFill>
                <a:effectLst/>
                <a:latin typeface="Verdana" panose="020B0604030504040204" pitchFamily="34" charset="0"/>
                <a:ea typeface="Verdana" panose="020B0604030504040204" pitchFamily="34" charset="0"/>
              </a:rPr>
              <a:t>hr</a:t>
            </a: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&gt; tag defines a thematic break in an HTML page,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400" lang="en-US">
                <a:latin typeface="Verdana" panose="020B0604030504040204" pitchFamily="34" charset="0"/>
                <a:ea typeface="Verdana" panose="020B0604030504040204" pitchFamily="34" charset="0"/>
              </a:rPr>
              <a:t>It </a:t>
            </a: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is most often displayed as a horizontal rule.</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The &lt;</a:t>
            </a:r>
            <a:r>
              <a:rPr altLang="en-US" baseline="0" b="0" cap="none" dirty="0" sz="1400" i="0" kumimoji="0" lang="en-US" normalizeH="0" err="1" strike="noStrike" u="none">
                <a:ln>
                  <a:noFill/>
                </a:ln>
                <a:solidFill>
                  <a:schemeClr val="tx1"/>
                </a:solidFill>
                <a:effectLst/>
                <a:latin typeface="Verdana" panose="020B0604030504040204" pitchFamily="34" charset="0"/>
                <a:ea typeface="Verdana" panose="020B0604030504040204" pitchFamily="34" charset="0"/>
              </a:rPr>
              <a:t>hr</a:t>
            </a: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&gt; element is used to separate content (or define a change) in an HTML page</a:t>
            </a:r>
          </a:p>
          <a:p>
            <a:pPr algn="l" defTabSz="914400" eaLnBrk="0" fontAlgn="base" hangingPunct="0" latinLnBrk="0" lvl="0" marR="0" rtl="0">
              <a:lnSpc>
                <a:spcPct val="200000"/>
              </a:lnSpc>
              <a:spcBef>
                <a:spcPct val="0"/>
              </a:spcBef>
              <a:spcAft>
                <a:spcPct val="0"/>
              </a:spcAft>
              <a:buClrTx/>
              <a:buSzTx/>
            </a:pPr>
            <a:endPar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r>
              <a:rPr altLang="en-US" baseline="0" b="1"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HTML Line Breaks</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The HTML &lt;</a:t>
            </a:r>
            <a:r>
              <a:rPr altLang="en-US" baseline="0" b="0" cap="none" dirty="0" sz="1400" i="0" kumimoji="0" lang="en-US" normalizeH="0" err="1" strike="noStrike" u="none">
                <a:ln>
                  <a:noFill/>
                </a:ln>
                <a:solidFill>
                  <a:schemeClr val="tx1"/>
                </a:solidFill>
                <a:effectLst/>
                <a:latin typeface="Verdana" panose="020B0604030504040204" pitchFamily="34" charset="0"/>
                <a:ea typeface="Verdana" panose="020B0604030504040204" pitchFamily="34" charset="0"/>
              </a:rPr>
              <a:t>br</a:t>
            </a: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&gt; element defines a line break.</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Use &lt;</a:t>
            </a:r>
            <a:r>
              <a:rPr altLang="en-US" baseline="0" b="0" cap="none" dirty="0" sz="1400" i="0" kumimoji="0" lang="en-US" normalizeH="0" err="1" strike="noStrike" u="none">
                <a:ln>
                  <a:noFill/>
                </a:ln>
                <a:solidFill>
                  <a:schemeClr val="tx1"/>
                </a:solidFill>
                <a:effectLst/>
                <a:latin typeface="Verdana" panose="020B0604030504040204" pitchFamily="34" charset="0"/>
                <a:ea typeface="Verdana" panose="020B0604030504040204" pitchFamily="34" charset="0"/>
              </a:rPr>
              <a:t>br</a:t>
            </a: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&gt; </a:t>
            </a:r>
            <a:r>
              <a:rPr altLang="en-US" dirty="0" sz="1400" lang="en-US">
                <a:latin typeface="Verdana" panose="020B0604030504040204" pitchFamily="34" charset="0"/>
                <a:ea typeface="Verdana" panose="020B0604030504040204" pitchFamily="34" charset="0"/>
              </a:rPr>
              <a:t>tag to make</a:t>
            </a: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 a line break (a new line) without starting a new paragraph</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400" lang="en-US">
                <a:latin typeface="Verdana" panose="020B0604030504040204" pitchFamily="34" charset="0"/>
                <a:ea typeface="Verdana" panose="020B0604030504040204" pitchFamily="34" charset="0"/>
              </a:rPr>
              <a:t>The &lt;</a:t>
            </a:r>
            <a:r>
              <a:rPr altLang="en-US" dirty="0" sz="1400" lang="en-US" err="1">
                <a:latin typeface="Verdana" panose="020B0604030504040204" pitchFamily="34" charset="0"/>
                <a:ea typeface="Verdana" panose="020B0604030504040204" pitchFamily="34" charset="0"/>
              </a:rPr>
              <a:t>br</a:t>
            </a:r>
            <a:r>
              <a:rPr altLang="en-US" dirty="0" sz="1400" lang="en-US">
                <a:latin typeface="Verdana" panose="020B0604030504040204" pitchFamily="34" charset="0"/>
                <a:ea typeface="Verdana" panose="020B0604030504040204" pitchFamily="34" charset="0"/>
              </a:rPr>
              <a:t>&gt; tag is an empty tag</a:t>
            </a:r>
            <a:endPar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283">
                                            <p:txEl>
                                              <p:pRg st="0" end="0"/>
                                            </p:txEl>
                                          </p:spTgt>
                                        </p:tgtEl>
                                        <p:attrNameLst>
                                          <p:attrName>style.visibility</p:attrName>
                                        </p:attrNameLst>
                                      </p:cBhvr>
                                      <p:to>
                                        <p:strVal val="visible"/>
                                      </p:to>
                                    </p:set>
                                    <p:anim calcmode="lin" valueType="num">
                                      <p:cBhvr additive="base">
                                        <p:cTn dur="500" fill="hold" id="7"/>
                                        <p:tgtEl>
                                          <p:spTgt spid="104928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2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283">
                                            <p:txEl>
                                              <p:pRg st="1" end="1"/>
                                            </p:txEl>
                                          </p:spTgt>
                                        </p:tgtEl>
                                        <p:attrNameLst>
                                          <p:attrName>style.visibility</p:attrName>
                                        </p:attrNameLst>
                                      </p:cBhvr>
                                      <p:to>
                                        <p:strVal val="visible"/>
                                      </p:to>
                                    </p:set>
                                    <p:anim calcmode="lin" valueType="num">
                                      <p:cBhvr additive="base">
                                        <p:cTn dur="500" fill="hold" id="13"/>
                                        <p:tgtEl>
                                          <p:spTgt spid="104928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2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283">
                                            <p:txEl>
                                              <p:pRg st="2" end="2"/>
                                            </p:txEl>
                                          </p:spTgt>
                                        </p:tgtEl>
                                        <p:attrNameLst>
                                          <p:attrName>style.visibility</p:attrName>
                                        </p:attrNameLst>
                                      </p:cBhvr>
                                      <p:to>
                                        <p:strVal val="visible"/>
                                      </p:to>
                                    </p:set>
                                    <p:anim calcmode="lin" valueType="num">
                                      <p:cBhvr additive="base">
                                        <p:cTn dur="500" fill="hold" id="19"/>
                                        <p:tgtEl>
                                          <p:spTgt spid="104928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2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283">
                                            <p:txEl>
                                              <p:pRg st="3" end="3"/>
                                            </p:txEl>
                                          </p:spTgt>
                                        </p:tgtEl>
                                        <p:attrNameLst>
                                          <p:attrName>style.visibility</p:attrName>
                                        </p:attrNameLst>
                                      </p:cBhvr>
                                      <p:to>
                                        <p:strVal val="visible"/>
                                      </p:to>
                                    </p:set>
                                    <p:anim calcmode="lin" valueType="num">
                                      <p:cBhvr additive="base">
                                        <p:cTn dur="500" fill="hold" id="25"/>
                                        <p:tgtEl>
                                          <p:spTgt spid="1049283">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2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283">
                                            <p:txEl>
                                              <p:pRg st="5" end="5"/>
                                            </p:txEl>
                                          </p:spTgt>
                                        </p:tgtEl>
                                        <p:attrNameLst>
                                          <p:attrName>style.visibility</p:attrName>
                                        </p:attrNameLst>
                                      </p:cBhvr>
                                      <p:to>
                                        <p:strVal val="visible"/>
                                      </p:to>
                                    </p:set>
                                    <p:anim calcmode="lin" valueType="num">
                                      <p:cBhvr additive="base">
                                        <p:cTn dur="500" fill="hold" id="31"/>
                                        <p:tgtEl>
                                          <p:spTgt spid="1049283">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28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283">
                                            <p:txEl>
                                              <p:pRg st="6" end="6"/>
                                            </p:txEl>
                                          </p:spTgt>
                                        </p:tgtEl>
                                        <p:attrNameLst>
                                          <p:attrName>style.visibility</p:attrName>
                                        </p:attrNameLst>
                                      </p:cBhvr>
                                      <p:to>
                                        <p:strVal val="visible"/>
                                      </p:to>
                                    </p:set>
                                    <p:anim calcmode="lin" valueType="num">
                                      <p:cBhvr additive="base">
                                        <p:cTn dur="500" fill="hold" id="37"/>
                                        <p:tgtEl>
                                          <p:spTgt spid="1049283">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28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283">
                                            <p:txEl>
                                              <p:pRg st="7" end="7"/>
                                            </p:txEl>
                                          </p:spTgt>
                                        </p:tgtEl>
                                        <p:attrNameLst>
                                          <p:attrName>style.visibility</p:attrName>
                                        </p:attrNameLst>
                                      </p:cBhvr>
                                      <p:to>
                                        <p:strVal val="visible"/>
                                      </p:to>
                                    </p:set>
                                    <p:anim calcmode="lin" valueType="num">
                                      <p:cBhvr additive="base">
                                        <p:cTn dur="500" fill="hold" id="43"/>
                                        <p:tgtEl>
                                          <p:spTgt spid="1049283">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28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283">
                                            <p:txEl>
                                              <p:pRg st="8" end="8"/>
                                            </p:txEl>
                                          </p:spTgt>
                                        </p:tgtEl>
                                        <p:attrNameLst>
                                          <p:attrName>style.visibility</p:attrName>
                                        </p:attrNameLst>
                                      </p:cBhvr>
                                      <p:to>
                                        <p:strVal val="visible"/>
                                      </p:to>
                                    </p:set>
                                    <p:anim calcmode="lin" valueType="num">
                                      <p:cBhvr additive="base">
                                        <p:cTn dur="500" fill="hold" id="49"/>
                                        <p:tgtEl>
                                          <p:spTgt spid="1049283">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28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8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353" name=""/>
        <p:cNvGrpSpPr/>
        <p:nvPr/>
      </p:nvGrpSpPr>
      <p:grpSpPr>
        <a:xfrm>
          <a:off x="0" y="0"/>
          <a:ext cx="0" cy="0"/>
          <a:chOff x="0" y="0"/>
          <a:chExt cx="0" cy="0"/>
        </a:xfrm>
      </p:grpSpPr>
      <p:sp>
        <p:nvSpPr>
          <p:cNvPr id="1049284" name="Title 1"/>
          <p:cNvSpPr>
            <a:spLocks noGrp="1"/>
          </p:cNvSpPr>
          <p:nvPr>
            <p:ph type="title"/>
          </p:nvPr>
        </p:nvSpPr>
        <p:spPr>
          <a:xfrm>
            <a:off x="1143000" y="300881"/>
            <a:ext cx="4370033" cy="810307"/>
          </a:xfrm>
        </p:spPr>
        <p:txBody>
          <a:bodyPr>
            <a:normAutofit fontScale="90000"/>
          </a:bodyPr>
          <a:p>
            <a:r>
              <a:rPr cap="none" dirty="0" sz="3200" lang="en-US">
                <a:solidFill>
                  <a:srgbClr val="FF0000"/>
                </a:solidFill>
              </a:rPr>
              <a:t>HTML Paragraph</a:t>
            </a:r>
            <a:endParaRPr cap="none" dirty="0" sz="3200" lang="en-IN">
              <a:solidFill>
                <a:srgbClr val="FF0000"/>
              </a:solidFill>
            </a:endParaRPr>
          </a:p>
        </p:txBody>
      </p:sp>
      <p:sp>
        <p:nvSpPr>
          <p:cNvPr id="1049285" name="Content Placeholder 2"/>
          <p:cNvSpPr>
            <a:spLocks noGrp="1"/>
          </p:cNvSpPr>
          <p:nvPr>
            <p:ph idx="1"/>
          </p:nvPr>
        </p:nvSpPr>
        <p:spPr>
          <a:xfrm>
            <a:off x="553320" y="1270246"/>
            <a:ext cx="4586851" cy="5260240"/>
          </a:xfrm>
          <a:solidFill>
            <a:schemeClr val="accent1">
              <a:lumMod val="40000"/>
              <a:lumOff val="60000"/>
            </a:schemeClr>
          </a:solidFill>
        </p:spPr>
        <p:txBody>
          <a:bodyPr>
            <a:norm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Paragraph1</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 heading 1</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 some text.</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err="1">
                <a:solidFill>
                  <a:srgbClr val="A52A2A"/>
                </a:solidFill>
                <a:effectLst/>
                <a:latin typeface="Consolas" panose="020B0609020204030204" pitchFamily="49" charset="0"/>
              </a:rPr>
              <a:t>hr</a:t>
            </a:r>
            <a:r>
              <a:rPr b="0" dirty="0" sz="1200" i="0" lang="en-US">
                <a:solidFill>
                  <a:srgbClr val="0000CD"/>
                </a:solidFill>
                <a:effectLst/>
                <a:latin typeface="Consolas" panose="020B0609020204030204" pitchFamily="49" charset="0"/>
              </a:rPr>
              <a:t>&gt;</a:t>
            </a:r>
            <a:r>
              <a:rPr dirty="0" sz="1200" lang="en-US"/>
              <a:t/>
            </a:r>
            <a:br>
              <a:rPr dirty="0" sz="1200" lang="en-US"/>
            </a:br>
            <a:endParaRPr dirty="0" sz="1200" lang="en-US"/>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h2</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 heading 2</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/h2</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 some other text.</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err="1">
                <a:solidFill>
                  <a:srgbClr val="A52A2A"/>
                </a:solidFill>
                <a:effectLst/>
                <a:latin typeface="Consolas" panose="020B0609020204030204" pitchFamily="49" charset="0"/>
              </a:rPr>
              <a:t>hr</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b="0" dirty="0" sz="1100" i="0" lang="en-US">
              <a:solidFill>
                <a:srgbClr val="0000CD"/>
              </a:solidFill>
              <a:effectLst/>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a:t>
            </a:r>
            <a:r>
              <a:rPr b="0" dirty="0" sz="1200" i="0" lang="en-US">
                <a:solidFill>
                  <a:srgbClr val="0000CD"/>
                </a:solidFill>
                <a:effectLst/>
                <a:latin typeface="Consolas" panose="020B0609020204030204" pitchFamily="49" charset="0"/>
              </a:rPr>
              <a:t>&lt;</a:t>
            </a:r>
            <a:r>
              <a:rPr b="0" dirty="0" sz="1200" i="0" lang="en-US" err="1">
                <a:solidFill>
                  <a:srgbClr val="A52A2A"/>
                </a:solidFill>
                <a:effectLst/>
                <a:latin typeface="Consolas" panose="020B0609020204030204" pitchFamily="49" charset="0"/>
              </a:rPr>
              <a:t>br</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a paragraph</a:t>
            </a:r>
            <a:r>
              <a:rPr b="0" dirty="0" sz="1200" i="0" lang="en-US">
                <a:solidFill>
                  <a:srgbClr val="0000CD"/>
                </a:solidFill>
                <a:effectLst/>
                <a:latin typeface="Consolas" panose="020B0609020204030204" pitchFamily="49" charset="0"/>
              </a:rPr>
              <a:t>&lt;</a:t>
            </a:r>
            <a:r>
              <a:rPr b="0" dirty="0" sz="1200" i="0" lang="en-US" err="1">
                <a:solidFill>
                  <a:srgbClr val="A52A2A"/>
                </a:solidFill>
                <a:effectLst/>
                <a:latin typeface="Consolas" panose="020B0609020204030204" pitchFamily="49" charset="0"/>
              </a:rPr>
              <a:t>br</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with line breaks.</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pic>
        <p:nvPicPr>
          <p:cNvPr id="2097164" name="Picture 4"/>
          <p:cNvPicPr>
            <a:picLocks noChangeAspect="1"/>
          </p:cNvPicPr>
          <p:nvPr/>
        </p:nvPicPr>
        <p:blipFill rotWithShape="1">
          <a:blip xmlns:r="http://schemas.openxmlformats.org/officeDocument/2006/relationships" r:embed="rId1"/>
          <a:srcRect l="17549" t="1172" r="50000" b="4387"/>
          <a:stretch>
            <a:fillRect/>
          </a:stretch>
        </p:blipFill>
        <p:spPr>
          <a:xfrm>
            <a:off x="6360385" y="0"/>
            <a:ext cx="4189333" cy="6857916"/>
          </a:xfrm>
          <a:prstGeom prst="rect"/>
        </p:spPr>
      </p:pic>
    </p:spTree>
  </p:cSld>
  <p:clrMapOvr>
    <a:masterClrMapping/>
  </p:clrMapOvr>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354" name=""/>
        <p:cNvGrpSpPr/>
        <p:nvPr/>
      </p:nvGrpSpPr>
      <p:grpSpPr>
        <a:xfrm>
          <a:off x="0" y="0"/>
          <a:ext cx="0" cy="0"/>
          <a:chOff x="0" y="0"/>
          <a:chExt cx="0" cy="0"/>
        </a:xfrm>
      </p:grpSpPr>
      <p:sp>
        <p:nvSpPr>
          <p:cNvPr id="1049286" name="Title 1"/>
          <p:cNvSpPr>
            <a:spLocks noGrp="1"/>
          </p:cNvSpPr>
          <p:nvPr>
            <p:ph type="title"/>
          </p:nvPr>
        </p:nvSpPr>
        <p:spPr>
          <a:xfrm>
            <a:off x="1143000" y="300881"/>
            <a:ext cx="4370033" cy="810307"/>
          </a:xfrm>
        </p:spPr>
        <p:txBody>
          <a:bodyPr>
            <a:normAutofit fontScale="90000"/>
          </a:bodyPr>
          <a:p>
            <a:r>
              <a:rPr cap="none" dirty="0" sz="3200" lang="en-US">
                <a:solidFill>
                  <a:srgbClr val="FF0000"/>
                </a:solidFill>
              </a:rPr>
              <a:t>HTML Paragraph</a:t>
            </a:r>
            <a:endParaRPr cap="none" dirty="0" sz="3200" lang="en-IN">
              <a:solidFill>
                <a:srgbClr val="FF0000"/>
              </a:solidFill>
            </a:endParaRPr>
          </a:p>
        </p:txBody>
      </p:sp>
      <p:sp>
        <p:nvSpPr>
          <p:cNvPr id="1049287" name="Content Placeholder 2"/>
          <p:cNvSpPr>
            <a:spLocks noGrp="1"/>
          </p:cNvSpPr>
          <p:nvPr>
            <p:ph idx="1"/>
          </p:nvPr>
        </p:nvSpPr>
        <p:spPr>
          <a:xfrm>
            <a:off x="553320" y="1270246"/>
            <a:ext cx="4586851" cy="5260240"/>
          </a:xfrm>
          <a:solidFill>
            <a:schemeClr val="accent1">
              <a:lumMod val="40000"/>
              <a:lumOff val="60000"/>
            </a:schemeClr>
          </a:solidFill>
        </p:spPr>
        <p:txBody>
          <a:bodyPr>
            <a:no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Paragraph2</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pre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My Bonnie lies over the ocean.</a:t>
            </a:r>
            <a:r>
              <a:rPr dirty="0" sz="1200" lang="en-US"/>
              <a:t/>
            </a:r>
            <a:br>
              <a:rPr dirty="0" sz="1200" lang="en-US"/>
            </a:br>
            <a:r>
              <a:rPr dirty="0" sz="1200" lang="en-US"/>
              <a:t/>
            </a:r>
            <a:br>
              <a:rPr dirty="0" sz="1200" lang="en-US"/>
            </a:br>
            <a:r>
              <a:rPr b="0" dirty="0" sz="1200" i="0" lang="en-US">
                <a:solidFill>
                  <a:srgbClr val="000000"/>
                </a:solidFill>
                <a:effectLst/>
                <a:latin typeface="Consolas" panose="020B0609020204030204" pitchFamily="49" charset="0"/>
              </a:rPr>
              <a:t>  My Bonnie lies over the sea.</a:t>
            </a:r>
            <a:r>
              <a:rPr dirty="0" sz="1200" lang="en-US"/>
              <a:t/>
            </a:r>
            <a:br>
              <a:rPr dirty="0" sz="1200" lang="en-US"/>
            </a:br>
            <a:r>
              <a:rPr dirty="0" sz="1200" lang="en-US"/>
              <a:t/>
            </a:r>
            <a:br>
              <a:rPr dirty="0" sz="1200" lang="en-US"/>
            </a:br>
            <a:r>
              <a:rPr b="0" dirty="0" sz="1200" i="0" lang="en-US">
                <a:solidFill>
                  <a:srgbClr val="000000"/>
                </a:solidFill>
                <a:effectLst/>
                <a:latin typeface="Consolas" panose="020B0609020204030204" pitchFamily="49" charset="0"/>
              </a:rPr>
              <a:t>  My Bonnie lies over the ocean.</a:t>
            </a:r>
            <a:r>
              <a:rPr dirty="0" sz="1200" lang="en-US"/>
              <a:t/>
            </a:r>
            <a:br>
              <a:rPr dirty="0" sz="1200" lang="en-US"/>
            </a:br>
            <a:r>
              <a:rPr dirty="0" sz="1200" lang="en-US"/>
              <a:t/>
            </a:r>
            <a:br>
              <a:rPr dirty="0" sz="1200" lang="en-US"/>
            </a:br>
            <a:r>
              <a:rPr b="0" dirty="0" sz="1200" i="0" lang="en-US">
                <a:solidFill>
                  <a:srgbClr val="000000"/>
                </a:solidFill>
                <a:effectLst/>
                <a:latin typeface="Consolas" panose="020B0609020204030204" pitchFamily="49" charset="0"/>
              </a:rPr>
              <a:t>  Oh, bring back my Bonnie to me.</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/pre</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sp>
        <p:nvSpPr>
          <p:cNvPr id="1049288" name="Rectangle 2"/>
          <p:cNvSpPr>
            <a:spLocks noChangeArrowheads="1"/>
          </p:cNvSpPr>
          <p:nvPr/>
        </p:nvSpPr>
        <p:spPr bwMode="auto">
          <a:xfrm>
            <a:off x="5637320" y="2181059"/>
            <a:ext cx="6365290" cy="2176301"/>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latinLnBrk="0" lvl="0" marR="0" rtl="0">
              <a:lnSpc>
                <a:spcPct val="200000"/>
              </a:lnSpc>
              <a:spcBef>
                <a:spcPct val="0"/>
              </a:spcBef>
              <a:spcAft>
                <a:spcPct val="0"/>
              </a:spcAft>
              <a:buClrTx/>
              <a:buSzTx/>
            </a:pPr>
            <a:r>
              <a:rPr altLang="en-US" baseline="0" b="1"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HTML &lt;pre&gt; element</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The HTML &lt;pre&gt; element defines preformatted text.</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The text inside a &lt;pre&gt; element is displayed in a fixed-width font (usually Courier), </a:t>
            </a:r>
            <a:endParaRPr altLang="en-US" dirty="0" sz="1400" lang="en-US">
              <a:latin typeface="Verdana" panose="020B0604030504040204" pitchFamily="34" charset="0"/>
              <a:ea typeface="Verdana" panose="020B0604030504040204" pitchFamily="34" charset="0"/>
            </a:endParaRP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400" lang="en-US">
                <a:latin typeface="Verdana" panose="020B0604030504040204" pitchFamily="34" charset="0"/>
                <a:ea typeface="Verdana" panose="020B0604030504040204" pitchFamily="34" charset="0"/>
              </a:rPr>
              <a:t>I</a:t>
            </a: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t preserves both spaces and line breaks: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288">
                                            <p:txEl>
                                              <p:pRg st="0" end="0"/>
                                            </p:txEl>
                                          </p:spTgt>
                                        </p:tgtEl>
                                        <p:attrNameLst>
                                          <p:attrName>style.visibility</p:attrName>
                                        </p:attrNameLst>
                                      </p:cBhvr>
                                      <p:to>
                                        <p:strVal val="visible"/>
                                      </p:to>
                                    </p:set>
                                    <p:anim calcmode="lin" valueType="num">
                                      <p:cBhvr additive="base">
                                        <p:cTn dur="500" fill="hold" id="7"/>
                                        <p:tgtEl>
                                          <p:spTgt spid="104928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28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288">
                                            <p:txEl>
                                              <p:pRg st="1" end="1"/>
                                            </p:txEl>
                                          </p:spTgt>
                                        </p:tgtEl>
                                        <p:attrNameLst>
                                          <p:attrName>style.visibility</p:attrName>
                                        </p:attrNameLst>
                                      </p:cBhvr>
                                      <p:to>
                                        <p:strVal val="visible"/>
                                      </p:to>
                                    </p:set>
                                    <p:anim calcmode="lin" valueType="num">
                                      <p:cBhvr additive="base">
                                        <p:cTn dur="500" fill="hold" id="13"/>
                                        <p:tgtEl>
                                          <p:spTgt spid="1049288">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28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288">
                                            <p:txEl>
                                              <p:pRg st="2" end="2"/>
                                            </p:txEl>
                                          </p:spTgt>
                                        </p:tgtEl>
                                        <p:attrNameLst>
                                          <p:attrName>style.visibility</p:attrName>
                                        </p:attrNameLst>
                                      </p:cBhvr>
                                      <p:to>
                                        <p:strVal val="visible"/>
                                      </p:to>
                                    </p:set>
                                    <p:anim calcmode="lin" valueType="num">
                                      <p:cBhvr additive="base">
                                        <p:cTn dur="500" fill="hold" id="19"/>
                                        <p:tgtEl>
                                          <p:spTgt spid="1049288">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28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288">
                                            <p:txEl>
                                              <p:pRg st="3" end="3"/>
                                            </p:txEl>
                                          </p:spTgt>
                                        </p:tgtEl>
                                        <p:attrNameLst>
                                          <p:attrName>style.visibility</p:attrName>
                                        </p:attrNameLst>
                                      </p:cBhvr>
                                      <p:to>
                                        <p:strVal val="visible"/>
                                      </p:to>
                                    </p:set>
                                    <p:anim calcmode="lin" valueType="num">
                                      <p:cBhvr additive="base">
                                        <p:cTn dur="500" fill="hold" id="25"/>
                                        <p:tgtEl>
                                          <p:spTgt spid="1049288">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28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88"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355" name=""/>
        <p:cNvGrpSpPr/>
        <p:nvPr/>
      </p:nvGrpSpPr>
      <p:grpSpPr>
        <a:xfrm>
          <a:off x="0" y="0"/>
          <a:ext cx="0" cy="0"/>
          <a:chOff x="0" y="0"/>
          <a:chExt cx="0" cy="0"/>
        </a:xfrm>
      </p:grpSpPr>
      <p:sp>
        <p:nvSpPr>
          <p:cNvPr id="1049289" name="Title 1"/>
          <p:cNvSpPr>
            <a:spLocks noGrp="1"/>
          </p:cNvSpPr>
          <p:nvPr>
            <p:ph type="title"/>
          </p:nvPr>
        </p:nvSpPr>
        <p:spPr>
          <a:xfrm>
            <a:off x="1143000" y="300881"/>
            <a:ext cx="4370033" cy="810307"/>
          </a:xfrm>
        </p:spPr>
        <p:txBody>
          <a:bodyPr>
            <a:normAutofit fontScale="90000"/>
          </a:bodyPr>
          <a:p>
            <a:r>
              <a:rPr cap="none" dirty="0" sz="3200" lang="en-US">
                <a:solidFill>
                  <a:srgbClr val="FF0000"/>
                </a:solidFill>
              </a:rPr>
              <a:t>HTML Paragraph</a:t>
            </a:r>
            <a:endParaRPr cap="none" dirty="0" sz="3200" lang="en-IN">
              <a:solidFill>
                <a:srgbClr val="FF0000"/>
              </a:solidFill>
            </a:endParaRPr>
          </a:p>
        </p:txBody>
      </p:sp>
      <p:sp>
        <p:nvSpPr>
          <p:cNvPr id="1049290" name="Content Placeholder 2"/>
          <p:cNvSpPr>
            <a:spLocks noGrp="1"/>
          </p:cNvSpPr>
          <p:nvPr>
            <p:ph idx="1"/>
          </p:nvPr>
        </p:nvSpPr>
        <p:spPr>
          <a:xfrm>
            <a:off x="553320" y="1270246"/>
            <a:ext cx="4586851" cy="5260240"/>
          </a:xfrm>
          <a:solidFill>
            <a:schemeClr val="accent1">
              <a:lumMod val="40000"/>
              <a:lumOff val="60000"/>
            </a:schemeClr>
          </a:solidFill>
        </p:spPr>
        <p:txBody>
          <a:bodyPr>
            <a:no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Paragraph2</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pre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My Bonnie lies over the ocean.</a:t>
            </a:r>
            <a:r>
              <a:rPr dirty="0" sz="1200" lang="en-US"/>
              <a:t/>
            </a:r>
            <a:br>
              <a:rPr dirty="0" sz="1200" lang="en-US"/>
            </a:br>
            <a:r>
              <a:rPr dirty="0" sz="1200" lang="en-US"/>
              <a:t/>
            </a:r>
            <a:br>
              <a:rPr dirty="0" sz="1200" lang="en-US"/>
            </a:br>
            <a:r>
              <a:rPr b="0" dirty="0" sz="1200" i="0" lang="en-US">
                <a:solidFill>
                  <a:srgbClr val="000000"/>
                </a:solidFill>
                <a:effectLst/>
                <a:latin typeface="Consolas" panose="020B0609020204030204" pitchFamily="49" charset="0"/>
              </a:rPr>
              <a:t>  My Bonnie lies over the sea.</a:t>
            </a:r>
            <a:r>
              <a:rPr dirty="0" sz="1200" lang="en-US"/>
              <a:t/>
            </a:r>
            <a:br>
              <a:rPr dirty="0" sz="1200" lang="en-US"/>
            </a:br>
            <a:r>
              <a:rPr dirty="0" sz="1200" lang="en-US"/>
              <a:t/>
            </a:r>
            <a:br>
              <a:rPr dirty="0" sz="1200" lang="en-US"/>
            </a:br>
            <a:r>
              <a:rPr b="0" dirty="0" sz="1200" i="0" lang="en-US">
                <a:solidFill>
                  <a:srgbClr val="000000"/>
                </a:solidFill>
                <a:effectLst/>
                <a:latin typeface="Consolas" panose="020B0609020204030204" pitchFamily="49" charset="0"/>
              </a:rPr>
              <a:t>  My Bonnie lies over the ocean.</a:t>
            </a:r>
            <a:r>
              <a:rPr dirty="0" sz="1200" lang="en-US"/>
              <a:t/>
            </a:r>
            <a:br>
              <a:rPr dirty="0" sz="1200" lang="en-US"/>
            </a:br>
            <a:r>
              <a:rPr dirty="0" sz="1200" lang="en-US"/>
              <a:t/>
            </a:r>
            <a:br>
              <a:rPr dirty="0" sz="1200" lang="en-US"/>
            </a:br>
            <a:r>
              <a:rPr b="0" dirty="0" sz="1200" i="0" lang="en-US">
                <a:solidFill>
                  <a:srgbClr val="000000"/>
                </a:solidFill>
                <a:effectLst/>
                <a:latin typeface="Consolas" panose="020B0609020204030204" pitchFamily="49" charset="0"/>
              </a:rPr>
              <a:t>  Oh, bring back my Bonnie to me.</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/pre</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pic>
        <p:nvPicPr>
          <p:cNvPr id="2097165" name="Picture 4"/>
          <p:cNvPicPr>
            <a:picLocks noChangeAspect="1"/>
          </p:cNvPicPr>
          <p:nvPr/>
        </p:nvPicPr>
        <p:blipFill rotWithShape="1">
          <a:blip xmlns:r="http://schemas.openxmlformats.org/officeDocument/2006/relationships" r:embed="rId1"/>
          <a:srcRect l="17621" t="905" r="50000" b="4776"/>
          <a:stretch>
            <a:fillRect/>
          </a:stretch>
        </p:blipFill>
        <p:spPr>
          <a:xfrm>
            <a:off x="6678969" y="0"/>
            <a:ext cx="4211944" cy="6901477"/>
          </a:xfrm>
          <a:prstGeom prst="rec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356" name=""/>
        <p:cNvGrpSpPr/>
        <p:nvPr/>
      </p:nvGrpSpPr>
      <p:grpSpPr>
        <a:xfrm>
          <a:off x="0" y="0"/>
          <a:ext cx="0" cy="0"/>
          <a:chOff x="0" y="0"/>
          <a:chExt cx="0" cy="0"/>
        </a:xfrm>
      </p:grpSpPr>
      <p:sp>
        <p:nvSpPr>
          <p:cNvPr id="1049291" name="Title 1"/>
          <p:cNvSpPr>
            <a:spLocks noGrp="1"/>
          </p:cNvSpPr>
          <p:nvPr>
            <p:ph type="title"/>
          </p:nvPr>
        </p:nvSpPr>
        <p:spPr>
          <a:xfrm>
            <a:off x="1143000" y="300881"/>
            <a:ext cx="4370033" cy="810307"/>
          </a:xfrm>
        </p:spPr>
        <p:txBody>
          <a:bodyPr>
            <a:normAutofit fontScale="90000"/>
          </a:bodyPr>
          <a:p>
            <a:r>
              <a:rPr cap="none" dirty="0" sz="3200" lang="en-US">
                <a:solidFill>
                  <a:srgbClr val="FF0000"/>
                </a:solidFill>
              </a:rPr>
              <a:t>HTML Styles</a:t>
            </a:r>
            <a:endParaRPr cap="none" dirty="0" sz="3200" lang="en-IN">
              <a:solidFill>
                <a:srgbClr val="FF0000"/>
              </a:solidFill>
            </a:endParaRPr>
          </a:p>
        </p:txBody>
      </p:sp>
      <p:sp>
        <p:nvSpPr>
          <p:cNvPr id="1049292" name="Content Placeholder 2"/>
          <p:cNvSpPr>
            <a:spLocks noGrp="1"/>
          </p:cNvSpPr>
          <p:nvPr>
            <p:ph idx="1"/>
          </p:nvPr>
        </p:nvSpPr>
        <p:spPr>
          <a:xfrm>
            <a:off x="286990" y="1208102"/>
            <a:ext cx="4959713" cy="5260240"/>
          </a:xfrm>
          <a:solidFill>
            <a:schemeClr val="accent1">
              <a:lumMod val="40000"/>
              <a:lumOff val="60000"/>
            </a:schemeClr>
          </a:solidFill>
        </p:spPr>
        <p:txBody>
          <a:bodyPr>
            <a:norm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solidFill>
                  <a:srgbClr val="000000"/>
                </a:solidFill>
                <a:latin typeface="Consolas" panose="020B0609020204030204" pitchFamily="49" charset="0"/>
              </a:rPr>
              <a:t>Style 1</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 </a:t>
            </a:r>
            <a:r>
              <a:rPr b="0" dirty="0" sz="1200" i="0" lang="en-US">
                <a:solidFill>
                  <a:srgbClr val="FF0000"/>
                </a:solidFill>
                <a:effectLst/>
                <a:latin typeface="Consolas" panose="020B0609020204030204" pitchFamily="49" charset="0"/>
              </a:rPr>
              <a:t>style</a:t>
            </a:r>
            <a:r>
              <a:rPr b="0" dirty="0" sz="1200" i="0" lang="en-US">
                <a:solidFill>
                  <a:srgbClr val="0000CD"/>
                </a:solidFill>
                <a:effectLst/>
                <a:latin typeface="Consolas" panose="020B0609020204030204" pitchFamily="49" charset="0"/>
              </a:rPr>
              <a:t>=</a:t>
            </a:r>
            <a:r>
              <a:rPr b="0" dirty="0" sz="1200" i="0" lang="en-US">
                <a:solidFill>
                  <a:srgbClr val="A52A2A"/>
                </a:solidFill>
                <a:effectLst/>
                <a:latin typeface="Consolas" panose="020B0609020204030204" pitchFamily="49" charset="0"/>
              </a:rPr>
              <a:t>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background-color:</a:t>
            </a:r>
            <a:r>
              <a:rPr dirty="0" sz="1200" lang="en-IN" err="1">
                <a:solidFill>
                  <a:srgbClr val="0000CD"/>
                </a:solidFill>
                <a:latin typeface="Consolas" panose="020B0609020204030204" pitchFamily="49" charset="0"/>
              </a:rPr>
              <a:t>orange</a:t>
            </a:r>
            <a:r>
              <a:rPr b="0" dirty="0" sz="1200" i="0" lang="en-IN">
                <a:solidFill>
                  <a:srgbClr val="0000CD"/>
                </a:solidFill>
                <a:effectLst/>
                <a:latin typeface="Consolas" panose="020B0609020204030204" pitchFamily="49" charset="0"/>
              </a:rPr>
              <a:t>;"</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050" i="0" lang="en-US">
                <a:solidFill>
                  <a:srgbClr val="0000CD"/>
                </a:solidFill>
                <a:effectLst/>
                <a:latin typeface="Consolas" panose="020B0609020204030204" pitchFamily="49" charset="0"/>
              </a:rPr>
              <a:t>&lt;</a:t>
            </a:r>
            <a:r>
              <a:rPr b="0" dirty="0" sz="1050" i="0" lang="en-US">
                <a:solidFill>
                  <a:srgbClr val="A52A2A"/>
                </a:solidFill>
                <a:effectLst/>
                <a:latin typeface="Consolas" panose="020B0609020204030204" pitchFamily="49" charset="0"/>
              </a:rPr>
              <a:t>h1</a:t>
            </a:r>
            <a:r>
              <a:rPr b="0" dirty="0" sz="1050" i="0" lang="en-US">
                <a:solidFill>
                  <a:srgbClr val="FF0000"/>
                </a:solidFill>
                <a:effectLst/>
                <a:latin typeface="Consolas" panose="020B0609020204030204" pitchFamily="49" charset="0"/>
              </a:rPr>
              <a:t> style</a:t>
            </a:r>
            <a:r>
              <a:rPr b="0" dirty="0" sz="1050" i="0" lang="en-US">
                <a:solidFill>
                  <a:srgbClr val="0000CD"/>
                </a:solidFill>
                <a:effectLst/>
                <a:latin typeface="Consolas" panose="020B0609020204030204" pitchFamily="49" charset="0"/>
              </a:rPr>
              <a:t>="</a:t>
            </a:r>
            <a:r>
              <a:rPr b="0" dirty="0" sz="1050" i="0" lang="en-US" err="1">
                <a:solidFill>
                  <a:srgbClr val="0000CD"/>
                </a:solidFill>
                <a:effectLst/>
                <a:latin typeface="Consolas" panose="020B0609020204030204" pitchFamily="49" charset="0"/>
              </a:rPr>
              <a:t>background-color:powderblue</a:t>
            </a:r>
            <a:r>
              <a:rPr b="0" dirty="0" sz="1050" i="0" lang="en-US">
                <a:solidFill>
                  <a:srgbClr val="0000CD"/>
                </a:solidFill>
                <a:effectLst/>
                <a:latin typeface="Consolas" panose="020B0609020204030204" pitchFamily="49" charset="0"/>
              </a:rPr>
              <a:t>;"&gt;</a:t>
            </a:r>
            <a:r>
              <a:rPr b="0" dirty="0" sz="1050" i="0" lang="en-US">
                <a:solidFill>
                  <a:srgbClr val="000000"/>
                </a:solidFill>
                <a:effectLst/>
                <a:latin typeface="Consolas" panose="020B0609020204030204" pitchFamily="49" charset="0"/>
              </a:rPr>
              <a:t>This is a heading</a:t>
            </a:r>
            <a:r>
              <a:rPr b="0" dirty="0" sz="1050" i="0" lang="en-US">
                <a:solidFill>
                  <a:srgbClr val="0000CD"/>
                </a:solidFill>
                <a:effectLst/>
                <a:latin typeface="Consolas" panose="020B0609020204030204" pitchFamily="49" charset="0"/>
              </a:rPr>
              <a:t>&lt;</a:t>
            </a:r>
            <a:r>
              <a:rPr b="0" dirty="0" sz="1050" i="0" lang="en-US">
                <a:solidFill>
                  <a:srgbClr val="A52A2A"/>
                </a:solidFill>
                <a:effectLst/>
                <a:latin typeface="Consolas" panose="020B0609020204030204" pitchFamily="49" charset="0"/>
              </a:rPr>
              <a:t>/h1</a:t>
            </a:r>
            <a:r>
              <a:rPr b="0" dirty="0" sz="1050" i="0" lang="en-US">
                <a:solidFill>
                  <a:srgbClr val="0000CD"/>
                </a:solidFill>
                <a:effectLst/>
                <a:latin typeface="Consolas" panose="020B0609020204030204" pitchFamily="49" charset="0"/>
              </a:rPr>
              <a:t>&gt;</a:t>
            </a:r>
            <a:r>
              <a:rPr dirty="0" sz="1050" lang="en-US"/>
              <a:t/>
            </a:r>
            <a:br>
              <a:rPr dirty="0" sz="1050" lang="en-US"/>
            </a:br>
            <a:r>
              <a:rPr b="0" dirty="0" sz="1050" i="0" lang="en-US">
                <a:solidFill>
                  <a:srgbClr val="0000CD"/>
                </a:solidFill>
                <a:effectLst/>
                <a:latin typeface="Consolas" panose="020B0609020204030204" pitchFamily="49" charset="0"/>
              </a:rPr>
              <a:t>&lt;</a:t>
            </a:r>
            <a:r>
              <a:rPr b="0" dirty="0" sz="1050" i="0" lang="en-US">
                <a:solidFill>
                  <a:srgbClr val="A52A2A"/>
                </a:solidFill>
                <a:effectLst/>
                <a:latin typeface="Consolas" panose="020B0609020204030204" pitchFamily="49" charset="0"/>
              </a:rPr>
              <a:t>p</a:t>
            </a:r>
            <a:r>
              <a:rPr b="0" dirty="0" sz="1050" i="0" lang="en-US">
                <a:solidFill>
                  <a:srgbClr val="FF0000"/>
                </a:solidFill>
                <a:effectLst/>
                <a:latin typeface="Consolas" panose="020B0609020204030204" pitchFamily="49" charset="0"/>
              </a:rPr>
              <a:t> style</a:t>
            </a:r>
            <a:r>
              <a:rPr b="0" dirty="0" sz="1050" i="0" lang="en-US">
                <a:solidFill>
                  <a:srgbClr val="0000CD"/>
                </a:solidFill>
                <a:effectLst/>
                <a:latin typeface="Consolas" panose="020B0609020204030204" pitchFamily="49" charset="0"/>
              </a:rPr>
              <a:t>="</a:t>
            </a:r>
            <a:r>
              <a:rPr b="0" dirty="0" sz="1050" i="0" lang="en-US" err="1">
                <a:solidFill>
                  <a:srgbClr val="0000CD"/>
                </a:solidFill>
                <a:effectLst/>
                <a:latin typeface="Consolas" panose="020B0609020204030204" pitchFamily="49" charset="0"/>
              </a:rPr>
              <a:t>background-color:tomato</a:t>
            </a:r>
            <a:r>
              <a:rPr b="0" dirty="0" sz="1050" i="0" lang="en-US">
                <a:solidFill>
                  <a:srgbClr val="0000CD"/>
                </a:solidFill>
                <a:effectLst/>
                <a:latin typeface="Consolas" panose="020B0609020204030204" pitchFamily="49" charset="0"/>
              </a:rPr>
              <a:t>;"&gt;</a:t>
            </a:r>
            <a:r>
              <a:rPr b="0" dirty="0" sz="1050" i="0" lang="en-US">
                <a:solidFill>
                  <a:srgbClr val="000000"/>
                </a:solidFill>
                <a:effectLst/>
                <a:latin typeface="Consolas" panose="020B0609020204030204" pitchFamily="49" charset="0"/>
              </a:rPr>
              <a:t>This is a paragraph.</a:t>
            </a:r>
            <a:r>
              <a:rPr b="0" dirty="0" sz="1050" i="0" lang="en-US">
                <a:solidFill>
                  <a:srgbClr val="0000CD"/>
                </a:solidFill>
                <a:effectLst/>
                <a:latin typeface="Consolas" panose="020B0609020204030204" pitchFamily="49" charset="0"/>
              </a:rPr>
              <a:t>&lt;</a:t>
            </a:r>
            <a:r>
              <a:rPr b="0" dirty="0" sz="1050" i="0" lang="en-US">
                <a:solidFill>
                  <a:srgbClr val="A52A2A"/>
                </a:solidFill>
                <a:effectLst/>
                <a:latin typeface="Consolas" panose="020B0609020204030204" pitchFamily="49" charset="0"/>
              </a:rPr>
              <a:t>/p</a:t>
            </a:r>
            <a:r>
              <a:rPr b="0" dirty="0" sz="1050" i="0" lang="en-US">
                <a:solidFill>
                  <a:srgbClr val="0000CD"/>
                </a:solidFill>
                <a:effectLst/>
                <a:latin typeface="Consolas" panose="020B0609020204030204" pitchFamily="49" charset="0"/>
              </a:rPr>
              <a:t>&gt;</a:t>
            </a:r>
          </a:p>
          <a:p>
            <a:pPr indent="0" marL="0">
              <a:lnSpc>
                <a:spcPct val="150000"/>
              </a:lnSpc>
              <a:spcBef>
                <a:spcPts val="0"/>
              </a:spcBef>
              <a:buNone/>
            </a:pPr>
            <a:endParaRPr dirty="0" sz="1100" lang="en-US">
              <a:solidFill>
                <a:srgbClr val="0000CD"/>
              </a:solidFill>
              <a:latin typeface="Consolas" panose="020B0609020204030204" pitchFamily="49" charset="0"/>
            </a:endParaRPr>
          </a:p>
          <a:p>
            <a:pPr indent="0" marL="0">
              <a:lnSpc>
                <a:spcPct val="15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h1</a:t>
            </a:r>
            <a:r>
              <a:rPr b="0" dirty="0" sz="1100" i="0" lang="en-US">
                <a:solidFill>
                  <a:srgbClr val="FF0000"/>
                </a:solidFill>
                <a:effectLst/>
                <a:latin typeface="Consolas" panose="020B0609020204030204" pitchFamily="49" charset="0"/>
              </a:rPr>
              <a:t> style</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color:blue</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This is a heading</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/h1</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p</a:t>
            </a:r>
            <a:r>
              <a:rPr b="0" dirty="0" sz="1100" i="0" lang="en-US">
                <a:solidFill>
                  <a:srgbClr val="FF0000"/>
                </a:solidFill>
                <a:effectLst/>
                <a:latin typeface="Consolas" panose="020B0609020204030204" pitchFamily="49" charset="0"/>
              </a:rPr>
              <a:t> style</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color:red</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This is a paragraph.</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/p</a:t>
            </a:r>
            <a:r>
              <a:rPr b="0" dirty="0" sz="1100" i="0" lang="en-US">
                <a:solidFill>
                  <a:srgbClr val="0000CD"/>
                </a:solidFill>
                <a:effectLst/>
                <a:latin typeface="Consolas" panose="020B0609020204030204" pitchFamily="49" charset="0"/>
              </a:rPr>
              <a:t>&gt;</a:t>
            </a:r>
          </a:p>
          <a:p>
            <a:pPr indent="0" marL="0">
              <a:lnSpc>
                <a:spcPct val="150000"/>
              </a:lnSpc>
              <a:spcBef>
                <a:spcPts val="0"/>
              </a:spcBef>
              <a:buNone/>
            </a:pPr>
            <a:endParaRPr dirty="0" sz="105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sp>
        <p:nvSpPr>
          <p:cNvPr id="1049293" name="Rectangle 2"/>
          <p:cNvSpPr>
            <a:spLocks noChangeArrowheads="1"/>
          </p:cNvSpPr>
          <p:nvPr/>
        </p:nvSpPr>
        <p:spPr bwMode="auto">
          <a:xfrm>
            <a:off x="5637320" y="268388"/>
            <a:ext cx="6365290" cy="6001643"/>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The HTML style attribute is used to add styles to an element, such as color, font, size, and more.</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Setting the style of an HTML element, can be done with the style attribute.</a:t>
            </a:r>
          </a:p>
          <a:p>
            <a:pPr algn="l" defTabSz="914400" eaLnBrk="0" fontAlgn="base" hangingPunct="0" latinLnBrk="0" lvl="0" marR="0" rtl="0">
              <a:lnSpc>
                <a:spcPct val="200000"/>
              </a:lnSpc>
              <a:spcBef>
                <a:spcPct val="0"/>
              </a:spcBef>
              <a:spcAft>
                <a:spcPct val="0"/>
              </a:spcAft>
              <a:buClrTx/>
              <a:buSzTx/>
            </a:pPr>
            <a:endPar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The HTML style attribute has the following syntax:</a:t>
            </a:r>
          </a:p>
          <a:p>
            <a:pPr algn="l" defTabSz="914400" eaLnBrk="0" fontAlgn="base" hangingPunct="0" latinLnBrk="0" lvl="0" marR="0" rtl="0">
              <a:lnSpc>
                <a:spcPct val="200000"/>
              </a:lnSpc>
              <a:spcBef>
                <a:spcPct val="0"/>
              </a:spcBef>
              <a:spcAft>
                <a:spcPct val="0"/>
              </a:spcAft>
              <a:buClrTx/>
              <a:buSzTx/>
            </a:pP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	</a:t>
            </a:r>
            <a:r>
              <a:rPr altLang="en-US" baseline="0" b="1"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&lt;</a:t>
            </a:r>
            <a:r>
              <a:rPr altLang="en-US" baseline="0" b="1" cap="none" dirty="0" sz="1200" i="0" kumimoji="0" lang="en-US" normalizeH="0" err="1" strike="noStrike" u="none">
                <a:ln>
                  <a:noFill/>
                </a:ln>
                <a:solidFill>
                  <a:schemeClr val="tx2">
                    <a:lumMod val="50000"/>
                  </a:schemeClr>
                </a:solidFill>
                <a:effectLst/>
                <a:latin typeface="Verdana" panose="020B0604030504040204" pitchFamily="34" charset="0"/>
                <a:ea typeface="Verdana" panose="020B0604030504040204" pitchFamily="34" charset="0"/>
              </a:rPr>
              <a:t>tagname</a:t>
            </a:r>
            <a:r>
              <a:rPr altLang="en-US" baseline="0" b="1"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 style="</a:t>
            </a:r>
            <a:r>
              <a:rPr altLang="en-US" baseline="0" b="1" cap="none" dirty="0" sz="1200" i="0" kumimoji="0" lang="en-US" normalizeH="0" err="1" strike="noStrike" u="none">
                <a:ln>
                  <a:noFill/>
                </a:ln>
                <a:solidFill>
                  <a:schemeClr val="tx2">
                    <a:lumMod val="50000"/>
                  </a:schemeClr>
                </a:solidFill>
                <a:effectLst/>
                <a:latin typeface="Verdana" panose="020B0604030504040204" pitchFamily="34" charset="0"/>
                <a:ea typeface="Verdana" panose="020B0604030504040204" pitchFamily="34" charset="0"/>
              </a:rPr>
              <a:t>property:value</a:t>
            </a:r>
            <a:r>
              <a:rPr altLang="en-US" baseline="0" b="1"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;"&gt;</a:t>
            </a:r>
          </a:p>
          <a:p>
            <a:pPr algn="l" defTabSz="914400" eaLnBrk="0" fontAlgn="base" hangingPunct="0" latinLnBrk="0" lvl="0" marR="0" rtl="0">
              <a:lnSpc>
                <a:spcPct val="200000"/>
              </a:lnSpc>
              <a:spcBef>
                <a:spcPct val="0"/>
              </a:spcBef>
              <a:spcAft>
                <a:spcPct val="0"/>
              </a:spcAft>
              <a:buClrTx/>
              <a:buSzTx/>
            </a:pP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The property is a CSS property. </a:t>
            </a:r>
          </a:p>
          <a:p>
            <a:pPr algn="l" defTabSz="914400" eaLnBrk="0" fontAlgn="base" hangingPunct="0" latinLnBrk="0" lvl="0" marR="0" rtl="0">
              <a:lnSpc>
                <a:spcPct val="200000"/>
              </a:lnSpc>
              <a:spcBef>
                <a:spcPct val="0"/>
              </a:spcBef>
              <a:spcAft>
                <a:spcPct val="0"/>
              </a:spcAft>
              <a:buClrTx/>
              <a:buSzTx/>
            </a:pP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The value is a CSS value.</a:t>
            </a:r>
          </a:p>
          <a:p>
            <a:pPr algn="l" defTabSz="914400" eaLnBrk="0" fontAlgn="base" hangingPunct="0" latinLnBrk="0" lvl="0" marR="0" rtl="0">
              <a:lnSpc>
                <a:spcPct val="200000"/>
              </a:lnSpc>
              <a:spcBef>
                <a:spcPct val="0"/>
              </a:spcBef>
              <a:spcAft>
                <a:spcPct val="0"/>
              </a:spcAft>
              <a:buClrTx/>
              <a:buSzTx/>
            </a:pPr>
            <a:endParaRPr altLang="en-US" dirty="0" sz="1200" lang="en-US">
              <a:solidFill>
                <a:schemeClr val="tx2">
                  <a:lumMod val="50000"/>
                </a:schemeClr>
              </a:solidFill>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r>
              <a:rPr altLang="en-US" baseline="0" b="1"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Properties:</a:t>
            </a:r>
          </a:p>
          <a:p>
            <a:pPr algn="l" defTabSz="914400" eaLnBrk="0" fontAlgn="base" hangingPunct="0" indent="-228600" latinLnBrk="0" lvl="0" marL="228600" marR="0" rtl="0">
              <a:lnSpc>
                <a:spcPct val="200000"/>
              </a:lnSpc>
              <a:spcBef>
                <a:spcPct val="0"/>
              </a:spcBef>
              <a:spcAft>
                <a:spcPct val="0"/>
              </a:spcAft>
              <a:buClrTx/>
              <a:buSzTx/>
              <a:buAutoNum type="arabicPeriod"/>
            </a:pPr>
            <a:r>
              <a:rPr altLang="en-US" b="1" dirty="0" sz="1200" lang="en-US">
                <a:solidFill>
                  <a:schemeClr val="tx2">
                    <a:lumMod val="50000"/>
                  </a:schemeClr>
                </a:solidFill>
                <a:latin typeface="Verdana" panose="020B0604030504040204" pitchFamily="34" charset="0"/>
                <a:ea typeface="Verdana" panose="020B0604030504040204" pitchFamily="34" charset="0"/>
              </a:rPr>
              <a:t>Background </a:t>
            </a:r>
            <a:r>
              <a:rPr altLang="en-US" b="1" dirty="0" sz="1200" lang="en-US" err="1">
                <a:solidFill>
                  <a:schemeClr val="tx2">
                    <a:lumMod val="50000"/>
                  </a:schemeClr>
                </a:solidFill>
                <a:latin typeface="Verdana" panose="020B0604030504040204" pitchFamily="34" charset="0"/>
                <a:ea typeface="Verdana" panose="020B0604030504040204" pitchFamily="34" charset="0"/>
              </a:rPr>
              <a:t>Colour</a:t>
            </a:r>
            <a:endParaRPr altLang="en-US" b="1" dirty="0" sz="1200" lang="en-US">
              <a:solidFill>
                <a:schemeClr val="tx2">
                  <a:lumMod val="50000"/>
                </a:schemeClr>
              </a:solidFill>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The CSS background-color property defines the background color for an HTML element.</a:t>
            </a:r>
          </a:p>
          <a:p>
            <a:pPr algn="l" defTabSz="914400" eaLnBrk="0" fontAlgn="base" hangingPunct="0" latinLnBrk="0" lvl="0" marR="0" rtl="0">
              <a:lnSpc>
                <a:spcPct val="200000"/>
              </a:lnSpc>
              <a:spcBef>
                <a:spcPct val="0"/>
              </a:spcBef>
              <a:spcAft>
                <a:spcPct val="0"/>
              </a:spcAft>
              <a:buClrTx/>
              <a:buSzTx/>
            </a:pPr>
            <a:endParaRPr altLang="en-US" dirty="0" sz="1200" lang="en-US">
              <a:solidFill>
                <a:schemeClr val="tx2">
                  <a:lumMod val="50000"/>
                </a:schemeClr>
              </a:solidFill>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r>
              <a:rPr altLang="en-US" baseline="0" b="1"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2. Text Color</a:t>
            </a:r>
          </a:p>
          <a:p>
            <a:pPr algn="l" defTabSz="914400" eaLnBrk="0" fontAlgn="base" hangingPunct="0" latinLnBrk="0" lvl="0" marR="0" rtl="0">
              <a:lnSpc>
                <a:spcPct val="200000"/>
              </a:lnSpc>
              <a:spcBef>
                <a:spcPct val="0"/>
              </a:spcBef>
              <a:spcAft>
                <a:spcPct val="0"/>
              </a:spcAft>
              <a:buClrTx/>
              <a:buSzTx/>
            </a:pP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The CSS color property defines the text color for an HTML element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293">
                                            <p:txEl>
                                              <p:pRg st="0" end="0"/>
                                            </p:txEl>
                                          </p:spTgt>
                                        </p:tgtEl>
                                        <p:attrNameLst>
                                          <p:attrName>style.visibility</p:attrName>
                                        </p:attrNameLst>
                                      </p:cBhvr>
                                      <p:to>
                                        <p:strVal val="visible"/>
                                      </p:to>
                                    </p:set>
                                    <p:anim calcmode="lin" valueType="num">
                                      <p:cBhvr additive="base">
                                        <p:cTn dur="500" fill="hold" id="7"/>
                                        <p:tgtEl>
                                          <p:spTgt spid="104929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29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293">
                                            <p:txEl>
                                              <p:pRg st="1" end="1"/>
                                            </p:txEl>
                                          </p:spTgt>
                                        </p:tgtEl>
                                        <p:attrNameLst>
                                          <p:attrName>style.visibility</p:attrName>
                                        </p:attrNameLst>
                                      </p:cBhvr>
                                      <p:to>
                                        <p:strVal val="visible"/>
                                      </p:to>
                                    </p:set>
                                    <p:anim calcmode="lin" valueType="num">
                                      <p:cBhvr additive="base">
                                        <p:cTn dur="500" fill="hold" id="13"/>
                                        <p:tgtEl>
                                          <p:spTgt spid="104929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29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293">
                                            <p:txEl>
                                              <p:pRg st="3" end="3"/>
                                            </p:txEl>
                                          </p:spTgt>
                                        </p:tgtEl>
                                        <p:attrNameLst>
                                          <p:attrName>style.visibility</p:attrName>
                                        </p:attrNameLst>
                                      </p:cBhvr>
                                      <p:to>
                                        <p:strVal val="visible"/>
                                      </p:to>
                                    </p:set>
                                    <p:anim calcmode="lin" valueType="num">
                                      <p:cBhvr additive="base">
                                        <p:cTn dur="500" fill="hold" id="19"/>
                                        <p:tgtEl>
                                          <p:spTgt spid="1049293">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29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293">
                                            <p:txEl>
                                              <p:pRg st="4" end="4"/>
                                            </p:txEl>
                                          </p:spTgt>
                                        </p:tgtEl>
                                        <p:attrNameLst>
                                          <p:attrName>style.visibility</p:attrName>
                                        </p:attrNameLst>
                                      </p:cBhvr>
                                      <p:to>
                                        <p:strVal val="visible"/>
                                      </p:to>
                                    </p:set>
                                    <p:anim calcmode="lin" valueType="num">
                                      <p:cBhvr additive="base">
                                        <p:cTn dur="500" fill="hold" id="25"/>
                                        <p:tgtEl>
                                          <p:spTgt spid="1049293">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29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293">
                                            <p:txEl>
                                              <p:pRg st="5" end="5"/>
                                            </p:txEl>
                                          </p:spTgt>
                                        </p:tgtEl>
                                        <p:attrNameLst>
                                          <p:attrName>style.visibility</p:attrName>
                                        </p:attrNameLst>
                                      </p:cBhvr>
                                      <p:to>
                                        <p:strVal val="visible"/>
                                      </p:to>
                                    </p:set>
                                    <p:anim calcmode="lin" valueType="num">
                                      <p:cBhvr additive="base">
                                        <p:cTn dur="500" fill="hold" id="31"/>
                                        <p:tgtEl>
                                          <p:spTgt spid="1049293">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29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293">
                                            <p:txEl>
                                              <p:pRg st="6" end="6"/>
                                            </p:txEl>
                                          </p:spTgt>
                                        </p:tgtEl>
                                        <p:attrNameLst>
                                          <p:attrName>style.visibility</p:attrName>
                                        </p:attrNameLst>
                                      </p:cBhvr>
                                      <p:to>
                                        <p:strVal val="visible"/>
                                      </p:to>
                                    </p:set>
                                    <p:anim calcmode="lin" valueType="num">
                                      <p:cBhvr additive="base">
                                        <p:cTn dur="500" fill="hold" id="37"/>
                                        <p:tgtEl>
                                          <p:spTgt spid="1049293">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29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293">
                                            <p:txEl>
                                              <p:pRg st="8" end="8"/>
                                            </p:txEl>
                                          </p:spTgt>
                                        </p:tgtEl>
                                        <p:attrNameLst>
                                          <p:attrName>style.visibility</p:attrName>
                                        </p:attrNameLst>
                                      </p:cBhvr>
                                      <p:to>
                                        <p:strVal val="visible"/>
                                      </p:to>
                                    </p:set>
                                    <p:anim calcmode="lin" valueType="num">
                                      <p:cBhvr additive="base">
                                        <p:cTn dur="500" fill="hold" id="43"/>
                                        <p:tgtEl>
                                          <p:spTgt spid="1049293">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29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293">
                                            <p:txEl>
                                              <p:pRg st="9" end="9"/>
                                            </p:txEl>
                                          </p:spTgt>
                                        </p:tgtEl>
                                        <p:attrNameLst>
                                          <p:attrName>style.visibility</p:attrName>
                                        </p:attrNameLst>
                                      </p:cBhvr>
                                      <p:to>
                                        <p:strVal val="visible"/>
                                      </p:to>
                                    </p:set>
                                    <p:anim calcmode="lin" valueType="num">
                                      <p:cBhvr additive="base">
                                        <p:cTn dur="500" fill="hold" id="49"/>
                                        <p:tgtEl>
                                          <p:spTgt spid="1049293">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29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9293">
                                            <p:txEl>
                                              <p:pRg st="10" end="10"/>
                                            </p:txEl>
                                          </p:spTgt>
                                        </p:tgtEl>
                                        <p:attrNameLst>
                                          <p:attrName>style.visibility</p:attrName>
                                        </p:attrNameLst>
                                      </p:cBhvr>
                                      <p:to>
                                        <p:strVal val="visible"/>
                                      </p:to>
                                    </p:set>
                                    <p:anim calcmode="lin" valueType="num">
                                      <p:cBhvr additive="base">
                                        <p:cTn dur="500" fill="hold" id="55"/>
                                        <p:tgtEl>
                                          <p:spTgt spid="1049293">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29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49293">
                                            <p:txEl>
                                              <p:pRg st="12" end="12"/>
                                            </p:txEl>
                                          </p:spTgt>
                                        </p:tgtEl>
                                        <p:attrNameLst>
                                          <p:attrName>style.visibility</p:attrName>
                                        </p:attrNameLst>
                                      </p:cBhvr>
                                      <p:to>
                                        <p:strVal val="visible"/>
                                      </p:to>
                                    </p:set>
                                    <p:anim calcmode="lin" valueType="num">
                                      <p:cBhvr additive="base">
                                        <p:cTn dur="500" fill="hold" id="61"/>
                                        <p:tgtEl>
                                          <p:spTgt spid="1049293">
                                            <p:txEl>
                                              <p:pRg st="12" end="12"/>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4929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2" presetSubtype="4">
                                  <p:stCondLst>
                                    <p:cond delay="0"/>
                                  </p:stCondLst>
                                  <p:childTnLst>
                                    <p:set>
                                      <p:cBhvr>
                                        <p:cTn dur="1" fill="hold" id="66">
                                          <p:stCondLst>
                                            <p:cond delay="0"/>
                                          </p:stCondLst>
                                        </p:cTn>
                                        <p:tgtEl>
                                          <p:spTgt spid="1049293">
                                            <p:txEl>
                                              <p:pRg st="13" end="13"/>
                                            </p:txEl>
                                          </p:spTgt>
                                        </p:tgtEl>
                                        <p:attrNameLst>
                                          <p:attrName>style.visibility</p:attrName>
                                        </p:attrNameLst>
                                      </p:cBhvr>
                                      <p:to>
                                        <p:strVal val="visible"/>
                                      </p:to>
                                    </p:set>
                                    <p:anim calcmode="lin" valueType="num">
                                      <p:cBhvr additive="base">
                                        <p:cTn dur="500" fill="hold" id="67"/>
                                        <p:tgtEl>
                                          <p:spTgt spid="1049293">
                                            <p:txEl>
                                              <p:pRg st="13" end="13"/>
                                            </p:txEl>
                                          </p:spTgt>
                                        </p:tgtEl>
                                        <p:attrNameLst>
                                          <p:attrName>ppt_x</p:attrName>
                                        </p:attrNameLst>
                                      </p:cBhvr>
                                      <p:tavLst>
                                        <p:tav tm="0">
                                          <p:val>
                                            <p:strVal val="#ppt_x"/>
                                          </p:val>
                                        </p:tav>
                                        <p:tav tm="100000">
                                          <p:val>
                                            <p:strVal val="#ppt_x"/>
                                          </p:val>
                                        </p:tav>
                                      </p:tavLst>
                                    </p:anim>
                                    <p:anim calcmode="lin" valueType="num">
                                      <p:cBhvr additive="base">
                                        <p:cTn dur="500" fill="hold" id="68"/>
                                        <p:tgtEl>
                                          <p:spTgt spid="104929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9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357" name=""/>
        <p:cNvGrpSpPr/>
        <p:nvPr/>
      </p:nvGrpSpPr>
      <p:grpSpPr>
        <a:xfrm>
          <a:off x="0" y="0"/>
          <a:ext cx="0" cy="0"/>
          <a:chOff x="0" y="0"/>
          <a:chExt cx="0" cy="0"/>
        </a:xfrm>
      </p:grpSpPr>
      <p:sp>
        <p:nvSpPr>
          <p:cNvPr id="1049294" name="Title 1"/>
          <p:cNvSpPr>
            <a:spLocks noGrp="1"/>
          </p:cNvSpPr>
          <p:nvPr>
            <p:ph type="title"/>
          </p:nvPr>
        </p:nvSpPr>
        <p:spPr>
          <a:xfrm>
            <a:off x="1143000" y="300881"/>
            <a:ext cx="4370033" cy="810307"/>
          </a:xfrm>
        </p:spPr>
        <p:txBody>
          <a:bodyPr>
            <a:normAutofit fontScale="90000"/>
          </a:bodyPr>
          <a:p>
            <a:r>
              <a:rPr cap="none" dirty="0" sz="3200" lang="en-US">
                <a:solidFill>
                  <a:srgbClr val="FF0000"/>
                </a:solidFill>
              </a:rPr>
              <a:t>HTML Styles</a:t>
            </a:r>
            <a:endParaRPr cap="none" dirty="0" sz="3200" lang="en-IN">
              <a:solidFill>
                <a:srgbClr val="FF0000"/>
              </a:solidFill>
            </a:endParaRPr>
          </a:p>
        </p:txBody>
      </p:sp>
      <p:sp>
        <p:nvSpPr>
          <p:cNvPr id="1049295" name="Content Placeholder 2"/>
          <p:cNvSpPr>
            <a:spLocks noGrp="1"/>
          </p:cNvSpPr>
          <p:nvPr>
            <p:ph idx="1"/>
          </p:nvPr>
        </p:nvSpPr>
        <p:spPr>
          <a:xfrm>
            <a:off x="286990" y="1208102"/>
            <a:ext cx="4959713" cy="5260240"/>
          </a:xfrm>
          <a:solidFill>
            <a:schemeClr val="accent1">
              <a:lumMod val="40000"/>
              <a:lumOff val="60000"/>
            </a:schemeClr>
          </a:solidFill>
        </p:spPr>
        <p:txBody>
          <a:bodyPr>
            <a:norm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solidFill>
                  <a:srgbClr val="000000"/>
                </a:solidFill>
                <a:latin typeface="Consolas" panose="020B0609020204030204" pitchFamily="49" charset="0"/>
              </a:rPr>
              <a:t>Style 1</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 </a:t>
            </a:r>
            <a:r>
              <a:rPr b="0" dirty="0" sz="1200" i="0" lang="en-US">
                <a:solidFill>
                  <a:srgbClr val="FF0000"/>
                </a:solidFill>
                <a:effectLst/>
                <a:latin typeface="Consolas" panose="020B0609020204030204" pitchFamily="49" charset="0"/>
              </a:rPr>
              <a:t>style</a:t>
            </a:r>
            <a:r>
              <a:rPr b="0" dirty="0" sz="1200" i="0" lang="en-US">
                <a:solidFill>
                  <a:srgbClr val="0000CD"/>
                </a:solidFill>
                <a:effectLst/>
                <a:latin typeface="Consolas" panose="020B0609020204030204" pitchFamily="49" charset="0"/>
              </a:rPr>
              <a:t>=</a:t>
            </a:r>
            <a:r>
              <a:rPr b="0" dirty="0" sz="1200" i="0" lang="en-US">
                <a:solidFill>
                  <a:srgbClr val="A52A2A"/>
                </a:solidFill>
                <a:effectLst/>
                <a:latin typeface="Consolas" panose="020B0609020204030204" pitchFamily="49" charset="0"/>
              </a:rPr>
              <a:t>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background-color:</a:t>
            </a:r>
            <a:r>
              <a:rPr dirty="0" sz="1200" lang="en-IN" err="1">
                <a:solidFill>
                  <a:srgbClr val="0000CD"/>
                </a:solidFill>
                <a:latin typeface="Consolas" panose="020B0609020204030204" pitchFamily="49" charset="0"/>
              </a:rPr>
              <a:t>orange</a:t>
            </a:r>
            <a:r>
              <a:rPr b="0" dirty="0" sz="1200" i="0" lang="en-IN">
                <a:solidFill>
                  <a:srgbClr val="0000CD"/>
                </a:solidFill>
                <a:effectLst/>
                <a:latin typeface="Consolas" panose="020B0609020204030204" pitchFamily="49" charset="0"/>
              </a:rPr>
              <a:t>;"</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050" i="0" lang="en-US">
                <a:solidFill>
                  <a:srgbClr val="0000CD"/>
                </a:solidFill>
                <a:effectLst/>
                <a:latin typeface="Consolas" panose="020B0609020204030204" pitchFamily="49" charset="0"/>
              </a:rPr>
              <a:t>&lt;</a:t>
            </a:r>
            <a:r>
              <a:rPr b="0" dirty="0" sz="1050" i="0" lang="en-US">
                <a:solidFill>
                  <a:srgbClr val="A52A2A"/>
                </a:solidFill>
                <a:effectLst/>
                <a:latin typeface="Consolas" panose="020B0609020204030204" pitchFamily="49" charset="0"/>
              </a:rPr>
              <a:t>h1</a:t>
            </a:r>
            <a:r>
              <a:rPr b="0" dirty="0" sz="1050" i="0" lang="en-US">
                <a:solidFill>
                  <a:srgbClr val="FF0000"/>
                </a:solidFill>
                <a:effectLst/>
                <a:latin typeface="Consolas" panose="020B0609020204030204" pitchFamily="49" charset="0"/>
              </a:rPr>
              <a:t> style</a:t>
            </a:r>
            <a:r>
              <a:rPr b="0" dirty="0" sz="1050" i="0" lang="en-US">
                <a:solidFill>
                  <a:srgbClr val="0000CD"/>
                </a:solidFill>
                <a:effectLst/>
                <a:latin typeface="Consolas" panose="020B0609020204030204" pitchFamily="49" charset="0"/>
              </a:rPr>
              <a:t>="</a:t>
            </a:r>
            <a:r>
              <a:rPr b="0" dirty="0" sz="1050" i="0" lang="en-US" err="1">
                <a:solidFill>
                  <a:srgbClr val="0000CD"/>
                </a:solidFill>
                <a:effectLst/>
                <a:latin typeface="Consolas" panose="020B0609020204030204" pitchFamily="49" charset="0"/>
              </a:rPr>
              <a:t>background-color:powderblue</a:t>
            </a:r>
            <a:r>
              <a:rPr b="0" dirty="0" sz="1050" i="0" lang="en-US">
                <a:solidFill>
                  <a:srgbClr val="0000CD"/>
                </a:solidFill>
                <a:effectLst/>
                <a:latin typeface="Consolas" panose="020B0609020204030204" pitchFamily="49" charset="0"/>
              </a:rPr>
              <a:t>;"&gt;</a:t>
            </a:r>
            <a:r>
              <a:rPr b="0" dirty="0" sz="1050" i="0" lang="en-US">
                <a:solidFill>
                  <a:srgbClr val="000000"/>
                </a:solidFill>
                <a:effectLst/>
                <a:latin typeface="Consolas" panose="020B0609020204030204" pitchFamily="49" charset="0"/>
              </a:rPr>
              <a:t>This is a heading</a:t>
            </a:r>
            <a:r>
              <a:rPr b="0" dirty="0" sz="1050" i="0" lang="en-US">
                <a:solidFill>
                  <a:srgbClr val="0000CD"/>
                </a:solidFill>
                <a:effectLst/>
                <a:latin typeface="Consolas" panose="020B0609020204030204" pitchFamily="49" charset="0"/>
              </a:rPr>
              <a:t>&lt;</a:t>
            </a:r>
            <a:r>
              <a:rPr b="0" dirty="0" sz="1050" i="0" lang="en-US">
                <a:solidFill>
                  <a:srgbClr val="A52A2A"/>
                </a:solidFill>
                <a:effectLst/>
                <a:latin typeface="Consolas" panose="020B0609020204030204" pitchFamily="49" charset="0"/>
              </a:rPr>
              <a:t>/h1</a:t>
            </a:r>
            <a:r>
              <a:rPr b="0" dirty="0" sz="1050" i="0" lang="en-US">
                <a:solidFill>
                  <a:srgbClr val="0000CD"/>
                </a:solidFill>
                <a:effectLst/>
                <a:latin typeface="Consolas" panose="020B0609020204030204" pitchFamily="49" charset="0"/>
              </a:rPr>
              <a:t>&gt;</a:t>
            </a:r>
            <a:r>
              <a:rPr dirty="0" sz="1050" lang="en-US"/>
              <a:t/>
            </a:r>
            <a:br>
              <a:rPr dirty="0" sz="1050" lang="en-US"/>
            </a:br>
            <a:r>
              <a:rPr b="0" dirty="0" sz="1050" i="0" lang="en-US">
                <a:solidFill>
                  <a:srgbClr val="0000CD"/>
                </a:solidFill>
                <a:effectLst/>
                <a:latin typeface="Consolas" panose="020B0609020204030204" pitchFamily="49" charset="0"/>
              </a:rPr>
              <a:t>&lt;</a:t>
            </a:r>
            <a:r>
              <a:rPr b="0" dirty="0" sz="1050" i="0" lang="en-US">
                <a:solidFill>
                  <a:srgbClr val="A52A2A"/>
                </a:solidFill>
                <a:effectLst/>
                <a:latin typeface="Consolas" panose="020B0609020204030204" pitchFamily="49" charset="0"/>
              </a:rPr>
              <a:t>p</a:t>
            </a:r>
            <a:r>
              <a:rPr b="0" dirty="0" sz="1050" i="0" lang="en-US">
                <a:solidFill>
                  <a:srgbClr val="FF0000"/>
                </a:solidFill>
                <a:effectLst/>
                <a:latin typeface="Consolas" panose="020B0609020204030204" pitchFamily="49" charset="0"/>
              </a:rPr>
              <a:t> style</a:t>
            </a:r>
            <a:r>
              <a:rPr b="0" dirty="0" sz="1050" i="0" lang="en-US">
                <a:solidFill>
                  <a:srgbClr val="0000CD"/>
                </a:solidFill>
                <a:effectLst/>
                <a:latin typeface="Consolas" panose="020B0609020204030204" pitchFamily="49" charset="0"/>
              </a:rPr>
              <a:t>="</a:t>
            </a:r>
            <a:r>
              <a:rPr b="0" dirty="0" sz="1050" i="0" lang="en-US" err="1">
                <a:solidFill>
                  <a:srgbClr val="0000CD"/>
                </a:solidFill>
                <a:effectLst/>
                <a:latin typeface="Consolas" panose="020B0609020204030204" pitchFamily="49" charset="0"/>
              </a:rPr>
              <a:t>background-color:tomato</a:t>
            </a:r>
            <a:r>
              <a:rPr b="0" dirty="0" sz="1050" i="0" lang="en-US">
                <a:solidFill>
                  <a:srgbClr val="0000CD"/>
                </a:solidFill>
                <a:effectLst/>
                <a:latin typeface="Consolas" panose="020B0609020204030204" pitchFamily="49" charset="0"/>
              </a:rPr>
              <a:t>;"&gt;</a:t>
            </a:r>
            <a:r>
              <a:rPr b="0" dirty="0" sz="1050" i="0" lang="en-US">
                <a:solidFill>
                  <a:srgbClr val="000000"/>
                </a:solidFill>
                <a:effectLst/>
                <a:latin typeface="Consolas" panose="020B0609020204030204" pitchFamily="49" charset="0"/>
              </a:rPr>
              <a:t>This is a paragraph.</a:t>
            </a:r>
            <a:r>
              <a:rPr b="0" dirty="0" sz="1050" i="0" lang="en-US">
                <a:solidFill>
                  <a:srgbClr val="0000CD"/>
                </a:solidFill>
                <a:effectLst/>
                <a:latin typeface="Consolas" panose="020B0609020204030204" pitchFamily="49" charset="0"/>
              </a:rPr>
              <a:t>&lt;</a:t>
            </a:r>
            <a:r>
              <a:rPr b="0" dirty="0" sz="1050" i="0" lang="en-US">
                <a:solidFill>
                  <a:srgbClr val="A52A2A"/>
                </a:solidFill>
                <a:effectLst/>
                <a:latin typeface="Consolas" panose="020B0609020204030204" pitchFamily="49" charset="0"/>
              </a:rPr>
              <a:t>/p</a:t>
            </a:r>
            <a:r>
              <a:rPr b="0" dirty="0" sz="1050" i="0" lang="en-US">
                <a:solidFill>
                  <a:srgbClr val="0000CD"/>
                </a:solidFill>
                <a:effectLst/>
                <a:latin typeface="Consolas" panose="020B0609020204030204" pitchFamily="49" charset="0"/>
              </a:rPr>
              <a:t>&gt;</a:t>
            </a:r>
          </a:p>
          <a:p>
            <a:pPr indent="0" marL="0">
              <a:lnSpc>
                <a:spcPct val="150000"/>
              </a:lnSpc>
              <a:spcBef>
                <a:spcPts val="0"/>
              </a:spcBef>
              <a:buNone/>
            </a:pPr>
            <a:endParaRPr dirty="0" sz="1100" lang="en-US">
              <a:solidFill>
                <a:srgbClr val="0000CD"/>
              </a:solidFill>
              <a:latin typeface="Consolas" panose="020B0609020204030204" pitchFamily="49" charset="0"/>
            </a:endParaRPr>
          </a:p>
          <a:p>
            <a:pPr indent="0" marL="0">
              <a:lnSpc>
                <a:spcPct val="15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h1</a:t>
            </a:r>
            <a:r>
              <a:rPr b="0" dirty="0" sz="1100" i="0" lang="en-US">
                <a:solidFill>
                  <a:srgbClr val="FF0000"/>
                </a:solidFill>
                <a:effectLst/>
                <a:latin typeface="Consolas" panose="020B0609020204030204" pitchFamily="49" charset="0"/>
              </a:rPr>
              <a:t> style</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color:blue</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This is a heading</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/h1</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p</a:t>
            </a:r>
            <a:r>
              <a:rPr b="0" dirty="0" sz="1100" i="0" lang="en-US">
                <a:solidFill>
                  <a:srgbClr val="FF0000"/>
                </a:solidFill>
                <a:effectLst/>
                <a:latin typeface="Consolas" panose="020B0609020204030204" pitchFamily="49" charset="0"/>
              </a:rPr>
              <a:t> style</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color:red</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This is a paragraph.</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/p</a:t>
            </a:r>
            <a:r>
              <a:rPr b="0" dirty="0" sz="1100" i="0" lang="en-US">
                <a:solidFill>
                  <a:srgbClr val="0000CD"/>
                </a:solidFill>
                <a:effectLst/>
                <a:latin typeface="Consolas" panose="020B0609020204030204" pitchFamily="49" charset="0"/>
              </a:rPr>
              <a:t>&gt;</a:t>
            </a:r>
          </a:p>
          <a:p>
            <a:pPr indent="0" marL="0">
              <a:lnSpc>
                <a:spcPct val="150000"/>
              </a:lnSpc>
              <a:spcBef>
                <a:spcPts val="0"/>
              </a:spcBef>
              <a:buNone/>
            </a:pPr>
            <a:endParaRPr dirty="0" sz="105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pic>
        <p:nvPicPr>
          <p:cNvPr id="2097166" name="Picture 4"/>
          <p:cNvPicPr>
            <a:picLocks noChangeAspect="1"/>
          </p:cNvPicPr>
          <p:nvPr/>
        </p:nvPicPr>
        <p:blipFill rotWithShape="1">
          <a:blip xmlns:r="http://schemas.openxmlformats.org/officeDocument/2006/relationships" r:embed="rId1"/>
          <a:srcRect l="17694" t="1812" r="50000" b="4855"/>
          <a:stretch>
            <a:fillRect/>
          </a:stretch>
        </p:blipFill>
        <p:spPr>
          <a:xfrm>
            <a:off x="6374167" y="372863"/>
            <a:ext cx="3938726" cy="6400800"/>
          </a:xfrm>
          <a:prstGeom prst="rec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358" name=""/>
        <p:cNvGrpSpPr/>
        <p:nvPr/>
      </p:nvGrpSpPr>
      <p:grpSpPr>
        <a:xfrm>
          <a:off x="0" y="0"/>
          <a:ext cx="0" cy="0"/>
          <a:chOff x="0" y="0"/>
          <a:chExt cx="0" cy="0"/>
        </a:xfrm>
      </p:grpSpPr>
      <p:sp>
        <p:nvSpPr>
          <p:cNvPr id="1049296" name="Title 1"/>
          <p:cNvSpPr>
            <a:spLocks noGrp="1"/>
          </p:cNvSpPr>
          <p:nvPr>
            <p:ph type="title"/>
          </p:nvPr>
        </p:nvSpPr>
        <p:spPr>
          <a:xfrm>
            <a:off x="1143000" y="300881"/>
            <a:ext cx="4370033" cy="810307"/>
          </a:xfrm>
        </p:spPr>
        <p:txBody>
          <a:bodyPr>
            <a:normAutofit fontScale="90000"/>
          </a:bodyPr>
          <a:p>
            <a:r>
              <a:rPr cap="none" dirty="0" sz="3200" lang="en-US">
                <a:solidFill>
                  <a:srgbClr val="FF0000"/>
                </a:solidFill>
              </a:rPr>
              <a:t>HTML Styles</a:t>
            </a:r>
            <a:endParaRPr cap="none" dirty="0" sz="3200" lang="en-IN">
              <a:solidFill>
                <a:srgbClr val="FF0000"/>
              </a:solidFill>
            </a:endParaRPr>
          </a:p>
        </p:txBody>
      </p:sp>
      <p:sp>
        <p:nvSpPr>
          <p:cNvPr id="1049297" name="Content Placeholder 2"/>
          <p:cNvSpPr>
            <a:spLocks noGrp="1"/>
          </p:cNvSpPr>
          <p:nvPr>
            <p:ph idx="1"/>
          </p:nvPr>
        </p:nvSpPr>
        <p:spPr>
          <a:xfrm>
            <a:off x="286990" y="1208102"/>
            <a:ext cx="4959713" cy="5260240"/>
          </a:xfrm>
          <a:solidFill>
            <a:schemeClr val="accent1">
              <a:lumMod val="40000"/>
              <a:lumOff val="60000"/>
            </a:schemeClr>
          </a:solidFill>
        </p:spPr>
        <p:txBody>
          <a:bodyPr>
            <a:norm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solidFill>
                  <a:srgbClr val="000000"/>
                </a:solidFill>
                <a:latin typeface="Consolas" panose="020B0609020204030204" pitchFamily="49" charset="0"/>
              </a:rPr>
              <a:t>Style 2</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dirty="0" sz="1200" lang="en-US">
              <a:solidFill>
                <a:srgbClr val="0000CD"/>
              </a:solidFill>
              <a:latin typeface="Consolas" panose="020B0609020204030204" pitchFamily="49" charset="0"/>
            </a:endParaRPr>
          </a:p>
          <a:p>
            <a:pPr algn="l" indent="0" marL="0">
              <a:lnSpc>
                <a:spcPct val="150000"/>
              </a:lnSpc>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FF0000"/>
                </a:solidFill>
                <a:effectLst/>
                <a:latin typeface="Consolas" panose="020B0609020204030204" pitchFamily="49" charset="0"/>
              </a:rPr>
              <a:t> style</a:t>
            </a:r>
            <a:r>
              <a:rPr b="0" dirty="0" sz="1200" i="0" lang="en-US">
                <a:solidFill>
                  <a:srgbClr val="0000CD"/>
                </a:solidFill>
                <a:effectLst/>
                <a:latin typeface="Consolas" panose="020B0609020204030204" pitchFamily="49" charset="0"/>
              </a:rPr>
              <a:t>="</a:t>
            </a:r>
            <a:r>
              <a:rPr b="0" dirty="0" sz="1200" i="0" lang="en-US" err="1">
                <a:solidFill>
                  <a:srgbClr val="0000CD"/>
                </a:solidFill>
                <a:effectLst/>
                <a:latin typeface="Consolas" panose="020B0609020204030204" pitchFamily="49" charset="0"/>
              </a:rPr>
              <a:t>font-family:verdana</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 a heading</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
            </a:r>
            <a:br>
              <a:rPr b="0" dirty="0" sz="1200" i="0" lang="en-US">
                <a:solidFill>
                  <a:srgbClr val="000000"/>
                </a:solidFill>
                <a:effectLst/>
                <a:latin typeface="Consolas" panose="020B0609020204030204" pitchFamily="49" charset="0"/>
              </a:rPr>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FF0000"/>
                </a:solidFill>
                <a:effectLst/>
                <a:latin typeface="Consolas" panose="020B0609020204030204" pitchFamily="49" charset="0"/>
              </a:rPr>
              <a:t> style</a:t>
            </a:r>
            <a:r>
              <a:rPr b="0" dirty="0" sz="1200" i="0" lang="en-US">
                <a:solidFill>
                  <a:srgbClr val="0000CD"/>
                </a:solidFill>
                <a:effectLst/>
                <a:latin typeface="Consolas" panose="020B0609020204030204" pitchFamily="49" charset="0"/>
              </a:rPr>
              <a:t>="</a:t>
            </a:r>
            <a:r>
              <a:rPr b="0" dirty="0" sz="1200" i="0" lang="en-US" err="1">
                <a:solidFill>
                  <a:srgbClr val="0000CD"/>
                </a:solidFill>
                <a:effectLst/>
                <a:latin typeface="Consolas" panose="020B0609020204030204" pitchFamily="49" charset="0"/>
              </a:rPr>
              <a:t>font-family:courier</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 a paragraph.</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p>
          <a:p>
            <a:pPr algn="l" indent="0" marL="0">
              <a:lnSpc>
                <a:spcPct val="150000"/>
              </a:lnSpc>
              <a:buNone/>
            </a:pPr>
            <a:endParaRPr dirty="0" sz="1200" lang="en-US">
              <a:solidFill>
                <a:srgbClr val="0000CD"/>
              </a:solidFill>
              <a:latin typeface="Consolas" panose="020B0609020204030204" pitchFamily="49" charset="0"/>
            </a:endParaRPr>
          </a:p>
          <a:p>
            <a:pPr algn="l" indent="0" marL="0">
              <a:lnSpc>
                <a:spcPct val="150000"/>
              </a:lnSpc>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FF0000"/>
                </a:solidFill>
                <a:effectLst/>
                <a:latin typeface="Consolas" panose="020B0609020204030204" pitchFamily="49" charset="0"/>
              </a:rPr>
              <a:t> style</a:t>
            </a:r>
            <a:r>
              <a:rPr b="0" dirty="0" sz="1200" i="0" lang="en-US">
                <a:solidFill>
                  <a:srgbClr val="0000CD"/>
                </a:solidFill>
                <a:effectLst/>
                <a:latin typeface="Consolas" panose="020B0609020204030204" pitchFamily="49" charset="0"/>
              </a:rPr>
              <a:t>="font-size:300%;"&gt;</a:t>
            </a:r>
            <a:r>
              <a:rPr b="0" dirty="0" sz="1200" i="0" lang="en-US">
                <a:solidFill>
                  <a:srgbClr val="000000"/>
                </a:solidFill>
                <a:effectLst/>
                <a:latin typeface="Consolas" panose="020B0609020204030204" pitchFamily="49" charset="0"/>
              </a:rPr>
              <a:t>This is a heading</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FF0000"/>
                </a:solidFill>
                <a:effectLst/>
                <a:latin typeface="Consolas" panose="020B0609020204030204" pitchFamily="49" charset="0"/>
              </a:rPr>
              <a:t> style</a:t>
            </a:r>
            <a:r>
              <a:rPr b="0" dirty="0" sz="1200" i="0" lang="en-US">
                <a:solidFill>
                  <a:srgbClr val="0000CD"/>
                </a:solidFill>
                <a:effectLst/>
                <a:latin typeface="Consolas" panose="020B0609020204030204" pitchFamily="49" charset="0"/>
              </a:rPr>
              <a:t>="font-size:160%;"&gt;</a:t>
            </a:r>
            <a:r>
              <a:rPr b="0" dirty="0" sz="1200" i="0" lang="en-US">
                <a:solidFill>
                  <a:srgbClr val="000000"/>
                </a:solidFill>
                <a:effectLst/>
                <a:latin typeface="Consolas" panose="020B0609020204030204" pitchFamily="49" charset="0"/>
              </a:rPr>
              <a:t>This is a paragraph.</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p>
          <a:p>
            <a:pPr algn="l" indent="0" marL="0">
              <a:lnSpc>
                <a:spcPct val="150000"/>
              </a:lnSpc>
              <a:buNone/>
            </a:pPr>
            <a:endParaRPr dirty="0" sz="1200" lang="en-US">
              <a:solidFill>
                <a:srgbClr val="0000CD"/>
              </a:solidFill>
              <a:latin typeface="Consolas" panose="020B0609020204030204" pitchFamily="49" charset="0"/>
            </a:endParaRPr>
          </a:p>
          <a:p>
            <a:pPr algn="l" indent="0" marL="0">
              <a:lnSpc>
                <a:spcPct val="150000"/>
              </a:lnSpc>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FF0000"/>
                </a:solidFill>
                <a:effectLst/>
                <a:latin typeface="Consolas" panose="020B0609020204030204" pitchFamily="49" charset="0"/>
              </a:rPr>
              <a:t> style</a:t>
            </a:r>
            <a:r>
              <a:rPr b="0" dirty="0" sz="1200" i="0" lang="en-US">
                <a:solidFill>
                  <a:srgbClr val="0000CD"/>
                </a:solidFill>
                <a:effectLst/>
                <a:latin typeface="Consolas" panose="020B0609020204030204" pitchFamily="49" charset="0"/>
              </a:rPr>
              <a:t>="</a:t>
            </a:r>
            <a:r>
              <a:rPr b="0" dirty="0" sz="1200" i="0" lang="en-US" err="1">
                <a:solidFill>
                  <a:srgbClr val="0000CD"/>
                </a:solidFill>
                <a:effectLst/>
                <a:latin typeface="Consolas" panose="020B0609020204030204" pitchFamily="49" charset="0"/>
              </a:rPr>
              <a:t>text-align:center</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Centered Heading</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FF0000"/>
                </a:solidFill>
                <a:effectLst/>
                <a:latin typeface="Consolas" panose="020B0609020204030204" pitchFamily="49" charset="0"/>
              </a:rPr>
              <a:t> style</a:t>
            </a:r>
            <a:r>
              <a:rPr b="0" dirty="0" sz="1200" i="0" lang="en-US">
                <a:solidFill>
                  <a:srgbClr val="0000CD"/>
                </a:solidFill>
                <a:effectLst/>
                <a:latin typeface="Consolas" panose="020B0609020204030204" pitchFamily="49" charset="0"/>
              </a:rPr>
              <a:t>="</a:t>
            </a:r>
            <a:r>
              <a:rPr b="0" dirty="0" sz="1200" i="0" lang="en-US" err="1">
                <a:solidFill>
                  <a:srgbClr val="0000CD"/>
                </a:solidFill>
                <a:effectLst/>
                <a:latin typeface="Consolas" panose="020B0609020204030204" pitchFamily="49" charset="0"/>
              </a:rPr>
              <a:t>text-align:center</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Centered paragraph.</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p>
          <a:p>
            <a:pPr algn="l" indent="0" marL="0">
              <a:lnSpc>
                <a:spcPct val="150000"/>
              </a:lnSpc>
              <a:buNone/>
            </a:pP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sp>
        <p:nvSpPr>
          <p:cNvPr id="1049298" name="Rectangle 2"/>
          <p:cNvSpPr>
            <a:spLocks noChangeArrowheads="1"/>
          </p:cNvSpPr>
          <p:nvPr/>
        </p:nvSpPr>
        <p:spPr bwMode="auto">
          <a:xfrm>
            <a:off x="5637320" y="1376383"/>
            <a:ext cx="6365290" cy="3785652"/>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latinLnBrk="0" lvl="0" marR="0" rtl="0">
              <a:lnSpc>
                <a:spcPct val="200000"/>
              </a:lnSpc>
              <a:spcBef>
                <a:spcPct val="0"/>
              </a:spcBef>
              <a:spcAft>
                <a:spcPct val="0"/>
              </a:spcAft>
              <a:buClrTx/>
              <a:buSzTx/>
            </a:pPr>
            <a:r>
              <a:rPr altLang="en-US" baseline="0" b="1"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Properties:</a:t>
            </a:r>
          </a:p>
          <a:p>
            <a:pPr algn="l" defTabSz="914400" eaLnBrk="0" fontAlgn="base" hangingPunct="0" latinLnBrk="0" lvl="0" marR="0" rtl="0">
              <a:lnSpc>
                <a:spcPct val="200000"/>
              </a:lnSpc>
              <a:spcBef>
                <a:spcPct val="0"/>
              </a:spcBef>
              <a:spcAft>
                <a:spcPct val="0"/>
              </a:spcAft>
              <a:buClrTx/>
              <a:buSzTx/>
            </a:pPr>
            <a:r>
              <a:rPr altLang="en-US" b="1" dirty="0" sz="1200" lang="en-US">
                <a:latin typeface="Verdana" panose="020B0604030504040204" pitchFamily="34" charset="0"/>
                <a:ea typeface="Verdana" panose="020B0604030504040204" pitchFamily="34" charset="0"/>
              </a:rPr>
              <a:t>3. Font</a:t>
            </a:r>
          </a:p>
          <a:p>
            <a:pPr algn="l" defTabSz="914400" eaLnBrk="0" fontAlgn="base" hangingPunct="0" latinLnBrk="0" lvl="0" marR="0" rtl="0">
              <a:lnSpc>
                <a:spcPct val="200000"/>
              </a:lnSpc>
              <a:spcBef>
                <a:spcPct val="0"/>
              </a:spcBef>
              <a:spcAft>
                <a:spcPct val="0"/>
              </a:spcAft>
              <a:buClrTx/>
              <a:buSzTx/>
            </a:pP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The CSS font-family property defines the font to be used for an HTML element</a:t>
            </a:r>
          </a:p>
          <a:p>
            <a:pPr algn="l" defTabSz="914400" eaLnBrk="0" fontAlgn="base" hangingPunct="0" latinLnBrk="0" lvl="0" marR="0" rtl="0">
              <a:lnSpc>
                <a:spcPct val="200000"/>
              </a:lnSpc>
              <a:spcBef>
                <a:spcPct val="0"/>
              </a:spcBef>
              <a:spcAft>
                <a:spcPct val="0"/>
              </a:spcAft>
              <a:buClrTx/>
              <a:buSzTx/>
            </a:pPr>
            <a:endParaRPr altLang="en-US" dirty="0" sz="1200" lang="en-US">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r>
              <a:rPr altLang="en-US" baseline="0" b="1"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4. Text size</a:t>
            </a:r>
          </a:p>
          <a:p>
            <a:pPr algn="l" defTabSz="914400" eaLnBrk="0" fontAlgn="base" hangingPunct="0" latinLnBrk="0" lvl="0" marR="0" rtl="0">
              <a:lnSpc>
                <a:spcPct val="200000"/>
              </a:lnSpc>
              <a:spcBef>
                <a:spcPct val="0"/>
              </a:spcBef>
              <a:spcAft>
                <a:spcPct val="0"/>
              </a:spcAft>
              <a:buClrTx/>
              <a:buSzTx/>
            </a:pP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The CSS font-size property defines the text size for an HTML element</a:t>
            </a:r>
          </a:p>
          <a:p>
            <a:pPr algn="l" defTabSz="914400" eaLnBrk="0" fontAlgn="base" hangingPunct="0" latinLnBrk="0" lvl="0" marR="0" rtl="0">
              <a:lnSpc>
                <a:spcPct val="200000"/>
              </a:lnSpc>
              <a:spcBef>
                <a:spcPct val="0"/>
              </a:spcBef>
              <a:spcAft>
                <a:spcPct val="0"/>
              </a:spcAft>
              <a:buClrTx/>
              <a:buSzTx/>
            </a:pPr>
            <a:endParaRPr altLang="en-US" dirty="0" sz="1200" lang="en-US">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r>
              <a:rPr altLang="en-US" baseline="0" b="1"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5. Text Alignment</a:t>
            </a:r>
          </a:p>
          <a:p>
            <a:pPr algn="l" defTabSz="914400" eaLnBrk="0" fontAlgn="base" hangingPunct="0" latinLnBrk="0" lvl="0" marR="0" rtl="0">
              <a:lnSpc>
                <a:spcPct val="200000"/>
              </a:lnSpc>
              <a:spcBef>
                <a:spcPct val="0"/>
              </a:spcBef>
              <a:spcAft>
                <a:spcPct val="0"/>
              </a:spcAft>
              <a:buClrTx/>
              <a:buSzTx/>
            </a:pP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The CSS text-align property defines the horizontal text alignment for an HTML element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298">
                                            <p:txEl>
                                              <p:pRg st="0" end="0"/>
                                            </p:txEl>
                                          </p:spTgt>
                                        </p:tgtEl>
                                        <p:attrNameLst>
                                          <p:attrName>style.visibility</p:attrName>
                                        </p:attrNameLst>
                                      </p:cBhvr>
                                      <p:to>
                                        <p:strVal val="visible"/>
                                      </p:to>
                                    </p:set>
                                    <p:anim calcmode="lin" valueType="num">
                                      <p:cBhvr additive="base">
                                        <p:cTn dur="500" fill="hold" id="7"/>
                                        <p:tgtEl>
                                          <p:spTgt spid="104929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2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298">
                                            <p:txEl>
                                              <p:pRg st="1" end="1"/>
                                            </p:txEl>
                                          </p:spTgt>
                                        </p:tgtEl>
                                        <p:attrNameLst>
                                          <p:attrName>style.visibility</p:attrName>
                                        </p:attrNameLst>
                                      </p:cBhvr>
                                      <p:to>
                                        <p:strVal val="visible"/>
                                      </p:to>
                                    </p:set>
                                    <p:anim calcmode="lin" valueType="num">
                                      <p:cBhvr additive="base">
                                        <p:cTn dur="500" fill="hold" id="13"/>
                                        <p:tgtEl>
                                          <p:spTgt spid="1049298">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29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298">
                                            <p:txEl>
                                              <p:pRg st="2" end="2"/>
                                            </p:txEl>
                                          </p:spTgt>
                                        </p:tgtEl>
                                        <p:attrNameLst>
                                          <p:attrName>style.visibility</p:attrName>
                                        </p:attrNameLst>
                                      </p:cBhvr>
                                      <p:to>
                                        <p:strVal val="visible"/>
                                      </p:to>
                                    </p:set>
                                    <p:anim calcmode="lin" valueType="num">
                                      <p:cBhvr additive="base">
                                        <p:cTn dur="500" fill="hold" id="19"/>
                                        <p:tgtEl>
                                          <p:spTgt spid="1049298">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29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298">
                                            <p:txEl>
                                              <p:pRg st="4" end="4"/>
                                            </p:txEl>
                                          </p:spTgt>
                                        </p:tgtEl>
                                        <p:attrNameLst>
                                          <p:attrName>style.visibility</p:attrName>
                                        </p:attrNameLst>
                                      </p:cBhvr>
                                      <p:to>
                                        <p:strVal val="visible"/>
                                      </p:to>
                                    </p:set>
                                    <p:anim calcmode="lin" valueType="num">
                                      <p:cBhvr additive="base">
                                        <p:cTn dur="500" fill="hold" id="25"/>
                                        <p:tgtEl>
                                          <p:spTgt spid="1049298">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29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298">
                                            <p:txEl>
                                              <p:pRg st="5" end="5"/>
                                            </p:txEl>
                                          </p:spTgt>
                                        </p:tgtEl>
                                        <p:attrNameLst>
                                          <p:attrName>style.visibility</p:attrName>
                                        </p:attrNameLst>
                                      </p:cBhvr>
                                      <p:to>
                                        <p:strVal val="visible"/>
                                      </p:to>
                                    </p:set>
                                    <p:anim calcmode="lin" valueType="num">
                                      <p:cBhvr additive="base">
                                        <p:cTn dur="500" fill="hold" id="31"/>
                                        <p:tgtEl>
                                          <p:spTgt spid="1049298">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29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298">
                                            <p:txEl>
                                              <p:pRg st="7" end="7"/>
                                            </p:txEl>
                                          </p:spTgt>
                                        </p:tgtEl>
                                        <p:attrNameLst>
                                          <p:attrName>style.visibility</p:attrName>
                                        </p:attrNameLst>
                                      </p:cBhvr>
                                      <p:to>
                                        <p:strVal val="visible"/>
                                      </p:to>
                                    </p:set>
                                    <p:anim calcmode="lin" valueType="num">
                                      <p:cBhvr additive="base">
                                        <p:cTn dur="500" fill="hold" id="37"/>
                                        <p:tgtEl>
                                          <p:spTgt spid="1049298">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29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298">
                                            <p:txEl>
                                              <p:pRg st="8" end="8"/>
                                            </p:txEl>
                                          </p:spTgt>
                                        </p:tgtEl>
                                        <p:attrNameLst>
                                          <p:attrName>style.visibility</p:attrName>
                                        </p:attrNameLst>
                                      </p:cBhvr>
                                      <p:to>
                                        <p:strVal val="visible"/>
                                      </p:to>
                                    </p:set>
                                    <p:anim calcmode="lin" valueType="num">
                                      <p:cBhvr additive="base">
                                        <p:cTn dur="500" fill="hold" id="43"/>
                                        <p:tgtEl>
                                          <p:spTgt spid="1049298">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29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298"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359" name=""/>
        <p:cNvGrpSpPr/>
        <p:nvPr/>
      </p:nvGrpSpPr>
      <p:grpSpPr>
        <a:xfrm>
          <a:off x="0" y="0"/>
          <a:ext cx="0" cy="0"/>
          <a:chOff x="0" y="0"/>
          <a:chExt cx="0" cy="0"/>
        </a:xfrm>
      </p:grpSpPr>
      <p:sp>
        <p:nvSpPr>
          <p:cNvPr id="1049299" name="Title 1"/>
          <p:cNvSpPr>
            <a:spLocks noGrp="1"/>
          </p:cNvSpPr>
          <p:nvPr>
            <p:ph type="title"/>
          </p:nvPr>
        </p:nvSpPr>
        <p:spPr>
          <a:xfrm>
            <a:off x="1143000" y="300881"/>
            <a:ext cx="4370033" cy="810307"/>
          </a:xfrm>
        </p:spPr>
        <p:txBody>
          <a:bodyPr>
            <a:normAutofit fontScale="90000"/>
          </a:bodyPr>
          <a:p>
            <a:r>
              <a:rPr cap="none" dirty="0" sz="3200" lang="en-US">
                <a:solidFill>
                  <a:srgbClr val="FF0000"/>
                </a:solidFill>
              </a:rPr>
              <a:t>HTML Styles</a:t>
            </a:r>
            <a:endParaRPr cap="none" dirty="0" sz="3200" lang="en-IN">
              <a:solidFill>
                <a:srgbClr val="FF0000"/>
              </a:solidFill>
            </a:endParaRPr>
          </a:p>
        </p:txBody>
      </p:sp>
      <p:sp>
        <p:nvSpPr>
          <p:cNvPr id="1049300" name="Content Placeholder 2"/>
          <p:cNvSpPr>
            <a:spLocks noGrp="1"/>
          </p:cNvSpPr>
          <p:nvPr>
            <p:ph idx="1"/>
          </p:nvPr>
        </p:nvSpPr>
        <p:spPr>
          <a:xfrm>
            <a:off x="286990" y="1208102"/>
            <a:ext cx="4959713" cy="5260240"/>
          </a:xfrm>
          <a:solidFill>
            <a:schemeClr val="accent1">
              <a:lumMod val="40000"/>
              <a:lumOff val="60000"/>
            </a:schemeClr>
          </a:solidFill>
        </p:spPr>
        <p:txBody>
          <a:bodyPr>
            <a:norm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solidFill>
                  <a:srgbClr val="000000"/>
                </a:solidFill>
                <a:latin typeface="Consolas" panose="020B0609020204030204" pitchFamily="49" charset="0"/>
              </a:rPr>
              <a:t>Style 2</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dirty="0" sz="1200" lang="en-US">
              <a:solidFill>
                <a:srgbClr val="0000CD"/>
              </a:solidFill>
              <a:latin typeface="Consolas" panose="020B0609020204030204" pitchFamily="49" charset="0"/>
            </a:endParaRPr>
          </a:p>
          <a:p>
            <a:pPr algn="l" indent="0" marL="0">
              <a:lnSpc>
                <a:spcPct val="150000"/>
              </a:lnSpc>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FF0000"/>
                </a:solidFill>
                <a:effectLst/>
                <a:latin typeface="Consolas" panose="020B0609020204030204" pitchFamily="49" charset="0"/>
              </a:rPr>
              <a:t> style</a:t>
            </a:r>
            <a:r>
              <a:rPr b="0" dirty="0" sz="1200" i="0" lang="en-US">
                <a:solidFill>
                  <a:srgbClr val="0000CD"/>
                </a:solidFill>
                <a:effectLst/>
                <a:latin typeface="Consolas" panose="020B0609020204030204" pitchFamily="49" charset="0"/>
              </a:rPr>
              <a:t>="</a:t>
            </a:r>
            <a:r>
              <a:rPr b="0" dirty="0" sz="1200" i="0" lang="en-US" err="1">
                <a:solidFill>
                  <a:srgbClr val="0000CD"/>
                </a:solidFill>
                <a:effectLst/>
                <a:latin typeface="Consolas" panose="020B0609020204030204" pitchFamily="49" charset="0"/>
              </a:rPr>
              <a:t>font-family:verdana</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 a heading</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
            </a:r>
            <a:br>
              <a:rPr b="0" dirty="0" sz="1200" i="0" lang="en-US">
                <a:solidFill>
                  <a:srgbClr val="000000"/>
                </a:solidFill>
                <a:effectLst/>
                <a:latin typeface="Consolas" panose="020B0609020204030204" pitchFamily="49" charset="0"/>
              </a:rPr>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FF0000"/>
                </a:solidFill>
                <a:effectLst/>
                <a:latin typeface="Consolas" panose="020B0609020204030204" pitchFamily="49" charset="0"/>
              </a:rPr>
              <a:t> style</a:t>
            </a:r>
            <a:r>
              <a:rPr b="0" dirty="0" sz="1200" i="0" lang="en-US">
                <a:solidFill>
                  <a:srgbClr val="0000CD"/>
                </a:solidFill>
                <a:effectLst/>
                <a:latin typeface="Consolas" panose="020B0609020204030204" pitchFamily="49" charset="0"/>
              </a:rPr>
              <a:t>="</a:t>
            </a:r>
            <a:r>
              <a:rPr b="0" dirty="0" sz="1200" i="0" lang="en-US" err="1">
                <a:solidFill>
                  <a:srgbClr val="0000CD"/>
                </a:solidFill>
                <a:effectLst/>
                <a:latin typeface="Consolas" panose="020B0609020204030204" pitchFamily="49" charset="0"/>
              </a:rPr>
              <a:t>font-family:courier</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 a paragraph.</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p>
          <a:p>
            <a:pPr algn="l" indent="0" marL="0">
              <a:lnSpc>
                <a:spcPct val="150000"/>
              </a:lnSpc>
              <a:buNone/>
            </a:pPr>
            <a:endParaRPr dirty="0" sz="1200" lang="en-US">
              <a:solidFill>
                <a:srgbClr val="0000CD"/>
              </a:solidFill>
              <a:latin typeface="Consolas" panose="020B0609020204030204" pitchFamily="49" charset="0"/>
            </a:endParaRPr>
          </a:p>
          <a:p>
            <a:pPr algn="l" indent="0" marL="0">
              <a:lnSpc>
                <a:spcPct val="150000"/>
              </a:lnSpc>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FF0000"/>
                </a:solidFill>
                <a:effectLst/>
                <a:latin typeface="Consolas" panose="020B0609020204030204" pitchFamily="49" charset="0"/>
              </a:rPr>
              <a:t> style</a:t>
            </a:r>
            <a:r>
              <a:rPr b="0" dirty="0" sz="1200" i="0" lang="en-US">
                <a:solidFill>
                  <a:srgbClr val="0000CD"/>
                </a:solidFill>
                <a:effectLst/>
                <a:latin typeface="Consolas" panose="020B0609020204030204" pitchFamily="49" charset="0"/>
              </a:rPr>
              <a:t>="font-size:300%;"&gt;</a:t>
            </a:r>
            <a:r>
              <a:rPr b="0" dirty="0" sz="1200" i="0" lang="en-US">
                <a:solidFill>
                  <a:srgbClr val="000000"/>
                </a:solidFill>
                <a:effectLst/>
                <a:latin typeface="Consolas" panose="020B0609020204030204" pitchFamily="49" charset="0"/>
              </a:rPr>
              <a:t>This is a heading</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FF0000"/>
                </a:solidFill>
                <a:effectLst/>
                <a:latin typeface="Consolas" panose="020B0609020204030204" pitchFamily="49" charset="0"/>
              </a:rPr>
              <a:t> style</a:t>
            </a:r>
            <a:r>
              <a:rPr b="0" dirty="0" sz="1200" i="0" lang="en-US">
                <a:solidFill>
                  <a:srgbClr val="0000CD"/>
                </a:solidFill>
                <a:effectLst/>
                <a:latin typeface="Consolas" panose="020B0609020204030204" pitchFamily="49" charset="0"/>
              </a:rPr>
              <a:t>="font-size:160%;"&gt;</a:t>
            </a:r>
            <a:r>
              <a:rPr b="0" dirty="0" sz="1200" i="0" lang="en-US">
                <a:solidFill>
                  <a:srgbClr val="000000"/>
                </a:solidFill>
                <a:effectLst/>
                <a:latin typeface="Consolas" panose="020B0609020204030204" pitchFamily="49" charset="0"/>
              </a:rPr>
              <a:t>This is a paragraph.</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p>
          <a:p>
            <a:pPr algn="l" indent="0" marL="0">
              <a:lnSpc>
                <a:spcPct val="150000"/>
              </a:lnSpc>
              <a:buNone/>
            </a:pPr>
            <a:endParaRPr dirty="0" sz="1200" lang="en-US">
              <a:solidFill>
                <a:srgbClr val="0000CD"/>
              </a:solidFill>
              <a:latin typeface="Consolas" panose="020B0609020204030204" pitchFamily="49" charset="0"/>
            </a:endParaRPr>
          </a:p>
          <a:p>
            <a:pPr algn="l" indent="0" marL="0">
              <a:lnSpc>
                <a:spcPct val="150000"/>
              </a:lnSpc>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FF0000"/>
                </a:solidFill>
                <a:effectLst/>
                <a:latin typeface="Consolas" panose="020B0609020204030204" pitchFamily="49" charset="0"/>
              </a:rPr>
              <a:t> style</a:t>
            </a:r>
            <a:r>
              <a:rPr b="0" dirty="0" sz="1200" i="0" lang="en-US">
                <a:solidFill>
                  <a:srgbClr val="0000CD"/>
                </a:solidFill>
                <a:effectLst/>
                <a:latin typeface="Consolas" panose="020B0609020204030204" pitchFamily="49" charset="0"/>
              </a:rPr>
              <a:t>="</a:t>
            </a:r>
            <a:r>
              <a:rPr b="0" dirty="0" sz="1200" i="0" lang="en-US" err="1">
                <a:solidFill>
                  <a:srgbClr val="0000CD"/>
                </a:solidFill>
                <a:effectLst/>
                <a:latin typeface="Consolas" panose="020B0609020204030204" pitchFamily="49" charset="0"/>
              </a:rPr>
              <a:t>text-align:center</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Centered Heading</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FF0000"/>
                </a:solidFill>
                <a:effectLst/>
                <a:latin typeface="Consolas" panose="020B0609020204030204" pitchFamily="49" charset="0"/>
              </a:rPr>
              <a:t> style</a:t>
            </a:r>
            <a:r>
              <a:rPr b="0" dirty="0" sz="1200" i="0" lang="en-US">
                <a:solidFill>
                  <a:srgbClr val="0000CD"/>
                </a:solidFill>
                <a:effectLst/>
                <a:latin typeface="Consolas" panose="020B0609020204030204" pitchFamily="49" charset="0"/>
              </a:rPr>
              <a:t>="</a:t>
            </a:r>
            <a:r>
              <a:rPr b="0" dirty="0" sz="1200" i="0" lang="en-US" err="1">
                <a:solidFill>
                  <a:srgbClr val="0000CD"/>
                </a:solidFill>
                <a:effectLst/>
                <a:latin typeface="Consolas" panose="020B0609020204030204" pitchFamily="49" charset="0"/>
              </a:rPr>
              <a:t>text-align:center</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Centered paragraph.</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p>
          <a:p>
            <a:pPr algn="l" indent="0" marL="0">
              <a:lnSpc>
                <a:spcPct val="150000"/>
              </a:lnSpc>
              <a:buNone/>
            </a:pP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pic>
        <p:nvPicPr>
          <p:cNvPr id="2097167" name="Picture 4"/>
          <p:cNvPicPr>
            <a:picLocks noChangeAspect="1"/>
          </p:cNvPicPr>
          <p:nvPr/>
        </p:nvPicPr>
        <p:blipFill rotWithShape="1">
          <a:blip xmlns:r="http://schemas.openxmlformats.org/officeDocument/2006/relationships" r:embed="rId1"/>
          <a:srcRect l="17330" t="1553" r="50000" b="4386"/>
          <a:stretch>
            <a:fillRect/>
          </a:stretch>
        </p:blipFill>
        <p:spPr>
          <a:xfrm>
            <a:off x="6613864" y="203706"/>
            <a:ext cx="3983116" cy="6450587"/>
          </a:xfrm>
          <a:prstGeom prst="rec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360" name=""/>
        <p:cNvGrpSpPr/>
        <p:nvPr/>
      </p:nvGrpSpPr>
      <p:grpSpPr>
        <a:xfrm>
          <a:off x="0" y="0"/>
          <a:ext cx="0" cy="0"/>
          <a:chOff x="0" y="0"/>
          <a:chExt cx="0" cy="0"/>
        </a:xfrm>
      </p:grpSpPr>
      <p:sp>
        <p:nvSpPr>
          <p:cNvPr id="1049301" name="Title 1"/>
          <p:cNvSpPr>
            <a:spLocks noGrp="1"/>
          </p:cNvSpPr>
          <p:nvPr>
            <p:ph type="title"/>
          </p:nvPr>
        </p:nvSpPr>
        <p:spPr>
          <a:xfrm>
            <a:off x="0" y="300881"/>
            <a:ext cx="5877017" cy="810307"/>
          </a:xfrm>
        </p:spPr>
        <p:txBody>
          <a:bodyPr>
            <a:normAutofit fontScale="90000"/>
          </a:bodyPr>
          <a:p>
            <a:r>
              <a:rPr cap="none" dirty="0" sz="3200" lang="en-US">
                <a:solidFill>
                  <a:srgbClr val="FF0000"/>
                </a:solidFill>
              </a:rPr>
              <a:t>HTML Formatting Elements</a:t>
            </a:r>
            <a:endParaRPr cap="none" dirty="0" sz="3200" lang="en-IN">
              <a:solidFill>
                <a:srgbClr val="FF0000"/>
              </a:solidFill>
            </a:endParaRPr>
          </a:p>
        </p:txBody>
      </p:sp>
      <p:sp>
        <p:nvSpPr>
          <p:cNvPr id="1049302" name="Content Placeholder 2"/>
          <p:cNvSpPr>
            <a:spLocks noGrp="1"/>
          </p:cNvSpPr>
          <p:nvPr>
            <p:ph idx="1"/>
          </p:nvPr>
        </p:nvSpPr>
        <p:spPr>
          <a:xfrm>
            <a:off x="286990" y="1208102"/>
            <a:ext cx="4959713" cy="5260240"/>
          </a:xfrm>
          <a:solidFill>
            <a:schemeClr val="accent1">
              <a:lumMod val="40000"/>
              <a:lumOff val="60000"/>
            </a:schemeClr>
          </a:solidFill>
        </p:spPr>
        <p:txBody>
          <a:bodyPr>
            <a:normAutofit/>
          </a:bodyPr>
          <a:p>
            <a:pPr indent="0" marL="0">
              <a:lnSpc>
                <a:spcPct val="15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!DOCTYPE</a:t>
            </a:r>
            <a:r>
              <a:rPr b="0" dirty="0" sz="1300" i="0" lang="en-US">
                <a:solidFill>
                  <a:srgbClr val="FF0000"/>
                </a:solidFill>
                <a:effectLst/>
                <a:latin typeface="Consolas" panose="020B0609020204030204" pitchFamily="49" charset="0"/>
              </a:rPr>
              <a:t> html</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 lang = </a:t>
            </a:r>
            <a:r>
              <a:rPr b="0" dirty="0" sz="1300" i="0" lang="en-IN">
                <a:solidFill>
                  <a:srgbClr val="0000CD"/>
                </a:solidFill>
                <a:effectLst/>
                <a:latin typeface="Consolas" panose="020B0609020204030204" pitchFamily="49" charset="0"/>
              </a:rPr>
              <a:t>"</a:t>
            </a:r>
            <a:r>
              <a:rPr b="0" dirty="0" sz="1300" i="0" lang="en-IN" err="1">
                <a:solidFill>
                  <a:srgbClr val="0000CD"/>
                </a:solidFill>
                <a:effectLst/>
                <a:latin typeface="Consolas" panose="020B0609020204030204" pitchFamily="49" charset="0"/>
              </a:rPr>
              <a:t>en</a:t>
            </a:r>
            <a:r>
              <a:rPr b="0" dirty="0" sz="1300" i="0" lang="en-IN">
                <a:solidFill>
                  <a:srgbClr val="0000CD"/>
                </a:solidFill>
                <a:effectLst/>
                <a:latin typeface="Consolas" panose="020B0609020204030204" pitchFamily="49" charset="0"/>
              </a:rPr>
              <a:t>-US"</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title</a:t>
            </a:r>
            <a:r>
              <a:rPr b="0" dirty="0" sz="1300" i="0" lang="en-US">
                <a:solidFill>
                  <a:srgbClr val="0000CD"/>
                </a:solidFill>
                <a:effectLst/>
                <a:latin typeface="Consolas" panose="020B0609020204030204" pitchFamily="49" charset="0"/>
              </a:rPr>
              <a:t>&gt;</a:t>
            </a:r>
            <a:r>
              <a:rPr dirty="0" sz="1300" lang="en-US">
                <a:solidFill>
                  <a:srgbClr val="000000"/>
                </a:solidFill>
                <a:latin typeface="Consolas" panose="020B0609020204030204" pitchFamily="49" charset="0"/>
              </a:rPr>
              <a:t>Formatting</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/title</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p>
          <a:p>
            <a:pPr indent="0" marL="0">
              <a:lnSpc>
                <a:spcPct val="150000"/>
              </a:lnSpc>
              <a:spcBef>
                <a:spcPts val="0"/>
              </a:spcBef>
              <a:buNone/>
            </a:pPr>
            <a:endParaRPr dirty="0" sz="1300" lang="en-US">
              <a:solidFill>
                <a:srgbClr val="0000CD"/>
              </a:solidFill>
              <a:latin typeface="Consolas" panose="020B0609020204030204" pitchFamily="49" charset="0"/>
            </a:endParaRPr>
          </a:p>
          <a:p>
            <a:pPr algn="l" indent="0" marL="0">
              <a:lnSpc>
                <a:spcPct val="15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&gt;&lt;</a:t>
            </a:r>
            <a:r>
              <a:rPr b="0" dirty="0" sz="1300" i="0" lang="en-US">
                <a:solidFill>
                  <a:srgbClr val="A52A2A"/>
                </a:solidFill>
                <a:effectLst/>
                <a:latin typeface="Consolas" panose="020B0609020204030204" pitchFamily="49" charset="0"/>
              </a:rPr>
              <a:t>b</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This text is bold</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/b</a:t>
            </a:r>
            <a:r>
              <a:rPr b="0" dirty="0" sz="1300" i="0" lang="en-US">
                <a:solidFill>
                  <a:srgbClr val="0000CD"/>
                </a:solidFill>
                <a:effectLst/>
                <a:latin typeface="Consolas" panose="020B0609020204030204" pitchFamily="49" charset="0"/>
              </a:rPr>
              <a:t>&gt;&lt;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p>
          <a:p>
            <a:pPr algn="l" indent="0" marL="0">
              <a:lnSpc>
                <a:spcPct val="15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&gt;&lt;</a:t>
            </a:r>
            <a:r>
              <a:rPr b="0" dirty="0" sz="1300" i="0" lang="en-US">
                <a:solidFill>
                  <a:srgbClr val="A52A2A"/>
                </a:solidFill>
                <a:effectLst/>
                <a:latin typeface="Consolas" panose="020B0609020204030204" pitchFamily="49" charset="0"/>
              </a:rPr>
              <a:t>strong</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This text is important!</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/strong</a:t>
            </a:r>
            <a:r>
              <a:rPr b="0" dirty="0" sz="1300" i="0" lang="en-US">
                <a:solidFill>
                  <a:srgbClr val="0000CD"/>
                </a:solidFill>
                <a:effectLst/>
                <a:latin typeface="Consolas" panose="020B0609020204030204" pitchFamily="49" charset="0"/>
              </a:rPr>
              <a:t>&gt;&lt;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endParaRPr dirty="0" sz="1300" lang="en-US">
              <a:solidFill>
                <a:srgbClr val="0000CD"/>
              </a:solidFill>
              <a:latin typeface="Consolas" panose="020B0609020204030204" pitchFamily="49" charset="0"/>
            </a:endParaRPr>
          </a:p>
          <a:p>
            <a:pPr algn="l" indent="0" marL="0">
              <a:lnSpc>
                <a:spcPct val="15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&gt;&lt;</a:t>
            </a:r>
            <a:r>
              <a:rPr b="0" dirty="0" sz="1300" i="0" lang="en-US" err="1">
                <a:solidFill>
                  <a:srgbClr val="A52A2A"/>
                </a:solidFill>
                <a:effectLst/>
                <a:latin typeface="Consolas" panose="020B0609020204030204" pitchFamily="49" charset="0"/>
              </a:rPr>
              <a:t>i</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This text is italic</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a:t>
            </a:r>
            <a:r>
              <a:rPr b="0" dirty="0" sz="1300" i="0" lang="en-US" err="1">
                <a:solidFill>
                  <a:srgbClr val="A52A2A"/>
                </a:solidFill>
                <a:effectLst/>
                <a:latin typeface="Consolas" panose="020B0609020204030204" pitchFamily="49" charset="0"/>
              </a:rPr>
              <a:t>i</a:t>
            </a:r>
            <a:r>
              <a:rPr b="0" dirty="0" sz="1300" i="0" lang="en-US">
                <a:solidFill>
                  <a:srgbClr val="0000CD"/>
                </a:solidFill>
                <a:effectLst/>
                <a:latin typeface="Consolas" panose="020B0609020204030204" pitchFamily="49" charset="0"/>
              </a:rPr>
              <a:t>&gt;&lt;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p>
          <a:p>
            <a:pPr algn="l" indent="0" marL="0">
              <a:lnSpc>
                <a:spcPct val="15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&gt;&lt;</a:t>
            </a:r>
            <a:r>
              <a:rPr b="0" dirty="0" sz="1300" i="0" lang="en-US" err="1">
                <a:solidFill>
                  <a:srgbClr val="A52A2A"/>
                </a:solidFill>
                <a:effectLst/>
                <a:latin typeface="Consolas" panose="020B0609020204030204" pitchFamily="49" charset="0"/>
              </a:rPr>
              <a:t>em</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This text is emphasized</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a:t>
            </a:r>
            <a:r>
              <a:rPr b="0" dirty="0" sz="1300" i="0" lang="en-US" err="1">
                <a:solidFill>
                  <a:srgbClr val="A52A2A"/>
                </a:solidFill>
                <a:effectLst/>
                <a:latin typeface="Consolas" panose="020B0609020204030204" pitchFamily="49" charset="0"/>
              </a:rPr>
              <a:t>em</a:t>
            </a:r>
            <a:r>
              <a:rPr b="0" dirty="0" sz="1300" i="0" lang="en-US">
                <a:solidFill>
                  <a:srgbClr val="0000CD"/>
                </a:solidFill>
                <a:effectLst/>
                <a:latin typeface="Consolas" panose="020B0609020204030204" pitchFamily="49" charset="0"/>
              </a:rPr>
              <a:t>&gt;&lt;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300" lang="en-US">
              <a:solidFill>
                <a:srgbClr val="0000CD"/>
              </a:solidFill>
              <a:latin typeface="Consolas" panose="020B0609020204030204" pitchFamily="49" charset="0"/>
            </a:endParaRPr>
          </a:p>
          <a:p>
            <a:pPr indent="0" marL="0">
              <a:lnSpc>
                <a:spcPct val="150000"/>
              </a:lnSpc>
              <a:spcBef>
                <a:spcPts val="0"/>
              </a:spcBef>
              <a:buNone/>
            </a:pPr>
            <a:r>
              <a:rPr b="0" dirty="0" sz="1300" i="0" lang="en-US">
                <a:solidFill>
                  <a:srgbClr val="0000CD"/>
                </a:solidFill>
                <a:effectLst/>
                <a:latin typeface="Consolas" panose="020B0609020204030204" pitchFamily="49" charset="0"/>
              </a:rPr>
              <a:t>&lt;</a:t>
            </a:r>
            <a:r>
              <a:rPr dirty="0" sz="1300" lang="en-US">
                <a:solidFill>
                  <a:srgbClr val="A52A2A"/>
                </a:solidFill>
                <a:latin typeface="Consolas" panose="020B0609020204030204" pitchFamily="49" charset="0"/>
              </a:rPr>
              <a: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p>
          <a:p>
            <a:pPr indent="0" marL="0">
              <a:lnSpc>
                <a:spcPct val="15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a:t>
            </a:r>
            <a:r>
              <a:rPr b="0" dirty="0" sz="1300" i="0" lang="en-US">
                <a:solidFill>
                  <a:srgbClr val="0000CD"/>
                </a:solidFill>
                <a:effectLst/>
                <a:latin typeface="Consolas" panose="020B0609020204030204" pitchFamily="49" charset="0"/>
              </a:rPr>
              <a:t>&gt;</a:t>
            </a:r>
            <a:endParaRPr dirty="0" sz="1300" lang="en-US">
              <a:solidFill>
                <a:srgbClr val="0000CD"/>
              </a:solidFill>
              <a:latin typeface="Consolas" panose="020B0609020204030204" pitchFamily="49" charset="0"/>
            </a:endParaRPr>
          </a:p>
          <a:p>
            <a:pPr indent="0" marL="0">
              <a:lnSpc>
                <a:spcPct val="150000"/>
              </a:lnSpc>
              <a:spcBef>
                <a:spcPts val="0"/>
              </a:spcBef>
              <a:buNone/>
            </a:pPr>
            <a:endParaRPr dirty="0" sz="1300" lang="en-IN"/>
          </a:p>
        </p:txBody>
      </p:sp>
      <p:sp>
        <p:nvSpPr>
          <p:cNvPr id="1049303" name="Rectangle 2"/>
          <p:cNvSpPr>
            <a:spLocks noChangeArrowheads="1"/>
          </p:cNvSpPr>
          <p:nvPr/>
        </p:nvSpPr>
        <p:spPr bwMode="auto">
          <a:xfrm>
            <a:off x="5637320" y="0"/>
            <a:ext cx="6365290" cy="6679906"/>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latinLnBrk="0" lvl="0" marR="0" rtl="0">
              <a:lnSpc>
                <a:spcPct val="200000"/>
              </a:lnSpc>
              <a:spcBef>
                <a:spcPct val="0"/>
              </a:spcBef>
              <a:spcAft>
                <a:spcPct val="0"/>
              </a:spcAft>
              <a:buClrTx/>
              <a:buSzTx/>
            </a:pPr>
            <a:r>
              <a:rPr altLang="en-US" baseline="0" b="1"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HTML &lt;b&gt; Element</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It</a:t>
            </a: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 defines bold text, without any extra importance</a:t>
            </a:r>
          </a:p>
          <a:p>
            <a:pPr algn="l" defTabSz="914400" eaLnBrk="0" fontAlgn="base" hangingPunct="0" latinLnBrk="0" lvl="0" marR="0" rtl="0">
              <a:lnSpc>
                <a:spcPct val="200000"/>
              </a:lnSpc>
              <a:spcBef>
                <a:spcPct val="0"/>
              </a:spcBef>
              <a:spcAft>
                <a:spcPct val="0"/>
              </a:spcAft>
              <a:buClrTx/>
              <a:buSzTx/>
            </a:pPr>
            <a:endParaRPr altLang="en-US" dirty="0" sz="1200" lang="en-US">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r>
              <a:rPr altLang="en-US" baseline="0" b="1"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The HTML &lt;strong&gt; element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It </a:t>
            </a: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defines text with strong importance.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The content inside is typically displayed in bold.</a:t>
            </a:r>
          </a:p>
          <a:p>
            <a:pPr algn="l" defTabSz="914400" eaLnBrk="0" fontAlgn="base" hangingPunct="0" latinLnBrk="0" lvl="0" marR="0" rtl="0">
              <a:lnSpc>
                <a:spcPct val="200000"/>
              </a:lnSpc>
              <a:spcBef>
                <a:spcPct val="0"/>
              </a:spcBef>
              <a:spcAft>
                <a:spcPct val="0"/>
              </a:spcAft>
              <a:buClrTx/>
              <a:buSzTx/>
            </a:pPr>
            <a:endParaRPr altLang="en-US" dirty="0" sz="1200" lang="en-US">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r>
              <a:rPr altLang="en-US" baseline="0" b="1"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The HTML &lt;</a:t>
            </a:r>
            <a:r>
              <a:rPr altLang="en-US" baseline="0" b="1" cap="none" dirty="0" sz="1200" i="0" kumimoji="0" lang="en-US" normalizeH="0" err="1" strike="noStrike" u="none">
                <a:ln>
                  <a:noFill/>
                </a:ln>
                <a:solidFill>
                  <a:schemeClr val="tx1"/>
                </a:solidFill>
                <a:effectLst/>
                <a:latin typeface="Verdana" panose="020B0604030504040204" pitchFamily="34" charset="0"/>
                <a:ea typeface="Verdana" panose="020B0604030504040204" pitchFamily="34" charset="0"/>
              </a:rPr>
              <a:t>i</a:t>
            </a:r>
            <a:r>
              <a:rPr altLang="en-US" baseline="0" b="1"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&gt; element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It </a:t>
            </a: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defines a part of text in an alternate voice or mood.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The content inside is typically displayed in italic.</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The &lt;</a:t>
            </a:r>
            <a:r>
              <a:rPr altLang="en-US" baseline="0" b="0" cap="none" dirty="0" sz="1200" i="0" kumimoji="0" lang="en-US" normalizeH="0" err="1" strike="noStrike" u="none">
                <a:ln>
                  <a:noFill/>
                </a:ln>
                <a:solidFill>
                  <a:schemeClr val="tx1"/>
                </a:solidFill>
                <a:effectLst/>
                <a:latin typeface="Verdana" panose="020B0604030504040204" pitchFamily="34" charset="0"/>
                <a:ea typeface="Verdana" panose="020B0604030504040204" pitchFamily="34" charset="0"/>
              </a:rPr>
              <a:t>i</a:t>
            </a: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&gt; tag is often used to indicate a technical term, a phrase from another language, a thought, a ship name, etc.</a:t>
            </a:r>
          </a:p>
          <a:p>
            <a:pPr algn="l" defTabSz="914400" eaLnBrk="0" fontAlgn="base" hangingPunct="0" latinLnBrk="0" lvl="0" marR="0" rtl="0">
              <a:lnSpc>
                <a:spcPct val="200000"/>
              </a:lnSpc>
              <a:spcBef>
                <a:spcPct val="0"/>
              </a:spcBef>
              <a:spcAft>
                <a:spcPct val="0"/>
              </a:spcAft>
              <a:buClrTx/>
              <a:buSzTx/>
            </a:pPr>
            <a:endParaRPr altLang="en-US" dirty="0" sz="1200" lang="en-US">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r>
              <a:rPr altLang="en-US" baseline="0" b="1"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The HTML &lt;</a:t>
            </a:r>
            <a:r>
              <a:rPr altLang="en-US" baseline="0" b="1" cap="none" dirty="0" sz="1200" i="0" kumimoji="0" lang="en-US" normalizeH="0" err="1" strike="noStrike" u="none">
                <a:ln>
                  <a:noFill/>
                </a:ln>
                <a:solidFill>
                  <a:schemeClr val="tx1"/>
                </a:solidFill>
                <a:effectLst/>
                <a:latin typeface="Verdana" panose="020B0604030504040204" pitchFamily="34" charset="0"/>
                <a:ea typeface="Verdana" panose="020B0604030504040204" pitchFamily="34" charset="0"/>
              </a:rPr>
              <a:t>em</a:t>
            </a:r>
            <a:r>
              <a:rPr altLang="en-US" baseline="0" b="1"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&gt; element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It </a:t>
            </a: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defines emphasized text.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The content inside is typically displayed in italic.</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A screen reader will pronounce the words in &lt;</a:t>
            </a:r>
            <a:r>
              <a:rPr altLang="en-US" baseline="0" b="0" cap="none" dirty="0" sz="1200" i="0" kumimoji="0" lang="en-US" normalizeH="0" err="1" strike="noStrike" u="none">
                <a:ln>
                  <a:noFill/>
                </a:ln>
                <a:solidFill>
                  <a:schemeClr val="tx1"/>
                </a:solidFill>
                <a:effectLst/>
                <a:latin typeface="Verdana" panose="020B0604030504040204" pitchFamily="34" charset="0"/>
                <a:ea typeface="Verdana" panose="020B0604030504040204" pitchFamily="34" charset="0"/>
              </a:rPr>
              <a:t>em</a:t>
            </a: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&gt; with an emphasis, using verbal stress.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303">
                                            <p:txEl>
                                              <p:pRg st="0" end="0"/>
                                            </p:txEl>
                                          </p:spTgt>
                                        </p:tgtEl>
                                        <p:attrNameLst>
                                          <p:attrName>style.visibility</p:attrName>
                                        </p:attrNameLst>
                                      </p:cBhvr>
                                      <p:to>
                                        <p:strVal val="visible"/>
                                      </p:to>
                                    </p:set>
                                    <p:anim calcmode="lin" valueType="num">
                                      <p:cBhvr additive="base">
                                        <p:cTn dur="500" fill="hold" id="7"/>
                                        <p:tgtEl>
                                          <p:spTgt spid="104930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3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303">
                                            <p:txEl>
                                              <p:pRg st="1" end="1"/>
                                            </p:txEl>
                                          </p:spTgt>
                                        </p:tgtEl>
                                        <p:attrNameLst>
                                          <p:attrName>style.visibility</p:attrName>
                                        </p:attrNameLst>
                                      </p:cBhvr>
                                      <p:to>
                                        <p:strVal val="visible"/>
                                      </p:to>
                                    </p:set>
                                    <p:anim calcmode="lin" valueType="num">
                                      <p:cBhvr additive="base">
                                        <p:cTn dur="500" fill="hold" id="13"/>
                                        <p:tgtEl>
                                          <p:spTgt spid="104930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3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303">
                                            <p:txEl>
                                              <p:pRg st="3" end="3"/>
                                            </p:txEl>
                                          </p:spTgt>
                                        </p:tgtEl>
                                        <p:attrNameLst>
                                          <p:attrName>style.visibility</p:attrName>
                                        </p:attrNameLst>
                                      </p:cBhvr>
                                      <p:to>
                                        <p:strVal val="visible"/>
                                      </p:to>
                                    </p:set>
                                    <p:anim calcmode="lin" valueType="num">
                                      <p:cBhvr additive="base">
                                        <p:cTn dur="500" fill="hold" id="19"/>
                                        <p:tgtEl>
                                          <p:spTgt spid="1049303">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3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303">
                                            <p:txEl>
                                              <p:pRg st="4" end="4"/>
                                            </p:txEl>
                                          </p:spTgt>
                                        </p:tgtEl>
                                        <p:attrNameLst>
                                          <p:attrName>style.visibility</p:attrName>
                                        </p:attrNameLst>
                                      </p:cBhvr>
                                      <p:to>
                                        <p:strVal val="visible"/>
                                      </p:to>
                                    </p:set>
                                    <p:anim calcmode="lin" valueType="num">
                                      <p:cBhvr additive="base">
                                        <p:cTn dur="500" fill="hold" id="25"/>
                                        <p:tgtEl>
                                          <p:spTgt spid="1049303">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3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303">
                                            <p:txEl>
                                              <p:pRg st="5" end="5"/>
                                            </p:txEl>
                                          </p:spTgt>
                                        </p:tgtEl>
                                        <p:attrNameLst>
                                          <p:attrName>style.visibility</p:attrName>
                                        </p:attrNameLst>
                                      </p:cBhvr>
                                      <p:to>
                                        <p:strVal val="visible"/>
                                      </p:to>
                                    </p:set>
                                    <p:anim calcmode="lin" valueType="num">
                                      <p:cBhvr additive="base">
                                        <p:cTn dur="500" fill="hold" id="31"/>
                                        <p:tgtEl>
                                          <p:spTgt spid="1049303">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30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303">
                                            <p:txEl>
                                              <p:pRg st="7" end="7"/>
                                            </p:txEl>
                                          </p:spTgt>
                                        </p:tgtEl>
                                        <p:attrNameLst>
                                          <p:attrName>style.visibility</p:attrName>
                                        </p:attrNameLst>
                                      </p:cBhvr>
                                      <p:to>
                                        <p:strVal val="visible"/>
                                      </p:to>
                                    </p:set>
                                    <p:anim calcmode="lin" valueType="num">
                                      <p:cBhvr additive="base">
                                        <p:cTn dur="500" fill="hold" id="37"/>
                                        <p:tgtEl>
                                          <p:spTgt spid="1049303">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30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303">
                                            <p:txEl>
                                              <p:pRg st="8" end="8"/>
                                            </p:txEl>
                                          </p:spTgt>
                                        </p:tgtEl>
                                        <p:attrNameLst>
                                          <p:attrName>style.visibility</p:attrName>
                                        </p:attrNameLst>
                                      </p:cBhvr>
                                      <p:to>
                                        <p:strVal val="visible"/>
                                      </p:to>
                                    </p:set>
                                    <p:anim calcmode="lin" valueType="num">
                                      <p:cBhvr additive="base">
                                        <p:cTn dur="500" fill="hold" id="43"/>
                                        <p:tgtEl>
                                          <p:spTgt spid="1049303">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30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303">
                                            <p:txEl>
                                              <p:pRg st="9" end="9"/>
                                            </p:txEl>
                                          </p:spTgt>
                                        </p:tgtEl>
                                        <p:attrNameLst>
                                          <p:attrName>style.visibility</p:attrName>
                                        </p:attrNameLst>
                                      </p:cBhvr>
                                      <p:to>
                                        <p:strVal val="visible"/>
                                      </p:to>
                                    </p:set>
                                    <p:anim calcmode="lin" valueType="num">
                                      <p:cBhvr additive="base">
                                        <p:cTn dur="500" fill="hold" id="49"/>
                                        <p:tgtEl>
                                          <p:spTgt spid="1049303">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30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9303">
                                            <p:txEl>
                                              <p:pRg st="10" end="10"/>
                                            </p:txEl>
                                          </p:spTgt>
                                        </p:tgtEl>
                                        <p:attrNameLst>
                                          <p:attrName>style.visibility</p:attrName>
                                        </p:attrNameLst>
                                      </p:cBhvr>
                                      <p:to>
                                        <p:strVal val="visible"/>
                                      </p:to>
                                    </p:set>
                                    <p:anim calcmode="lin" valueType="num">
                                      <p:cBhvr additive="base">
                                        <p:cTn dur="500" fill="hold" id="55"/>
                                        <p:tgtEl>
                                          <p:spTgt spid="1049303">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30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49303">
                                            <p:txEl>
                                              <p:pRg st="12" end="12"/>
                                            </p:txEl>
                                          </p:spTgt>
                                        </p:tgtEl>
                                        <p:attrNameLst>
                                          <p:attrName>style.visibility</p:attrName>
                                        </p:attrNameLst>
                                      </p:cBhvr>
                                      <p:to>
                                        <p:strVal val="visible"/>
                                      </p:to>
                                    </p:set>
                                    <p:anim calcmode="lin" valueType="num">
                                      <p:cBhvr additive="base">
                                        <p:cTn dur="500" fill="hold" id="61"/>
                                        <p:tgtEl>
                                          <p:spTgt spid="1049303">
                                            <p:txEl>
                                              <p:pRg st="12" end="12"/>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4930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2" presetSubtype="4">
                                  <p:stCondLst>
                                    <p:cond delay="0"/>
                                  </p:stCondLst>
                                  <p:childTnLst>
                                    <p:set>
                                      <p:cBhvr>
                                        <p:cTn dur="1" fill="hold" id="66">
                                          <p:stCondLst>
                                            <p:cond delay="0"/>
                                          </p:stCondLst>
                                        </p:cTn>
                                        <p:tgtEl>
                                          <p:spTgt spid="1049303">
                                            <p:txEl>
                                              <p:pRg st="13" end="13"/>
                                            </p:txEl>
                                          </p:spTgt>
                                        </p:tgtEl>
                                        <p:attrNameLst>
                                          <p:attrName>style.visibility</p:attrName>
                                        </p:attrNameLst>
                                      </p:cBhvr>
                                      <p:to>
                                        <p:strVal val="visible"/>
                                      </p:to>
                                    </p:set>
                                    <p:anim calcmode="lin" valueType="num">
                                      <p:cBhvr additive="base">
                                        <p:cTn dur="500" fill="hold" id="67"/>
                                        <p:tgtEl>
                                          <p:spTgt spid="1049303">
                                            <p:txEl>
                                              <p:pRg st="13" end="13"/>
                                            </p:txEl>
                                          </p:spTgt>
                                        </p:tgtEl>
                                        <p:attrNameLst>
                                          <p:attrName>ppt_x</p:attrName>
                                        </p:attrNameLst>
                                      </p:cBhvr>
                                      <p:tavLst>
                                        <p:tav tm="0">
                                          <p:val>
                                            <p:strVal val="#ppt_x"/>
                                          </p:val>
                                        </p:tav>
                                        <p:tav tm="100000">
                                          <p:val>
                                            <p:strVal val="#ppt_x"/>
                                          </p:val>
                                        </p:tav>
                                      </p:tavLst>
                                    </p:anim>
                                    <p:anim calcmode="lin" valueType="num">
                                      <p:cBhvr additive="base">
                                        <p:cTn dur="500" fill="hold" id="68"/>
                                        <p:tgtEl>
                                          <p:spTgt spid="104930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2" presetSubtype="4">
                                  <p:stCondLst>
                                    <p:cond delay="0"/>
                                  </p:stCondLst>
                                  <p:childTnLst>
                                    <p:set>
                                      <p:cBhvr>
                                        <p:cTn dur="1" fill="hold" id="72">
                                          <p:stCondLst>
                                            <p:cond delay="0"/>
                                          </p:stCondLst>
                                        </p:cTn>
                                        <p:tgtEl>
                                          <p:spTgt spid="1049303">
                                            <p:txEl>
                                              <p:pRg st="14" end="14"/>
                                            </p:txEl>
                                          </p:spTgt>
                                        </p:tgtEl>
                                        <p:attrNameLst>
                                          <p:attrName>style.visibility</p:attrName>
                                        </p:attrNameLst>
                                      </p:cBhvr>
                                      <p:to>
                                        <p:strVal val="visible"/>
                                      </p:to>
                                    </p:set>
                                    <p:anim calcmode="lin" valueType="num">
                                      <p:cBhvr additive="base">
                                        <p:cTn dur="500" fill="hold" id="73"/>
                                        <p:tgtEl>
                                          <p:spTgt spid="1049303">
                                            <p:txEl>
                                              <p:pRg st="14" end="14"/>
                                            </p:txEl>
                                          </p:spTgt>
                                        </p:tgtEl>
                                        <p:attrNameLst>
                                          <p:attrName>ppt_x</p:attrName>
                                        </p:attrNameLst>
                                      </p:cBhvr>
                                      <p:tavLst>
                                        <p:tav tm="0">
                                          <p:val>
                                            <p:strVal val="#ppt_x"/>
                                          </p:val>
                                        </p:tav>
                                        <p:tav tm="100000">
                                          <p:val>
                                            <p:strVal val="#ppt_x"/>
                                          </p:val>
                                        </p:tav>
                                      </p:tavLst>
                                    </p:anim>
                                    <p:anim calcmode="lin" valueType="num">
                                      <p:cBhvr additive="base">
                                        <p:cTn dur="500" fill="hold" id="74"/>
                                        <p:tgtEl>
                                          <p:spTgt spid="1049303">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fill="hold" id="75">
                      <p:stCondLst>
                        <p:cond delay="indefinite"/>
                      </p:stCondLst>
                      <p:childTnLst>
                        <p:par>
                          <p:cTn fill="hold" id="76">
                            <p:stCondLst>
                              <p:cond delay="0"/>
                            </p:stCondLst>
                            <p:childTnLst>
                              <p:par>
                                <p:cTn fill="hold" grpId="0" id="77" nodeType="clickEffect" presetClass="entr" presetID="2" presetSubtype="4">
                                  <p:stCondLst>
                                    <p:cond delay="0"/>
                                  </p:stCondLst>
                                  <p:childTnLst>
                                    <p:set>
                                      <p:cBhvr>
                                        <p:cTn dur="1" fill="hold" id="78">
                                          <p:stCondLst>
                                            <p:cond delay="0"/>
                                          </p:stCondLst>
                                        </p:cTn>
                                        <p:tgtEl>
                                          <p:spTgt spid="1049303">
                                            <p:txEl>
                                              <p:pRg st="15" end="15"/>
                                            </p:txEl>
                                          </p:spTgt>
                                        </p:tgtEl>
                                        <p:attrNameLst>
                                          <p:attrName>style.visibility</p:attrName>
                                        </p:attrNameLst>
                                      </p:cBhvr>
                                      <p:to>
                                        <p:strVal val="visible"/>
                                      </p:to>
                                    </p:set>
                                    <p:anim calcmode="lin" valueType="num">
                                      <p:cBhvr additive="base">
                                        <p:cTn dur="500" fill="hold" id="79"/>
                                        <p:tgtEl>
                                          <p:spTgt spid="1049303">
                                            <p:txEl>
                                              <p:pRg st="15" end="15"/>
                                            </p:txEl>
                                          </p:spTgt>
                                        </p:tgtEl>
                                        <p:attrNameLst>
                                          <p:attrName>ppt_x</p:attrName>
                                        </p:attrNameLst>
                                      </p:cBhvr>
                                      <p:tavLst>
                                        <p:tav tm="0">
                                          <p:val>
                                            <p:strVal val="#ppt_x"/>
                                          </p:val>
                                        </p:tav>
                                        <p:tav tm="100000">
                                          <p:val>
                                            <p:strVal val="#ppt_x"/>
                                          </p:val>
                                        </p:tav>
                                      </p:tavLst>
                                    </p:anim>
                                    <p:anim calcmode="lin" valueType="num">
                                      <p:cBhvr additive="base">
                                        <p:cTn dur="500" fill="hold" id="80"/>
                                        <p:tgtEl>
                                          <p:spTgt spid="104930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0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sp>
        <p:nvSpPr>
          <p:cNvPr id="1048633" name="Title 1"/>
          <p:cNvSpPr>
            <a:spLocks noGrp="1"/>
          </p:cNvSpPr>
          <p:nvPr>
            <p:ph type="title"/>
          </p:nvPr>
        </p:nvSpPr>
        <p:spPr>
          <a:xfrm>
            <a:off x="604590" y="2636668"/>
            <a:ext cx="3107463" cy="1962948"/>
          </a:xfrm>
        </p:spPr>
        <p:txBody>
          <a:bodyPr>
            <a:normAutofit/>
          </a:bodyPr>
          <a:p>
            <a:r>
              <a:rPr dirty="0" sz="3200" lang="en-US">
                <a:latin typeface="Bookman Old Style" panose="02050604050505020204" pitchFamily="18" charset="0"/>
              </a:rPr>
              <a:t>Back End</a:t>
            </a:r>
            <a:br>
              <a:rPr dirty="0" sz="3200" lang="en-US">
                <a:latin typeface="Bookman Old Style" panose="02050604050505020204" pitchFamily="18" charset="0"/>
              </a:rPr>
            </a:br>
            <a:r>
              <a:rPr dirty="0" sz="3200" lang="en-US">
                <a:latin typeface="Bookman Old Style" panose="02050604050505020204" pitchFamily="18" charset="0"/>
              </a:rPr>
              <a:t>Development</a:t>
            </a:r>
            <a:endParaRPr dirty="0" sz="3200" lang="en-IN">
              <a:latin typeface="Bookman Old Style" panose="02050604050505020204" pitchFamily="18" charset="0"/>
            </a:endParaRPr>
          </a:p>
        </p:txBody>
      </p:sp>
      <p:sp>
        <p:nvSpPr>
          <p:cNvPr id="1048634" name="Content Placeholder 2"/>
          <p:cNvSpPr>
            <a:spLocks noGrp="1"/>
          </p:cNvSpPr>
          <p:nvPr>
            <p:ph idx="1"/>
          </p:nvPr>
        </p:nvSpPr>
        <p:spPr>
          <a:xfrm>
            <a:off x="4513134" y="284324"/>
            <a:ext cx="6911974" cy="5962596"/>
          </a:xfrm>
        </p:spPr>
        <p:txBody>
          <a:bodyPr>
            <a:normAutofit/>
          </a:bodyPr>
          <a:p>
            <a:pPr>
              <a:lnSpc>
                <a:spcPct val="200000"/>
              </a:lnSpc>
            </a:pPr>
            <a:r>
              <a:rPr b="1" dirty="0" sz="2000" lang="en-IN">
                <a:latin typeface="Bookman Old Style" panose="02050604050505020204" pitchFamily="18" charset="0"/>
              </a:rPr>
              <a:t>Database Connectivity: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JDBC perspectives,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JDBC program example</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Form GET and POST actions, </a:t>
            </a:r>
          </a:p>
          <a:p>
            <a:pPr>
              <a:lnSpc>
                <a:spcPct val="200000"/>
              </a:lnSpc>
            </a:pPr>
            <a:r>
              <a:rPr b="1" dirty="0" sz="2000" lang="en-IN">
                <a:latin typeface="Bookman Old Style" panose="02050604050505020204" pitchFamily="18" charset="0"/>
              </a:rPr>
              <a:t>JSP</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Understanding Java Server Pages,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JSP Standard Tag Library (JSTL),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Creating HTML forms by embedding JSP code.</a:t>
            </a:r>
          </a:p>
        </p:txBody>
      </p:sp>
      <p:sp>
        <p:nvSpPr>
          <p:cNvPr id="1048635" name="Text Placeholder 3"/>
          <p:cNvSpPr>
            <a:spLocks noGrp="1"/>
          </p:cNvSpPr>
          <p:nvPr>
            <p:ph type="body" sz="half" idx="2"/>
          </p:nvPr>
        </p:nvSpPr>
        <p:spPr>
          <a:xfrm>
            <a:off x="720000" y="5051394"/>
            <a:ext cx="3107463" cy="722043"/>
          </a:xfrm>
        </p:spPr>
        <p:txBody>
          <a:bodyPr/>
          <a:p>
            <a:r>
              <a:rPr dirty="0" lang="en-US">
                <a:latin typeface="Bookman Old Style" panose="02050604050505020204" pitchFamily="18" charset="0"/>
              </a:rPr>
              <a:t>Module 3</a:t>
            </a:r>
            <a:endParaRPr dirty="0" lang="en-IN">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34">
                                            <p:txEl>
                                              <p:pRg st="0" end="0"/>
                                            </p:txEl>
                                          </p:spTgt>
                                        </p:tgtEl>
                                        <p:attrNameLst>
                                          <p:attrName>style.visibility</p:attrName>
                                        </p:attrNameLst>
                                      </p:cBhvr>
                                      <p:to>
                                        <p:strVal val="visible"/>
                                      </p:to>
                                    </p:set>
                                    <p:anim calcmode="lin" valueType="num">
                                      <p:cBhvr additive="base">
                                        <p:cTn dur="500" fill="hold" id="7"/>
                                        <p:tgtEl>
                                          <p:spTgt spid="1048634">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6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34">
                                            <p:txEl>
                                              <p:pRg st="1" end="1"/>
                                            </p:txEl>
                                          </p:spTgt>
                                        </p:tgtEl>
                                        <p:attrNameLst>
                                          <p:attrName>style.visibility</p:attrName>
                                        </p:attrNameLst>
                                      </p:cBhvr>
                                      <p:to>
                                        <p:strVal val="visible"/>
                                      </p:to>
                                    </p:set>
                                    <p:anim calcmode="lin" valueType="num">
                                      <p:cBhvr additive="base">
                                        <p:cTn dur="500" fill="hold" id="13"/>
                                        <p:tgtEl>
                                          <p:spTgt spid="1048634">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63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634">
                                            <p:txEl>
                                              <p:pRg st="2" end="2"/>
                                            </p:txEl>
                                          </p:spTgt>
                                        </p:tgtEl>
                                        <p:attrNameLst>
                                          <p:attrName>style.visibility</p:attrName>
                                        </p:attrNameLst>
                                      </p:cBhvr>
                                      <p:to>
                                        <p:strVal val="visible"/>
                                      </p:to>
                                    </p:set>
                                    <p:anim calcmode="lin" valueType="num">
                                      <p:cBhvr additive="base">
                                        <p:cTn dur="500" fill="hold" id="19"/>
                                        <p:tgtEl>
                                          <p:spTgt spid="1048634">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63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634">
                                            <p:txEl>
                                              <p:pRg st="3" end="3"/>
                                            </p:txEl>
                                          </p:spTgt>
                                        </p:tgtEl>
                                        <p:attrNameLst>
                                          <p:attrName>style.visibility</p:attrName>
                                        </p:attrNameLst>
                                      </p:cBhvr>
                                      <p:to>
                                        <p:strVal val="visible"/>
                                      </p:to>
                                    </p:set>
                                    <p:anim calcmode="lin" valueType="num">
                                      <p:cBhvr additive="base">
                                        <p:cTn dur="500" fill="hold" id="25"/>
                                        <p:tgtEl>
                                          <p:spTgt spid="1048634">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63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634">
                                            <p:txEl>
                                              <p:pRg st="4" end="4"/>
                                            </p:txEl>
                                          </p:spTgt>
                                        </p:tgtEl>
                                        <p:attrNameLst>
                                          <p:attrName>style.visibility</p:attrName>
                                        </p:attrNameLst>
                                      </p:cBhvr>
                                      <p:to>
                                        <p:strVal val="visible"/>
                                      </p:to>
                                    </p:set>
                                    <p:anim calcmode="lin" valueType="num">
                                      <p:cBhvr additive="base">
                                        <p:cTn dur="500" fill="hold" id="31"/>
                                        <p:tgtEl>
                                          <p:spTgt spid="1048634">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63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634">
                                            <p:txEl>
                                              <p:pRg st="5" end="5"/>
                                            </p:txEl>
                                          </p:spTgt>
                                        </p:tgtEl>
                                        <p:attrNameLst>
                                          <p:attrName>style.visibility</p:attrName>
                                        </p:attrNameLst>
                                      </p:cBhvr>
                                      <p:to>
                                        <p:strVal val="visible"/>
                                      </p:to>
                                    </p:set>
                                    <p:anim calcmode="lin" valueType="num">
                                      <p:cBhvr additive="base">
                                        <p:cTn dur="500" fill="hold" id="37"/>
                                        <p:tgtEl>
                                          <p:spTgt spid="1048634">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63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8634">
                                            <p:txEl>
                                              <p:pRg st="6" end="6"/>
                                            </p:txEl>
                                          </p:spTgt>
                                        </p:tgtEl>
                                        <p:attrNameLst>
                                          <p:attrName>style.visibility</p:attrName>
                                        </p:attrNameLst>
                                      </p:cBhvr>
                                      <p:to>
                                        <p:strVal val="visible"/>
                                      </p:to>
                                    </p:set>
                                    <p:anim calcmode="lin" valueType="num">
                                      <p:cBhvr additive="base">
                                        <p:cTn dur="500" fill="hold" id="43"/>
                                        <p:tgtEl>
                                          <p:spTgt spid="1048634">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863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8634">
                                            <p:txEl>
                                              <p:pRg st="7" end="7"/>
                                            </p:txEl>
                                          </p:spTgt>
                                        </p:tgtEl>
                                        <p:attrNameLst>
                                          <p:attrName>style.visibility</p:attrName>
                                        </p:attrNameLst>
                                      </p:cBhvr>
                                      <p:to>
                                        <p:strVal val="visible"/>
                                      </p:to>
                                    </p:set>
                                    <p:anim calcmode="lin" valueType="num">
                                      <p:cBhvr additive="base">
                                        <p:cTn dur="500" fill="hold" id="49"/>
                                        <p:tgtEl>
                                          <p:spTgt spid="1048634">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863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4"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361" name=""/>
        <p:cNvGrpSpPr/>
        <p:nvPr/>
      </p:nvGrpSpPr>
      <p:grpSpPr>
        <a:xfrm>
          <a:off x="0" y="0"/>
          <a:ext cx="0" cy="0"/>
          <a:chOff x="0" y="0"/>
          <a:chExt cx="0" cy="0"/>
        </a:xfrm>
      </p:grpSpPr>
      <p:sp>
        <p:nvSpPr>
          <p:cNvPr id="1049304" name="Title 1"/>
          <p:cNvSpPr>
            <a:spLocks noGrp="1"/>
          </p:cNvSpPr>
          <p:nvPr>
            <p:ph type="title"/>
          </p:nvPr>
        </p:nvSpPr>
        <p:spPr>
          <a:xfrm>
            <a:off x="0" y="113024"/>
            <a:ext cx="5877017" cy="810307"/>
          </a:xfrm>
        </p:spPr>
        <p:txBody>
          <a:bodyPr>
            <a:normAutofit fontScale="90000"/>
          </a:bodyPr>
          <a:p>
            <a:r>
              <a:rPr cap="none" dirty="0" sz="3200" lang="en-US">
                <a:solidFill>
                  <a:srgbClr val="FF0000"/>
                </a:solidFill>
              </a:rPr>
              <a:t>HTML Formatting Elements</a:t>
            </a:r>
            <a:endParaRPr cap="none" dirty="0" sz="3200" lang="en-IN">
              <a:solidFill>
                <a:srgbClr val="FF0000"/>
              </a:solidFill>
            </a:endParaRPr>
          </a:p>
        </p:txBody>
      </p:sp>
      <p:sp>
        <p:nvSpPr>
          <p:cNvPr id="1049305" name="Content Placeholder 2"/>
          <p:cNvSpPr>
            <a:spLocks noGrp="1"/>
          </p:cNvSpPr>
          <p:nvPr>
            <p:ph idx="1"/>
          </p:nvPr>
        </p:nvSpPr>
        <p:spPr>
          <a:xfrm>
            <a:off x="286990" y="1208102"/>
            <a:ext cx="4959713" cy="5649898"/>
          </a:xfrm>
          <a:solidFill>
            <a:schemeClr val="accent1">
              <a:lumMod val="40000"/>
              <a:lumOff val="60000"/>
            </a:schemeClr>
          </a:solidFill>
        </p:spPr>
        <p:txBody>
          <a:bodyPr>
            <a:noAutofit/>
          </a:bodyPr>
          <a:p>
            <a:pPr indent="0" marL="0">
              <a:lnSpc>
                <a:spcPct val="15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!DOCTYPE</a:t>
            </a:r>
            <a:r>
              <a:rPr b="0" dirty="0" sz="1300" i="0" lang="en-US">
                <a:solidFill>
                  <a:srgbClr val="FF0000"/>
                </a:solidFill>
                <a:effectLst/>
                <a:latin typeface="Consolas" panose="020B0609020204030204" pitchFamily="49" charset="0"/>
              </a:rPr>
              <a:t> html</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 lang = </a:t>
            </a:r>
            <a:r>
              <a:rPr b="0" dirty="0" sz="1300" i="0" lang="en-IN">
                <a:solidFill>
                  <a:srgbClr val="0000CD"/>
                </a:solidFill>
                <a:effectLst/>
                <a:latin typeface="Consolas" panose="020B0609020204030204" pitchFamily="49" charset="0"/>
              </a:rPr>
              <a:t>"</a:t>
            </a:r>
            <a:r>
              <a:rPr b="0" dirty="0" sz="1300" i="0" lang="en-IN" err="1">
                <a:solidFill>
                  <a:srgbClr val="0000CD"/>
                </a:solidFill>
                <a:effectLst/>
                <a:latin typeface="Consolas" panose="020B0609020204030204" pitchFamily="49" charset="0"/>
              </a:rPr>
              <a:t>en</a:t>
            </a:r>
            <a:r>
              <a:rPr b="0" dirty="0" sz="1300" i="0" lang="en-IN">
                <a:solidFill>
                  <a:srgbClr val="0000CD"/>
                </a:solidFill>
                <a:effectLst/>
                <a:latin typeface="Consolas" panose="020B0609020204030204" pitchFamily="49" charset="0"/>
              </a:rPr>
              <a:t>-US"</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title</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Paragraph</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/title</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p>
          <a:p>
            <a:pPr indent="0" marL="0">
              <a:lnSpc>
                <a:spcPct val="150000"/>
              </a:lnSpc>
              <a:spcBef>
                <a:spcPts val="0"/>
              </a:spcBef>
              <a:buNone/>
            </a:pPr>
            <a:endParaRPr dirty="0" sz="1300" lang="en-US">
              <a:solidFill>
                <a:srgbClr val="0000CD"/>
              </a:solidFill>
              <a:latin typeface="Consolas" panose="020B0609020204030204" pitchFamily="49" charset="0"/>
            </a:endParaRPr>
          </a:p>
          <a:p>
            <a:pPr algn="l" indent="0" marL="0">
              <a:lnSpc>
                <a:spcPct val="15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&gt;&lt;</a:t>
            </a:r>
            <a:r>
              <a:rPr b="0" dirty="0" sz="1300" i="0" lang="en-US">
                <a:solidFill>
                  <a:srgbClr val="A52A2A"/>
                </a:solidFill>
                <a:effectLst/>
                <a:latin typeface="Consolas" panose="020B0609020204030204" pitchFamily="49" charset="0"/>
              </a:rPr>
              <a:t>b</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This text is bold</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/b</a:t>
            </a:r>
            <a:r>
              <a:rPr b="0" dirty="0" sz="1300" i="0" lang="en-US">
                <a:solidFill>
                  <a:srgbClr val="0000CD"/>
                </a:solidFill>
                <a:effectLst/>
                <a:latin typeface="Consolas" panose="020B0609020204030204" pitchFamily="49" charset="0"/>
              </a:rPr>
              <a:t>&gt;&lt;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p>
          <a:p>
            <a:pPr algn="l" indent="0" marL="0">
              <a:lnSpc>
                <a:spcPct val="15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&gt;&lt;</a:t>
            </a:r>
            <a:r>
              <a:rPr b="0" dirty="0" sz="1300" i="0" lang="en-US">
                <a:solidFill>
                  <a:srgbClr val="A52A2A"/>
                </a:solidFill>
                <a:effectLst/>
                <a:latin typeface="Consolas" panose="020B0609020204030204" pitchFamily="49" charset="0"/>
              </a:rPr>
              <a:t>strong</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This text is important!</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/strong</a:t>
            </a:r>
            <a:r>
              <a:rPr b="0" dirty="0" sz="1300" i="0" lang="en-US">
                <a:solidFill>
                  <a:srgbClr val="0000CD"/>
                </a:solidFill>
                <a:effectLst/>
                <a:latin typeface="Consolas" panose="020B0609020204030204" pitchFamily="49" charset="0"/>
              </a:rPr>
              <a:t>&gt;&lt;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endParaRPr dirty="0" sz="1300" lang="en-US">
              <a:solidFill>
                <a:srgbClr val="0000CD"/>
              </a:solidFill>
              <a:latin typeface="Consolas" panose="020B0609020204030204" pitchFamily="49" charset="0"/>
            </a:endParaRPr>
          </a:p>
          <a:p>
            <a:pPr algn="l" indent="0" marL="0">
              <a:lnSpc>
                <a:spcPct val="15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&gt;&lt;</a:t>
            </a:r>
            <a:r>
              <a:rPr b="0" dirty="0" sz="1300" i="0" lang="en-US" err="1">
                <a:solidFill>
                  <a:srgbClr val="A52A2A"/>
                </a:solidFill>
                <a:effectLst/>
                <a:latin typeface="Consolas" panose="020B0609020204030204" pitchFamily="49" charset="0"/>
              </a:rPr>
              <a:t>i</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This text is italic</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a:t>
            </a:r>
            <a:r>
              <a:rPr b="0" dirty="0" sz="1300" i="0" lang="en-US" err="1">
                <a:solidFill>
                  <a:srgbClr val="A52A2A"/>
                </a:solidFill>
                <a:effectLst/>
                <a:latin typeface="Consolas" panose="020B0609020204030204" pitchFamily="49" charset="0"/>
              </a:rPr>
              <a:t>i</a:t>
            </a:r>
            <a:r>
              <a:rPr b="0" dirty="0" sz="1300" i="0" lang="en-US">
                <a:solidFill>
                  <a:srgbClr val="0000CD"/>
                </a:solidFill>
                <a:effectLst/>
                <a:latin typeface="Consolas" panose="020B0609020204030204" pitchFamily="49" charset="0"/>
              </a:rPr>
              <a:t>&gt;&lt;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p>
          <a:p>
            <a:pPr algn="l" indent="0" marL="0">
              <a:lnSpc>
                <a:spcPct val="15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&gt;&lt;</a:t>
            </a:r>
            <a:r>
              <a:rPr b="0" dirty="0" sz="1300" i="0" lang="en-US" err="1">
                <a:solidFill>
                  <a:srgbClr val="A52A2A"/>
                </a:solidFill>
                <a:effectLst/>
                <a:latin typeface="Consolas" panose="020B0609020204030204" pitchFamily="49" charset="0"/>
              </a:rPr>
              <a:t>em</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This text is emphasized</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a:t>
            </a:r>
            <a:r>
              <a:rPr b="0" dirty="0" sz="1300" i="0" lang="en-US" err="1">
                <a:solidFill>
                  <a:srgbClr val="A52A2A"/>
                </a:solidFill>
                <a:effectLst/>
                <a:latin typeface="Consolas" panose="020B0609020204030204" pitchFamily="49" charset="0"/>
              </a:rPr>
              <a:t>em</a:t>
            </a:r>
            <a:r>
              <a:rPr b="0" dirty="0" sz="1300" i="0" lang="en-US">
                <a:solidFill>
                  <a:srgbClr val="0000CD"/>
                </a:solidFill>
                <a:effectLst/>
                <a:latin typeface="Consolas" panose="020B0609020204030204" pitchFamily="49" charset="0"/>
              </a:rPr>
              <a:t>&gt;&lt;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300" lang="en-US">
              <a:solidFill>
                <a:srgbClr val="0000CD"/>
              </a:solidFill>
              <a:latin typeface="Consolas" panose="020B0609020204030204" pitchFamily="49" charset="0"/>
            </a:endParaRPr>
          </a:p>
          <a:p>
            <a:pPr algn="l" indent="0" marL="0">
              <a:lnSpc>
                <a:spcPct val="15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&gt;&lt;</a:t>
            </a:r>
            <a:r>
              <a:rPr b="0" dirty="0" sz="1300" i="0" lang="en-US">
                <a:solidFill>
                  <a:srgbClr val="A52A2A"/>
                </a:solidFill>
                <a:effectLst/>
                <a:latin typeface="Consolas" panose="020B0609020204030204" pitchFamily="49" charset="0"/>
              </a:rPr>
              <a:t>small</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This is some smaller text.</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/small</a:t>
            </a:r>
            <a:r>
              <a:rPr b="0" dirty="0" sz="1300" i="0" lang="en-US">
                <a:solidFill>
                  <a:srgbClr val="0000CD"/>
                </a:solidFill>
                <a:effectLst/>
                <a:latin typeface="Consolas" panose="020B0609020204030204" pitchFamily="49" charset="0"/>
              </a:rPr>
              <a:t>&gt;&lt;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p>
          <a:p>
            <a:pPr algn="l" indent="0" marL="0">
              <a:lnSpc>
                <a:spcPct val="15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Do not forget to buy </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mark</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milk</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/mark</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 today.</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endParaRPr dirty="0" sz="1300" lang="en-US">
              <a:solidFill>
                <a:srgbClr val="0000CD"/>
              </a:solidFill>
              <a:latin typeface="Consolas" panose="020B0609020204030204" pitchFamily="49" charset="0"/>
            </a:endParaRPr>
          </a:p>
          <a:p>
            <a:pPr algn="l" indent="0" marL="0">
              <a:lnSpc>
                <a:spcPct val="15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My favorite color is </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del</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blue</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/del</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 </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ins</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red</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/ins</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300" lang="en-US">
              <a:solidFill>
                <a:srgbClr val="0000CD"/>
              </a:solidFill>
              <a:latin typeface="Consolas" panose="020B0609020204030204" pitchFamily="49" charset="0"/>
            </a:endParaRPr>
          </a:p>
          <a:p>
            <a:pPr indent="0" marL="0">
              <a:lnSpc>
                <a:spcPct val="150000"/>
              </a:lnSpc>
              <a:spcBef>
                <a:spcPts val="0"/>
              </a:spcBef>
              <a:buNone/>
            </a:pPr>
            <a:r>
              <a:rPr b="0" dirty="0" sz="1300" i="0" lang="en-US">
                <a:solidFill>
                  <a:srgbClr val="0000CD"/>
                </a:solidFill>
                <a:effectLst/>
                <a:latin typeface="Consolas" panose="020B0609020204030204" pitchFamily="49" charset="0"/>
              </a:rPr>
              <a:t>&lt;</a:t>
            </a:r>
            <a:r>
              <a:rPr dirty="0" sz="1300" lang="en-US">
                <a:solidFill>
                  <a:srgbClr val="A52A2A"/>
                </a:solidFill>
                <a:latin typeface="Consolas" panose="020B0609020204030204" pitchFamily="49" charset="0"/>
              </a:rPr>
              <a: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endParaRPr dirty="0" sz="1300" lang="en-US">
              <a:solidFill>
                <a:srgbClr val="0000CD"/>
              </a:solidFill>
              <a:latin typeface="Consolas" panose="020B0609020204030204" pitchFamily="49" charset="0"/>
            </a:endParaRPr>
          </a:p>
          <a:p>
            <a:pPr indent="0" marL="0">
              <a:lnSpc>
                <a:spcPct val="15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a:t>
            </a:r>
            <a:r>
              <a:rPr b="0" dirty="0" sz="1300" i="0" lang="en-US">
                <a:solidFill>
                  <a:srgbClr val="0000CD"/>
                </a:solidFill>
                <a:effectLst/>
                <a:latin typeface="Consolas" panose="020B0609020204030204" pitchFamily="49" charset="0"/>
              </a:rPr>
              <a:t>&gt;</a:t>
            </a:r>
            <a:endParaRPr dirty="0" sz="1300" lang="en-IN"/>
          </a:p>
        </p:txBody>
      </p:sp>
      <p:sp>
        <p:nvSpPr>
          <p:cNvPr id="1049306" name="Rectangle 2"/>
          <p:cNvSpPr>
            <a:spLocks noChangeArrowheads="1"/>
          </p:cNvSpPr>
          <p:nvPr/>
        </p:nvSpPr>
        <p:spPr bwMode="auto">
          <a:xfrm>
            <a:off x="5637320" y="893131"/>
            <a:ext cx="6365290" cy="4893647"/>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latinLnBrk="0" lvl="0" marR="0" rtl="0">
              <a:lnSpc>
                <a:spcPct val="200000"/>
              </a:lnSpc>
              <a:spcBef>
                <a:spcPct val="0"/>
              </a:spcBef>
              <a:spcAft>
                <a:spcPct val="0"/>
              </a:spcAft>
              <a:buClrTx/>
              <a:buSzTx/>
            </a:pPr>
            <a:r>
              <a:rPr altLang="en-US" baseline="0" b="1"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HTML &lt;small&gt; Element</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It </a:t>
            </a: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defines smaller text</a:t>
            </a:r>
          </a:p>
          <a:p>
            <a:pPr algn="l" defTabSz="914400" eaLnBrk="0" fontAlgn="base" hangingPunct="0" latinLnBrk="0" lvl="0" marR="0" rtl="0">
              <a:lnSpc>
                <a:spcPct val="200000"/>
              </a:lnSpc>
              <a:spcBef>
                <a:spcPct val="0"/>
              </a:spcBef>
              <a:spcAft>
                <a:spcPct val="0"/>
              </a:spcAft>
              <a:buClrTx/>
              <a:buSzTx/>
            </a:pPr>
            <a:endParaRPr altLang="en-US" dirty="0" sz="1200" lang="en-US">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r>
              <a:rPr altLang="en-US" baseline="0" b="1"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HTML &lt;mark&gt; Element</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It </a:t>
            </a: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defines text that should be marked or highlighted</a:t>
            </a:r>
          </a:p>
          <a:p>
            <a:pPr algn="l" defTabSz="914400" eaLnBrk="0" fontAlgn="base" hangingPunct="0" latinLnBrk="0" lvl="0" marR="0" rtl="0">
              <a:lnSpc>
                <a:spcPct val="200000"/>
              </a:lnSpc>
              <a:spcBef>
                <a:spcPct val="0"/>
              </a:spcBef>
              <a:spcAft>
                <a:spcPct val="0"/>
              </a:spcAft>
              <a:buClrTx/>
              <a:buSzTx/>
            </a:pPr>
            <a:endParaRPr altLang="en-US" dirty="0" sz="1200" lang="en-US">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r>
              <a:rPr altLang="en-US" baseline="0" b="1"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The HTML &lt;del&gt; element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It </a:t>
            </a: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defines text that has been deleted from a document.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Browsers will usually strike a line through deleted text</a:t>
            </a:r>
          </a:p>
          <a:p>
            <a:pPr algn="l" defTabSz="914400" eaLnBrk="0" fontAlgn="base" hangingPunct="0" latinLnBrk="0" lvl="0" marR="0" rtl="0">
              <a:lnSpc>
                <a:spcPct val="200000"/>
              </a:lnSpc>
              <a:spcBef>
                <a:spcPct val="0"/>
              </a:spcBef>
              <a:spcAft>
                <a:spcPct val="0"/>
              </a:spcAft>
              <a:buClrTx/>
              <a:buSzTx/>
            </a:pPr>
            <a:endParaRPr altLang="en-US" dirty="0" sz="1200" lang="en-US">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r>
              <a:rPr altLang="en-US" baseline="0" b="1"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HTML &lt;ins&gt; Element</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It </a:t>
            </a: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defines a text that has been inserted into a document.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Browsers will usually underline inserted text: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306">
                                            <p:txEl>
                                              <p:pRg st="0" end="0"/>
                                            </p:txEl>
                                          </p:spTgt>
                                        </p:tgtEl>
                                        <p:attrNameLst>
                                          <p:attrName>style.visibility</p:attrName>
                                        </p:attrNameLst>
                                      </p:cBhvr>
                                      <p:to>
                                        <p:strVal val="visible"/>
                                      </p:to>
                                    </p:set>
                                    <p:anim calcmode="lin" valueType="num">
                                      <p:cBhvr additive="base">
                                        <p:cTn dur="500" fill="hold" id="7"/>
                                        <p:tgtEl>
                                          <p:spTgt spid="104930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3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306">
                                            <p:txEl>
                                              <p:pRg st="1" end="1"/>
                                            </p:txEl>
                                          </p:spTgt>
                                        </p:tgtEl>
                                        <p:attrNameLst>
                                          <p:attrName>style.visibility</p:attrName>
                                        </p:attrNameLst>
                                      </p:cBhvr>
                                      <p:to>
                                        <p:strVal val="visible"/>
                                      </p:to>
                                    </p:set>
                                    <p:anim calcmode="lin" valueType="num">
                                      <p:cBhvr additive="base">
                                        <p:cTn dur="500" fill="hold" id="13"/>
                                        <p:tgtEl>
                                          <p:spTgt spid="1049306">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3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306">
                                            <p:txEl>
                                              <p:pRg st="3" end="3"/>
                                            </p:txEl>
                                          </p:spTgt>
                                        </p:tgtEl>
                                        <p:attrNameLst>
                                          <p:attrName>style.visibility</p:attrName>
                                        </p:attrNameLst>
                                      </p:cBhvr>
                                      <p:to>
                                        <p:strVal val="visible"/>
                                      </p:to>
                                    </p:set>
                                    <p:anim calcmode="lin" valueType="num">
                                      <p:cBhvr additive="base">
                                        <p:cTn dur="500" fill="hold" id="19"/>
                                        <p:tgtEl>
                                          <p:spTgt spid="1049306">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30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306">
                                            <p:txEl>
                                              <p:pRg st="4" end="4"/>
                                            </p:txEl>
                                          </p:spTgt>
                                        </p:tgtEl>
                                        <p:attrNameLst>
                                          <p:attrName>style.visibility</p:attrName>
                                        </p:attrNameLst>
                                      </p:cBhvr>
                                      <p:to>
                                        <p:strVal val="visible"/>
                                      </p:to>
                                    </p:set>
                                    <p:anim calcmode="lin" valueType="num">
                                      <p:cBhvr additive="base">
                                        <p:cTn dur="500" fill="hold" id="25"/>
                                        <p:tgtEl>
                                          <p:spTgt spid="1049306">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30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306">
                                            <p:txEl>
                                              <p:pRg st="6" end="6"/>
                                            </p:txEl>
                                          </p:spTgt>
                                        </p:tgtEl>
                                        <p:attrNameLst>
                                          <p:attrName>style.visibility</p:attrName>
                                        </p:attrNameLst>
                                      </p:cBhvr>
                                      <p:to>
                                        <p:strVal val="visible"/>
                                      </p:to>
                                    </p:set>
                                    <p:anim calcmode="lin" valueType="num">
                                      <p:cBhvr additive="base">
                                        <p:cTn dur="500" fill="hold" id="31"/>
                                        <p:tgtEl>
                                          <p:spTgt spid="1049306">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30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306">
                                            <p:txEl>
                                              <p:pRg st="7" end="7"/>
                                            </p:txEl>
                                          </p:spTgt>
                                        </p:tgtEl>
                                        <p:attrNameLst>
                                          <p:attrName>style.visibility</p:attrName>
                                        </p:attrNameLst>
                                      </p:cBhvr>
                                      <p:to>
                                        <p:strVal val="visible"/>
                                      </p:to>
                                    </p:set>
                                    <p:anim calcmode="lin" valueType="num">
                                      <p:cBhvr additive="base">
                                        <p:cTn dur="500" fill="hold" id="37"/>
                                        <p:tgtEl>
                                          <p:spTgt spid="1049306">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30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306">
                                            <p:txEl>
                                              <p:pRg st="8" end="8"/>
                                            </p:txEl>
                                          </p:spTgt>
                                        </p:tgtEl>
                                        <p:attrNameLst>
                                          <p:attrName>style.visibility</p:attrName>
                                        </p:attrNameLst>
                                      </p:cBhvr>
                                      <p:to>
                                        <p:strVal val="visible"/>
                                      </p:to>
                                    </p:set>
                                    <p:anim calcmode="lin" valueType="num">
                                      <p:cBhvr additive="base">
                                        <p:cTn dur="500" fill="hold" id="43"/>
                                        <p:tgtEl>
                                          <p:spTgt spid="1049306">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30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306">
                                            <p:txEl>
                                              <p:pRg st="10" end="10"/>
                                            </p:txEl>
                                          </p:spTgt>
                                        </p:tgtEl>
                                        <p:attrNameLst>
                                          <p:attrName>style.visibility</p:attrName>
                                        </p:attrNameLst>
                                      </p:cBhvr>
                                      <p:to>
                                        <p:strVal val="visible"/>
                                      </p:to>
                                    </p:set>
                                    <p:anim calcmode="lin" valueType="num">
                                      <p:cBhvr additive="base">
                                        <p:cTn dur="500" fill="hold" id="49"/>
                                        <p:tgtEl>
                                          <p:spTgt spid="1049306">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30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9306">
                                            <p:txEl>
                                              <p:pRg st="11" end="11"/>
                                            </p:txEl>
                                          </p:spTgt>
                                        </p:tgtEl>
                                        <p:attrNameLst>
                                          <p:attrName>style.visibility</p:attrName>
                                        </p:attrNameLst>
                                      </p:cBhvr>
                                      <p:to>
                                        <p:strVal val="visible"/>
                                      </p:to>
                                    </p:set>
                                    <p:anim calcmode="lin" valueType="num">
                                      <p:cBhvr additive="base">
                                        <p:cTn dur="500" fill="hold" id="55"/>
                                        <p:tgtEl>
                                          <p:spTgt spid="1049306">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306">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49306">
                                            <p:txEl>
                                              <p:pRg st="12" end="12"/>
                                            </p:txEl>
                                          </p:spTgt>
                                        </p:tgtEl>
                                        <p:attrNameLst>
                                          <p:attrName>style.visibility</p:attrName>
                                        </p:attrNameLst>
                                      </p:cBhvr>
                                      <p:to>
                                        <p:strVal val="visible"/>
                                      </p:to>
                                    </p:set>
                                    <p:anim calcmode="lin" valueType="num">
                                      <p:cBhvr additive="base">
                                        <p:cTn dur="500" fill="hold" id="61"/>
                                        <p:tgtEl>
                                          <p:spTgt spid="1049306">
                                            <p:txEl>
                                              <p:pRg st="12" end="12"/>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49306">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06"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362" name=""/>
        <p:cNvGrpSpPr/>
        <p:nvPr/>
      </p:nvGrpSpPr>
      <p:grpSpPr>
        <a:xfrm>
          <a:off x="0" y="0"/>
          <a:ext cx="0" cy="0"/>
          <a:chOff x="0" y="0"/>
          <a:chExt cx="0" cy="0"/>
        </a:xfrm>
      </p:grpSpPr>
      <p:sp>
        <p:nvSpPr>
          <p:cNvPr id="1049307" name="Title 1"/>
          <p:cNvSpPr>
            <a:spLocks noGrp="1"/>
          </p:cNvSpPr>
          <p:nvPr>
            <p:ph type="title"/>
          </p:nvPr>
        </p:nvSpPr>
        <p:spPr>
          <a:xfrm>
            <a:off x="0" y="0"/>
            <a:ext cx="5877017" cy="810307"/>
          </a:xfrm>
        </p:spPr>
        <p:txBody>
          <a:bodyPr>
            <a:normAutofit fontScale="90000"/>
          </a:bodyPr>
          <a:p>
            <a:r>
              <a:rPr cap="none" dirty="0" sz="3200" lang="en-US">
                <a:solidFill>
                  <a:srgbClr val="FF0000"/>
                </a:solidFill>
              </a:rPr>
              <a:t>HTML Formatting Elements</a:t>
            </a:r>
            <a:endParaRPr cap="none" dirty="0" sz="3200" lang="en-IN">
              <a:solidFill>
                <a:srgbClr val="FF0000"/>
              </a:solidFill>
            </a:endParaRPr>
          </a:p>
        </p:txBody>
      </p:sp>
      <p:sp>
        <p:nvSpPr>
          <p:cNvPr id="1049308" name="Content Placeholder 2"/>
          <p:cNvSpPr>
            <a:spLocks noGrp="1"/>
          </p:cNvSpPr>
          <p:nvPr>
            <p:ph idx="1"/>
          </p:nvPr>
        </p:nvSpPr>
        <p:spPr>
          <a:xfrm>
            <a:off x="286990" y="736979"/>
            <a:ext cx="4959713" cy="6121021"/>
          </a:xfrm>
          <a:solidFill>
            <a:schemeClr val="accent1">
              <a:lumMod val="40000"/>
              <a:lumOff val="60000"/>
            </a:schemeClr>
          </a:solidFill>
        </p:spPr>
        <p:txBody>
          <a:bodyPr>
            <a:no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Paragraph</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dirty="0" sz="1200" lang="en-US">
              <a:solidFill>
                <a:srgbClr val="0000CD"/>
              </a:solidFill>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&gt;&lt;</a:t>
            </a:r>
            <a:r>
              <a:rPr b="0" dirty="0" sz="1200" i="0" lang="en-US">
                <a:solidFill>
                  <a:srgbClr val="A52A2A"/>
                </a:solidFill>
                <a:effectLst/>
                <a:latin typeface="Consolas" panose="020B0609020204030204" pitchFamily="49" charset="0"/>
              </a:rPr>
              <a:t>b</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text is bold</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a:t>
            </a:r>
            <a:r>
              <a:rPr b="0" dirty="0" sz="1200" i="0" lang="en-US">
                <a:solidFill>
                  <a:srgbClr val="0000CD"/>
                </a:solidFill>
                <a:effectLst/>
                <a:latin typeface="Consolas" panose="020B0609020204030204" pitchFamily="49" charset="0"/>
              </a:rPr>
              <a:t>&gt;&lt;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&gt;&lt;</a:t>
            </a:r>
            <a:r>
              <a:rPr b="0" dirty="0" sz="1200" i="0" lang="en-US">
                <a:solidFill>
                  <a:srgbClr val="A52A2A"/>
                </a:solidFill>
                <a:effectLst/>
                <a:latin typeface="Consolas" panose="020B0609020204030204" pitchFamily="49" charset="0"/>
              </a:rPr>
              <a:t>strong</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text is important!</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/strong</a:t>
            </a:r>
            <a:r>
              <a:rPr b="0" dirty="0" sz="1200" i="0" lang="en-US">
                <a:solidFill>
                  <a:srgbClr val="0000CD"/>
                </a:solidFill>
                <a:effectLst/>
                <a:latin typeface="Consolas" panose="020B0609020204030204" pitchFamily="49" charset="0"/>
              </a:rPr>
              <a:t>&gt;&lt;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&gt;&lt;</a:t>
            </a:r>
            <a:r>
              <a:rPr b="0" dirty="0" sz="1200" i="0" lang="en-US" err="1">
                <a:solidFill>
                  <a:srgbClr val="A52A2A"/>
                </a:solidFill>
                <a:effectLst/>
                <a:latin typeface="Consolas" panose="020B0609020204030204" pitchFamily="49" charset="0"/>
              </a:rPr>
              <a:t>i</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text is italic</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t>
            </a:r>
            <a:r>
              <a:rPr b="0" dirty="0" sz="1200" i="0" lang="en-US" err="1">
                <a:solidFill>
                  <a:srgbClr val="A52A2A"/>
                </a:solidFill>
                <a:effectLst/>
                <a:latin typeface="Consolas" panose="020B0609020204030204" pitchFamily="49" charset="0"/>
              </a:rPr>
              <a:t>i</a:t>
            </a:r>
            <a:r>
              <a:rPr b="0" dirty="0" sz="1200" i="0" lang="en-US">
                <a:solidFill>
                  <a:srgbClr val="0000CD"/>
                </a:solidFill>
                <a:effectLst/>
                <a:latin typeface="Consolas" panose="020B0609020204030204" pitchFamily="49" charset="0"/>
              </a:rPr>
              <a:t>&gt;&lt;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&gt;&lt;</a:t>
            </a:r>
            <a:r>
              <a:rPr b="0" dirty="0" sz="1200" i="0" lang="en-US" err="1">
                <a:solidFill>
                  <a:srgbClr val="A52A2A"/>
                </a:solidFill>
                <a:effectLst/>
                <a:latin typeface="Consolas" panose="020B0609020204030204" pitchFamily="49" charset="0"/>
              </a:rPr>
              <a:t>em</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text is emphasized</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t>
            </a:r>
            <a:r>
              <a:rPr b="0" dirty="0" sz="1200" i="0" lang="en-US" err="1">
                <a:solidFill>
                  <a:srgbClr val="A52A2A"/>
                </a:solidFill>
                <a:effectLst/>
                <a:latin typeface="Consolas" panose="020B0609020204030204" pitchFamily="49" charset="0"/>
              </a:rPr>
              <a:t>em</a:t>
            </a:r>
            <a:r>
              <a:rPr b="0" dirty="0" sz="1200" i="0" lang="en-US">
                <a:solidFill>
                  <a:srgbClr val="0000CD"/>
                </a:solidFill>
                <a:effectLst/>
                <a:latin typeface="Consolas" panose="020B0609020204030204" pitchFamily="49" charset="0"/>
              </a:rPr>
              <a:t>&gt;&lt;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200" lang="en-US">
              <a:solidFill>
                <a:srgbClr val="0000CD"/>
              </a:solidFill>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&gt;&lt;</a:t>
            </a:r>
            <a:r>
              <a:rPr b="0" dirty="0" sz="1200" i="0" lang="en-US">
                <a:solidFill>
                  <a:srgbClr val="A52A2A"/>
                </a:solidFill>
                <a:effectLst/>
                <a:latin typeface="Consolas" panose="020B0609020204030204" pitchFamily="49" charset="0"/>
              </a:rPr>
              <a:t>small</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 some smaller text.</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/small</a:t>
            </a:r>
            <a:r>
              <a:rPr b="0" dirty="0" sz="1200" i="0" lang="en-US">
                <a:solidFill>
                  <a:srgbClr val="0000CD"/>
                </a:solidFill>
                <a:effectLst/>
                <a:latin typeface="Consolas" panose="020B0609020204030204" pitchFamily="49" charset="0"/>
              </a:rPr>
              <a:t>&gt;&lt;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Do not forget to buy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mark</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milk</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/mark</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 today.</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My favorite color is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del</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blue</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/del</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ins</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red</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/ins</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200" lang="en-US">
              <a:solidFill>
                <a:srgbClr val="0000CD"/>
              </a:solidFill>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sub</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subscripted</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/sub</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 text.</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sup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superscripted</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/sup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 text.</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algn="l" indent="0" marL="0">
              <a:lnSpc>
                <a:spcPct val="150000"/>
              </a:lnSpc>
              <a:spcBef>
                <a:spcPts val="0"/>
              </a:spcBef>
              <a:buNone/>
            </a:pP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sp>
        <p:nvSpPr>
          <p:cNvPr id="1049309" name="Rectangle 2"/>
          <p:cNvSpPr>
            <a:spLocks noChangeArrowheads="1"/>
          </p:cNvSpPr>
          <p:nvPr/>
        </p:nvSpPr>
        <p:spPr bwMode="auto">
          <a:xfrm>
            <a:off x="5637320" y="1262462"/>
            <a:ext cx="6365290" cy="4154984"/>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latinLnBrk="0" lvl="0" marR="0" rtl="0">
              <a:lnSpc>
                <a:spcPct val="200000"/>
              </a:lnSpc>
              <a:spcBef>
                <a:spcPct val="0"/>
              </a:spcBef>
              <a:spcAft>
                <a:spcPct val="0"/>
              </a:spcAft>
              <a:buClrTx/>
              <a:buSzTx/>
            </a:pPr>
            <a:r>
              <a:rPr altLang="en-US" baseline="0" b="1"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The HTML &lt;sub&gt; element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It </a:t>
            </a: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defines subscript text.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Subscript text appears half a character below the normal line, and is sometimes rendered in a smaller font.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Subscript text can be used for chemical formulas, like H</a:t>
            </a:r>
            <a:r>
              <a:rPr altLang="en-US" baseline="-2500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2</a:t>
            </a: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O</a:t>
            </a:r>
          </a:p>
          <a:p>
            <a:pPr algn="l" defTabSz="914400" eaLnBrk="0" fontAlgn="base" hangingPunct="0" latinLnBrk="0" lvl="0" marR="0" rtl="0">
              <a:lnSpc>
                <a:spcPct val="200000"/>
              </a:lnSpc>
              <a:spcBef>
                <a:spcPct val="0"/>
              </a:spcBef>
              <a:spcAft>
                <a:spcPct val="0"/>
              </a:spcAft>
              <a:buClrTx/>
              <a:buSzTx/>
            </a:pPr>
            <a:endParaRPr altLang="en-US" dirty="0" sz="1200" lang="en-US">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r>
              <a:rPr altLang="en-US" baseline="0" b="1"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The HTML &lt;sup&gt; element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It </a:t>
            </a: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defines superscript text.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Superscript text appears half a character above the normal line, and is sometimes rendered in a smaller font.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Superscript text can be used for footnotes, like WWW</a:t>
            </a:r>
            <a:r>
              <a:rPr altLang="en-US" baseline="30000" b="0" cap="none" dirty="0" sz="1200" i="0" kumimoji="0" lang="en-US" normalizeH="0" strike="noStrike" u="none">
                <a:ln>
                  <a:noFill/>
                </a:ln>
                <a:solidFill>
                  <a:schemeClr val="tx1"/>
                </a:solidFill>
                <a:effectLst/>
                <a:latin typeface="Verdana" panose="020B0604030504040204" pitchFamily="34" charset="0"/>
                <a:ea typeface="Verdana" panose="020B0604030504040204" pitchFamily="34" charset="0"/>
              </a:rPr>
              <a:t>[1]</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309">
                                            <p:txEl>
                                              <p:pRg st="0" end="0"/>
                                            </p:txEl>
                                          </p:spTgt>
                                        </p:tgtEl>
                                        <p:attrNameLst>
                                          <p:attrName>style.visibility</p:attrName>
                                        </p:attrNameLst>
                                      </p:cBhvr>
                                      <p:to>
                                        <p:strVal val="visible"/>
                                      </p:to>
                                    </p:set>
                                    <p:anim calcmode="lin" valueType="num">
                                      <p:cBhvr additive="base">
                                        <p:cTn dur="500" fill="hold" id="7"/>
                                        <p:tgtEl>
                                          <p:spTgt spid="1049309">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30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309">
                                            <p:txEl>
                                              <p:pRg st="1" end="1"/>
                                            </p:txEl>
                                          </p:spTgt>
                                        </p:tgtEl>
                                        <p:attrNameLst>
                                          <p:attrName>style.visibility</p:attrName>
                                        </p:attrNameLst>
                                      </p:cBhvr>
                                      <p:to>
                                        <p:strVal val="visible"/>
                                      </p:to>
                                    </p:set>
                                    <p:anim calcmode="lin" valueType="num">
                                      <p:cBhvr additive="base">
                                        <p:cTn dur="500" fill="hold" id="13"/>
                                        <p:tgtEl>
                                          <p:spTgt spid="1049309">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30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309">
                                            <p:txEl>
                                              <p:pRg st="2" end="2"/>
                                            </p:txEl>
                                          </p:spTgt>
                                        </p:tgtEl>
                                        <p:attrNameLst>
                                          <p:attrName>style.visibility</p:attrName>
                                        </p:attrNameLst>
                                      </p:cBhvr>
                                      <p:to>
                                        <p:strVal val="visible"/>
                                      </p:to>
                                    </p:set>
                                    <p:anim calcmode="lin" valueType="num">
                                      <p:cBhvr additive="base">
                                        <p:cTn dur="500" fill="hold" id="19"/>
                                        <p:tgtEl>
                                          <p:spTgt spid="1049309">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30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309">
                                            <p:txEl>
                                              <p:pRg st="3" end="3"/>
                                            </p:txEl>
                                          </p:spTgt>
                                        </p:tgtEl>
                                        <p:attrNameLst>
                                          <p:attrName>style.visibility</p:attrName>
                                        </p:attrNameLst>
                                      </p:cBhvr>
                                      <p:to>
                                        <p:strVal val="visible"/>
                                      </p:to>
                                    </p:set>
                                    <p:anim calcmode="lin" valueType="num">
                                      <p:cBhvr additive="base">
                                        <p:cTn dur="500" fill="hold" id="25"/>
                                        <p:tgtEl>
                                          <p:spTgt spid="1049309">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30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309">
                                            <p:txEl>
                                              <p:pRg st="5" end="5"/>
                                            </p:txEl>
                                          </p:spTgt>
                                        </p:tgtEl>
                                        <p:attrNameLst>
                                          <p:attrName>style.visibility</p:attrName>
                                        </p:attrNameLst>
                                      </p:cBhvr>
                                      <p:to>
                                        <p:strVal val="visible"/>
                                      </p:to>
                                    </p:set>
                                    <p:anim calcmode="lin" valueType="num">
                                      <p:cBhvr additive="base">
                                        <p:cTn dur="500" fill="hold" id="31"/>
                                        <p:tgtEl>
                                          <p:spTgt spid="1049309">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30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309">
                                            <p:txEl>
                                              <p:pRg st="6" end="6"/>
                                            </p:txEl>
                                          </p:spTgt>
                                        </p:tgtEl>
                                        <p:attrNameLst>
                                          <p:attrName>style.visibility</p:attrName>
                                        </p:attrNameLst>
                                      </p:cBhvr>
                                      <p:to>
                                        <p:strVal val="visible"/>
                                      </p:to>
                                    </p:set>
                                    <p:anim calcmode="lin" valueType="num">
                                      <p:cBhvr additive="base">
                                        <p:cTn dur="500" fill="hold" id="37"/>
                                        <p:tgtEl>
                                          <p:spTgt spid="1049309">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30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309">
                                            <p:txEl>
                                              <p:pRg st="7" end="7"/>
                                            </p:txEl>
                                          </p:spTgt>
                                        </p:tgtEl>
                                        <p:attrNameLst>
                                          <p:attrName>style.visibility</p:attrName>
                                        </p:attrNameLst>
                                      </p:cBhvr>
                                      <p:to>
                                        <p:strVal val="visible"/>
                                      </p:to>
                                    </p:set>
                                    <p:anim calcmode="lin" valueType="num">
                                      <p:cBhvr additive="base">
                                        <p:cTn dur="500" fill="hold" id="43"/>
                                        <p:tgtEl>
                                          <p:spTgt spid="1049309">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30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309">
                                            <p:txEl>
                                              <p:pRg st="8" end="8"/>
                                            </p:txEl>
                                          </p:spTgt>
                                        </p:tgtEl>
                                        <p:attrNameLst>
                                          <p:attrName>style.visibility</p:attrName>
                                        </p:attrNameLst>
                                      </p:cBhvr>
                                      <p:to>
                                        <p:strVal val="visible"/>
                                      </p:to>
                                    </p:set>
                                    <p:anim calcmode="lin" valueType="num">
                                      <p:cBhvr additive="base">
                                        <p:cTn dur="500" fill="hold" id="49"/>
                                        <p:tgtEl>
                                          <p:spTgt spid="1049309">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30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09"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363" name=""/>
        <p:cNvGrpSpPr/>
        <p:nvPr/>
      </p:nvGrpSpPr>
      <p:grpSpPr>
        <a:xfrm>
          <a:off x="0" y="0"/>
          <a:ext cx="0" cy="0"/>
          <a:chOff x="0" y="0"/>
          <a:chExt cx="0" cy="0"/>
        </a:xfrm>
      </p:grpSpPr>
      <p:sp>
        <p:nvSpPr>
          <p:cNvPr id="1049310" name="Title 1"/>
          <p:cNvSpPr>
            <a:spLocks noGrp="1"/>
          </p:cNvSpPr>
          <p:nvPr>
            <p:ph type="title"/>
          </p:nvPr>
        </p:nvSpPr>
        <p:spPr>
          <a:xfrm>
            <a:off x="218366" y="0"/>
            <a:ext cx="5590414" cy="810307"/>
          </a:xfrm>
        </p:spPr>
        <p:txBody>
          <a:bodyPr>
            <a:normAutofit fontScale="90000"/>
          </a:bodyPr>
          <a:p>
            <a:r>
              <a:rPr cap="none" dirty="0" sz="3200" lang="en-US">
                <a:solidFill>
                  <a:srgbClr val="FF0000"/>
                </a:solidFill>
              </a:rPr>
              <a:t>HTML Formatting Elements</a:t>
            </a:r>
            <a:endParaRPr cap="none" dirty="0" sz="3200" lang="en-IN">
              <a:solidFill>
                <a:srgbClr val="FF0000"/>
              </a:solidFill>
            </a:endParaRPr>
          </a:p>
        </p:txBody>
      </p:sp>
      <p:sp>
        <p:nvSpPr>
          <p:cNvPr id="1049311" name="Content Placeholder 2"/>
          <p:cNvSpPr>
            <a:spLocks noGrp="1"/>
          </p:cNvSpPr>
          <p:nvPr>
            <p:ph idx="1"/>
          </p:nvPr>
        </p:nvSpPr>
        <p:spPr>
          <a:xfrm>
            <a:off x="286990" y="709685"/>
            <a:ext cx="4959713" cy="6019590"/>
          </a:xfrm>
          <a:solidFill>
            <a:schemeClr val="accent1">
              <a:lumMod val="40000"/>
              <a:lumOff val="60000"/>
            </a:schemeClr>
          </a:solidFill>
        </p:spPr>
        <p:txBody>
          <a:bodyPr>
            <a:no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Paragraph</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dirty="0" sz="1200" lang="en-US">
              <a:solidFill>
                <a:srgbClr val="0000CD"/>
              </a:solidFill>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&gt;&lt;</a:t>
            </a:r>
            <a:r>
              <a:rPr b="0" dirty="0" sz="1200" i="0" lang="en-US">
                <a:solidFill>
                  <a:srgbClr val="A52A2A"/>
                </a:solidFill>
                <a:effectLst/>
                <a:latin typeface="Consolas" panose="020B0609020204030204" pitchFamily="49" charset="0"/>
              </a:rPr>
              <a:t>b</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text is bold</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a:t>
            </a:r>
            <a:r>
              <a:rPr b="0" dirty="0" sz="1200" i="0" lang="en-US">
                <a:solidFill>
                  <a:srgbClr val="0000CD"/>
                </a:solidFill>
                <a:effectLst/>
                <a:latin typeface="Consolas" panose="020B0609020204030204" pitchFamily="49" charset="0"/>
              </a:rPr>
              <a:t>&gt;&lt;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&gt;&lt;</a:t>
            </a:r>
            <a:r>
              <a:rPr b="0" dirty="0" sz="1200" i="0" lang="en-US">
                <a:solidFill>
                  <a:srgbClr val="A52A2A"/>
                </a:solidFill>
                <a:effectLst/>
                <a:latin typeface="Consolas" panose="020B0609020204030204" pitchFamily="49" charset="0"/>
              </a:rPr>
              <a:t>strong</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text is important!</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/strong</a:t>
            </a:r>
            <a:r>
              <a:rPr b="0" dirty="0" sz="1200" i="0" lang="en-US">
                <a:solidFill>
                  <a:srgbClr val="0000CD"/>
                </a:solidFill>
                <a:effectLst/>
                <a:latin typeface="Consolas" panose="020B0609020204030204" pitchFamily="49" charset="0"/>
              </a:rPr>
              <a:t>&gt;&lt;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&gt;&lt;</a:t>
            </a:r>
            <a:r>
              <a:rPr b="0" dirty="0" sz="1200" i="0" lang="en-US" err="1">
                <a:solidFill>
                  <a:srgbClr val="A52A2A"/>
                </a:solidFill>
                <a:effectLst/>
                <a:latin typeface="Consolas" panose="020B0609020204030204" pitchFamily="49" charset="0"/>
              </a:rPr>
              <a:t>i</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text is italic</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t>
            </a:r>
            <a:r>
              <a:rPr b="0" dirty="0" sz="1200" i="0" lang="en-US" err="1">
                <a:solidFill>
                  <a:srgbClr val="A52A2A"/>
                </a:solidFill>
                <a:effectLst/>
                <a:latin typeface="Consolas" panose="020B0609020204030204" pitchFamily="49" charset="0"/>
              </a:rPr>
              <a:t>i</a:t>
            </a:r>
            <a:r>
              <a:rPr b="0" dirty="0" sz="1200" i="0" lang="en-US">
                <a:solidFill>
                  <a:srgbClr val="0000CD"/>
                </a:solidFill>
                <a:effectLst/>
                <a:latin typeface="Consolas" panose="020B0609020204030204" pitchFamily="49" charset="0"/>
              </a:rPr>
              <a:t>&gt;&lt;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&gt;&lt;</a:t>
            </a:r>
            <a:r>
              <a:rPr b="0" dirty="0" sz="1200" i="0" lang="en-US" err="1">
                <a:solidFill>
                  <a:srgbClr val="A52A2A"/>
                </a:solidFill>
                <a:effectLst/>
                <a:latin typeface="Consolas" panose="020B0609020204030204" pitchFamily="49" charset="0"/>
              </a:rPr>
              <a:t>em</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text is emphasized</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t>
            </a:r>
            <a:r>
              <a:rPr b="0" dirty="0" sz="1200" i="0" lang="en-US" err="1">
                <a:solidFill>
                  <a:srgbClr val="A52A2A"/>
                </a:solidFill>
                <a:effectLst/>
                <a:latin typeface="Consolas" panose="020B0609020204030204" pitchFamily="49" charset="0"/>
              </a:rPr>
              <a:t>em</a:t>
            </a:r>
            <a:r>
              <a:rPr b="0" dirty="0" sz="1200" i="0" lang="en-US">
                <a:solidFill>
                  <a:srgbClr val="0000CD"/>
                </a:solidFill>
                <a:effectLst/>
                <a:latin typeface="Consolas" panose="020B0609020204030204" pitchFamily="49" charset="0"/>
              </a:rPr>
              <a:t>&gt;&lt;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200" lang="en-US">
              <a:solidFill>
                <a:srgbClr val="0000CD"/>
              </a:solidFill>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&gt;&lt;</a:t>
            </a:r>
            <a:r>
              <a:rPr b="0" dirty="0" sz="1200" i="0" lang="en-US">
                <a:solidFill>
                  <a:srgbClr val="A52A2A"/>
                </a:solidFill>
                <a:effectLst/>
                <a:latin typeface="Consolas" panose="020B0609020204030204" pitchFamily="49" charset="0"/>
              </a:rPr>
              <a:t>small</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 some smaller text.</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/small</a:t>
            </a:r>
            <a:r>
              <a:rPr b="0" dirty="0" sz="1200" i="0" lang="en-US">
                <a:solidFill>
                  <a:srgbClr val="0000CD"/>
                </a:solidFill>
                <a:effectLst/>
                <a:latin typeface="Consolas" panose="020B0609020204030204" pitchFamily="49" charset="0"/>
              </a:rPr>
              <a:t>&gt;&lt;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Do not forget to buy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mark</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milk</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/mark</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 today.</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My favorite color is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del</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blue</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/del</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ins</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red</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/ins</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200" lang="en-US">
              <a:solidFill>
                <a:srgbClr val="0000CD"/>
              </a:solidFill>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sub</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subscripted</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/sub</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 text.</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This is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sup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superscripted</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/sup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 text.</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algn="l" indent="0" marL="0">
              <a:lnSpc>
                <a:spcPct val="150000"/>
              </a:lnSpc>
              <a:spcBef>
                <a:spcPts val="0"/>
              </a:spcBef>
              <a:buNone/>
            </a:pP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pic>
        <p:nvPicPr>
          <p:cNvPr id="2097168" name="Picture 4"/>
          <p:cNvPicPr>
            <a:picLocks noChangeAspect="1"/>
          </p:cNvPicPr>
          <p:nvPr/>
        </p:nvPicPr>
        <p:blipFill rotWithShape="1">
          <a:blip xmlns:r="http://schemas.openxmlformats.org/officeDocument/2006/relationships" r:embed="rId1"/>
          <a:srcRect l="17475" t="1877" r="49945" b="46927"/>
          <a:stretch>
            <a:fillRect/>
          </a:stretch>
        </p:blipFill>
        <p:spPr>
          <a:xfrm>
            <a:off x="6326282" y="214803"/>
            <a:ext cx="5330780" cy="4712039"/>
          </a:xfrm>
          <a:prstGeom prst="rec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398" name=""/>
        <p:cNvGrpSpPr/>
        <p:nvPr/>
      </p:nvGrpSpPr>
      <p:grpSpPr>
        <a:xfrm>
          <a:off x="0" y="0"/>
          <a:ext cx="0" cy="0"/>
          <a:chOff x="0" y="0"/>
          <a:chExt cx="0" cy="0"/>
        </a:xfrm>
      </p:grpSpPr>
      <p:sp>
        <p:nvSpPr>
          <p:cNvPr id="1049373" name="Title 1"/>
          <p:cNvSpPr>
            <a:spLocks noGrp="1"/>
          </p:cNvSpPr>
          <p:nvPr>
            <p:ph type="ctrTitle"/>
          </p:nvPr>
        </p:nvSpPr>
        <p:spPr/>
        <p:txBody>
          <a:bodyPr/>
          <a:p>
            <a:r>
              <a:rPr b="1" dirty="0" lang="en-US">
                <a:solidFill>
                  <a:schemeClr val="accent6">
                    <a:lumMod val="75000"/>
                  </a:schemeClr>
                </a:solidFill>
              </a:rPr>
              <a:t>HTML5</a:t>
            </a:r>
            <a:endParaRPr b="1" dirty="0" lang="en-IN">
              <a:solidFill>
                <a:schemeClr val="accent6">
                  <a:lumMod val="75000"/>
                </a:schemeClr>
              </a:solidFill>
            </a:endParaRPr>
          </a:p>
        </p:txBody>
      </p:sp>
      <p:sp>
        <p:nvSpPr>
          <p:cNvPr id="1049374" name="Subtitle 4"/>
          <p:cNvSpPr>
            <a:spLocks noGrp="1"/>
          </p:cNvSpPr>
          <p:nvPr>
            <p:ph type="subTitle" idx="1"/>
          </p:nvPr>
        </p:nvSpPr>
        <p:spPr/>
        <p:txBody>
          <a:bodyPr/>
          <a:p>
            <a:endParaRPr lang="en-IN"/>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415" name=""/>
        <p:cNvGrpSpPr/>
        <p:nvPr/>
      </p:nvGrpSpPr>
      <p:grpSpPr>
        <a:xfrm>
          <a:off x="0" y="0"/>
          <a:ext cx="0" cy="0"/>
          <a:chOff x="0" y="0"/>
          <a:chExt cx="0" cy="0"/>
        </a:xfrm>
      </p:grpSpPr>
      <p:sp>
        <p:nvSpPr>
          <p:cNvPr id="1049380" name="Title 1"/>
          <p:cNvSpPr>
            <a:spLocks noGrp="1"/>
          </p:cNvSpPr>
          <p:nvPr>
            <p:ph type="title"/>
          </p:nvPr>
        </p:nvSpPr>
        <p:spPr>
          <a:xfrm>
            <a:off x="1141413" y="618518"/>
            <a:ext cx="9905998" cy="828542"/>
          </a:xfrm>
        </p:spPr>
        <p:txBody>
          <a:bodyPr/>
          <a:p>
            <a:r>
              <a:rPr dirty="0" lang="en-US">
                <a:solidFill>
                  <a:schemeClr val="accent6">
                    <a:lumMod val="75000"/>
                  </a:schemeClr>
                </a:solidFill>
              </a:rPr>
              <a:t>Content</a:t>
            </a:r>
            <a:endParaRPr dirty="0" lang="en-IN">
              <a:solidFill>
                <a:schemeClr val="accent6">
                  <a:lumMod val="75000"/>
                </a:schemeClr>
              </a:solidFill>
            </a:endParaRPr>
          </a:p>
        </p:txBody>
      </p:sp>
      <p:sp>
        <p:nvSpPr>
          <p:cNvPr id="1049381" name="Content Placeholder 2"/>
          <p:cNvSpPr>
            <a:spLocks noGrp="1"/>
          </p:cNvSpPr>
          <p:nvPr>
            <p:ph idx="1"/>
          </p:nvPr>
        </p:nvSpPr>
        <p:spPr>
          <a:xfrm>
            <a:off x="1141412" y="1669002"/>
            <a:ext cx="10293027" cy="4122199"/>
          </a:xfrm>
        </p:spPr>
        <p:txBody>
          <a:bodyPr>
            <a:normAutofit/>
          </a:bodyPr>
          <a:p>
            <a:pPr indent="0" marL="0">
              <a:lnSpc>
                <a:spcPct val="150000"/>
              </a:lnSpc>
              <a:buNone/>
            </a:pPr>
            <a:endParaRPr dirty="0" sz="2000" lang="en-US">
              <a:solidFill>
                <a:srgbClr val="FF0000"/>
              </a:solidFill>
            </a:endParaRPr>
          </a:p>
          <a:p>
            <a:pPr>
              <a:lnSpc>
                <a:spcPct val="150000"/>
              </a:lnSpc>
            </a:pPr>
            <a:r>
              <a:rPr dirty="0" sz="2000" lang="en-US">
                <a:solidFill>
                  <a:srgbClr val="FF0000"/>
                </a:solidFill>
              </a:rPr>
              <a:t>HTML Links</a:t>
            </a:r>
          </a:p>
          <a:p>
            <a:pPr>
              <a:lnSpc>
                <a:spcPct val="150000"/>
              </a:lnSpc>
            </a:pPr>
            <a:r>
              <a:rPr dirty="0" sz="2000" lang="en-US">
                <a:solidFill>
                  <a:srgbClr val="FF0000"/>
                </a:solidFill>
              </a:rPr>
              <a:t>HTML Tables</a:t>
            </a:r>
          </a:p>
          <a:p>
            <a:pPr>
              <a:lnSpc>
                <a:spcPct val="150000"/>
              </a:lnSpc>
            </a:pPr>
            <a:r>
              <a:rPr dirty="0" sz="2000" lang="en-US">
                <a:solidFill>
                  <a:srgbClr val="FF0000"/>
                </a:solidFill>
              </a:rPr>
              <a:t>HTML Lists</a:t>
            </a:r>
          </a:p>
          <a:p>
            <a:pPr>
              <a:lnSpc>
                <a:spcPct val="150000"/>
              </a:lnSpc>
            </a:pPr>
            <a:endParaRPr dirty="0" sz="2000" lang="en-US">
              <a:solidFill>
                <a:srgbClr val="FF0000"/>
              </a:solidFill>
            </a:endParaRPr>
          </a:p>
          <a:p>
            <a:pPr>
              <a:lnSpc>
                <a:spcPct val="150000"/>
              </a:lnSpc>
            </a:pPr>
            <a:endParaRPr dirty="0" sz="2000" lang="en-US">
              <a:solidFill>
                <a:srgbClr val="FF0000"/>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416" name=""/>
        <p:cNvGrpSpPr/>
        <p:nvPr/>
      </p:nvGrpSpPr>
      <p:grpSpPr>
        <a:xfrm>
          <a:off x="0" y="0"/>
          <a:ext cx="0" cy="0"/>
          <a:chOff x="0" y="0"/>
          <a:chExt cx="0" cy="0"/>
        </a:xfrm>
      </p:grpSpPr>
      <p:sp>
        <p:nvSpPr>
          <p:cNvPr id="1049382" name="Title 1"/>
          <p:cNvSpPr>
            <a:spLocks noGrp="1"/>
          </p:cNvSpPr>
          <p:nvPr>
            <p:ph type="title"/>
          </p:nvPr>
        </p:nvSpPr>
        <p:spPr>
          <a:xfrm>
            <a:off x="1141413" y="256568"/>
            <a:ext cx="9905998" cy="924162"/>
          </a:xfrm>
        </p:spPr>
        <p:txBody>
          <a:bodyPr>
            <a:normAutofit/>
          </a:bodyPr>
          <a:p>
            <a:r>
              <a:rPr b="1" cap="none" dirty="0" lang="en-US">
                <a:solidFill>
                  <a:srgbClr val="FF0000"/>
                </a:solidFill>
              </a:rPr>
              <a:t>HTML Links</a:t>
            </a:r>
            <a:endParaRPr b="1" cap="none" dirty="0" lang="en-IN">
              <a:solidFill>
                <a:srgbClr val="FF0000"/>
              </a:solidFill>
            </a:endParaRPr>
          </a:p>
        </p:txBody>
      </p:sp>
      <p:sp>
        <p:nvSpPr>
          <p:cNvPr id="1049383" name="Content Placeholder 2"/>
          <p:cNvSpPr>
            <a:spLocks noGrp="1"/>
          </p:cNvSpPr>
          <p:nvPr>
            <p:ph idx="1"/>
          </p:nvPr>
        </p:nvSpPr>
        <p:spPr>
          <a:xfrm>
            <a:off x="1141413" y="1219200"/>
            <a:ext cx="10464433" cy="5181599"/>
          </a:xfrm>
        </p:spPr>
        <p:txBody>
          <a:bodyPr>
            <a:normAutofit/>
          </a:bodyPr>
          <a:p>
            <a:pPr>
              <a:lnSpc>
                <a:spcPct val="150000"/>
              </a:lnSpc>
            </a:pPr>
            <a:r>
              <a:rPr dirty="0" sz="1500" lang="en-US">
                <a:solidFill>
                  <a:schemeClr val="tx2">
                    <a:lumMod val="50000"/>
                  </a:schemeClr>
                </a:solidFill>
                <a:latin typeface="Verdana" panose="020B0604030504040204" pitchFamily="34" charset="0"/>
                <a:ea typeface="Verdana" panose="020B0604030504040204" pitchFamily="34" charset="0"/>
              </a:rPr>
              <a:t>Links are found in nearly all web pages. Links allow users to click their way from page to page.</a:t>
            </a:r>
          </a:p>
          <a:p>
            <a:pPr>
              <a:lnSpc>
                <a:spcPct val="150000"/>
              </a:lnSpc>
            </a:pPr>
            <a:r>
              <a:rPr dirty="0" sz="1500" lang="en-US">
                <a:solidFill>
                  <a:schemeClr val="tx2">
                    <a:lumMod val="50000"/>
                  </a:schemeClr>
                </a:solidFill>
                <a:latin typeface="Verdana" panose="020B0604030504040204" pitchFamily="34" charset="0"/>
                <a:ea typeface="Verdana" panose="020B0604030504040204" pitchFamily="34" charset="0"/>
              </a:rPr>
              <a:t>HTML links are hyperlinks.</a:t>
            </a:r>
          </a:p>
          <a:p>
            <a:pPr>
              <a:lnSpc>
                <a:spcPct val="150000"/>
              </a:lnSpc>
            </a:pPr>
            <a:r>
              <a:rPr dirty="0" sz="1500" lang="en-US">
                <a:solidFill>
                  <a:schemeClr val="tx2">
                    <a:lumMod val="50000"/>
                  </a:schemeClr>
                </a:solidFill>
                <a:latin typeface="Verdana" panose="020B0604030504040204" pitchFamily="34" charset="0"/>
                <a:ea typeface="Verdana" panose="020B0604030504040204" pitchFamily="34" charset="0"/>
              </a:rPr>
              <a:t>You can click on a link and jump to another document.</a:t>
            </a:r>
          </a:p>
          <a:p>
            <a:pPr>
              <a:lnSpc>
                <a:spcPct val="150000"/>
              </a:lnSpc>
            </a:pPr>
            <a:r>
              <a:rPr dirty="0" sz="1500" lang="en-US">
                <a:solidFill>
                  <a:schemeClr val="tx2">
                    <a:lumMod val="50000"/>
                  </a:schemeClr>
                </a:solidFill>
                <a:latin typeface="Verdana" panose="020B0604030504040204" pitchFamily="34" charset="0"/>
                <a:ea typeface="Verdana" panose="020B0604030504040204" pitchFamily="34" charset="0"/>
              </a:rPr>
              <a:t>When you move the mouse over a link, the mouse arrow will turn into a little hand.</a:t>
            </a:r>
          </a:p>
          <a:p>
            <a:pPr>
              <a:lnSpc>
                <a:spcPct val="150000"/>
              </a:lnSpc>
            </a:pPr>
            <a:r>
              <a:rPr dirty="0" sz="1500" lang="en-US">
                <a:solidFill>
                  <a:schemeClr val="tx2">
                    <a:lumMod val="50000"/>
                  </a:schemeClr>
                </a:solidFill>
                <a:latin typeface="Verdana" panose="020B0604030504040204" pitchFamily="34" charset="0"/>
                <a:ea typeface="Verdana" panose="020B0604030504040204" pitchFamily="34" charset="0"/>
              </a:rPr>
              <a:t>A link does not have to be text. </a:t>
            </a:r>
          </a:p>
          <a:p>
            <a:pPr>
              <a:lnSpc>
                <a:spcPct val="150000"/>
              </a:lnSpc>
            </a:pPr>
            <a:r>
              <a:rPr dirty="0" sz="1500" lang="en-US">
                <a:solidFill>
                  <a:schemeClr val="tx2">
                    <a:lumMod val="50000"/>
                  </a:schemeClr>
                </a:solidFill>
                <a:latin typeface="Verdana" panose="020B0604030504040204" pitchFamily="34" charset="0"/>
                <a:ea typeface="Verdana" panose="020B0604030504040204" pitchFamily="34" charset="0"/>
              </a:rPr>
              <a:t>A link can be an image or any other HTML element</a:t>
            </a:r>
          </a:p>
          <a:p>
            <a:pPr indent="0" marL="0">
              <a:lnSpc>
                <a:spcPct val="150000"/>
              </a:lnSpc>
              <a:buNone/>
            </a:pPr>
            <a:endParaRPr dirty="0" sz="1500" lang="en-US">
              <a:solidFill>
                <a:schemeClr val="tx2">
                  <a:lumMod val="50000"/>
                </a:schemeClr>
              </a:solidFill>
              <a:latin typeface="Verdana" panose="020B0604030504040204" pitchFamily="34" charset="0"/>
              <a:ea typeface="Verdana" panose="020B0604030504040204" pitchFamily="34" charset="0"/>
            </a:endParaRPr>
          </a:p>
          <a:p>
            <a:pPr>
              <a:lnSpc>
                <a:spcPct val="150000"/>
              </a:lnSpc>
            </a:pPr>
            <a:r>
              <a:rPr dirty="0" sz="1500" lang="en-US">
                <a:solidFill>
                  <a:schemeClr val="tx2">
                    <a:lumMod val="50000"/>
                  </a:schemeClr>
                </a:solidFill>
                <a:latin typeface="Verdana" panose="020B0604030504040204" pitchFamily="34" charset="0"/>
                <a:ea typeface="Verdana" panose="020B0604030504040204" pitchFamily="34" charset="0"/>
              </a:rPr>
              <a:t>The HTML &lt;a&gt; tag defines a hyperlink. It has the following syntax:</a:t>
            </a:r>
          </a:p>
          <a:p>
            <a:pPr indent="0" marL="0">
              <a:lnSpc>
                <a:spcPct val="150000"/>
              </a:lnSpc>
              <a:buNone/>
            </a:pPr>
            <a:r>
              <a:rPr dirty="0" sz="1300" lang="en-US">
                <a:solidFill>
                  <a:schemeClr val="tx2">
                    <a:lumMod val="50000"/>
                  </a:schemeClr>
                </a:solidFill>
                <a:latin typeface="Verdana" panose="020B0604030504040204" pitchFamily="34" charset="0"/>
                <a:ea typeface="Verdana" panose="020B0604030504040204" pitchFamily="34" charset="0"/>
              </a:rPr>
              <a:t>		</a:t>
            </a:r>
            <a:r>
              <a:rPr b="1" dirty="0" sz="1300" lang="en-US">
                <a:solidFill>
                  <a:schemeClr val="tx2">
                    <a:lumMod val="50000"/>
                  </a:schemeClr>
                </a:solidFill>
                <a:latin typeface="Verdana" panose="020B0604030504040204" pitchFamily="34" charset="0"/>
                <a:ea typeface="Verdana" panose="020B0604030504040204" pitchFamily="34" charset="0"/>
              </a:rPr>
              <a:t>&lt;a </a:t>
            </a:r>
            <a:r>
              <a:rPr b="1" dirty="0" sz="1300" lang="en-US" err="1">
                <a:solidFill>
                  <a:schemeClr val="tx2">
                    <a:lumMod val="50000"/>
                  </a:schemeClr>
                </a:solidFill>
                <a:latin typeface="Verdana" panose="020B0604030504040204" pitchFamily="34" charset="0"/>
                <a:ea typeface="Verdana" panose="020B0604030504040204" pitchFamily="34" charset="0"/>
              </a:rPr>
              <a:t>href</a:t>
            </a:r>
            <a:r>
              <a:rPr b="1" dirty="0" sz="1300" lang="en-US">
                <a:solidFill>
                  <a:schemeClr val="tx2">
                    <a:lumMod val="50000"/>
                  </a:schemeClr>
                </a:solidFill>
                <a:latin typeface="Verdana" panose="020B0604030504040204" pitchFamily="34" charset="0"/>
                <a:ea typeface="Verdana" panose="020B0604030504040204" pitchFamily="34" charset="0"/>
              </a:rPr>
              <a:t>="</a:t>
            </a:r>
            <a:r>
              <a:rPr b="1" dirty="0" sz="1300" lang="en-US" err="1">
                <a:solidFill>
                  <a:schemeClr val="tx2">
                    <a:lumMod val="50000"/>
                  </a:schemeClr>
                </a:solidFill>
                <a:latin typeface="Verdana" panose="020B0604030504040204" pitchFamily="34" charset="0"/>
                <a:ea typeface="Verdana" panose="020B0604030504040204" pitchFamily="34" charset="0"/>
              </a:rPr>
              <a:t>url</a:t>
            </a:r>
            <a:r>
              <a:rPr b="1" dirty="0" sz="1300" lang="en-US">
                <a:solidFill>
                  <a:schemeClr val="tx2">
                    <a:lumMod val="50000"/>
                  </a:schemeClr>
                </a:solidFill>
                <a:latin typeface="Verdana" panose="020B0604030504040204" pitchFamily="34" charset="0"/>
                <a:ea typeface="Verdana" panose="020B0604030504040204" pitchFamily="34" charset="0"/>
              </a:rPr>
              <a:t>"&gt;link text&lt;/a&gt;</a:t>
            </a:r>
          </a:p>
          <a:p>
            <a:pPr lvl="1">
              <a:lnSpc>
                <a:spcPct val="150000"/>
              </a:lnSpc>
            </a:pPr>
            <a:r>
              <a:rPr dirty="0" sz="1300" lang="en-US">
                <a:solidFill>
                  <a:schemeClr val="tx2">
                    <a:lumMod val="50000"/>
                  </a:schemeClr>
                </a:solidFill>
                <a:latin typeface="Verdana" panose="020B0604030504040204" pitchFamily="34" charset="0"/>
                <a:ea typeface="Verdana" panose="020B0604030504040204" pitchFamily="34" charset="0"/>
              </a:rPr>
              <a:t>The most important attribute of the &lt;a&gt; element is the </a:t>
            </a:r>
            <a:r>
              <a:rPr dirty="0" sz="1300" lang="en-US" err="1">
                <a:solidFill>
                  <a:schemeClr val="tx2">
                    <a:lumMod val="50000"/>
                  </a:schemeClr>
                </a:solidFill>
                <a:latin typeface="Verdana" panose="020B0604030504040204" pitchFamily="34" charset="0"/>
                <a:ea typeface="Verdana" panose="020B0604030504040204" pitchFamily="34" charset="0"/>
              </a:rPr>
              <a:t>href</a:t>
            </a:r>
            <a:r>
              <a:rPr dirty="0" sz="1300" lang="en-US">
                <a:solidFill>
                  <a:schemeClr val="tx2">
                    <a:lumMod val="50000"/>
                  </a:schemeClr>
                </a:solidFill>
                <a:latin typeface="Verdana" panose="020B0604030504040204" pitchFamily="34" charset="0"/>
                <a:ea typeface="Verdana" panose="020B0604030504040204" pitchFamily="34" charset="0"/>
              </a:rPr>
              <a:t> attribute, which indicates the link's destination.</a:t>
            </a:r>
          </a:p>
          <a:p>
            <a:pPr lvl="1">
              <a:lnSpc>
                <a:spcPct val="150000"/>
              </a:lnSpc>
            </a:pPr>
            <a:r>
              <a:rPr dirty="0" sz="1300" lang="en-US">
                <a:solidFill>
                  <a:schemeClr val="tx2">
                    <a:lumMod val="50000"/>
                  </a:schemeClr>
                </a:solidFill>
                <a:latin typeface="Verdana" panose="020B0604030504040204" pitchFamily="34" charset="0"/>
                <a:ea typeface="Verdana" panose="020B0604030504040204" pitchFamily="34" charset="0"/>
              </a:rPr>
              <a:t>The link text is the part that will be visible to the reader.</a:t>
            </a:r>
          </a:p>
          <a:p>
            <a:pPr lvl="1">
              <a:lnSpc>
                <a:spcPct val="150000"/>
              </a:lnSpc>
            </a:pPr>
            <a:r>
              <a:rPr dirty="0" sz="1300" lang="en-US">
                <a:solidFill>
                  <a:schemeClr val="tx2">
                    <a:lumMod val="50000"/>
                  </a:schemeClr>
                </a:solidFill>
                <a:latin typeface="Verdana" panose="020B0604030504040204" pitchFamily="34" charset="0"/>
                <a:ea typeface="Verdana" panose="020B0604030504040204" pitchFamily="34" charset="0"/>
              </a:rPr>
              <a:t>Clicking on the link text, will send the reader to the specified URL address.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383">
                                            <p:txEl>
                                              <p:pRg st="0" end="0"/>
                                            </p:txEl>
                                          </p:spTgt>
                                        </p:tgtEl>
                                        <p:attrNameLst>
                                          <p:attrName>style.visibility</p:attrName>
                                        </p:attrNameLst>
                                      </p:cBhvr>
                                      <p:to>
                                        <p:strVal val="visible"/>
                                      </p:to>
                                    </p:set>
                                    <p:anim calcmode="lin" valueType="num">
                                      <p:cBhvr additive="base">
                                        <p:cTn dur="500" fill="hold" id="7"/>
                                        <p:tgtEl>
                                          <p:spTgt spid="104938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3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383">
                                            <p:txEl>
                                              <p:pRg st="1" end="1"/>
                                            </p:txEl>
                                          </p:spTgt>
                                        </p:tgtEl>
                                        <p:attrNameLst>
                                          <p:attrName>style.visibility</p:attrName>
                                        </p:attrNameLst>
                                      </p:cBhvr>
                                      <p:to>
                                        <p:strVal val="visible"/>
                                      </p:to>
                                    </p:set>
                                    <p:anim calcmode="lin" valueType="num">
                                      <p:cBhvr additive="base">
                                        <p:cTn dur="500" fill="hold" id="13"/>
                                        <p:tgtEl>
                                          <p:spTgt spid="104938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3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383">
                                            <p:txEl>
                                              <p:pRg st="2" end="2"/>
                                            </p:txEl>
                                          </p:spTgt>
                                        </p:tgtEl>
                                        <p:attrNameLst>
                                          <p:attrName>style.visibility</p:attrName>
                                        </p:attrNameLst>
                                      </p:cBhvr>
                                      <p:to>
                                        <p:strVal val="visible"/>
                                      </p:to>
                                    </p:set>
                                    <p:anim calcmode="lin" valueType="num">
                                      <p:cBhvr additive="base">
                                        <p:cTn dur="500" fill="hold" id="19"/>
                                        <p:tgtEl>
                                          <p:spTgt spid="104938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3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383">
                                            <p:txEl>
                                              <p:pRg st="3" end="3"/>
                                            </p:txEl>
                                          </p:spTgt>
                                        </p:tgtEl>
                                        <p:attrNameLst>
                                          <p:attrName>style.visibility</p:attrName>
                                        </p:attrNameLst>
                                      </p:cBhvr>
                                      <p:to>
                                        <p:strVal val="visible"/>
                                      </p:to>
                                    </p:set>
                                    <p:anim calcmode="lin" valueType="num">
                                      <p:cBhvr additive="base">
                                        <p:cTn dur="500" fill="hold" id="25"/>
                                        <p:tgtEl>
                                          <p:spTgt spid="1049383">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3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383">
                                            <p:txEl>
                                              <p:pRg st="4" end="4"/>
                                            </p:txEl>
                                          </p:spTgt>
                                        </p:tgtEl>
                                        <p:attrNameLst>
                                          <p:attrName>style.visibility</p:attrName>
                                        </p:attrNameLst>
                                      </p:cBhvr>
                                      <p:to>
                                        <p:strVal val="visible"/>
                                      </p:to>
                                    </p:set>
                                    <p:anim calcmode="lin" valueType="num">
                                      <p:cBhvr additive="base">
                                        <p:cTn dur="500" fill="hold" id="31"/>
                                        <p:tgtEl>
                                          <p:spTgt spid="1049383">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3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383">
                                            <p:txEl>
                                              <p:pRg st="5" end="5"/>
                                            </p:txEl>
                                          </p:spTgt>
                                        </p:tgtEl>
                                        <p:attrNameLst>
                                          <p:attrName>style.visibility</p:attrName>
                                        </p:attrNameLst>
                                      </p:cBhvr>
                                      <p:to>
                                        <p:strVal val="visible"/>
                                      </p:to>
                                    </p:set>
                                    <p:anim calcmode="lin" valueType="num">
                                      <p:cBhvr additive="base">
                                        <p:cTn dur="500" fill="hold" id="37"/>
                                        <p:tgtEl>
                                          <p:spTgt spid="1049383">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38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383">
                                            <p:txEl>
                                              <p:pRg st="7" end="7"/>
                                            </p:txEl>
                                          </p:spTgt>
                                        </p:tgtEl>
                                        <p:attrNameLst>
                                          <p:attrName>style.visibility</p:attrName>
                                        </p:attrNameLst>
                                      </p:cBhvr>
                                      <p:to>
                                        <p:strVal val="visible"/>
                                      </p:to>
                                    </p:set>
                                    <p:anim calcmode="lin" valueType="num">
                                      <p:cBhvr additive="base">
                                        <p:cTn dur="500" fill="hold" id="43"/>
                                        <p:tgtEl>
                                          <p:spTgt spid="1049383">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38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383">
                                            <p:txEl>
                                              <p:pRg st="8" end="8"/>
                                            </p:txEl>
                                          </p:spTgt>
                                        </p:tgtEl>
                                        <p:attrNameLst>
                                          <p:attrName>style.visibility</p:attrName>
                                        </p:attrNameLst>
                                      </p:cBhvr>
                                      <p:to>
                                        <p:strVal val="visible"/>
                                      </p:to>
                                    </p:set>
                                    <p:anim calcmode="lin" valueType="num">
                                      <p:cBhvr additive="base">
                                        <p:cTn dur="500" fill="hold" id="49"/>
                                        <p:tgtEl>
                                          <p:spTgt spid="1049383">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383">
                                            <p:txEl>
                                              <p:pRg st="8" end="8"/>
                                            </p:txEl>
                                          </p:spTgt>
                                        </p:tgtEl>
                                        <p:attrNameLst>
                                          <p:attrName>ppt_y</p:attrName>
                                        </p:attrNameLst>
                                      </p:cBhvr>
                                      <p:tavLst>
                                        <p:tav tm="0">
                                          <p:val>
                                            <p:strVal val="1+#ppt_h/2"/>
                                          </p:val>
                                        </p:tav>
                                        <p:tav tm="100000">
                                          <p:val>
                                            <p:strVal val="#ppt_y"/>
                                          </p:val>
                                        </p:tav>
                                      </p:tavLst>
                                    </p:anim>
                                  </p:childTnLst>
                                </p:cTn>
                              </p:par>
                              <p:par>
                                <p:cTn fill="hold" grpId="0" id="51" nodeType="withEffect" presetClass="entr" presetID="2" presetSubtype="4">
                                  <p:stCondLst>
                                    <p:cond delay="0"/>
                                  </p:stCondLst>
                                  <p:childTnLst>
                                    <p:set>
                                      <p:cBhvr>
                                        <p:cTn dur="1" fill="hold" id="52">
                                          <p:stCondLst>
                                            <p:cond delay="0"/>
                                          </p:stCondLst>
                                        </p:cTn>
                                        <p:tgtEl>
                                          <p:spTgt spid="1049383">
                                            <p:txEl>
                                              <p:pRg st="9" end="9"/>
                                            </p:txEl>
                                          </p:spTgt>
                                        </p:tgtEl>
                                        <p:attrNameLst>
                                          <p:attrName>style.visibility</p:attrName>
                                        </p:attrNameLst>
                                      </p:cBhvr>
                                      <p:to>
                                        <p:strVal val="visible"/>
                                      </p:to>
                                    </p:set>
                                    <p:anim calcmode="lin" valueType="num">
                                      <p:cBhvr additive="base">
                                        <p:cTn dur="500" fill="hold" id="53"/>
                                        <p:tgtEl>
                                          <p:spTgt spid="1049383">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4"/>
                                        <p:tgtEl>
                                          <p:spTgt spid="1049383">
                                            <p:txEl>
                                              <p:pRg st="9" end="9"/>
                                            </p:txEl>
                                          </p:spTgt>
                                        </p:tgtEl>
                                        <p:attrNameLst>
                                          <p:attrName>ppt_y</p:attrName>
                                        </p:attrNameLst>
                                      </p:cBhvr>
                                      <p:tavLst>
                                        <p:tav tm="0">
                                          <p:val>
                                            <p:strVal val="1+#ppt_h/2"/>
                                          </p:val>
                                        </p:tav>
                                        <p:tav tm="100000">
                                          <p:val>
                                            <p:strVal val="#ppt_y"/>
                                          </p:val>
                                        </p:tav>
                                      </p:tavLst>
                                    </p:anim>
                                  </p:childTnLst>
                                </p:cTn>
                              </p:par>
                              <p:par>
                                <p:cTn fill="hold" grpId="0" id="55" nodeType="withEffect" presetClass="entr" presetID="2" presetSubtype="4">
                                  <p:stCondLst>
                                    <p:cond delay="0"/>
                                  </p:stCondLst>
                                  <p:childTnLst>
                                    <p:set>
                                      <p:cBhvr>
                                        <p:cTn dur="1" fill="hold" id="56">
                                          <p:stCondLst>
                                            <p:cond delay="0"/>
                                          </p:stCondLst>
                                        </p:cTn>
                                        <p:tgtEl>
                                          <p:spTgt spid="1049383">
                                            <p:txEl>
                                              <p:pRg st="10" end="10"/>
                                            </p:txEl>
                                          </p:spTgt>
                                        </p:tgtEl>
                                        <p:attrNameLst>
                                          <p:attrName>style.visibility</p:attrName>
                                        </p:attrNameLst>
                                      </p:cBhvr>
                                      <p:to>
                                        <p:strVal val="visible"/>
                                      </p:to>
                                    </p:set>
                                    <p:anim calcmode="lin" valueType="num">
                                      <p:cBhvr additive="base">
                                        <p:cTn dur="500" fill="hold" id="57"/>
                                        <p:tgtEl>
                                          <p:spTgt spid="1049383">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8"/>
                                        <p:tgtEl>
                                          <p:spTgt spid="1049383">
                                            <p:txEl>
                                              <p:pRg st="10" end="10"/>
                                            </p:txEl>
                                          </p:spTgt>
                                        </p:tgtEl>
                                        <p:attrNameLst>
                                          <p:attrName>ppt_y</p:attrName>
                                        </p:attrNameLst>
                                      </p:cBhvr>
                                      <p:tavLst>
                                        <p:tav tm="0">
                                          <p:val>
                                            <p:strVal val="1+#ppt_h/2"/>
                                          </p:val>
                                        </p:tav>
                                        <p:tav tm="100000">
                                          <p:val>
                                            <p:strVal val="#ppt_y"/>
                                          </p:val>
                                        </p:tav>
                                      </p:tavLst>
                                    </p:anim>
                                  </p:childTnLst>
                                </p:cTn>
                              </p:par>
                              <p:par>
                                <p:cTn fill="hold" grpId="0" id="59" nodeType="withEffect" presetClass="entr" presetID="2" presetSubtype="4">
                                  <p:stCondLst>
                                    <p:cond delay="0"/>
                                  </p:stCondLst>
                                  <p:childTnLst>
                                    <p:set>
                                      <p:cBhvr>
                                        <p:cTn dur="1" fill="hold" id="60">
                                          <p:stCondLst>
                                            <p:cond delay="0"/>
                                          </p:stCondLst>
                                        </p:cTn>
                                        <p:tgtEl>
                                          <p:spTgt spid="1049383">
                                            <p:txEl>
                                              <p:pRg st="11" end="11"/>
                                            </p:txEl>
                                          </p:spTgt>
                                        </p:tgtEl>
                                        <p:attrNameLst>
                                          <p:attrName>style.visibility</p:attrName>
                                        </p:attrNameLst>
                                      </p:cBhvr>
                                      <p:to>
                                        <p:strVal val="visible"/>
                                      </p:to>
                                    </p:set>
                                    <p:anim calcmode="lin" valueType="num">
                                      <p:cBhvr additive="base">
                                        <p:cTn dur="500" fill="hold" id="61"/>
                                        <p:tgtEl>
                                          <p:spTgt spid="1049383">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4938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8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417" name=""/>
        <p:cNvGrpSpPr/>
        <p:nvPr/>
      </p:nvGrpSpPr>
      <p:grpSpPr>
        <a:xfrm>
          <a:off x="0" y="0"/>
          <a:ext cx="0" cy="0"/>
          <a:chOff x="0" y="0"/>
          <a:chExt cx="0" cy="0"/>
        </a:xfrm>
      </p:grpSpPr>
      <p:sp>
        <p:nvSpPr>
          <p:cNvPr id="1049384" name="Title 1"/>
          <p:cNvSpPr>
            <a:spLocks noGrp="1"/>
          </p:cNvSpPr>
          <p:nvPr>
            <p:ph type="title"/>
          </p:nvPr>
        </p:nvSpPr>
        <p:spPr>
          <a:xfrm>
            <a:off x="1143000" y="105508"/>
            <a:ext cx="4734017" cy="691662"/>
          </a:xfrm>
        </p:spPr>
        <p:txBody>
          <a:bodyPr>
            <a:normAutofit fontScale="90000"/>
          </a:bodyPr>
          <a:p>
            <a:r>
              <a:rPr b="1" cap="none" dirty="0" sz="3200" lang="en-US">
                <a:solidFill>
                  <a:srgbClr val="FF0000"/>
                </a:solidFill>
              </a:rPr>
              <a:t>HTML Links</a:t>
            </a:r>
            <a:endParaRPr b="1" cap="none" dirty="0" sz="3200" lang="en-IN">
              <a:solidFill>
                <a:srgbClr val="FF0000"/>
              </a:solidFill>
            </a:endParaRPr>
          </a:p>
        </p:txBody>
      </p:sp>
      <p:sp>
        <p:nvSpPr>
          <p:cNvPr id="1049385" name="Content Placeholder 2"/>
          <p:cNvSpPr>
            <a:spLocks noGrp="1"/>
          </p:cNvSpPr>
          <p:nvPr>
            <p:ph idx="1"/>
          </p:nvPr>
        </p:nvSpPr>
        <p:spPr>
          <a:xfrm>
            <a:off x="286990" y="949911"/>
            <a:ext cx="5350330" cy="5779363"/>
          </a:xfrm>
          <a:solidFill>
            <a:schemeClr val="accent1">
              <a:lumMod val="40000"/>
              <a:lumOff val="60000"/>
            </a:schemeClr>
          </a:solidFill>
        </p:spPr>
        <p:txBody>
          <a:bodyPr>
            <a:norm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solidFill>
                  <a:srgbClr val="000000"/>
                </a:solidFill>
                <a:latin typeface="Consolas" panose="020B0609020204030204" pitchFamily="49" charset="0"/>
              </a:rPr>
              <a:t>Link</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100" lang="en-US">
              <a:solidFill>
                <a:srgbClr val="0000CD"/>
              </a:solidFill>
              <a:latin typeface="Consolas" panose="020B0609020204030204" pitchFamily="49" charset="0"/>
            </a:endParaRPr>
          </a:p>
          <a:p>
            <a:pPr algn="l" indent="0" marL="0">
              <a:lnSpc>
                <a:spcPct val="150000"/>
              </a:lnSpc>
              <a:spcBef>
                <a:spcPts val="0"/>
              </a:spcBef>
              <a:buNone/>
            </a:pPr>
            <a:r>
              <a:rPr b="0" dirty="0" sz="1000" i="0" lang="en-IN">
                <a:solidFill>
                  <a:srgbClr val="0000CD"/>
                </a:solidFill>
                <a:effectLst/>
                <a:latin typeface="Consolas" panose="020B0609020204030204" pitchFamily="49" charset="0"/>
              </a:rPr>
              <a:t>&lt;</a:t>
            </a:r>
            <a:r>
              <a:rPr b="0" dirty="0" sz="1000" i="0" lang="en-IN">
                <a:solidFill>
                  <a:srgbClr val="A52A2A"/>
                </a:solidFill>
                <a:effectLst/>
                <a:latin typeface="Consolas" panose="020B0609020204030204" pitchFamily="49" charset="0"/>
              </a:rPr>
              <a:t>a</a:t>
            </a:r>
            <a:r>
              <a:rPr b="0" dirty="0" sz="1000" i="0" lang="en-IN">
                <a:solidFill>
                  <a:srgbClr val="FF0000"/>
                </a:solidFill>
                <a:effectLst/>
                <a:latin typeface="Consolas" panose="020B0609020204030204" pitchFamily="49" charset="0"/>
              </a:rPr>
              <a:t> </a:t>
            </a:r>
            <a:r>
              <a:rPr b="0" dirty="0" sz="1000" i="0" lang="en-IN" err="1">
                <a:solidFill>
                  <a:srgbClr val="FF0000"/>
                </a:solidFill>
                <a:effectLst/>
                <a:latin typeface="Consolas" panose="020B0609020204030204" pitchFamily="49" charset="0"/>
              </a:rPr>
              <a:t>href</a:t>
            </a:r>
            <a:r>
              <a:rPr b="0" dirty="0" sz="1000" i="0" lang="en-IN">
                <a:solidFill>
                  <a:srgbClr val="0000CD"/>
                </a:solidFill>
                <a:effectLst/>
                <a:latin typeface="Consolas" panose="020B0609020204030204" pitchFamily="49" charset="0"/>
              </a:rPr>
              <a:t>="https://www.w3schools.com/"&gt;</a:t>
            </a:r>
            <a:r>
              <a:rPr b="0" dirty="0" sz="1000" i="0" lang="en-IN">
                <a:solidFill>
                  <a:srgbClr val="000000"/>
                </a:solidFill>
                <a:effectLst/>
                <a:latin typeface="Consolas" panose="020B0609020204030204" pitchFamily="49" charset="0"/>
              </a:rPr>
              <a:t>Visit W3Schools.com!</a:t>
            </a:r>
            <a:r>
              <a:rPr b="0" dirty="0" sz="1000" i="0" lang="en-IN">
                <a:solidFill>
                  <a:srgbClr val="0000CD"/>
                </a:solidFill>
                <a:effectLst/>
                <a:latin typeface="Consolas" panose="020B0609020204030204" pitchFamily="49" charset="0"/>
              </a:rPr>
              <a:t>&lt;</a:t>
            </a:r>
            <a:r>
              <a:rPr b="0" dirty="0" sz="1000" i="0" lang="en-IN">
                <a:solidFill>
                  <a:srgbClr val="A52A2A"/>
                </a:solidFill>
                <a:effectLst/>
                <a:latin typeface="Consolas" panose="020B0609020204030204" pitchFamily="49" charset="0"/>
              </a:rPr>
              <a:t>/a</a:t>
            </a:r>
            <a:r>
              <a:rPr b="0" dirty="0" sz="1000" i="0" lang="en-IN">
                <a:solidFill>
                  <a:srgbClr val="0000CD"/>
                </a:solidFill>
                <a:effectLst/>
                <a:latin typeface="Consolas" panose="020B0609020204030204" pitchFamily="49" charset="0"/>
              </a:rPr>
              <a:t>&gt;</a:t>
            </a:r>
            <a:endParaRPr dirty="0" sz="1100" lang="en-US">
              <a:solidFill>
                <a:srgbClr val="0000CD"/>
              </a:solidFill>
              <a:latin typeface="Consolas" panose="020B0609020204030204" pitchFamily="49" charset="0"/>
            </a:endParaRPr>
          </a:p>
          <a:p>
            <a:pPr algn="l" indent="0" marL="0">
              <a:lnSpc>
                <a:spcPct val="150000"/>
              </a:lnSpc>
              <a:spcBef>
                <a:spcPts val="0"/>
              </a:spcBef>
              <a:buNone/>
            </a:pP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a</a:t>
            </a:r>
            <a:r>
              <a:rPr b="0" dirty="0" sz="1000" i="0" lang="en-US">
                <a:solidFill>
                  <a:srgbClr val="FF0000"/>
                </a:solidFill>
                <a:effectLst/>
                <a:latin typeface="Consolas" panose="020B0609020204030204" pitchFamily="49" charset="0"/>
              </a:rPr>
              <a:t> </a:t>
            </a:r>
            <a:r>
              <a:rPr b="0" dirty="0" sz="1000" i="0" lang="en-US" err="1">
                <a:solidFill>
                  <a:srgbClr val="FF0000"/>
                </a:solidFill>
                <a:effectLst/>
                <a:latin typeface="Consolas" panose="020B0609020204030204" pitchFamily="49" charset="0"/>
              </a:rPr>
              <a:t>href</a:t>
            </a:r>
            <a:r>
              <a:rPr b="0" dirty="0" sz="1000" i="0" lang="en-US">
                <a:solidFill>
                  <a:srgbClr val="0000CD"/>
                </a:solidFill>
                <a:effectLst/>
                <a:latin typeface="Consolas" panose="020B0609020204030204" pitchFamily="49" charset="0"/>
              </a:rPr>
              <a:t>="https://www.w3schools.com/"</a:t>
            </a:r>
            <a:r>
              <a:rPr b="0" dirty="0" sz="1000" i="0" lang="en-US">
                <a:solidFill>
                  <a:srgbClr val="FF0000"/>
                </a:solidFill>
                <a:effectLst/>
                <a:latin typeface="Consolas" panose="020B0609020204030204" pitchFamily="49" charset="0"/>
              </a:rPr>
              <a:t> target</a:t>
            </a:r>
            <a:r>
              <a:rPr b="0" dirty="0" sz="1000" i="0" lang="en-US">
                <a:solidFill>
                  <a:srgbClr val="0000CD"/>
                </a:solidFill>
                <a:effectLst/>
                <a:latin typeface="Consolas" panose="020B0609020204030204" pitchFamily="49" charset="0"/>
              </a:rPr>
              <a:t>="_blank"&gt;</a:t>
            </a:r>
            <a:r>
              <a:rPr b="0" dirty="0" sz="1000" i="0" lang="en-US">
                <a:solidFill>
                  <a:srgbClr val="000000"/>
                </a:solidFill>
                <a:effectLst/>
                <a:latin typeface="Consolas" panose="020B0609020204030204" pitchFamily="49" charset="0"/>
              </a:rPr>
              <a:t>Visit W3Schools!</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/a</a:t>
            </a:r>
            <a:r>
              <a:rPr b="0" dirty="0" sz="1000" i="0" lang="en-US">
                <a:solidFill>
                  <a:srgbClr val="0000CD"/>
                </a:solidFill>
                <a:effectLst/>
                <a:latin typeface="Consolas" panose="020B0609020204030204" pitchFamily="49" charset="0"/>
              </a:rPr>
              <a:t>&gt;</a:t>
            </a:r>
            <a:endParaRPr dirty="0" sz="11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sp>
        <p:nvSpPr>
          <p:cNvPr id="1049386" name="Rectangle 2"/>
          <p:cNvSpPr>
            <a:spLocks noChangeArrowheads="1"/>
          </p:cNvSpPr>
          <p:nvPr/>
        </p:nvSpPr>
        <p:spPr bwMode="auto">
          <a:xfrm>
            <a:off x="5877016" y="259109"/>
            <a:ext cx="6125593" cy="6161687"/>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latinLnBrk="0" lvl="0" marR="0" rtl="0">
              <a:lnSpc>
                <a:spcPct val="200000"/>
              </a:lnSpc>
              <a:spcBef>
                <a:spcPct val="0"/>
              </a:spcBef>
              <a:spcAft>
                <a:spcPct val="0"/>
              </a:spcAft>
              <a:buClrTx/>
              <a:buSzTx/>
            </a:pP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By default, links will appear as follows in all browsers:</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1"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An unvisited link </a:t>
            </a: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is underlined and blue</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1"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A visited link </a:t>
            </a: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is underlined and purple</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baseline="0" b="1"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An active link </a:t>
            </a: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is underlined and red</a:t>
            </a:r>
          </a:p>
          <a:p>
            <a:pPr algn="l" defTabSz="914400" eaLnBrk="0" fontAlgn="base" hangingPunct="0" latinLnBrk="0" lvl="0" marR="0" rtl="0">
              <a:lnSpc>
                <a:spcPct val="200000"/>
              </a:lnSpc>
              <a:spcBef>
                <a:spcPct val="0"/>
              </a:spcBef>
              <a:spcAft>
                <a:spcPct val="0"/>
              </a:spcAft>
              <a:buClrTx/>
              <a:buSzTx/>
            </a:pPr>
            <a:endParaRPr altLang="en-US" dirty="0" sz="1200" lang="en-US">
              <a:solidFill>
                <a:schemeClr val="tx2">
                  <a:lumMod val="50000"/>
                </a:schemeClr>
              </a:solidFill>
              <a:latin typeface="Verdana" panose="020B0604030504040204" pitchFamily="34" charset="0"/>
              <a:ea typeface="Verdana" panose="020B0604030504040204" pitchFamily="34" charset="0"/>
            </a:endParaRPr>
          </a:p>
          <a:p>
            <a:pPr algn="l" defTabSz="914400" eaLnBrk="0" fontAlgn="base" hangingPunct="0" latinLnBrk="0" lvl="0" marR="0" rtl="0">
              <a:lnSpc>
                <a:spcPct val="200000"/>
              </a:lnSpc>
              <a:spcBef>
                <a:spcPct val="0"/>
              </a:spcBef>
              <a:spcAft>
                <a:spcPct val="0"/>
              </a:spcAft>
              <a:buClrTx/>
              <a:buSzTx/>
            </a:pPr>
            <a:r>
              <a:rPr altLang="en-US" baseline="0" b="0" cap="none" dirty="0" sz="12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Links can be styled with CSS, to get another look</a:t>
            </a:r>
          </a:p>
          <a:p>
            <a:pPr algn="l" defTabSz="914400" eaLnBrk="0" fontAlgn="base" hangingPunct="0" latinLnBrk="0" lvl="0" marR="0" rtl="0">
              <a:lnSpc>
                <a:spcPct val="200000"/>
              </a:lnSpc>
              <a:spcBef>
                <a:spcPct val="0"/>
              </a:spcBef>
              <a:spcAft>
                <a:spcPct val="0"/>
              </a:spcAft>
              <a:buClrTx/>
              <a:buSzTx/>
            </a:pPr>
            <a:endParaRPr altLang="en-US" dirty="0" sz="1200" lang="en-US">
              <a:solidFill>
                <a:schemeClr val="tx2">
                  <a:lumMod val="50000"/>
                </a:schemeClr>
              </a:solidFill>
              <a:latin typeface="Verdana" panose="020B0604030504040204" pitchFamily="34" charset="0"/>
              <a:ea typeface="Verdana" panose="020B0604030504040204" pitchFamily="34" charset="0"/>
            </a:endParaRP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200" lang="en-US">
                <a:solidFill>
                  <a:schemeClr val="tx2">
                    <a:lumMod val="50000"/>
                  </a:schemeClr>
                </a:solidFill>
                <a:latin typeface="Verdana" panose="020B0604030504040204" pitchFamily="34" charset="0"/>
                <a:ea typeface="Verdana" panose="020B0604030504040204" pitchFamily="34" charset="0"/>
              </a:rPr>
              <a:t>By default, the linked page will be displayed in the current browser window. </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200" lang="en-US">
                <a:solidFill>
                  <a:schemeClr val="tx2">
                    <a:lumMod val="50000"/>
                  </a:schemeClr>
                </a:solidFill>
                <a:latin typeface="Verdana" panose="020B0604030504040204" pitchFamily="34" charset="0"/>
                <a:ea typeface="Verdana" panose="020B0604030504040204" pitchFamily="34" charset="0"/>
              </a:rPr>
              <a:t>To change this, specify another target for the link.</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200" lang="en-US">
                <a:solidFill>
                  <a:schemeClr val="tx2">
                    <a:lumMod val="50000"/>
                  </a:schemeClr>
                </a:solidFill>
                <a:latin typeface="Verdana" panose="020B0604030504040204" pitchFamily="34" charset="0"/>
                <a:ea typeface="Verdana" panose="020B0604030504040204" pitchFamily="34" charset="0"/>
              </a:rPr>
              <a:t>The target attribute specifies where to open the linked document.</a:t>
            </a:r>
          </a:p>
          <a:p>
            <a:pPr algn="l" defTabSz="914400" eaLnBrk="0" fontAlgn="base" hangingPunct="0" indent="-171450" latinLnBrk="0" lvl="0" marL="171450" marR="0" rtl="0">
              <a:lnSpc>
                <a:spcPct val="200000"/>
              </a:lnSpc>
              <a:spcBef>
                <a:spcPct val="0"/>
              </a:spcBef>
              <a:spcAft>
                <a:spcPct val="0"/>
              </a:spcAft>
              <a:buClrTx/>
              <a:buSzTx/>
              <a:buFont typeface="Arial" panose="020B0604020202020204" pitchFamily="34" charset="0"/>
              <a:buChar char="•"/>
            </a:pPr>
            <a:r>
              <a:rPr altLang="en-US" dirty="0" sz="1200" lang="en-US">
                <a:solidFill>
                  <a:schemeClr val="tx2">
                    <a:lumMod val="50000"/>
                  </a:schemeClr>
                </a:solidFill>
                <a:latin typeface="Verdana" panose="020B0604030504040204" pitchFamily="34" charset="0"/>
                <a:ea typeface="Verdana" panose="020B0604030504040204" pitchFamily="34" charset="0"/>
              </a:rPr>
              <a:t>The target attribute can have one of the following values:</a:t>
            </a:r>
          </a:p>
          <a:p>
            <a:pPr defTabSz="914400" eaLnBrk="0" fontAlgn="base" hangingPunct="0" indent="-171450" lvl="1" marL="628650">
              <a:lnSpc>
                <a:spcPct val="200000"/>
              </a:lnSpc>
              <a:spcBef>
                <a:spcPct val="0"/>
              </a:spcBef>
              <a:spcAft>
                <a:spcPct val="0"/>
              </a:spcAft>
              <a:buFont typeface="Arial" panose="020B0604020202020204" pitchFamily="34" charset="0"/>
              <a:buChar char="•"/>
            </a:pPr>
            <a:r>
              <a:rPr altLang="en-US" b="1" dirty="0" sz="1100" lang="en-US">
                <a:solidFill>
                  <a:schemeClr val="tx2">
                    <a:lumMod val="50000"/>
                  </a:schemeClr>
                </a:solidFill>
                <a:latin typeface="Verdana" panose="020B0604030504040204" pitchFamily="34" charset="0"/>
                <a:ea typeface="Verdana" panose="020B0604030504040204" pitchFamily="34" charset="0"/>
              </a:rPr>
              <a:t>_self</a:t>
            </a:r>
            <a:r>
              <a:rPr altLang="en-US" dirty="0" sz="1100" lang="en-US">
                <a:solidFill>
                  <a:schemeClr val="tx2">
                    <a:lumMod val="50000"/>
                  </a:schemeClr>
                </a:solidFill>
                <a:latin typeface="Verdana" panose="020B0604030504040204" pitchFamily="34" charset="0"/>
                <a:ea typeface="Verdana" panose="020B0604030504040204" pitchFamily="34" charset="0"/>
              </a:rPr>
              <a:t> - Default. Opens the document in the same window/tab as it was clicked</a:t>
            </a:r>
          </a:p>
          <a:p>
            <a:pPr defTabSz="914400" eaLnBrk="0" fontAlgn="base" hangingPunct="0" indent="-171450" lvl="1" marL="628650">
              <a:lnSpc>
                <a:spcPct val="200000"/>
              </a:lnSpc>
              <a:spcBef>
                <a:spcPct val="0"/>
              </a:spcBef>
              <a:spcAft>
                <a:spcPct val="0"/>
              </a:spcAft>
              <a:buFont typeface="Arial" panose="020B0604020202020204" pitchFamily="34" charset="0"/>
              <a:buChar char="•"/>
            </a:pPr>
            <a:r>
              <a:rPr altLang="en-US" b="1" dirty="0" sz="1100" lang="en-US">
                <a:solidFill>
                  <a:schemeClr val="tx2">
                    <a:lumMod val="50000"/>
                  </a:schemeClr>
                </a:solidFill>
                <a:latin typeface="Verdana" panose="020B0604030504040204" pitchFamily="34" charset="0"/>
                <a:ea typeface="Verdana" panose="020B0604030504040204" pitchFamily="34" charset="0"/>
              </a:rPr>
              <a:t>_blank </a:t>
            </a:r>
            <a:r>
              <a:rPr altLang="en-US" dirty="0" sz="1100" lang="en-US">
                <a:solidFill>
                  <a:schemeClr val="tx2">
                    <a:lumMod val="50000"/>
                  </a:schemeClr>
                </a:solidFill>
                <a:latin typeface="Verdana" panose="020B0604030504040204" pitchFamily="34" charset="0"/>
                <a:ea typeface="Verdana" panose="020B0604030504040204" pitchFamily="34" charset="0"/>
              </a:rPr>
              <a:t>- Opens the document in a new window or tab</a:t>
            </a:r>
          </a:p>
          <a:p>
            <a:pPr defTabSz="914400" eaLnBrk="0" fontAlgn="base" hangingPunct="0" indent="-171450" lvl="1" marL="628650">
              <a:lnSpc>
                <a:spcPct val="200000"/>
              </a:lnSpc>
              <a:spcBef>
                <a:spcPct val="0"/>
              </a:spcBef>
              <a:spcAft>
                <a:spcPct val="0"/>
              </a:spcAft>
              <a:buFont typeface="Arial" panose="020B0604020202020204" pitchFamily="34" charset="0"/>
              <a:buChar char="•"/>
            </a:pPr>
            <a:r>
              <a:rPr altLang="en-US" b="1" dirty="0" sz="1100" lang="en-US">
                <a:solidFill>
                  <a:schemeClr val="tx2">
                    <a:lumMod val="50000"/>
                  </a:schemeClr>
                </a:solidFill>
                <a:latin typeface="Verdana" panose="020B0604030504040204" pitchFamily="34" charset="0"/>
                <a:ea typeface="Verdana" panose="020B0604030504040204" pitchFamily="34" charset="0"/>
              </a:rPr>
              <a:t>_parent </a:t>
            </a:r>
            <a:r>
              <a:rPr altLang="en-US" dirty="0" sz="1100" lang="en-US">
                <a:solidFill>
                  <a:schemeClr val="tx2">
                    <a:lumMod val="50000"/>
                  </a:schemeClr>
                </a:solidFill>
                <a:latin typeface="Verdana" panose="020B0604030504040204" pitchFamily="34" charset="0"/>
                <a:ea typeface="Verdana" panose="020B0604030504040204" pitchFamily="34" charset="0"/>
              </a:rPr>
              <a:t>- Opens the document in the parent frame</a:t>
            </a:r>
          </a:p>
          <a:p>
            <a:pPr defTabSz="914400" eaLnBrk="0" fontAlgn="base" hangingPunct="0" indent="-171450" lvl="1" marL="628650">
              <a:lnSpc>
                <a:spcPct val="200000"/>
              </a:lnSpc>
              <a:spcBef>
                <a:spcPct val="0"/>
              </a:spcBef>
              <a:spcAft>
                <a:spcPct val="0"/>
              </a:spcAft>
              <a:buFont typeface="Arial" panose="020B0604020202020204" pitchFamily="34" charset="0"/>
              <a:buChar char="•"/>
            </a:pPr>
            <a:r>
              <a:rPr altLang="en-US" b="1" dirty="0" sz="1100" lang="en-US">
                <a:solidFill>
                  <a:schemeClr val="tx2">
                    <a:lumMod val="50000"/>
                  </a:schemeClr>
                </a:solidFill>
                <a:latin typeface="Verdana" panose="020B0604030504040204" pitchFamily="34" charset="0"/>
                <a:ea typeface="Verdana" panose="020B0604030504040204" pitchFamily="34" charset="0"/>
              </a:rPr>
              <a:t>_top </a:t>
            </a:r>
            <a:r>
              <a:rPr altLang="en-US" dirty="0" sz="1100" lang="en-US">
                <a:solidFill>
                  <a:schemeClr val="tx2">
                    <a:lumMod val="50000"/>
                  </a:schemeClr>
                </a:solidFill>
                <a:latin typeface="Verdana" panose="020B0604030504040204" pitchFamily="34" charset="0"/>
                <a:ea typeface="Verdana" panose="020B0604030504040204" pitchFamily="34" charset="0"/>
              </a:rPr>
              <a:t>- Opens the document in the full body of the window</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386">
                                            <p:txEl>
                                              <p:pRg st="0" end="0"/>
                                            </p:txEl>
                                          </p:spTgt>
                                        </p:tgtEl>
                                        <p:attrNameLst>
                                          <p:attrName>style.visibility</p:attrName>
                                        </p:attrNameLst>
                                      </p:cBhvr>
                                      <p:to>
                                        <p:strVal val="visible"/>
                                      </p:to>
                                    </p:set>
                                    <p:anim calcmode="lin" valueType="num">
                                      <p:cBhvr additive="base">
                                        <p:cTn dur="500" fill="hold" id="7"/>
                                        <p:tgtEl>
                                          <p:spTgt spid="104938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3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386">
                                            <p:txEl>
                                              <p:pRg st="1" end="1"/>
                                            </p:txEl>
                                          </p:spTgt>
                                        </p:tgtEl>
                                        <p:attrNameLst>
                                          <p:attrName>style.visibility</p:attrName>
                                        </p:attrNameLst>
                                      </p:cBhvr>
                                      <p:to>
                                        <p:strVal val="visible"/>
                                      </p:to>
                                    </p:set>
                                    <p:anim calcmode="lin" valueType="num">
                                      <p:cBhvr additive="base">
                                        <p:cTn dur="500" fill="hold" id="13"/>
                                        <p:tgtEl>
                                          <p:spTgt spid="1049386">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38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386">
                                            <p:txEl>
                                              <p:pRg st="2" end="2"/>
                                            </p:txEl>
                                          </p:spTgt>
                                        </p:tgtEl>
                                        <p:attrNameLst>
                                          <p:attrName>style.visibility</p:attrName>
                                        </p:attrNameLst>
                                      </p:cBhvr>
                                      <p:to>
                                        <p:strVal val="visible"/>
                                      </p:to>
                                    </p:set>
                                    <p:anim calcmode="lin" valueType="num">
                                      <p:cBhvr additive="base">
                                        <p:cTn dur="500" fill="hold" id="19"/>
                                        <p:tgtEl>
                                          <p:spTgt spid="1049386">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38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386">
                                            <p:txEl>
                                              <p:pRg st="3" end="3"/>
                                            </p:txEl>
                                          </p:spTgt>
                                        </p:tgtEl>
                                        <p:attrNameLst>
                                          <p:attrName>style.visibility</p:attrName>
                                        </p:attrNameLst>
                                      </p:cBhvr>
                                      <p:to>
                                        <p:strVal val="visible"/>
                                      </p:to>
                                    </p:set>
                                    <p:anim calcmode="lin" valueType="num">
                                      <p:cBhvr additive="base">
                                        <p:cTn dur="500" fill="hold" id="25"/>
                                        <p:tgtEl>
                                          <p:spTgt spid="1049386">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38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386">
                                            <p:txEl>
                                              <p:pRg st="5" end="5"/>
                                            </p:txEl>
                                          </p:spTgt>
                                        </p:tgtEl>
                                        <p:attrNameLst>
                                          <p:attrName>style.visibility</p:attrName>
                                        </p:attrNameLst>
                                      </p:cBhvr>
                                      <p:to>
                                        <p:strVal val="visible"/>
                                      </p:to>
                                    </p:set>
                                    <p:anim calcmode="lin" valueType="num">
                                      <p:cBhvr additive="base">
                                        <p:cTn dur="500" fill="hold" id="31"/>
                                        <p:tgtEl>
                                          <p:spTgt spid="1049386">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38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386">
                                            <p:txEl>
                                              <p:pRg st="7" end="7"/>
                                            </p:txEl>
                                          </p:spTgt>
                                        </p:tgtEl>
                                        <p:attrNameLst>
                                          <p:attrName>style.visibility</p:attrName>
                                        </p:attrNameLst>
                                      </p:cBhvr>
                                      <p:to>
                                        <p:strVal val="visible"/>
                                      </p:to>
                                    </p:set>
                                    <p:anim calcmode="lin" valueType="num">
                                      <p:cBhvr additive="base">
                                        <p:cTn dur="500" fill="hold" id="37"/>
                                        <p:tgtEl>
                                          <p:spTgt spid="1049386">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38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386">
                                            <p:txEl>
                                              <p:pRg st="8" end="8"/>
                                            </p:txEl>
                                          </p:spTgt>
                                        </p:tgtEl>
                                        <p:attrNameLst>
                                          <p:attrName>style.visibility</p:attrName>
                                        </p:attrNameLst>
                                      </p:cBhvr>
                                      <p:to>
                                        <p:strVal val="visible"/>
                                      </p:to>
                                    </p:set>
                                    <p:anim calcmode="lin" valueType="num">
                                      <p:cBhvr additive="base">
                                        <p:cTn dur="500" fill="hold" id="43"/>
                                        <p:tgtEl>
                                          <p:spTgt spid="1049386">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38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386">
                                            <p:txEl>
                                              <p:pRg st="9" end="9"/>
                                            </p:txEl>
                                          </p:spTgt>
                                        </p:tgtEl>
                                        <p:attrNameLst>
                                          <p:attrName>style.visibility</p:attrName>
                                        </p:attrNameLst>
                                      </p:cBhvr>
                                      <p:to>
                                        <p:strVal val="visible"/>
                                      </p:to>
                                    </p:set>
                                    <p:anim calcmode="lin" valueType="num">
                                      <p:cBhvr additive="base">
                                        <p:cTn dur="500" fill="hold" id="49"/>
                                        <p:tgtEl>
                                          <p:spTgt spid="1049386">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38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9386">
                                            <p:txEl>
                                              <p:pRg st="10" end="10"/>
                                            </p:txEl>
                                          </p:spTgt>
                                        </p:tgtEl>
                                        <p:attrNameLst>
                                          <p:attrName>style.visibility</p:attrName>
                                        </p:attrNameLst>
                                      </p:cBhvr>
                                      <p:to>
                                        <p:strVal val="visible"/>
                                      </p:to>
                                    </p:set>
                                    <p:anim calcmode="lin" valueType="num">
                                      <p:cBhvr additive="base">
                                        <p:cTn dur="500" fill="hold" id="55"/>
                                        <p:tgtEl>
                                          <p:spTgt spid="1049386">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386">
                                            <p:txEl>
                                              <p:pRg st="10" end="10"/>
                                            </p:txEl>
                                          </p:spTgt>
                                        </p:tgtEl>
                                        <p:attrNameLst>
                                          <p:attrName>ppt_y</p:attrName>
                                        </p:attrNameLst>
                                      </p:cBhvr>
                                      <p:tavLst>
                                        <p:tav tm="0">
                                          <p:val>
                                            <p:strVal val="1+#ppt_h/2"/>
                                          </p:val>
                                        </p:tav>
                                        <p:tav tm="100000">
                                          <p:val>
                                            <p:strVal val="#ppt_y"/>
                                          </p:val>
                                        </p:tav>
                                      </p:tavLst>
                                    </p:anim>
                                  </p:childTnLst>
                                </p:cTn>
                              </p:par>
                              <p:par>
                                <p:cTn fill="hold" grpId="0" id="57" nodeType="withEffect" presetClass="entr" presetID="2" presetSubtype="4">
                                  <p:stCondLst>
                                    <p:cond delay="0"/>
                                  </p:stCondLst>
                                  <p:childTnLst>
                                    <p:set>
                                      <p:cBhvr>
                                        <p:cTn dur="1" fill="hold" id="58">
                                          <p:stCondLst>
                                            <p:cond delay="0"/>
                                          </p:stCondLst>
                                        </p:cTn>
                                        <p:tgtEl>
                                          <p:spTgt spid="1049386">
                                            <p:txEl>
                                              <p:pRg st="11" end="11"/>
                                            </p:txEl>
                                          </p:spTgt>
                                        </p:tgtEl>
                                        <p:attrNameLst>
                                          <p:attrName>style.visibility</p:attrName>
                                        </p:attrNameLst>
                                      </p:cBhvr>
                                      <p:to>
                                        <p:strVal val="visible"/>
                                      </p:to>
                                    </p:set>
                                    <p:anim calcmode="lin" valueType="num">
                                      <p:cBhvr additive="base">
                                        <p:cTn dur="500" fill="hold" id="59"/>
                                        <p:tgtEl>
                                          <p:spTgt spid="1049386">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60"/>
                                        <p:tgtEl>
                                          <p:spTgt spid="1049386">
                                            <p:txEl>
                                              <p:pRg st="11" end="11"/>
                                            </p:txEl>
                                          </p:spTgt>
                                        </p:tgtEl>
                                        <p:attrNameLst>
                                          <p:attrName>ppt_y</p:attrName>
                                        </p:attrNameLst>
                                      </p:cBhvr>
                                      <p:tavLst>
                                        <p:tav tm="0">
                                          <p:val>
                                            <p:strVal val="1+#ppt_h/2"/>
                                          </p:val>
                                        </p:tav>
                                        <p:tav tm="100000">
                                          <p:val>
                                            <p:strVal val="#ppt_y"/>
                                          </p:val>
                                        </p:tav>
                                      </p:tavLst>
                                    </p:anim>
                                  </p:childTnLst>
                                </p:cTn>
                              </p:par>
                              <p:par>
                                <p:cTn fill="hold" grpId="0" id="61" nodeType="withEffect" presetClass="entr" presetID="2" presetSubtype="4">
                                  <p:stCondLst>
                                    <p:cond delay="0"/>
                                  </p:stCondLst>
                                  <p:childTnLst>
                                    <p:set>
                                      <p:cBhvr>
                                        <p:cTn dur="1" fill="hold" id="62">
                                          <p:stCondLst>
                                            <p:cond delay="0"/>
                                          </p:stCondLst>
                                        </p:cTn>
                                        <p:tgtEl>
                                          <p:spTgt spid="1049386">
                                            <p:txEl>
                                              <p:pRg st="12" end="12"/>
                                            </p:txEl>
                                          </p:spTgt>
                                        </p:tgtEl>
                                        <p:attrNameLst>
                                          <p:attrName>style.visibility</p:attrName>
                                        </p:attrNameLst>
                                      </p:cBhvr>
                                      <p:to>
                                        <p:strVal val="visible"/>
                                      </p:to>
                                    </p:set>
                                    <p:anim calcmode="lin" valueType="num">
                                      <p:cBhvr additive="base">
                                        <p:cTn dur="500" fill="hold" id="63"/>
                                        <p:tgtEl>
                                          <p:spTgt spid="1049386">
                                            <p:txEl>
                                              <p:pRg st="12" end="12"/>
                                            </p:txEl>
                                          </p:spTgt>
                                        </p:tgtEl>
                                        <p:attrNameLst>
                                          <p:attrName>ppt_x</p:attrName>
                                        </p:attrNameLst>
                                      </p:cBhvr>
                                      <p:tavLst>
                                        <p:tav tm="0">
                                          <p:val>
                                            <p:strVal val="#ppt_x"/>
                                          </p:val>
                                        </p:tav>
                                        <p:tav tm="100000">
                                          <p:val>
                                            <p:strVal val="#ppt_x"/>
                                          </p:val>
                                        </p:tav>
                                      </p:tavLst>
                                    </p:anim>
                                    <p:anim calcmode="lin" valueType="num">
                                      <p:cBhvr additive="base">
                                        <p:cTn dur="500" fill="hold" id="64"/>
                                        <p:tgtEl>
                                          <p:spTgt spid="1049386">
                                            <p:txEl>
                                              <p:pRg st="12" end="12"/>
                                            </p:txEl>
                                          </p:spTgt>
                                        </p:tgtEl>
                                        <p:attrNameLst>
                                          <p:attrName>ppt_y</p:attrName>
                                        </p:attrNameLst>
                                      </p:cBhvr>
                                      <p:tavLst>
                                        <p:tav tm="0">
                                          <p:val>
                                            <p:strVal val="1+#ppt_h/2"/>
                                          </p:val>
                                        </p:tav>
                                        <p:tav tm="100000">
                                          <p:val>
                                            <p:strVal val="#ppt_y"/>
                                          </p:val>
                                        </p:tav>
                                      </p:tavLst>
                                    </p:anim>
                                  </p:childTnLst>
                                </p:cTn>
                              </p:par>
                              <p:par>
                                <p:cTn fill="hold" grpId="0" id="65" nodeType="withEffect" presetClass="entr" presetID="2" presetSubtype="4">
                                  <p:stCondLst>
                                    <p:cond delay="0"/>
                                  </p:stCondLst>
                                  <p:childTnLst>
                                    <p:set>
                                      <p:cBhvr>
                                        <p:cTn dur="1" fill="hold" id="66">
                                          <p:stCondLst>
                                            <p:cond delay="0"/>
                                          </p:stCondLst>
                                        </p:cTn>
                                        <p:tgtEl>
                                          <p:spTgt spid="1049386">
                                            <p:txEl>
                                              <p:pRg st="13" end="13"/>
                                            </p:txEl>
                                          </p:spTgt>
                                        </p:tgtEl>
                                        <p:attrNameLst>
                                          <p:attrName>style.visibility</p:attrName>
                                        </p:attrNameLst>
                                      </p:cBhvr>
                                      <p:to>
                                        <p:strVal val="visible"/>
                                      </p:to>
                                    </p:set>
                                    <p:anim calcmode="lin" valueType="num">
                                      <p:cBhvr additive="base">
                                        <p:cTn dur="500" fill="hold" id="67"/>
                                        <p:tgtEl>
                                          <p:spTgt spid="1049386">
                                            <p:txEl>
                                              <p:pRg st="13" end="13"/>
                                            </p:txEl>
                                          </p:spTgt>
                                        </p:tgtEl>
                                        <p:attrNameLst>
                                          <p:attrName>ppt_x</p:attrName>
                                        </p:attrNameLst>
                                      </p:cBhvr>
                                      <p:tavLst>
                                        <p:tav tm="0">
                                          <p:val>
                                            <p:strVal val="#ppt_x"/>
                                          </p:val>
                                        </p:tav>
                                        <p:tav tm="100000">
                                          <p:val>
                                            <p:strVal val="#ppt_x"/>
                                          </p:val>
                                        </p:tav>
                                      </p:tavLst>
                                    </p:anim>
                                    <p:anim calcmode="lin" valueType="num">
                                      <p:cBhvr additive="base">
                                        <p:cTn dur="500" fill="hold" id="68"/>
                                        <p:tgtEl>
                                          <p:spTgt spid="1049386">
                                            <p:txEl>
                                              <p:pRg st="13" end="13"/>
                                            </p:txEl>
                                          </p:spTgt>
                                        </p:tgtEl>
                                        <p:attrNameLst>
                                          <p:attrName>ppt_y</p:attrName>
                                        </p:attrNameLst>
                                      </p:cBhvr>
                                      <p:tavLst>
                                        <p:tav tm="0">
                                          <p:val>
                                            <p:strVal val="1+#ppt_h/2"/>
                                          </p:val>
                                        </p:tav>
                                        <p:tav tm="100000">
                                          <p:val>
                                            <p:strVal val="#ppt_y"/>
                                          </p:val>
                                        </p:tav>
                                      </p:tavLst>
                                    </p:anim>
                                  </p:childTnLst>
                                </p:cTn>
                              </p:par>
                              <p:par>
                                <p:cTn fill="hold" grpId="0" id="69" nodeType="withEffect" presetClass="entr" presetID="2" presetSubtype="4">
                                  <p:stCondLst>
                                    <p:cond delay="0"/>
                                  </p:stCondLst>
                                  <p:childTnLst>
                                    <p:set>
                                      <p:cBhvr>
                                        <p:cTn dur="1" fill="hold" id="70">
                                          <p:stCondLst>
                                            <p:cond delay="0"/>
                                          </p:stCondLst>
                                        </p:cTn>
                                        <p:tgtEl>
                                          <p:spTgt spid="1049386">
                                            <p:txEl>
                                              <p:pRg st="14" end="14"/>
                                            </p:txEl>
                                          </p:spTgt>
                                        </p:tgtEl>
                                        <p:attrNameLst>
                                          <p:attrName>style.visibility</p:attrName>
                                        </p:attrNameLst>
                                      </p:cBhvr>
                                      <p:to>
                                        <p:strVal val="visible"/>
                                      </p:to>
                                    </p:set>
                                    <p:anim calcmode="lin" valueType="num">
                                      <p:cBhvr additive="base">
                                        <p:cTn dur="500" fill="hold" id="71"/>
                                        <p:tgtEl>
                                          <p:spTgt spid="1049386">
                                            <p:txEl>
                                              <p:pRg st="14" end="14"/>
                                            </p:txEl>
                                          </p:spTgt>
                                        </p:tgtEl>
                                        <p:attrNameLst>
                                          <p:attrName>ppt_x</p:attrName>
                                        </p:attrNameLst>
                                      </p:cBhvr>
                                      <p:tavLst>
                                        <p:tav tm="0">
                                          <p:val>
                                            <p:strVal val="#ppt_x"/>
                                          </p:val>
                                        </p:tav>
                                        <p:tav tm="100000">
                                          <p:val>
                                            <p:strVal val="#ppt_x"/>
                                          </p:val>
                                        </p:tav>
                                      </p:tavLst>
                                    </p:anim>
                                    <p:anim calcmode="lin" valueType="num">
                                      <p:cBhvr additive="base">
                                        <p:cTn dur="500" fill="hold" id="72"/>
                                        <p:tgtEl>
                                          <p:spTgt spid="1049386">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86"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418" name=""/>
        <p:cNvGrpSpPr/>
        <p:nvPr/>
      </p:nvGrpSpPr>
      <p:grpSpPr>
        <a:xfrm>
          <a:off x="0" y="0"/>
          <a:ext cx="0" cy="0"/>
          <a:chOff x="0" y="0"/>
          <a:chExt cx="0" cy="0"/>
        </a:xfrm>
      </p:grpSpPr>
      <p:sp>
        <p:nvSpPr>
          <p:cNvPr id="1049387" name="Title 1"/>
          <p:cNvSpPr>
            <a:spLocks noGrp="1"/>
          </p:cNvSpPr>
          <p:nvPr>
            <p:ph type="title"/>
          </p:nvPr>
        </p:nvSpPr>
        <p:spPr>
          <a:xfrm>
            <a:off x="1119554" y="139604"/>
            <a:ext cx="4734017" cy="810307"/>
          </a:xfrm>
        </p:spPr>
        <p:txBody>
          <a:bodyPr>
            <a:normAutofit fontScale="90000"/>
          </a:bodyPr>
          <a:p>
            <a:r>
              <a:rPr b="1" cap="none" dirty="0" sz="3200" lang="en-US">
                <a:solidFill>
                  <a:srgbClr val="FF0000"/>
                </a:solidFill>
              </a:rPr>
              <a:t>HTML Links</a:t>
            </a:r>
            <a:endParaRPr b="1" cap="none" dirty="0" sz="3200" lang="en-IN">
              <a:solidFill>
                <a:srgbClr val="FF0000"/>
              </a:solidFill>
            </a:endParaRPr>
          </a:p>
        </p:txBody>
      </p:sp>
      <p:sp>
        <p:nvSpPr>
          <p:cNvPr id="1049388" name="Content Placeholder 2"/>
          <p:cNvSpPr>
            <a:spLocks noGrp="1"/>
          </p:cNvSpPr>
          <p:nvPr>
            <p:ph idx="1"/>
          </p:nvPr>
        </p:nvSpPr>
        <p:spPr>
          <a:xfrm>
            <a:off x="286990" y="949911"/>
            <a:ext cx="5350330" cy="5779363"/>
          </a:xfrm>
          <a:solidFill>
            <a:schemeClr val="accent1">
              <a:lumMod val="40000"/>
              <a:lumOff val="60000"/>
            </a:schemeClr>
          </a:solidFill>
        </p:spPr>
        <p:txBody>
          <a:bodyPr>
            <a:norm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solidFill>
                  <a:srgbClr val="000000"/>
                </a:solidFill>
                <a:latin typeface="Consolas" panose="020B0609020204030204" pitchFamily="49" charset="0"/>
              </a:rPr>
              <a:t>Link</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100" lang="en-US">
              <a:solidFill>
                <a:srgbClr val="0000CD"/>
              </a:solidFill>
              <a:latin typeface="Consolas" panose="020B0609020204030204" pitchFamily="49" charset="0"/>
            </a:endParaRPr>
          </a:p>
          <a:p>
            <a:pPr algn="l" indent="0" marL="0">
              <a:lnSpc>
                <a:spcPct val="150000"/>
              </a:lnSpc>
              <a:spcBef>
                <a:spcPts val="0"/>
              </a:spcBef>
              <a:buNone/>
            </a:pPr>
            <a:r>
              <a:rPr b="0" dirty="0" sz="1000" i="0" lang="en-IN">
                <a:solidFill>
                  <a:srgbClr val="0000CD"/>
                </a:solidFill>
                <a:effectLst/>
                <a:latin typeface="Consolas" panose="020B0609020204030204" pitchFamily="49" charset="0"/>
              </a:rPr>
              <a:t>&lt;</a:t>
            </a:r>
            <a:r>
              <a:rPr b="0" dirty="0" sz="1000" i="0" lang="en-IN">
                <a:solidFill>
                  <a:srgbClr val="A52A2A"/>
                </a:solidFill>
                <a:effectLst/>
                <a:latin typeface="Consolas" panose="020B0609020204030204" pitchFamily="49" charset="0"/>
              </a:rPr>
              <a:t>a</a:t>
            </a:r>
            <a:r>
              <a:rPr b="0" dirty="0" sz="1000" i="0" lang="en-IN">
                <a:solidFill>
                  <a:srgbClr val="FF0000"/>
                </a:solidFill>
                <a:effectLst/>
                <a:latin typeface="Consolas" panose="020B0609020204030204" pitchFamily="49" charset="0"/>
              </a:rPr>
              <a:t> </a:t>
            </a:r>
            <a:r>
              <a:rPr b="0" dirty="0" sz="1000" i="0" lang="en-IN" err="1">
                <a:solidFill>
                  <a:srgbClr val="FF0000"/>
                </a:solidFill>
                <a:effectLst/>
                <a:latin typeface="Consolas" panose="020B0609020204030204" pitchFamily="49" charset="0"/>
              </a:rPr>
              <a:t>href</a:t>
            </a:r>
            <a:r>
              <a:rPr b="0" dirty="0" sz="1000" i="0" lang="en-IN">
                <a:solidFill>
                  <a:srgbClr val="0000CD"/>
                </a:solidFill>
                <a:effectLst/>
                <a:latin typeface="Consolas" panose="020B0609020204030204" pitchFamily="49" charset="0"/>
              </a:rPr>
              <a:t>="https://www.w3schools.com/"&gt;</a:t>
            </a:r>
            <a:r>
              <a:rPr b="0" dirty="0" sz="1000" i="0" lang="en-IN">
                <a:solidFill>
                  <a:srgbClr val="000000"/>
                </a:solidFill>
                <a:effectLst/>
                <a:latin typeface="Consolas" panose="020B0609020204030204" pitchFamily="49" charset="0"/>
              </a:rPr>
              <a:t>Visit W3Schools.com!</a:t>
            </a:r>
            <a:r>
              <a:rPr b="0" dirty="0" sz="1000" i="0" lang="en-IN">
                <a:solidFill>
                  <a:srgbClr val="0000CD"/>
                </a:solidFill>
                <a:effectLst/>
                <a:latin typeface="Consolas" panose="020B0609020204030204" pitchFamily="49" charset="0"/>
              </a:rPr>
              <a:t>&lt;</a:t>
            </a:r>
            <a:r>
              <a:rPr b="0" dirty="0" sz="1000" i="0" lang="en-IN">
                <a:solidFill>
                  <a:srgbClr val="A52A2A"/>
                </a:solidFill>
                <a:effectLst/>
                <a:latin typeface="Consolas" panose="020B0609020204030204" pitchFamily="49" charset="0"/>
              </a:rPr>
              <a:t>/a</a:t>
            </a:r>
            <a:r>
              <a:rPr b="0" dirty="0" sz="1000" i="0" lang="en-IN">
                <a:solidFill>
                  <a:srgbClr val="0000CD"/>
                </a:solidFill>
                <a:effectLst/>
                <a:latin typeface="Consolas" panose="020B0609020204030204" pitchFamily="49" charset="0"/>
              </a:rPr>
              <a:t>&gt;</a:t>
            </a:r>
            <a:endParaRPr dirty="0" sz="1100" lang="en-US">
              <a:solidFill>
                <a:srgbClr val="0000CD"/>
              </a:solidFill>
              <a:latin typeface="Consolas" panose="020B0609020204030204" pitchFamily="49" charset="0"/>
            </a:endParaRPr>
          </a:p>
          <a:p>
            <a:pPr algn="l" indent="0" marL="0">
              <a:lnSpc>
                <a:spcPct val="150000"/>
              </a:lnSpc>
              <a:spcBef>
                <a:spcPts val="0"/>
              </a:spcBef>
              <a:buNone/>
            </a:pP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a</a:t>
            </a:r>
            <a:r>
              <a:rPr b="0" dirty="0" sz="1000" i="0" lang="en-US">
                <a:solidFill>
                  <a:srgbClr val="FF0000"/>
                </a:solidFill>
                <a:effectLst/>
                <a:latin typeface="Consolas" panose="020B0609020204030204" pitchFamily="49" charset="0"/>
              </a:rPr>
              <a:t> </a:t>
            </a:r>
            <a:r>
              <a:rPr b="0" dirty="0" sz="1000" i="0" lang="en-US" err="1">
                <a:solidFill>
                  <a:srgbClr val="FF0000"/>
                </a:solidFill>
                <a:effectLst/>
                <a:latin typeface="Consolas" panose="020B0609020204030204" pitchFamily="49" charset="0"/>
              </a:rPr>
              <a:t>href</a:t>
            </a:r>
            <a:r>
              <a:rPr b="0" dirty="0" sz="1000" i="0" lang="en-US">
                <a:solidFill>
                  <a:srgbClr val="0000CD"/>
                </a:solidFill>
                <a:effectLst/>
                <a:latin typeface="Consolas" panose="020B0609020204030204" pitchFamily="49" charset="0"/>
              </a:rPr>
              <a:t>="https://www.w3schools.com/"</a:t>
            </a:r>
            <a:r>
              <a:rPr b="0" dirty="0" sz="1000" i="0" lang="en-US">
                <a:solidFill>
                  <a:srgbClr val="FF0000"/>
                </a:solidFill>
                <a:effectLst/>
                <a:latin typeface="Consolas" panose="020B0609020204030204" pitchFamily="49" charset="0"/>
              </a:rPr>
              <a:t> target</a:t>
            </a:r>
            <a:r>
              <a:rPr b="0" dirty="0" sz="1000" i="0" lang="en-US">
                <a:solidFill>
                  <a:srgbClr val="0000CD"/>
                </a:solidFill>
                <a:effectLst/>
                <a:latin typeface="Consolas" panose="020B0609020204030204" pitchFamily="49" charset="0"/>
              </a:rPr>
              <a:t>="_blank"&gt;</a:t>
            </a:r>
            <a:r>
              <a:rPr b="0" dirty="0" sz="1000" i="0" lang="en-US">
                <a:solidFill>
                  <a:srgbClr val="000000"/>
                </a:solidFill>
                <a:effectLst/>
                <a:latin typeface="Consolas" panose="020B0609020204030204" pitchFamily="49" charset="0"/>
              </a:rPr>
              <a:t>Visit W3Schools!</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/a</a:t>
            </a:r>
            <a:r>
              <a:rPr b="0" dirty="0" sz="1000" i="0" lang="en-US">
                <a:solidFill>
                  <a:srgbClr val="0000CD"/>
                </a:solidFill>
                <a:effectLst/>
                <a:latin typeface="Consolas" panose="020B0609020204030204" pitchFamily="49" charset="0"/>
              </a:rPr>
              <a:t>&gt;</a:t>
            </a:r>
            <a:endParaRPr dirty="0" sz="11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pic>
        <p:nvPicPr>
          <p:cNvPr id="2097169" name="Picture 9"/>
          <p:cNvPicPr>
            <a:picLocks noChangeAspect="1"/>
          </p:cNvPicPr>
          <p:nvPr/>
        </p:nvPicPr>
        <p:blipFill rotWithShape="1">
          <a:blip xmlns:r="http://schemas.openxmlformats.org/officeDocument/2006/relationships" r:embed="rId1"/>
          <a:srcRect l="17014" r="33515" b="65135"/>
          <a:stretch>
            <a:fillRect/>
          </a:stretch>
        </p:blipFill>
        <p:spPr>
          <a:xfrm>
            <a:off x="6395360" y="949910"/>
            <a:ext cx="5617764" cy="2227043"/>
          </a:xfrm>
          <a:prstGeom prst="rect"/>
        </p:spPr>
      </p:pic>
    </p:spTree>
  </p:cSld>
  <p:clrMapOvr>
    <a:masterClrMapping/>
  </p:clrMapOvr>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419" name=""/>
        <p:cNvGrpSpPr/>
        <p:nvPr/>
      </p:nvGrpSpPr>
      <p:grpSpPr>
        <a:xfrm>
          <a:off x="0" y="0"/>
          <a:ext cx="0" cy="0"/>
          <a:chOff x="0" y="0"/>
          <a:chExt cx="0" cy="0"/>
        </a:xfrm>
      </p:grpSpPr>
      <p:sp>
        <p:nvSpPr>
          <p:cNvPr id="1049389" name="Title 1"/>
          <p:cNvSpPr>
            <a:spLocks noGrp="1"/>
          </p:cNvSpPr>
          <p:nvPr>
            <p:ph type="title"/>
          </p:nvPr>
        </p:nvSpPr>
        <p:spPr>
          <a:xfrm>
            <a:off x="1143000" y="300881"/>
            <a:ext cx="4734017" cy="543181"/>
          </a:xfrm>
        </p:spPr>
        <p:txBody>
          <a:bodyPr>
            <a:normAutofit fontScale="90000"/>
          </a:bodyPr>
          <a:p>
            <a:r>
              <a:rPr b="1" cap="none" dirty="0" sz="3200" lang="en-US">
                <a:solidFill>
                  <a:srgbClr val="FF0000"/>
                </a:solidFill>
              </a:rPr>
              <a:t>HTML Links</a:t>
            </a:r>
            <a:endParaRPr b="1" cap="none" dirty="0" sz="3200" lang="en-IN">
              <a:solidFill>
                <a:srgbClr val="FF0000"/>
              </a:solidFill>
            </a:endParaRPr>
          </a:p>
        </p:txBody>
      </p:sp>
      <p:sp>
        <p:nvSpPr>
          <p:cNvPr id="1049390" name="Content Placeholder 2"/>
          <p:cNvSpPr>
            <a:spLocks noGrp="1"/>
          </p:cNvSpPr>
          <p:nvPr>
            <p:ph idx="1"/>
          </p:nvPr>
        </p:nvSpPr>
        <p:spPr>
          <a:xfrm>
            <a:off x="286990" y="949911"/>
            <a:ext cx="5350330" cy="5779363"/>
          </a:xfrm>
          <a:solidFill>
            <a:schemeClr val="accent1">
              <a:lumMod val="40000"/>
              <a:lumOff val="60000"/>
            </a:schemeClr>
          </a:solidFill>
        </p:spPr>
        <p:txBody>
          <a:bodyPr>
            <a:norm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solidFill>
                  <a:srgbClr val="000000"/>
                </a:solidFill>
                <a:latin typeface="Consolas" panose="020B0609020204030204" pitchFamily="49" charset="0"/>
              </a:rPr>
              <a:t>Link</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100" lang="en-US">
              <a:solidFill>
                <a:srgbClr val="0000CD"/>
              </a:solidFill>
              <a:latin typeface="Consolas" panose="020B0609020204030204" pitchFamily="49" charset="0"/>
            </a:endParaRPr>
          </a:p>
          <a:p>
            <a:pPr algn="l" indent="0" marL="0">
              <a:lnSpc>
                <a:spcPct val="150000"/>
              </a:lnSpc>
              <a:spcBef>
                <a:spcPts val="0"/>
              </a:spcBef>
              <a:buNone/>
            </a:pPr>
            <a:r>
              <a:rPr b="0" dirty="0" sz="1000" i="0" lang="en-IN">
                <a:solidFill>
                  <a:srgbClr val="0000CD"/>
                </a:solidFill>
                <a:effectLst/>
                <a:latin typeface="Consolas" panose="020B0609020204030204" pitchFamily="49" charset="0"/>
              </a:rPr>
              <a:t>&lt;</a:t>
            </a:r>
            <a:r>
              <a:rPr b="0" dirty="0" sz="1000" i="0" lang="en-IN">
                <a:solidFill>
                  <a:srgbClr val="A52A2A"/>
                </a:solidFill>
                <a:effectLst/>
                <a:latin typeface="Consolas" panose="020B0609020204030204" pitchFamily="49" charset="0"/>
              </a:rPr>
              <a:t>a</a:t>
            </a:r>
            <a:r>
              <a:rPr b="0" dirty="0" sz="1000" i="0" lang="en-IN">
                <a:solidFill>
                  <a:srgbClr val="FF0000"/>
                </a:solidFill>
                <a:effectLst/>
                <a:latin typeface="Consolas" panose="020B0609020204030204" pitchFamily="49" charset="0"/>
              </a:rPr>
              <a:t> </a:t>
            </a:r>
            <a:r>
              <a:rPr b="0" dirty="0" sz="1000" i="0" lang="en-IN" err="1">
                <a:solidFill>
                  <a:srgbClr val="FF0000"/>
                </a:solidFill>
                <a:effectLst/>
                <a:latin typeface="Consolas" panose="020B0609020204030204" pitchFamily="49" charset="0"/>
              </a:rPr>
              <a:t>href</a:t>
            </a:r>
            <a:r>
              <a:rPr b="0" dirty="0" sz="1000" i="0" lang="en-IN">
                <a:solidFill>
                  <a:srgbClr val="0000CD"/>
                </a:solidFill>
                <a:effectLst/>
                <a:latin typeface="Consolas" panose="020B0609020204030204" pitchFamily="49" charset="0"/>
              </a:rPr>
              <a:t>="https://www.w3schools.com/"&gt;</a:t>
            </a:r>
            <a:r>
              <a:rPr b="0" dirty="0" sz="1000" i="0" lang="en-IN">
                <a:solidFill>
                  <a:srgbClr val="000000"/>
                </a:solidFill>
                <a:effectLst/>
                <a:latin typeface="Consolas" panose="020B0609020204030204" pitchFamily="49" charset="0"/>
              </a:rPr>
              <a:t>Visit W3Schools.com!</a:t>
            </a:r>
            <a:r>
              <a:rPr b="0" dirty="0" sz="1000" i="0" lang="en-IN">
                <a:solidFill>
                  <a:srgbClr val="0000CD"/>
                </a:solidFill>
                <a:effectLst/>
                <a:latin typeface="Consolas" panose="020B0609020204030204" pitchFamily="49" charset="0"/>
              </a:rPr>
              <a:t>&lt;</a:t>
            </a:r>
            <a:r>
              <a:rPr b="0" dirty="0" sz="1000" i="0" lang="en-IN">
                <a:solidFill>
                  <a:srgbClr val="A52A2A"/>
                </a:solidFill>
                <a:effectLst/>
                <a:latin typeface="Consolas" panose="020B0609020204030204" pitchFamily="49" charset="0"/>
              </a:rPr>
              <a:t>/a</a:t>
            </a:r>
            <a:r>
              <a:rPr b="0" dirty="0" sz="1000" i="0" lang="en-IN">
                <a:solidFill>
                  <a:srgbClr val="0000CD"/>
                </a:solidFill>
                <a:effectLst/>
                <a:latin typeface="Consolas" panose="020B0609020204030204" pitchFamily="49" charset="0"/>
              </a:rPr>
              <a:t>&gt;</a:t>
            </a:r>
            <a:endParaRPr dirty="0" sz="1100" lang="en-US">
              <a:solidFill>
                <a:srgbClr val="0000CD"/>
              </a:solidFill>
              <a:latin typeface="Consolas" panose="020B0609020204030204" pitchFamily="49" charset="0"/>
            </a:endParaRPr>
          </a:p>
          <a:p>
            <a:pPr algn="l" indent="0" marL="0">
              <a:lnSpc>
                <a:spcPct val="150000"/>
              </a:lnSpc>
              <a:spcBef>
                <a:spcPts val="0"/>
              </a:spcBef>
              <a:buNone/>
            </a:pP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a</a:t>
            </a:r>
            <a:r>
              <a:rPr b="0" dirty="0" sz="1000" i="0" lang="en-US">
                <a:solidFill>
                  <a:srgbClr val="FF0000"/>
                </a:solidFill>
                <a:effectLst/>
                <a:latin typeface="Consolas" panose="020B0609020204030204" pitchFamily="49" charset="0"/>
              </a:rPr>
              <a:t> </a:t>
            </a:r>
            <a:r>
              <a:rPr b="0" dirty="0" sz="1000" i="0" lang="en-US" err="1">
                <a:solidFill>
                  <a:srgbClr val="FF0000"/>
                </a:solidFill>
                <a:effectLst/>
                <a:latin typeface="Consolas" panose="020B0609020204030204" pitchFamily="49" charset="0"/>
              </a:rPr>
              <a:t>href</a:t>
            </a:r>
            <a:r>
              <a:rPr b="0" dirty="0" sz="1000" i="0" lang="en-US">
                <a:solidFill>
                  <a:srgbClr val="0000CD"/>
                </a:solidFill>
                <a:effectLst/>
                <a:latin typeface="Consolas" panose="020B0609020204030204" pitchFamily="49" charset="0"/>
              </a:rPr>
              <a:t>="https://www.w3schools.com/"</a:t>
            </a:r>
            <a:r>
              <a:rPr b="0" dirty="0" sz="1000" i="0" lang="en-US">
                <a:solidFill>
                  <a:srgbClr val="FF0000"/>
                </a:solidFill>
                <a:effectLst/>
                <a:latin typeface="Consolas" panose="020B0609020204030204" pitchFamily="49" charset="0"/>
              </a:rPr>
              <a:t> target</a:t>
            </a:r>
            <a:r>
              <a:rPr b="0" dirty="0" sz="1000" i="0" lang="en-US">
                <a:solidFill>
                  <a:srgbClr val="0000CD"/>
                </a:solidFill>
                <a:effectLst/>
                <a:latin typeface="Consolas" panose="020B0609020204030204" pitchFamily="49" charset="0"/>
              </a:rPr>
              <a:t>="_blank"&gt;</a:t>
            </a:r>
            <a:r>
              <a:rPr b="0" dirty="0" sz="1000" i="0" lang="en-US">
                <a:solidFill>
                  <a:srgbClr val="000000"/>
                </a:solidFill>
                <a:effectLst/>
                <a:latin typeface="Consolas" panose="020B0609020204030204" pitchFamily="49" charset="0"/>
              </a:rPr>
              <a:t>Visit W3Schools!</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/a</a:t>
            </a:r>
            <a:r>
              <a:rPr b="0" dirty="0" sz="1000" i="0" lang="en-US">
                <a:solidFill>
                  <a:srgbClr val="0000CD"/>
                </a:solidFill>
                <a:effectLst/>
                <a:latin typeface="Consolas" panose="020B0609020204030204" pitchFamily="49" charset="0"/>
              </a:rPr>
              <a:t>&gt;</a:t>
            </a:r>
            <a:endParaRPr dirty="0" sz="11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pic>
        <p:nvPicPr>
          <p:cNvPr id="2097170" name="Picture 7"/>
          <p:cNvPicPr>
            <a:picLocks noChangeAspect="1"/>
          </p:cNvPicPr>
          <p:nvPr/>
        </p:nvPicPr>
        <p:blipFill rotWithShape="1">
          <a:blip xmlns:r="http://schemas.openxmlformats.org/officeDocument/2006/relationships" r:embed="rId1"/>
          <a:srcRect l="16666" t="827" r="31737" b="15728"/>
          <a:stretch>
            <a:fillRect/>
          </a:stretch>
        </p:blipFill>
        <p:spPr>
          <a:xfrm>
            <a:off x="6220350" y="1111188"/>
            <a:ext cx="5472117" cy="4977990"/>
          </a:xfrm>
          <a:prstGeom prst="rect"/>
        </p:spPr>
      </p:pic>
    </p:spTree>
  </p:cSld>
  <p:clrMapOvr>
    <a:masterClrMapping/>
  </p:clrMapOvr>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420" name=""/>
        <p:cNvGrpSpPr/>
        <p:nvPr/>
      </p:nvGrpSpPr>
      <p:grpSpPr>
        <a:xfrm>
          <a:off x="0" y="0"/>
          <a:ext cx="0" cy="0"/>
          <a:chOff x="0" y="0"/>
          <a:chExt cx="0" cy="0"/>
        </a:xfrm>
      </p:grpSpPr>
      <p:sp>
        <p:nvSpPr>
          <p:cNvPr id="1049391" name="Title 1"/>
          <p:cNvSpPr>
            <a:spLocks noGrp="1"/>
          </p:cNvSpPr>
          <p:nvPr>
            <p:ph type="title"/>
          </p:nvPr>
        </p:nvSpPr>
        <p:spPr>
          <a:xfrm>
            <a:off x="1084385" y="136758"/>
            <a:ext cx="4734017" cy="810307"/>
          </a:xfrm>
        </p:spPr>
        <p:txBody>
          <a:bodyPr>
            <a:normAutofit fontScale="90000"/>
          </a:bodyPr>
          <a:p>
            <a:r>
              <a:rPr cap="none" dirty="0" sz="3200" lang="en-US">
                <a:solidFill>
                  <a:srgbClr val="FF0000"/>
                </a:solidFill>
              </a:rPr>
              <a:t>HTML Links</a:t>
            </a:r>
            <a:endParaRPr cap="none" dirty="0" sz="3200" lang="en-IN">
              <a:solidFill>
                <a:srgbClr val="FF0000"/>
              </a:solidFill>
            </a:endParaRPr>
          </a:p>
        </p:txBody>
      </p:sp>
      <p:sp>
        <p:nvSpPr>
          <p:cNvPr id="1049392" name="Content Placeholder 2"/>
          <p:cNvSpPr>
            <a:spLocks noGrp="1"/>
          </p:cNvSpPr>
          <p:nvPr>
            <p:ph idx="1"/>
          </p:nvPr>
        </p:nvSpPr>
        <p:spPr>
          <a:xfrm>
            <a:off x="286990" y="949911"/>
            <a:ext cx="5350330" cy="5779363"/>
          </a:xfrm>
          <a:solidFill>
            <a:schemeClr val="accent1">
              <a:lumMod val="40000"/>
              <a:lumOff val="60000"/>
            </a:schemeClr>
          </a:solidFill>
        </p:spPr>
        <p:txBody>
          <a:bodyPr>
            <a:normAutofit/>
          </a:bodyPr>
          <a:p>
            <a:pPr indent="0" marL="0">
              <a:lnSpc>
                <a:spcPct val="15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!DOCTYPE</a:t>
            </a:r>
            <a:r>
              <a:rPr b="0" dirty="0" sz="1300" i="0" lang="en-US">
                <a:solidFill>
                  <a:srgbClr val="FF0000"/>
                </a:solidFill>
                <a:effectLst/>
                <a:latin typeface="Consolas" panose="020B0609020204030204" pitchFamily="49" charset="0"/>
              </a:rPr>
              <a:t> html</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 lang = </a:t>
            </a:r>
            <a:r>
              <a:rPr b="0" dirty="0" sz="1300" i="0" lang="en-IN">
                <a:solidFill>
                  <a:srgbClr val="0000CD"/>
                </a:solidFill>
                <a:effectLst/>
                <a:latin typeface="Consolas" panose="020B0609020204030204" pitchFamily="49" charset="0"/>
              </a:rPr>
              <a:t>"</a:t>
            </a:r>
            <a:r>
              <a:rPr b="0" dirty="0" sz="1300" i="0" lang="en-IN" err="1">
                <a:solidFill>
                  <a:srgbClr val="0000CD"/>
                </a:solidFill>
                <a:effectLst/>
                <a:latin typeface="Consolas" panose="020B0609020204030204" pitchFamily="49" charset="0"/>
              </a:rPr>
              <a:t>en</a:t>
            </a:r>
            <a:r>
              <a:rPr b="0" dirty="0" sz="1300" i="0" lang="en-IN">
                <a:solidFill>
                  <a:srgbClr val="0000CD"/>
                </a:solidFill>
                <a:effectLst/>
                <a:latin typeface="Consolas" panose="020B0609020204030204" pitchFamily="49" charset="0"/>
              </a:rPr>
              <a:t>-US"</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title</a:t>
            </a:r>
            <a:r>
              <a:rPr b="0" dirty="0" sz="1300" i="0" lang="en-US">
                <a:solidFill>
                  <a:srgbClr val="0000CD"/>
                </a:solidFill>
                <a:effectLst/>
                <a:latin typeface="Consolas" panose="020B0609020204030204" pitchFamily="49" charset="0"/>
              </a:rPr>
              <a:t>&gt;</a:t>
            </a:r>
            <a:r>
              <a:rPr dirty="0" sz="1300" lang="en-US">
                <a:solidFill>
                  <a:srgbClr val="000000"/>
                </a:solidFill>
                <a:latin typeface="Consolas" panose="020B0609020204030204" pitchFamily="49" charset="0"/>
              </a:rPr>
              <a:t>Link 2</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/title</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p>
          <a:p>
            <a:pPr indent="0" marL="0">
              <a:lnSpc>
                <a:spcPct val="150000"/>
              </a:lnSpc>
              <a:spcBef>
                <a:spcPts val="0"/>
              </a:spcBef>
              <a:buNone/>
            </a:pPr>
            <a:endParaRPr b="0" dirty="0" sz="1300" i="0" lang="en-US">
              <a:solidFill>
                <a:srgbClr val="0000CD"/>
              </a:solidFill>
              <a:effectLst/>
              <a:latin typeface="Consolas" panose="020B0609020204030204" pitchFamily="49" charset="0"/>
            </a:endParaRPr>
          </a:p>
          <a:p>
            <a:pPr algn="l" indent="0" marL="0">
              <a:lnSpc>
                <a:spcPct val="150000"/>
              </a:lnSpc>
              <a:spcBef>
                <a:spcPts val="0"/>
              </a:spcBef>
              <a:buNone/>
            </a:pP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h2</a:t>
            </a:r>
            <a:r>
              <a:rPr b="0" dirty="0" sz="1300" i="0" lang="en-IN">
                <a:solidFill>
                  <a:srgbClr val="0000CD"/>
                </a:solidFill>
                <a:effectLst/>
                <a:latin typeface="Consolas" panose="020B0609020204030204" pitchFamily="49" charset="0"/>
              </a:rPr>
              <a:t>&gt;</a:t>
            </a:r>
            <a:r>
              <a:rPr b="0" dirty="0" sz="1300" i="0" lang="en-IN">
                <a:solidFill>
                  <a:srgbClr val="000000"/>
                </a:solidFill>
                <a:effectLst/>
                <a:latin typeface="Consolas" panose="020B0609020204030204" pitchFamily="49" charset="0"/>
              </a:rPr>
              <a:t>Absolute URLs</a:t>
            </a: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/h2</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p</a:t>
            </a:r>
            <a:r>
              <a:rPr b="0" dirty="0" sz="1300" i="0" lang="en-IN">
                <a:solidFill>
                  <a:srgbClr val="0000CD"/>
                </a:solidFill>
                <a:effectLst/>
                <a:latin typeface="Consolas" panose="020B0609020204030204" pitchFamily="49" charset="0"/>
              </a:rPr>
              <a:t>&gt;&lt;</a:t>
            </a:r>
            <a:r>
              <a:rPr b="0" dirty="0" sz="1300" i="0" lang="en-IN">
                <a:solidFill>
                  <a:srgbClr val="A52A2A"/>
                </a:solidFill>
                <a:effectLst/>
                <a:latin typeface="Consolas" panose="020B0609020204030204" pitchFamily="49" charset="0"/>
              </a:rPr>
              <a:t>a</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href</a:t>
            </a:r>
            <a:r>
              <a:rPr b="0" dirty="0" sz="1300" i="0" lang="en-IN">
                <a:solidFill>
                  <a:srgbClr val="0000CD"/>
                </a:solidFill>
                <a:effectLst/>
                <a:latin typeface="Consolas" panose="020B0609020204030204" pitchFamily="49" charset="0"/>
              </a:rPr>
              <a:t>="https://www.w3.org/"&gt;</a:t>
            </a:r>
            <a:r>
              <a:rPr b="0" dirty="0" sz="1300" i="0" lang="en-IN">
                <a:solidFill>
                  <a:srgbClr val="000000"/>
                </a:solidFill>
                <a:effectLst/>
                <a:latin typeface="Consolas" panose="020B0609020204030204" pitchFamily="49" charset="0"/>
              </a:rPr>
              <a:t>W3C</a:t>
            </a: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/a</a:t>
            </a:r>
            <a:r>
              <a:rPr b="0" dirty="0" sz="1300" i="0" lang="en-IN">
                <a:solidFill>
                  <a:srgbClr val="0000CD"/>
                </a:solidFill>
                <a:effectLst/>
                <a:latin typeface="Consolas" panose="020B0609020204030204" pitchFamily="49" charset="0"/>
              </a:rPr>
              <a:t>&gt;&lt;</a:t>
            </a:r>
            <a:r>
              <a:rPr b="0" dirty="0" sz="1300" i="0" lang="en-IN">
                <a:solidFill>
                  <a:srgbClr val="A52A2A"/>
                </a:solidFill>
                <a:effectLst/>
                <a:latin typeface="Consolas" panose="020B0609020204030204" pitchFamily="49" charset="0"/>
              </a:rPr>
              <a:t>/p</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p</a:t>
            </a:r>
            <a:r>
              <a:rPr b="0" dirty="0" sz="1300" i="0" lang="en-IN">
                <a:solidFill>
                  <a:srgbClr val="0000CD"/>
                </a:solidFill>
                <a:effectLst/>
                <a:latin typeface="Consolas" panose="020B0609020204030204" pitchFamily="49" charset="0"/>
              </a:rPr>
              <a:t>&gt;&lt;</a:t>
            </a:r>
            <a:r>
              <a:rPr b="0" dirty="0" sz="1300" i="0" lang="en-IN">
                <a:solidFill>
                  <a:srgbClr val="A52A2A"/>
                </a:solidFill>
                <a:effectLst/>
                <a:latin typeface="Consolas" panose="020B0609020204030204" pitchFamily="49" charset="0"/>
              </a:rPr>
              <a:t>a</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href</a:t>
            </a:r>
            <a:r>
              <a:rPr b="0" dirty="0" sz="1300" i="0" lang="en-IN">
                <a:solidFill>
                  <a:srgbClr val="0000CD"/>
                </a:solidFill>
                <a:effectLst/>
                <a:latin typeface="Consolas" panose="020B0609020204030204" pitchFamily="49" charset="0"/>
              </a:rPr>
              <a:t>="https://www.google.com/"&gt;</a:t>
            </a:r>
            <a:r>
              <a:rPr b="0" dirty="0" sz="1300" i="0" lang="en-IN">
                <a:solidFill>
                  <a:srgbClr val="000000"/>
                </a:solidFill>
                <a:effectLst/>
                <a:latin typeface="Consolas" panose="020B0609020204030204" pitchFamily="49" charset="0"/>
              </a:rPr>
              <a:t>Google</a:t>
            </a: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/a</a:t>
            </a:r>
            <a:r>
              <a:rPr b="0" dirty="0" sz="1300" i="0" lang="en-IN">
                <a:solidFill>
                  <a:srgbClr val="0000CD"/>
                </a:solidFill>
                <a:effectLst/>
                <a:latin typeface="Consolas" panose="020B0609020204030204" pitchFamily="49" charset="0"/>
              </a:rPr>
              <a:t>&gt;&lt;</a:t>
            </a:r>
            <a:r>
              <a:rPr b="0" dirty="0" sz="1300" i="0" lang="en-IN">
                <a:solidFill>
                  <a:srgbClr val="A52A2A"/>
                </a:solidFill>
                <a:effectLst/>
                <a:latin typeface="Consolas" panose="020B0609020204030204" pitchFamily="49" charset="0"/>
              </a:rPr>
              <a:t>/p</a:t>
            </a:r>
            <a:r>
              <a:rPr b="0" dirty="0" sz="1300" i="0" lang="en-IN">
                <a:solidFill>
                  <a:srgbClr val="0000CD"/>
                </a:solidFill>
                <a:effectLst/>
                <a:latin typeface="Consolas" panose="020B0609020204030204" pitchFamily="49" charset="0"/>
              </a:rPr>
              <a:t>&gt;</a:t>
            </a:r>
            <a:r>
              <a:rPr dirty="0" sz="1300" lang="en-IN"/>
              <a:t/>
            </a:r>
            <a:br>
              <a:rPr dirty="0" sz="1300" lang="en-IN"/>
            </a:b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h2</a:t>
            </a:r>
            <a:r>
              <a:rPr b="0" dirty="0" sz="1300" i="0" lang="en-IN">
                <a:solidFill>
                  <a:srgbClr val="0000CD"/>
                </a:solidFill>
                <a:effectLst/>
                <a:latin typeface="Consolas" panose="020B0609020204030204" pitchFamily="49" charset="0"/>
              </a:rPr>
              <a:t>&gt;</a:t>
            </a:r>
            <a:r>
              <a:rPr b="0" dirty="0" sz="1300" i="0" lang="en-IN">
                <a:solidFill>
                  <a:srgbClr val="000000"/>
                </a:solidFill>
                <a:effectLst/>
                <a:latin typeface="Consolas" panose="020B0609020204030204" pitchFamily="49" charset="0"/>
              </a:rPr>
              <a:t>Relative URLs</a:t>
            </a: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/h2</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p</a:t>
            </a:r>
            <a:r>
              <a:rPr b="0" dirty="0" sz="1300" i="0" lang="en-IN">
                <a:solidFill>
                  <a:srgbClr val="0000CD"/>
                </a:solidFill>
                <a:effectLst/>
                <a:latin typeface="Consolas" panose="020B0609020204030204" pitchFamily="49" charset="0"/>
              </a:rPr>
              <a:t>&gt;&lt;</a:t>
            </a:r>
            <a:r>
              <a:rPr b="0" dirty="0" sz="1300" i="0" lang="en-IN">
                <a:solidFill>
                  <a:srgbClr val="A52A2A"/>
                </a:solidFill>
                <a:effectLst/>
                <a:latin typeface="Consolas" panose="020B0609020204030204" pitchFamily="49" charset="0"/>
              </a:rPr>
              <a:t>a</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href</a:t>
            </a:r>
            <a:r>
              <a:rPr b="0" dirty="0" sz="1300" i="0" lang="en-IN">
                <a:solidFill>
                  <a:srgbClr val="0000CD"/>
                </a:solidFill>
                <a:effectLst/>
                <a:latin typeface="Consolas" panose="020B0609020204030204" pitchFamily="49" charset="0"/>
              </a:rPr>
              <a:t>="html_images.asp"&gt;</a:t>
            </a:r>
            <a:r>
              <a:rPr b="0" dirty="0" sz="1300" i="0" lang="en-IN">
                <a:solidFill>
                  <a:srgbClr val="000000"/>
                </a:solidFill>
                <a:effectLst/>
                <a:latin typeface="Consolas" panose="020B0609020204030204" pitchFamily="49" charset="0"/>
              </a:rPr>
              <a:t>HTML Images</a:t>
            </a: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/a</a:t>
            </a:r>
            <a:r>
              <a:rPr b="0" dirty="0" sz="1300" i="0" lang="en-IN">
                <a:solidFill>
                  <a:srgbClr val="0000CD"/>
                </a:solidFill>
                <a:effectLst/>
                <a:latin typeface="Consolas" panose="020B0609020204030204" pitchFamily="49" charset="0"/>
              </a:rPr>
              <a:t>&gt;&lt;</a:t>
            </a:r>
            <a:r>
              <a:rPr b="0" dirty="0" sz="1300" i="0" lang="en-IN">
                <a:solidFill>
                  <a:srgbClr val="A52A2A"/>
                </a:solidFill>
                <a:effectLst/>
                <a:latin typeface="Consolas" panose="020B0609020204030204" pitchFamily="49" charset="0"/>
              </a:rPr>
              <a:t>/p</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p</a:t>
            </a:r>
            <a:r>
              <a:rPr b="0" dirty="0" sz="1300" i="0" lang="en-IN">
                <a:solidFill>
                  <a:srgbClr val="0000CD"/>
                </a:solidFill>
                <a:effectLst/>
                <a:latin typeface="Consolas" panose="020B0609020204030204" pitchFamily="49" charset="0"/>
              </a:rPr>
              <a:t>&gt;&lt;</a:t>
            </a:r>
            <a:r>
              <a:rPr b="0" dirty="0" sz="1300" i="0" lang="en-IN">
                <a:solidFill>
                  <a:srgbClr val="A52A2A"/>
                </a:solidFill>
                <a:effectLst/>
                <a:latin typeface="Consolas" panose="020B0609020204030204" pitchFamily="49" charset="0"/>
              </a:rPr>
              <a:t>a</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href</a:t>
            </a:r>
            <a:r>
              <a:rPr b="0" dirty="0" sz="1300" i="0" lang="en-IN">
                <a:solidFill>
                  <a:srgbClr val="0000CD"/>
                </a:solidFill>
                <a:effectLst/>
                <a:latin typeface="Consolas" panose="020B0609020204030204" pitchFamily="49" charset="0"/>
              </a:rPr>
              <a:t>="/</a:t>
            </a:r>
            <a:r>
              <a:rPr b="0" dirty="0" sz="1300" i="0" lang="en-IN" err="1">
                <a:solidFill>
                  <a:srgbClr val="0000CD"/>
                </a:solidFill>
                <a:effectLst/>
                <a:latin typeface="Consolas" panose="020B0609020204030204" pitchFamily="49" charset="0"/>
              </a:rPr>
              <a:t>css</a:t>
            </a:r>
            <a:r>
              <a:rPr b="0" dirty="0" sz="1300" i="0" lang="en-IN">
                <a:solidFill>
                  <a:srgbClr val="0000CD"/>
                </a:solidFill>
                <a:effectLst/>
                <a:latin typeface="Consolas" panose="020B0609020204030204" pitchFamily="49" charset="0"/>
              </a:rPr>
              <a:t>/default.asp"&gt;</a:t>
            </a:r>
            <a:r>
              <a:rPr b="0" dirty="0" sz="1300" i="0" lang="en-IN">
                <a:solidFill>
                  <a:srgbClr val="000000"/>
                </a:solidFill>
                <a:effectLst/>
                <a:latin typeface="Consolas" panose="020B0609020204030204" pitchFamily="49" charset="0"/>
              </a:rPr>
              <a:t>CSS Tutorial</a:t>
            </a: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/a</a:t>
            </a:r>
            <a:r>
              <a:rPr b="0" dirty="0" sz="1300" i="0" lang="en-IN">
                <a:solidFill>
                  <a:srgbClr val="0000CD"/>
                </a:solidFill>
                <a:effectLst/>
                <a:latin typeface="Consolas" panose="020B0609020204030204" pitchFamily="49" charset="0"/>
              </a:rPr>
              <a:t>&gt;&lt;</a:t>
            </a:r>
            <a:r>
              <a:rPr b="0" dirty="0" sz="1300" i="0" lang="en-IN">
                <a:solidFill>
                  <a:srgbClr val="A52A2A"/>
                </a:solidFill>
                <a:effectLst/>
                <a:latin typeface="Consolas" panose="020B0609020204030204" pitchFamily="49" charset="0"/>
              </a:rPr>
              <a:t>/p</a:t>
            </a:r>
            <a:r>
              <a:rPr b="0" dirty="0" sz="1300" i="0" lang="en-IN">
                <a:solidFill>
                  <a:srgbClr val="0000CD"/>
                </a:solidFill>
                <a:effectLst/>
                <a:latin typeface="Consolas" panose="020B0609020204030204" pitchFamily="49" charset="0"/>
              </a:rPr>
              <a:t>&gt;</a:t>
            </a:r>
          </a:p>
          <a:p>
            <a:pPr algn="l" indent="0" marL="0">
              <a:lnSpc>
                <a:spcPct val="150000"/>
              </a:lnSpc>
              <a:spcBef>
                <a:spcPts val="0"/>
              </a:spcBef>
              <a:buNone/>
            </a:pPr>
            <a:endParaRPr dirty="0" sz="1300" lang="en-IN">
              <a:solidFill>
                <a:srgbClr val="0000CD"/>
              </a:solidFill>
              <a:latin typeface="Consolas" panose="020B0609020204030204" pitchFamily="49" charset="0"/>
            </a:endParaRPr>
          </a:p>
          <a:p>
            <a:pPr algn="l" indent="0" marL="0">
              <a:lnSpc>
                <a:spcPct val="150000"/>
              </a:lnSpc>
              <a:spcBef>
                <a:spcPts val="0"/>
              </a:spcBef>
              <a:buNone/>
            </a:pPr>
            <a:r>
              <a:rPr b="0" dirty="0" sz="1300" i="0" lang="en-US">
                <a:solidFill>
                  <a:srgbClr val="0000CD"/>
                </a:solidFill>
                <a:effectLst/>
                <a:latin typeface="Consolas" panose="020B0609020204030204" pitchFamily="49" charset="0"/>
              </a:rPr>
              <a:t>&lt;</a:t>
            </a:r>
            <a:r>
              <a:rPr dirty="0" sz="1300" lang="en-US">
                <a:solidFill>
                  <a:srgbClr val="A52A2A"/>
                </a:solidFill>
                <a:latin typeface="Consolas" panose="020B0609020204030204" pitchFamily="49" charset="0"/>
              </a:rPr>
              <a: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300" lang="en-US">
              <a:solidFill>
                <a:srgbClr val="0000CD"/>
              </a:solidFill>
              <a:latin typeface="Consolas" panose="020B0609020204030204" pitchFamily="49" charset="0"/>
            </a:endParaRPr>
          </a:p>
          <a:p>
            <a:pPr indent="0" marL="0">
              <a:lnSpc>
                <a:spcPct val="15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a:t>
            </a:r>
            <a:r>
              <a:rPr b="0" dirty="0" sz="1300" i="0" lang="en-US">
                <a:solidFill>
                  <a:srgbClr val="0000CD"/>
                </a:solidFill>
                <a:effectLst/>
                <a:latin typeface="Consolas" panose="020B0609020204030204" pitchFamily="49" charset="0"/>
              </a:rPr>
              <a:t>&gt;</a:t>
            </a:r>
            <a:endParaRPr dirty="0" sz="1300" lang="en-IN"/>
          </a:p>
        </p:txBody>
      </p:sp>
      <p:sp>
        <p:nvSpPr>
          <p:cNvPr id="1049393" name="Rectangle 2"/>
          <p:cNvSpPr>
            <a:spLocks noChangeArrowheads="1"/>
          </p:cNvSpPr>
          <p:nvPr/>
        </p:nvSpPr>
        <p:spPr bwMode="auto">
          <a:xfrm>
            <a:off x="6096000" y="2485873"/>
            <a:ext cx="5906610" cy="1708160"/>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latinLnBrk="0" lvl="0" marR="0" rtl="0">
              <a:lnSpc>
                <a:spcPct val="250000"/>
              </a:lnSpc>
              <a:spcBef>
                <a:spcPct val="0"/>
              </a:spcBef>
              <a:spcAft>
                <a:spcPct val="0"/>
              </a:spcAft>
              <a:buClrTx/>
              <a:buSzTx/>
            </a:pPr>
            <a:r>
              <a:rPr altLang="en-US" baseline="0" b="0" cap="none" dirty="0" sz="1400" i="0" kumimoji="0" lang="en-US" normalizeH="0" strike="noStrike" u="none">
                <a:ln>
                  <a:noFill/>
                </a:ln>
                <a:solidFill>
                  <a:schemeClr val="tx2">
                    <a:lumMod val="50000"/>
                  </a:schemeClr>
                </a:solidFill>
                <a:effectLst/>
                <a:latin typeface="Verdana" panose="020B0604030504040204" pitchFamily="34" charset="0"/>
                <a:ea typeface="Verdana" panose="020B0604030504040204" pitchFamily="34" charset="0"/>
              </a:rPr>
              <a:t>Absolute and Relative URL</a:t>
            </a:r>
          </a:p>
          <a:p>
            <a:pPr algn="l" defTabSz="914400" eaLnBrk="0" fontAlgn="base" hangingPunct="0" latinLnBrk="0" lvl="0" marR="0" rtl="0">
              <a:lnSpc>
                <a:spcPct val="250000"/>
              </a:lnSpc>
              <a:spcBef>
                <a:spcPct val="0"/>
              </a:spcBef>
              <a:spcAft>
                <a:spcPct val="0"/>
              </a:spcAft>
              <a:buClrTx/>
              <a:buSzTx/>
            </a:pPr>
            <a:r>
              <a:rPr altLang="en-US" b="1" dirty="0" sz="1400" lang="en-US">
                <a:solidFill>
                  <a:schemeClr val="tx2">
                    <a:lumMod val="50000"/>
                  </a:schemeClr>
                </a:solidFill>
                <a:latin typeface="Verdana" panose="020B0604030504040204" pitchFamily="34" charset="0"/>
                <a:ea typeface="Verdana" panose="020B0604030504040204" pitchFamily="34" charset="0"/>
              </a:rPr>
              <a:t>Absolute URL: </a:t>
            </a:r>
            <a:r>
              <a:rPr altLang="en-US" dirty="0" sz="1400" lang="en-US">
                <a:solidFill>
                  <a:schemeClr val="tx2">
                    <a:lumMod val="50000"/>
                  </a:schemeClr>
                </a:solidFill>
                <a:latin typeface="Verdana" panose="020B0604030504040204" pitchFamily="34" charset="0"/>
                <a:ea typeface="Verdana" panose="020B0604030504040204" pitchFamily="34" charset="0"/>
              </a:rPr>
              <a:t>Full web address in the </a:t>
            </a:r>
            <a:r>
              <a:rPr altLang="en-US" dirty="0" sz="1400" lang="en-US" err="1">
                <a:solidFill>
                  <a:schemeClr val="tx2">
                    <a:lumMod val="50000"/>
                  </a:schemeClr>
                </a:solidFill>
                <a:latin typeface="Verdana" panose="020B0604030504040204" pitchFamily="34" charset="0"/>
                <a:ea typeface="Verdana" panose="020B0604030504040204" pitchFamily="34" charset="0"/>
              </a:rPr>
              <a:t>href</a:t>
            </a:r>
            <a:r>
              <a:rPr altLang="en-US" dirty="0" sz="1400" lang="en-US">
                <a:solidFill>
                  <a:schemeClr val="tx2">
                    <a:lumMod val="50000"/>
                  </a:schemeClr>
                </a:solidFill>
                <a:latin typeface="Verdana" panose="020B0604030504040204" pitchFamily="34" charset="0"/>
                <a:ea typeface="Verdana" panose="020B0604030504040204" pitchFamily="34" charset="0"/>
              </a:rPr>
              <a:t> attribute</a:t>
            </a:r>
          </a:p>
          <a:p>
            <a:pPr algn="l" defTabSz="914400" eaLnBrk="0" fontAlgn="base" hangingPunct="0" latinLnBrk="0" lvl="0" marR="0" rtl="0">
              <a:lnSpc>
                <a:spcPct val="250000"/>
              </a:lnSpc>
              <a:spcBef>
                <a:spcPct val="0"/>
              </a:spcBef>
              <a:spcAft>
                <a:spcPct val="0"/>
              </a:spcAft>
              <a:buClrTx/>
              <a:buSzTx/>
            </a:pPr>
            <a:r>
              <a:rPr altLang="en-US" b="1" dirty="0" sz="1400" lang="en-US">
                <a:solidFill>
                  <a:schemeClr val="tx2">
                    <a:lumMod val="50000"/>
                  </a:schemeClr>
                </a:solidFill>
                <a:latin typeface="Verdana" panose="020B0604030504040204" pitchFamily="34" charset="0"/>
                <a:ea typeface="Verdana" panose="020B0604030504040204" pitchFamily="34" charset="0"/>
              </a:rPr>
              <a:t>Relative URL: </a:t>
            </a:r>
            <a:r>
              <a:rPr altLang="en-US" dirty="0" sz="1400" lang="en-US">
                <a:solidFill>
                  <a:schemeClr val="tx2">
                    <a:lumMod val="50000"/>
                  </a:schemeClr>
                </a:solidFill>
                <a:latin typeface="Verdana" panose="020B0604030504040204" pitchFamily="34" charset="0"/>
                <a:ea typeface="Verdana" panose="020B0604030504040204" pitchFamily="34" charset="0"/>
              </a:rPr>
              <a:t>A local link – page within the same website</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393">
                                            <p:txEl>
                                              <p:pRg st="0" end="0"/>
                                            </p:txEl>
                                          </p:spTgt>
                                        </p:tgtEl>
                                        <p:attrNameLst>
                                          <p:attrName>style.visibility</p:attrName>
                                        </p:attrNameLst>
                                      </p:cBhvr>
                                      <p:to>
                                        <p:strVal val="visible"/>
                                      </p:to>
                                    </p:set>
                                    <p:anim calcmode="lin" valueType="num">
                                      <p:cBhvr additive="base">
                                        <p:cTn dur="500" fill="hold" id="7"/>
                                        <p:tgtEl>
                                          <p:spTgt spid="104939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39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393">
                                            <p:txEl>
                                              <p:pRg st="1" end="1"/>
                                            </p:txEl>
                                          </p:spTgt>
                                        </p:tgtEl>
                                        <p:attrNameLst>
                                          <p:attrName>style.visibility</p:attrName>
                                        </p:attrNameLst>
                                      </p:cBhvr>
                                      <p:to>
                                        <p:strVal val="visible"/>
                                      </p:to>
                                    </p:set>
                                    <p:anim calcmode="lin" valueType="num">
                                      <p:cBhvr additive="base">
                                        <p:cTn dur="500" fill="hold" id="13"/>
                                        <p:tgtEl>
                                          <p:spTgt spid="104939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39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393">
                                            <p:txEl>
                                              <p:pRg st="2" end="2"/>
                                            </p:txEl>
                                          </p:spTgt>
                                        </p:tgtEl>
                                        <p:attrNameLst>
                                          <p:attrName>style.visibility</p:attrName>
                                        </p:attrNameLst>
                                      </p:cBhvr>
                                      <p:to>
                                        <p:strVal val="visible"/>
                                      </p:to>
                                    </p:set>
                                    <p:anim calcmode="lin" valueType="num">
                                      <p:cBhvr additive="base">
                                        <p:cTn dur="500" fill="hold" id="19"/>
                                        <p:tgtEl>
                                          <p:spTgt spid="104939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39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9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36" name="Title 1"/>
          <p:cNvSpPr>
            <a:spLocks noGrp="1"/>
          </p:cNvSpPr>
          <p:nvPr>
            <p:ph type="title"/>
          </p:nvPr>
        </p:nvSpPr>
        <p:spPr>
          <a:xfrm>
            <a:off x="604590" y="2636668"/>
            <a:ext cx="3107463" cy="1962948"/>
          </a:xfrm>
        </p:spPr>
        <p:txBody>
          <a:bodyPr>
            <a:normAutofit/>
          </a:bodyPr>
          <a:p>
            <a:r>
              <a:rPr dirty="0" sz="3200" lang="en-US">
                <a:latin typeface="Bookman Old Style" panose="02050604050505020204" pitchFamily="18" charset="0"/>
              </a:rPr>
              <a:t>Rich Internet Application (RIA)</a:t>
            </a:r>
            <a:endParaRPr dirty="0" sz="3200" lang="en-IN">
              <a:latin typeface="Bookman Old Style" panose="02050604050505020204" pitchFamily="18" charset="0"/>
            </a:endParaRPr>
          </a:p>
        </p:txBody>
      </p:sp>
      <p:sp>
        <p:nvSpPr>
          <p:cNvPr id="1048637" name="Content Placeholder 2"/>
          <p:cNvSpPr>
            <a:spLocks noGrp="1"/>
          </p:cNvSpPr>
          <p:nvPr>
            <p:ph idx="1"/>
          </p:nvPr>
        </p:nvSpPr>
        <p:spPr>
          <a:xfrm>
            <a:off x="4560026" y="589124"/>
            <a:ext cx="6911974" cy="5962596"/>
          </a:xfrm>
        </p:spPr>
        <p:txBody>
          <a:bodyPr>
            <a:normAutofit/>
          </a:bodyPr>
          <a:p>
            <a:pPr>
              <a:lnSpc>
                <a:spcPct val="200000"/>
              </a:lnSpc>
            </a:pPr>
            <a:r>
              <a:rPr dirty="0" sz="2000" lang="en-IN">
                <a:latin typeface="Bookman Old Style" panose="02050604050505020204" pitchFamily="18" charset="0"/>
              </a:rPr>
              <a:t>Characteristic of RIA </a:t>
            </a:r>
          </a:p>
          <a:p>
            <a:pPr>
              <a:lnSpc>
                <a:spcPct val="200000"/>
              </a:lnSpc>
            </a:pPr>
            <a:r>
              <a:rPr dirty="0" sz="2000" lang="en-IN">
                <a:latin typeface="Bookman Old Style" panose="02050604050505020204" pitchFamily="18" charset="0"/>
              </a:rPr>
              <a:t>AJAX</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Introduction to AJAX: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AJAX design basics,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AJAX vs Traditional Approach,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Rich User Interface using Ajax,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jQuery framework with AJAX</a:t>
            </a:r>
          </a:p>
        </p:txBody>
      </p:sp>
      <p:sp>
        <p:nvSpPr>
          <p:cNvPr id="1048638" name="Text Placeholder 3"/>
          <p:cNvSpPr>
            <a:spLocks noGrp="1"/>
          </p:cNvSpPr>
          <p:nvPr>
            <p:ph type="body" sz="half" idx="2"/>
          </p:nvPr>
        </p:nvSpPr>
        <p:spPr>
          <a:xfrm>
            <a:off x="720000" y="5051394"/>
            <a:ext cx="3107463" cy="722043"/>
          </a:xfrm>
        </p:spPr>
        <p:txBody>
          <a:bodyPr/>
          <a:p>
            <a:r>
              <a:rPr dirty="0" lang="en-US">
                <a:latin typeface="Bookman Old Style" panose="02050604050505020204" pitchFamily="18" charset="0"/>
              </a:rPr>
              <a:t>Module 4</a:t>
            </a:r>
            <a:endParaRPr dirty="0" lang="en-IN">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37">
                                            <p:txEl>
                                              <p:pRg st="0" end="0"/>
                                            </p:txEl>
                                          </p:spTgt>
                                        </p:tgtEl>
                                        <p:attrNameLst>
                                          <p:attrName>style.visibility</p:attrName>
                                        </p:attrNameLst>
                                      </p:cBhvr>
                                      <p:to>
                                        <p:strVal val="visible"/>
                                      </p:to>
                                    </p:set>
                                    <p:anim calcmode="lin" valueType="num">
                                      <p:cBhvr additive="base">
                                        <p:cTn dur="500" fill="hold" id="7"/>
                                        <p:tgtEl>
                                          <p:spTgt spid="1048637">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63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37">
                                            <p:txEl>
                                              <p:pRg st="1" end="1"/>
                                            </p:txEl>
                                          </p:spTgt>
                                        </p:tgtEl>
                                        <p:attrNameLst>
                                          <p:attrName>style.visibility</p:attrName>
                                        </p:attrNameLst>
                                      </p:cBhvr>
                                      <p:to>
                                        <p:strVal val="visible"/>
                                      </p:to>
                                    </p:set>
                                    <p:anim calcmode="lin" valueType="num">
                                      <p:cBhvr additive="base">
                                        <p:cTn dur="500" fill="hold" id="13"/>
                                        <p:tgtEl>
                                          <p:spTgt spid="1048637">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63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637">
                                            <p:txEl>
                                              <p:pRg st="2" end="2"/>
                                            </p:txEl>
                                          </p:spTgt>
                                        </p:tgtEl>
                                        <p:attrNameLst>
                                          <p:attrName>style.visibility</p:attrName>
                                        </p:attrNameLst>
                                      </p:cBhvr>
                                      <p:to>
                                        <p:strVal val="visible"/>
                                      </p:to>
                                    </p:set>
                                    <p:anim calcmode="lin" valueType="num">
                                      <p:cBhvr additive="base">
                                        <p:cTn dur="500" fill="hold" id="19"/>
                                        <p:tgtEl>
                                          <p:spTgt spid="1048637">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63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637">
                                            <p:txEl>
                                              <p:pRg st="3" end="3"/>
                                            </p:txEl>
                                          </p:spTgt>
                                        </p:tgtEl>
                                        <p:attrNameLst>
                                          <p:attrName>style.visibility</p:attrName>
                                        </p:attrNameLst>
                                      </p:cBhvr>
                                      <p:to>
                                        <p:strVal val="visible"/>
                                      </p:to>
                                    </p:set>
                                    <p:anim calcmode="lin" valueType="num">
                                      <p:cBhvr additive="base">
                                        <p:cTn dur="500" fill="hold" id="25"/>
                                        <p:tgtEl>
                                          <p:spTgt spid="1048637">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63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637">
                                            <p:txEl>
                                              <p:pRg st="4" end="4"/>
                                            </p:txEl>
                                          </p:spTgt>
                                        </p:tgtEl>
                                        <p:attrNameLst>
                                          <p:attrName>style.visibility</p:attrName>
                                        </p:attrNameLst>
                                      </p:cBhvr>
                                      <p:to>
                                        <p:strVal val="visible"/>
                                      </p:to>
                                    </p:set>
                                    <p:anim calcmode="lin" valueType="num">
                                      <p:cBhvr additive="base">
                                        <p:cTn dur="500" fill="hold" id="31"/>
                                        <p:tgtEl>
                                          <p:spTgt spid="1048637">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63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637">
                                            <p:txEl>
                                              <p:pRg st="5" end="5"/>
                                            </p:txEl>
                                          </p:spTgt>
                                        </p:tgtEl>
                                        <p:attrNameLst>
                                          <p:attrName>style.visibility</p:attrName>
                                        </p:attrNameLst>
                                      </p:cBhvr>
                                      <p:to>
                                        <p:strVal val="visible"/>
                                      </p:to>
                                    </p:set>
                                    <p:anim calcmode="lin" valueType="num">
                                      <p:cBhvr additive="base">
                                        <p:cTn dur="500" fill="hold" id="37"/>
                                        <p:tgtEl>
                                          <p:spTgt spid="1048637">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63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8637">
                                            <p:txEl>
                                              <p:pRg st="6" end="6"/>
                                            </p:txEl>
                                          </p:spTgt>
                                        </p:tgtEl>
                                        <p:attrNameLst>
                                          <p:attrName>style.visibility</p:attrName>
                                        </p:attrNameLst>
                                      </p:cBhvr>
                                      <p:to>
                                        <p:strVal val="visible"/>
                                      </p:to>
                                    </p:set>
                                    <p:anim calcmode="lin" valueType="num">
                                      <p:cBhvr additive="base">
                                        <p:cTn dur="500" fill="hold" id="43"/>
                                        <p:tgtEl>
                                          <p:spTgt spid="1048637">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863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7"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421" name=""/>
        <p:cNvGrpSpPr/>
        <p:nvPr/>
      </p:nvGrpSpPr>
      <p:grpSpPr>
        <a:xfrm>
          <a:off x="0" y="0"/>
          <a:ext cx="0" cy="0"/>
          <a:chOff x="0" y="0"/>
          <a:chExt cx="0" cy="0"/>
        </a:xfrm>
      </p:grpSpPr>
      <p:sp>
        <p:nvSpPr>
          <p:cNvPr id="1049394" name="Title 1"/>
          <p:cNvSpPr>
            <a:spLocks noGrp="1"/>
          </p:cNvSpPr>
          <p:nvPr>
            <p:ph type="title"/>
          </p:nvPr>
        </p:nvSpPr>
        <p:spPr>
          <a:xfrm>
            <a:off x="1107831" y="136758"/>
            <a:ext cx="4734017" cy="810307"/>
          </a:xfrm>
        </p:spPr>
        <p:txBody>
          <a:bodyPr>
            <a:normAutofit fontScale="90000"/>
          </a:bodyPr>
          <a:p>
            <a:r>
              <a:rPr b="1" cap="none" dirty="0" sz="3200" lang="en-US">
                <a:solidFill>
                  <a:srgbClr val="FF0000"/>
                </a:solidFill>
              </a:rPr>
              <a:t>HTML Links</a:t>
            </a:r>
            <a:endParaRPr b="1" cap="none" dirty="0" sz="3200" lang="en-IN">
              <a:solidFill>
                <a:srgbClr val="FF0000"/>
              </a:solidFill>
            </a:endParaRPr>
          </a:p>
        </p:txBody>
      </p:sp>
      <p:sp>
        <p:nvSpPr>
          <p:cNvPr id="1049395" name="Content Placeholder 2"/>
          <p:cNvSpPr>
            <a:spLocks noGrp="1"/>
          </p:cNvSpPr>
          <p:nvPr>
            <p:ph idx="1"/>
          </p:nvPr>
        </p:nvSpPr>
        <p:spPr>
          <a:xfrm>
            <a:off x="286990" y="949911"/>
            <a:ext cx="5510128" cy="5779363"/>
          </a:xfrm>
          <a:solidFill>
            <a:schemeClr val="accent1">
              <a:lumMod val="40000"/>
              <a:lumOff val="60000"/>
            </a:schemeClr>
          </a:solidFill>
        </p:spPr>
        <p:txBody>
          <a:bodyPr>
            <a:norm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solidFill>
                  <a:srgbClr val="000000"/>
                </a:solidFill>
                <a:latin typeface="Consolas" panose="020B0609020204030204" pitchFamily="49" charset="0"/>
              </a:rPr>
              <a:t>Link 2</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b="0" dirty="0" sz="1200" i="0" lang="en-US">
              <a:solidFill>
                <a:srgbClr val="0000CD"/>
              </a:solidFill>
              <a:effectLst/>
              <a:latin typeface="Consolas" panose="020B0609020204030204" pitchFamily="49" charset="0"/>
            </a:endParaRPr>
          </a:p>
          <a:p>
            <a:pPr algn="l" indent="0" marL="0">
              <a:lnSpc>
                <a:spcPct val="150000"/>
              </a:lnSpc>
              <a:spcBef>
                <a:spcPts val="0"/>
              </a:spcBef>
              <a:buNone/>
            </a:pPr>
            <a:r>
              <a:rPr b="0" dirty="0" sz="1000" i="0" lang="en-IN">
                <a:solidFill>
                  <a:srgbClr val="0000CD"/>
                </a:solidFill>
                <a:effectLst/>
                <a:latin typeface="Consolas" panose="020B0609020204030204" pitchFamily="49" charset="0"/>
              </a:rPr>
              <a:t>&lt;</a:t>
            </a:r>
            <a:r>
              <a:rPr b="0" dirty="0" sz="1000" i="0" lang="en-IN">
                <a:solidFill>
                  <a:srgbClr val="A52A2A"/>
                </a:solidFill>
                <a:effectLst/>
                <a:latin typeface="Consolas" panose="020B0609020204030204" pitchFamily="49" charset="0"/>
              </a:rPr>
              <a:t>a</a:t>
            </a:r>
            <a:r>
              <a:rPr b="0" dirty="0" sz="1000" i="0" lang="en-IN">
                <a:solidFill>
                  <a:srgbClr val="FF0000"/>
                </a:solidFill>
                <a:effectLst/>
                <a:latin typeface="Consolas" panose="020B0609020204030204" pitchFamily="49" charset="0"/>
              </a:rPr>
              <a:t> </a:t>
            </a:r>
            <a:r>
              <a:rPr b="0" dirty="0" sz="1000" i="0" lang="en-IN" err="1">
                <a:solidFill>
                  <a:srgbClr val="FF0000"/>
                </a:solidFill>
                <a:effectLst/>
                <a:latin typeface="Consolas" panose="020B0609020204030204" pitchFamily="49" charset="0"/>
              </a:rPr>
              <a:t>href</a:t>
            </a:r>
            <a:r>
              <a:rPr b="0" dirty="0" sz="1000" i="0" lang="en-IN">
                <a:solidFill>
                  <a:srgbClr val="0000CD"/>
                </a:solidFill>
                <a:effectLst/>
                <a:latin typeface="Consolas" panose="020B0609020204030204" pitchFamily="49" charset="0"/>
              </a:rPr>
              <a:t>="default.asp"&gt;</a:t>
            </a:r>
            <a:r>
              <a:rPr dirty="0" sz="1000" lang="en-IN"/>
              <a:t/>
            </a:r>
            <a:br>
              <a:rPr dirty="0" sz="1000" lang="en-IN"/>
            </a:br>
            <a:r>
              <a:rPr b="0" dirty="0" sz="1000" i="0" lang="en-IN">
                <a:solidFill>
                  <a:srgbClr val="0000CD"/>
                </a:solidFill>
                <a:effectLst/>
                <a:latin typeface="Consolas" panose="020B0609020204030204" pitchFamily="49" charset="0"/>
              </a:rPr>
              <a:t>&lt;</a:t>
            </a:r>
            <a:r>
              <a:rPr b="0" dirty="0" sz="1000" i="0" lang="en-IN" err="1">
                <a:solidFill>
                  <a:srgbClr val="A52A2A"/>
                </a:solidFill>
                <a:effectLst/>
                <a:latin typeface="Consolas" panose="020B0609020204030204" pitchFamily="49" charset="0"/>
              </a:rPr>
              <a:t>img</a:t>
            </a:r>
            <a:r>
              <a:rPr b="0" dirty="0" sz="1000" i="0" lang="en-IN">
                <a:solidFill>
                  <a:srgbClr val="FF0000"/>
                </a:solidFill>
                <a:effectLst/>
                <a:latin typeface="Consolas" panose="020B0609020204030204" pitchFamily="49" charset="0"/>
              </a:rPr>
              <a:t> </a:t>
            </a:r>
            <a:r>
              <a:rPr b="0" dirty="0" sz="1000" i="0" lang="en-IN" err="1">
                <a:solidFill>
                  <a:srgbClr val="FF0000"/>
                </a:solidFill>
                <a:effectLst/>
                <a:latin typeface="Consolas" panose="020B0609020204030204" pitchFamily="49" charset="0"/>
              </a:rPr>
              <a:t>src</a:t>
            </a:r>
            <a:r>
              <a:rPr b="0" dirty="0" sz="1000" i="0" lang="en-IN">
                <a:solidFill>
                  <a:srgbClr val="0000CD"/>
                </a:solidFill>
                <a:effectLst/>
                <a:latin typeface="Consolas" panose="020B0609020204030204" pitchFamily="49" charset="0"/>
              </a:rPr>
              <a:t>="smiley.jpeg"</a:t>
            </a:r>
            <a:r>
              <a:rPr b="0" dirty="0" sz="1000" i="0" lang="en-IN">
                <a:solidFill>
                  <a:srgbClr val="FF0000"/>
                </a:solidFill>
                <a:effectLst/>
                <a:latin typeface="Consolas" panose="020B0609020204030204" pitchFamily="49" charset="0"/>
              </a:rPr>
              <a:t> alt</a:t>
            </a:r>
            <a:r>
              <a:rPr b="0" dirty="0" sz="1000" i="0" lang="en-IN">
                <a:solidFill>
                  <a:srgbClr val="0000CD"/>
                </a:solidFill>
                <a:effectLst/>
                <a:latin typeface="Consolas" panose="020B0609020204030204" pitchFamily="49" charset="0"/>
              </a:rPr>
              <a:t>="HTML tutorial"</a:t>
            </a:r>
            <a:r>
              <a:rPr b="0" dirty="0" sz="1000" i="0" lang="en-IN">
                <a:solidFill>
                  <a:srgbClr val="FF0000"/>
                </a:solidFill>
                <a:effectLst/>
                <a:latin typeface="Consolas" panose="020B0609020204030204" pitchFamily="49" charset="0"/>
              </a:rPr>
              <a:t> style</a:t>
            </a:r>
            <a:r>
              <a:rPr b="0" dirty="0" sz="1000" i="0" lang="en-IN">
                <a:solidFill>
                  <a:srgbClr val="0000CD"/>
                </a:solidFill>
                <a:effectLst/>
                <a:latin typeface="Consolas" panose="020B0609020204030204" pitchFamily="49" charset="0"/>
              </a:rPr>
              <a:t>="width:42px;height:42px;"&gt;</a:t>
            </a:r>
            <a:r>
              <a:rPr dirty="0" sz="1000" lang="en-IN"/>
              <a:t/>
            </a:r>
            <a:br>
              <a:rPr dirty="0" sz="1000" lang="en-IN"/>
            </a:br>
            <a:r>
              <a:rPr b="0" dirty="0" sz="1000" i="0" lang="en-IN">
                <a:solidFill>
                  <a:srgbClr val="0000CD"/>
                </a:solidFill>
                <a:effectLst/>
                <a:latin typeface="Consolas" panose="020B0609020204030204" pitchFamily="49" charset="0"/>
              </a:rPr>
              <a:t>&lt;</a:t>
            </a:r>
            <a:r>
              <a:rPr b="0" dirty="0" sz="1000" i="0" lang="en-IN">
                <a:solidFill>
                  <a:srgbClr val="A52A2A"/>
                </a:solidFill>
                <a:effectLst/>
                <a:latin typeface="Consolas" panose="020B0609020204030204" pitchFamily="49" charset="0"/>
              </a:rPr>
              <a:t>/a</a:t>
            </a:r>
            <a:r>
              <a:rPr b="0" dirty="0" sz="1000" i="0" lang="en-IN">
                <a:solidFill>
                  <a:srgbClr val="0000CD"/>
                </a:solidFill>
                <a:effectLst/>
                <a:latin typeface="Consolas" panose="020B0609020204030204" pitchFamily="49" charset="0"/>
              </a:rPr>
              <a:t>&gt;</a:t>
            </a:r>
          </a:p>
          <a:p>
            <a:pPr algn="l" indent="0" marL="0">
              <a:lnSpc>
                <a:spcPct val="150000"/>
              </a:lnSpc>
              <a:spcBef>
                <a:spcPts val="0"/>
              </a:spcBef>
              <a:buNone/>
            </a:pPr>
            <a:endParaRPr dirty="0" sz="1100" lang="en-IN">
              <a:solidFill>
                <a:srgbClr val="0000CD"/>
              </a:solidFill>
              <a:latin typeface="Consolas" panose="020B0609020204030204" pitchFamily="49" charset="0"/>
            </a:endParaRPr>
          </a:p>
          <a:p>
            <a:pPr algn="l"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a</a:t>
            </a:r>
            <a:r>
              <a:rPr b="0" dirty="0" sz="1100" i="0" lang="en-IN">
                <a:solidFill>
                  <a:srgbClr val="FF0000"/>
                </a:solidFill>
                <a:effectLst/>
                <a:latin typeface="Consolas" panose="020B0609020204030204" pitchFamily="49" charset="0"/>
              </a:rPr>
              <a:t> </a:t>
            </a:r>
            <a:r>
              <a:rPr b="0" dirty="0" sz="1100" i="0" lang="en-IN" err="1">
                <a:solidFill>
                  <a:srgbClr val="FF0000"/>
                </a:solidFill>
                <a:effectLst/>
                <a:latin typeface="Consolas" panose="020B0609020204030204" pitchFamily="49" charset="0"/>
              </a:rPr>
              <a:t>href</a:t>
            </a:r>
            <a:r>
              <a:rPr b="0" dirty="0" sz="1100" i="0" lang="en-IN">
                <a:solidFill>
                  <a:srgbClr val="0000CD"/>
                </a:solidFill>
                <a:effectLst/>
                <a:latin typeface="Consolas" panose="020B0609020204030204" pitchFamily="49" charset="0"/>
              </a:rPr>
              <a:t>="mailto:someone@example.com"&gt;</a:t>
            </a:r>
            <a:r>
              <a:rPr b="0" dirty="0" sz="1100" i="0" lang="en-IN">
                <a:solidFill>
                  <a:srgbClr val="000000"/>
                </a:solidFill>
                <a:effectLst/>
                <a:latin typeface="Consolas" panose="020B0609020204030204" pitchFamily="49" charset="0"/>
              </a:rPr>
              <a:t>Send email</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/a</a:t>
            </a:r>
            <a:r>
              <a:rPr b="0" dirty="0" sz="1100" i="0" lang="en-IN">
                <a:solidFill>
                  <a:srgbClr val="0000CD"/>
                </a:solidFill>
                <a:effectLst/>
                <a:latin typeface="Consolas" panose="020B0609020204030204" pitchFamily="49" charset="0"/>
              </a:rPr>
              <a:t>&gt;</a:t>
            </a:r>
          </a:p>
          <a:p>
            <a:pPr algn="l" indent="0" marL="0">
              <a:lnSpc>
                <a:spcPct val="150000"/>
              </a:lnSpc>
              <a:spcBef>
                <a:spcPts val="0"/>
              </a:spcBef>
              <a:buNone/>
            </a:pPr>
            <a:endParaRPr dirty="0" sz="1100" lang="en-IN">
              <a:solidFill>
                <a:srgbClr val="0000CD"/>
              </a:solidFill>
              <a:latin typeface="Consolas" panose="020B0609020204030204" pitchFamily="49" charset="0"/>
            </a:endParaRPr>
          </a:p>
          <a:p>
            <a:pPr algn="l" indent="0" marL="0">
              <a:lnSpc>
                <a:spcPct val="150000"/>
              </a:lnSpc>
              <a:spcBef>
                <a:spcPts val="0"/>
              </a:spcBef>
              <a:buNone/>
            </a:pPr>
            <a:r>
              <a:rPr b="0" dirty="0" sz="1000" i="0" lang="en-IN">
                <a:solidFill>
                  <a:srgbClr val="0000CD"/>
                </a:solidFill>
                <a:effectLst/>
                <a:latin typeface="Consolas" panose="020B0609020204030204" pitchFamily="49" charset="0"/>
              </a:rPr>
              <a:t>&lt;</a:t>
            </a:r>
            <a:r>
              <a:rPr b="0" dirty="0" sz="1000" i="0" lang="en-IN">
                <a:solidFill>
                  <a:srgbClr val="A52A2A"/>
                </a:solidFill>
                <a:effectLst/>
                <a:latin typeface="Consolas" panose="020B0609020204030204" pitchFamily="49" charset="0"/>
              </a:rPr>
              <a:t>button</a:t>
            </a:r>
            <a:r>
              <a:rPr b="0" dirty="0" sz="1000" i="0" lang="en-IN">
                <a:solidFill>
                  <a:srgbClr val="FF0000"/>
                </a:solidFill>
                <a:effectLst/>
                <a:latin typeface="Consolas" panose="020B0609020204030204" pitchFamily="49" charset="0"/>
              </a:rPr>
              <a:t> onclick</a:t>
            </a:r>
            <a:r>
              <a:rPr b="0" dirty="0" sz="1000" i="0" lang="en-IN">
                <a:solidFill>
                  <a:srgbClr val="0000CD"/>
                </a:solidFill>
                <a:effectLst/>
                <a:latin typeface="Consolas" panose="020B0609020204030204" pitchFamily="49" charset="0"/>
              </a:rPr>
              <a:t>="</a:t>
            </a:r>
            <a:r>
              <a:rPr b="0" dirty="0" sz="1000" i="0" lang="en-IN" err="1">
                <a:solidFill>
                  <a:srgbClr val="0000CD"/>
                </a:solidFill>
                <a:effectLst/>
                <a:latin typeface="Consolas" panose="020B0609020204030204" pitchFamily="49" charset="0"/>
              </a:rPr>
              <a:t>document.location</a:t>
            </a:r>
            <a:r>
              <a:rPr b="0" dirty="0" sz="1000" i="0" lang="en-IN">
                <a:solidFill>
                  <a:srgbClr val="0000CD"/>
                </a:solidFill>
                <a:effectLst/>
                <a:latin typeface="Consolas" panose="020B0609020204030204" pitchFamily="49" charset="0"/>
              </a:rPr>
              <a:t>='default.asp’”&gt;</a:t>
            </a:r>
            <a:r>
              <a:rPr dirty="0" sz="1000" lang="en-IN">
                <a:solidFill>
                  <a:srgbClr val="000000"/>
                </a:solidFill>
                <a:latin typeface="Consolas" panose="020B0609020204030204" pitchFamily="49" charset="0"/>
              </a:rPr>
              <a:t>Formatting Page</a:t>
            </a:r>
            <a:r>
              <a:rPr b="0" dirty="0" sz="1000" i="0" lang="en-IN">
                <a:solidFill>
                  <a:srgbClr val="0000CD"/>
                </a:solidFill>
                <a:effectLst/>
                <a:latin typeface="Consolas" panose="020B0609020204030204" pitchFamily="49" charset="0"/>
              </a:rPr>
              <a:t>&lt;</a:t>
            </a:r>
            <a:r>
              <a:rPr b="0" dirty="0" sz="1000" i="0" lang="en-IN">
                <a:solidFill>
                  <a:srgbClr val="A52A2A"/>
                </a:solidFill>
                <a:effectLst/>
                <a:latin typeface="Consolas" panose="020B0609020204030204" pitchFamily="49" charset="0"/>
              </a:rPr>
              <a:t>/button</a:t>
            </a:r>
            <a:r>
              <a:rPr b="0" dirty="0" sz="1000" i="0" lang="en-IN">
                <a:solidFill>
                  <a:srgbClr val="0000CD"/>
                </a:solidFill>
                <a:effectLst/>
                <a:latin typeface="Consolas" panose="020B0609020204030204" pitchFamily="49" charset="0"/>
              </a:rPr>
              <a:t>&gt;</a:t>
            </a:r>
            <a:endParaRPr b="0" dirty="0" sz="1100" i="0" lang="en-IN">
              <a:solidFill>
                <a:srgbClr val="0000CD"/>
              </a:solidFill>
              <a:effectLst/>
              <a:latin typeface="Consolas" panose="020B0609020204030204" pitchFamily="49" charset="0"/>
            </a:endParaRPr>
          </a:p>
          <a:p>
            <a:pPr algn="l" indent="0" marL="0">
              <a:lnSpc>
                <a:spcPct val="150000"/>
              </a:lnSpc>
              <a:spcBef>
                <a:spcPts val="0"/>
              </a:spcBef>
              <a:buNone/>
            </a:pPr>
            <a:endParaRPr dirty="0" sz="1000" lang="en-IN">
              <a:solidFill>
                <a:srgbClr val="0000CD"/>
              </a:solidFill>
              <a:latin typeface="Consolas" panose="020B0609020204030204" pitchFamily="49" charset="0"/>
            </a:endParaRPr>
          </a:p>
          <a:p>
            <a:pPr algn="l" indent="0" marL="0">
              <a:lnSpc>
                <a:spcPct val="150000"/>
              </a:lnSpc>
              <a:spcBef>
                <a:spcPts val="0"/>
              </a:spcBef>
              <a:buNone/>
            </a:pPr>
            <a:r>
              <a:rPr b="0" dirty="0" sz="1000" i="0" lang="en-US">
                <a:solidFill>
                  <a:srgbClr val="0000CD"/>
                </a:solidFill>
                <a:effectLst/>
                <a:latin typeface="Consolas" panose="020B0609020204030204" pitchFamily="49" charset="0"/>
              </a:rPr>
              <a:t>&lt;</a:t>
            </a:r>
            <a:r>
              <a:rPr dirty="0" sz="1000" lang="en-US">
                <a:solidFill>
                  <a:srgbClr val="A52A2A"/>
                </a:solidFill>
                <a:latin typeface="Consolas" panose="020B0609020204030204" pitchFamily="49" charset="0"/>
              </a:rPr>
              <a:t>/</a:t>
            </a:r>
            <a:r>
              <a:rPr b="0" dirty="0" sz="1000" i="0" lang="en-US">
                <a:solidFill>
                  <a:srgbClr val="A52A2A"/>
                </a:solidFill>
                <a:effectLst/>
                <a:latin typeface="Consolas" panose="020B0609020204030204" pitchFamily="49" charset="0"/>
              </a:rPr>
              <a:t>body</a:t>
            </a:r>
            <a:r>
              <a:rPr b="0" dirty="0" sz="1000" i="0" lang="en-US">
                <a:solidFill>
                  <a:srgbClr val="0000CD"/>
                </a:solidFill>
                <a:effectLst/>
                <a:latin typeface="Consolas" panose="020B0609020204030204" pitchFamily="49" charset="0"/>
              </a:rPr>
              <a:t>&gt;</a:t>
            </a:r>
            <a:endParaRPr dirty="0" sz="1000" lang="en-IN">
              <a:solidFill>
                <a:srgbClr val="0000CD"/>
              </a:solidFill>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sp>
        <p:nvSpPr>
          <p:cNvPr id="1049396" name="Rectangle 2"/>
          <p:cNvSpPr>
            <a:spLocks noChangeArrowheads="1"/>
          </p:cNvSpPr>
          <p:nvPr/>
        </p:nvSpPr>
        <p:spPr bwMode="auto">
          <a:xfrm>
            <a:off x="6096000" y="1293243"/>
            <a:ext cx="5906610" cy="4093428"/>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latinLnBrk="0" lvl="0" marR="0" rtl="0">
              <a:lnSpc>
                <a:spcPct val="200000"/>
              </a:lnSpc>
              <a:spcBef>
                <a:spcPct val="0"/>
              </a:spcBef>
              <a:spcAft>
                <a:spcPct val="0"/>
              </a:spcAft>
              <a:buClrTx/>
              <a:buSzTx/>
            </a:pPr>
            <a:r>
              <a:rPr altLang="en-US" baseline="0" b="1"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Use an</a:t>
            </a:r>
            <a:r>
              <a:rPr altLang="en-US" b="1"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 Image as a link</a:t>
            </a:r>
          </a:p>
          <a:p>
            <a:pPr defTabSz="914400" eaLnBrk="0" fontAlgn="base" hangingPunct="0" indent="-285750" lvl="0" marL="285750">
              <a:lnSpc>
                <a:spcPct val="200000"/>
              </a:lnSpc>
              <a:spcBef>
                <a:spcPct val="0"/>
              </a:spcBef>
              <a:spcAft>
                <a:spcPct val="0"/>
              </a:spcAft>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To use an image as a link, just put the &lt;</a:t>
            </a:r>
            <a:r>
              <a:rPr altLang="en-US" dirty="0" sz="1200" lang="en-US" err="1">
                <a:latin typeface="Verdana" panose="020B0604030504040204" pitchFamily="34" charset="0"/>
                <a:ea typeface="Verdana" panose="020B0604030504040204" pitchFamily="34" charset="0"/>
              </a:rPr>
              <a:t>img</a:t>
            </a:r>
            <a:r>
              <a:rPr altLang="en-US" dirty="0" sz="1200" lang="en-US">
                <a:latin typeface="Verdana" panose="020B0604030504040204" pitchFamily="34" charset="0"/>
                <a:ea typeface="Verdana" panose="020B0604030504040204" pitchFamily="34" charset="0"/>
              </a:rPr>
              <a:t>&gt; tag inside the &lt;a&gt; tag</a:t>
            </a:r>
          </a:p>
          <a:p>
            <a:pPr defTabSz="914400" eaLnBrk="0" fontAlgn="base" hangingPunct="0" lvl="0">
              <a:lnSpc>
                <a:spcPct val="200000"/>
              </a:lnSpc>
              <a:spcBef>
                <a:spcPct val="0"/>
              </a:spcBef>
              <a:spcAft>
                <a:spcPct val="0"/>
              </a:spcAft>
            </a:pPr>
            <a:endParaRPr altLang="en-US" dirty="0" sz="1400" lang="en-US">
              <a:latin typeface="Verdana" panose="020B0604030504040204" pitchFamily="34" charset="0"/>
              <a:ea typeface="Verdana" panose="020B0604030504040204" pitchFamily="34" charset="0"/>
            </a:endParaRPr>
          </a:p>
          <a:p>
            <a:pPr defTabSz="914400" eaLnBrk="0" fontAlgn="base" hangingPunct="0" lvl="0">
              <a:lnSpc>
                <a:spcPct val="200000"/>
              </a:lnSpc>
              <a:spcBef>
                <a:spcPct val="0"/>
              </a:spcBef>
              <a:spcAft>
                <a:spcPct val="0"/>
              </a:spcAft>
            </a:pPr>
            <a:r>
              <a:rPr altLang="en-US" b="1" dirty="0" sz="1400" lang="en-US">
                <a:latin typeface="Verdana" panose="020B0604030504040204" pitchFamily="34" charset="0"/>
                <a:ea typeface="Verdana" panose="020B0604030504040204" pitchFamily="34" charset="0"/>
              </a:rPr>
              <a:t>Link to an Email Address</a:t>
            </a:r>
          </a:p>
          <a:p>
            <a:pPr defTabSz="914400" eaLnBrk="0" fontAlgn="base" hangingPunct="0" indent="-171450" lvl="0" marL="171450">
              <a:lnSpc>
                <a:spcPct val="200000"/>
              </a:lnSpc>
              <a:spcBef>
                <a:spcPct val="0"/>
              </a:spcBef>
              <a:spcAft>
                <a:spcPct val="0"/>
              </a:spcAft>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Use mailto: inside the </a:t>
            </a:r>
            <a:r>
              <a:rPr altLang="en-US" dirty="0" sz="1200" lang="en-US" err="1">
                <a:latin typeface="Verdana" panose="020B0604030504040204" pitchFamily="34" charset="0"/>
                <a:ea typeface="Verdana" panose="020B0604030504040204" pitchFamily="34" charset="0"/>
              </a:rPr>
              <a:t>href</a:t>
            </a:r>
            <a:r>
              <a:rPr altLang="en-US" dirty="0" sz="1200" lang="en-US">
                <a:latin typeface="Verdana" panose="020B0604030504040204" pitchFamily="34" charset="0"/>
                <a:ea typeface="Verdana" panose="020B0604030504040204" pitchFamily="34" charset="0"/>
              </a:rPr>
              <a:t> attribute to create a link that opens the user's email program (to let them send a new mail)</a:t>
            </a:r>
          </a:p>
          <a:p>
            <a:pPr defTabSz="914400" eaLnBrk="0" fontAlgn="base" hangingPunct="0" lvl="0">
              <a:lnSpc>
                <a:spcPct val="200000"/>
              </a:lnSpc>
              <a:spcBef>
                <a:spcPct val="0"/>
              </a:spcBef>
              <a:spcAft>
                <a:spcPct val="0"/>
              </a:spcAft>
            </a:pPr>
            <a:endParaRPr altLang="en-US" dirty="0" sz="1400" lang="en-US">
              <a:latin typeface="Verdana" panose="020B0604030504040204" pitchFamily="34" charset="0"/>
              <a:ea typeface="Verdana" panose="020B0604030504040204" pitchFamily="34" charset="0"/>
            </a:endParaRPr>
          </a:p>
          <a:p>
            <a:pPr defTabSz="914400" eaLnBrk="0" fontAlgn="base" hangingPunct="0" lvl="0">
              <a:lnSpc>
                <a:spcPct val="200000"/>
              </a:lnSpc>
              <a:spcBef>
                <a:spcPct val="0"/>
              </a:spcBef>
              <a:spcAft>
                <a:spcPct val="0"/>
              </a:spcAft>
            </a:pPr>
            <a:r>
              <a:rPr altLang="en-US" b="1" dirty="0" sz="1400" lang="en-US">
                <a:latin typeface="Verdana" panose="020B0604030504040204" pitchFamily="34" charset="0"/>
                <a:ea typeface="Verdana" panose="020B0604030504040204" pitchFamily="34" charset="0"/>
              </a:rPr>
              <a:t>Button as a link</a:t>
            </a:r>
          </a:p>
          <a:p>
            <a:pPr defTabSz="914400" eaLnBrk="0" fontAlgn="base" hangingPunct="0" indent="-285750" lvl="0" marL="285750">
              <a:lnSpc>
                <a:spcPct val="200000"/>
              </a:lnSpc>
              <a:spcBef>
                <a:spcPct val="0"/>
              </a:spcBef>
              <a:spcAft>
                <a:spcPct val="0"/>
              </a:spcAft>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JavaScript allows you to specify what happens at certain events, such as a click of a button</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396">
                                            <p:txEl>
                                              <p:pRg st="0" end="0"/>
                                            </p:txEl>
                                          </p:spTgt>
                                        </p:tgtEl>
                                        <p:attrNameLst>
                                          <p:attrName>style.visibility</p:attrName>
                                        </p:attrNameLst>
                                      </p:cBhvr>
                                      <p:to>
                                        <p:strVal val="visible"/>
                                      </p:to>
                                    </p:set>
                                    <p:anim calcmode="lin" valueType="num">
                                      <p:cBhvr additive="base">
                                        <p:cTn dur="500" fill="hold" id="7"/>
                                        <p:tgtEl>
                                          <p:spTgt spid="104939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3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396">
                                            <p:txEl>
                                              <p:pRg st="1" end="1"/>
                                            </p:txEl>
                                          </p:spTgt>
                                        </p:tgtEl>
                                        <p:attrNameLst>
                                          <p:attrName>style.visibility</p:attrName>
                                        </p:attrNameLst>
                                      </p:cBhvr>
                                      <p:to>
                                        <p:strVal val="visible"/>
                                      </p:to>
                                    </p:set>
                                    <p:anim calcmode="lin" valueType="num">
                                      <p:cBhvr additive="base">
                                        <p:cTn dur="500" fill="hold" id="13"/>
                                        <p:tgtEl>
                                          <p:spTgt spid="1049396">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3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396">
                                            <p:txEl>
                                              <p:pRg st="3" end="3"/>
                                            </p:txEl>
                                          </p:spTgt>
                                        </p:tgtEl>
                                        <p:attrNameLst>
                                          <p:attrName>style.visibility</p:attrName>
                                        </p:attrNameLst>
                                      </p:cBhvr>
                                      <p:to>
                                        <p:strVal val="visible"/>
                                      </p:to>
                                    </p:set>
                                    <p:anim calcmode="lin" valueType="num">
                                      <p:cBhvr additive="base">
                                        <p:cTn dur="500" fill="hold" id="19"/>
                                        <p:tgtEl>
                                          <p:spTgt spid="1049396">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39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396">
                                            <p:txEl>
                                              <p:pRg st="4" end="4"/>
                                            </p:txEl>
                                          </p:spTgt>
                                        </p:tgtEl>
                                        <p:attrNameLst>
                                          <p:attrName>style.visibility</p:attrName>
                                        </p:attrNameLst>
                                      </p:cBhvr>
                                      <p:to>
                                        <p:strVal val="visible"/>
                                      </p:to>
                                    </p:set>
                                    <p:anim calcmode="lin" valueType="num">
                                      <p:cBhvr additive="base">
                                        <p:cTn dur="500" fill="hold" id="25"/>
                                        <p:tgtEl>
                                          <p:spTgt spid="1049396">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39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396">
                                            <p:txEl>
                                              <p:pRg st="6" end="6"/>
                                            </p:txEl>
                                          </p:spTgt>
                                        </p:tgtEl>
                                        <p:attrNameLst>
                                          <p:attrName>style.visibility</p:attrName>
                                        </p:attrNameLst>
                                      </p:cBhvr>
                                      <p:to>
                                        <p:strVal val="visible"/>
                                      </p:to>
                                    </p:set>
                                    <p:anim calcmode="lin" valueType="num">
                                      <p:cBhvr additive="base">
                                        <p:cTn dur="500" fill="hold" id="31"/>
                                        <p:tgtEl>
                                          <p:spTgt spid="1049396">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39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396">
                                            <p:txEl>
                                              <p:pRg st="7" end="7"/>
                                            </p:txEl>
                                          </p:spTgt>
                                        </p:tgtEl>
                                        <p:attrNameLst>
                                          <p:attrName>style.visibility</p:attrName>
                                        </p:attrNameLst>
                                      </p:cBhvr>
                                      <p:to>
                                        <p:strVal val="visible"/>
                                      </p:to>
                                    </p:set>
                                    <p:anim calcmode="lin" valueType="num">
                                      <p:cBhvr additive="base">
                                        <p:cTn dur="500" fill="hold" id="37"/>
                                        <p:tgtEl>
                                          <p:spTgt spid="1049396">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39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396"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422" name=""/>
        <p:cNvGrpSpPr/>
        <p:nvPr/>
      </p:nvGrpSpPr>
      <p:grpSpPr>
        <a:xfrm>
          <a:off x="0" y="0"/>
          <a:ext cx="0" cy="0"/>
          <a:chOff x="0" y="0"/>
          <a:chExt cx="0" cy="0"/>
        </a:xfrm>
      </p:grpSpPr>
      <p:sp>
        <p:nvSpPr>
          <p:cNvPr id="1049397" name="Title 1"/>
          <p:cNvSpPr>
            <a:spLocks noGrp="1"/>
          </p:cNvSpPr>
          <p:nvPr>
            <p:ph type="title"/>
          </p:nvPr>
        </p:nvSpPr>
        <p:spPr>
          <a:xfrm>
            <a:off x="1002323" y="0"/>
            <a:ext cx="4734017" cy="810307"/>
          </a:xfrm>
        </p:spPr>
        <p:txBody>
          <a:bodyPr>
            <a:normAutofit fontScale="90000"/>
          </a:bodyPr>
          <a:p>
            <a:r>
              <a:rPr b="1" cap="none" dirty="0" sz="3200" lang="en-US">
                <a:solidFill>
                  <a:srgbClr val="FF0000"/>
                </a:solidFill>
              </a:rPr>
              <a:t>HTML Links</a:t>
            </a:r>
            <a:endParaRPr b="1" cap="none" dirty="0" sz="3200" lang="en-IN">
              <a:solidFill>
                <a:srgbClr val="FF0000"/>
              </a:solidFill>
            </a:endParaRPr>
          </a:p>
        </p:txBody>
      </p:sp>
      <p:sp>
        <p:nvSpPr>
          <p:cNvPr id="1049398" name="Content Placeholder 2"/>
          <p:cNvSpPr>
            <a:spLocks noGrp="1"/>
          </p:cNvSpPr>
          <p:nvPr>
            <p:ph idx="1"/>
          </p:nvPr>
        </p:nvSpPr>
        <p:spPr>
          <a:xfrm>
            <a:off x="286990" y="949911"/>
            <a:ext cx="5510128" cy="5779363"/>
          </a:xfrm>
          <a:solidFill>
            <a:schemeClr val="accent1">
              <a:lumMod val="40000"/>
              <a:lumOff val="60000"/>
            </a:schemeClr>
          </a:solidFill>
        </p:spPr>
        <p:txBody>
          <a:bodyPr>
            <a:norm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solidFill>
                  <a:srgbClr val="000000"/>
                </a:solidFill>
                <a:latin typeface="Consolas" panose="020B0609020204030204" pitchFamily="49" charset="0"/>
              </a:rPr>
              <a:t>Link 2</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b="0" dirty="0" sz="1200" i="0" lang="en-US">
              <a:solidFill>
                <a:srgbClr val="0000CD"/>
              </a:solidFill>
              <a:effectLst/>
              <a:latin typeface="Consolas" panose="020B0609020204030204" pitchFamily="49" charset="0"/>
            </a:endParaRPr>
          </a:p>
          <a:p>
            <a:pPr algn="l" indent="0" marL="0">
              <a:lnSpc>
                <a:spcPct val="150000"/>
              </a:lnSpc>
              <a:spcBef>
                <a:spcPts val="0"/>
              </a:spcBef>
              <a:buNone/>
            </a:pPr>
            <a:r>
              <a:rPr b="0" dirty="0" sz="1000" i="0" lang="en-IN">
                <a:solidFill>
                  <a:srgbClr val="0000CD"/>
                </a:solidFill>
                <a:effectLst/>
                <a:latin typeface="Consolas" panose="020B0609020204030204" pitchFamily="49" charset="0"/>
              </a:rPr>
              <a:t>&lt;</a:t>
            </a:r>
            <a:r>
              <a:rPr b="0" dirty="0" sz="1000" i="0" lang="en-IN">
                <a:solidFill>
                  <a:srgbClr val="A52A2A"/>
                </a:solidFill>
                <a:effectLst/>
                <a:latin typeface="Consolas" panose="020B0609020204030204" pitchFamily="49" charset="0"/>
              </a:rPr>
              <a:t>a</a:t>
            </a:r>
            <a:r>
              <a:rPr b="0" dirty="0" sz="1000" i="0" lang="en-IN">
                <a:solidFill>
                  <a:srgbClr val="FF0000"/>
                </a:solidFill>
                <a:effectLst/>
                <a:latin typeface="Consolas" panose="020B0609020204030204" pitchFamily="49" charset="0"/>
              </a:rPr>
              <a:t> </a:t>
            </a:r>
            <a:r>
              <a:rPr b="0" dirty="0" sz="1000" i="0" lang="en-IN" err="1">
                <a:solidFill>
                  <a:srgbClr val="FF0000"/>
                </a:solidFill>
                <a:effectLst/>
                <a:latin typeface="Consolas" panose="020B0609020204030204" pitchFamily="49" charset="0"/>
              </a:rPr>
              <a:t>href</a:t>
            </a:r>
            <a:r>
              <a:rPr b="0" dirty="0" sz="1000" i="0" lang="en-IN">
                <a:solidFill>
                  <a:srgbClr val="0000CD"/>
                </a:solidFill>
                <a:effectLst/>
                <a:latin typeface="Consolas" panose="020B0609020204030204" pitchFamily="49" charset="0"/>
              </a:rPr>
              <a:t>="default.asp"&gt;</a:t>
            </a:r>
            <a:r>
              <a:rPr dirty="0" sz="1000" lang="en-IN"/>
              <a:t/>
            </a:r>
            <a:br>
              <a:rPr dirty="0" sz="1000" lang="en-IN"/>
            </a:br>
            <a:r>
              <a:rPr b="0" dirty="0" sz="1000" i="0" lang="en-IN">
                <a:solidFill>
                  <a:srgbClr val="0000CD"/>
                </a:solidFill>
                <a:effectLst/>
                <a:latin typeface="Consolas" panose="020B0609020204030204" pitchFamily="49" charset="0"/>
              </a:rPr>
              <a:t>&lt;</a:t>
            </a:r>
            <a:r>
              <a:rPr b="0" dirty="0" sz="1000" i="0" lang="en-IN" err="1">
                <a:solidFill>
                  <a:srgbClr val="A52A2A"/>
                </a:solidFill>
                <a:effectLst/>
                <a:latin typeface="Consolas" panose="020B0609020204030204" pitchFamily="49" charset="0"/>
              </a:rPr>
              <a:t>img</a:t>
            </a:r>
            <a:r>
              <a:rPr b="0" dirty="0" sz="1000" i="0" lang="en-IN">
                <a:solidFill>
                  <a:srgbClr val="FF0000"/>
                </a:solidFill>
                <a:effectLst/>
                <a:latin typeface="Consolas" panose="020B0609020204030204" pitchFamily="49" charset="0"/>
              </a:rPr>
              <a:t> </a:t>
            </a:r>
            <a:r>
              <a:rPr b="0" dirty="0" sz="1000" i="0" lang="en-IN" err="1">
                <a:solidFill>
                  <a:srgbClr val="FF0000"/>
                </a:solidFill>
                <a:effectLst/>
                <a:latin typeface="Consolas" panose="020B0609020204030204" pitchFamily="49" charset="0"/>
              </a:rPr>
              <a:t>src</a:t>
            </a:r>
            <a:r>
              <a:rPr b="0" dirty="0" sz="1000" i="0" lang="en-IN">
                <a:solidFill>
                  <a:srgbClr val="0000CD"/>
                </a:solidFill>
                <a:effectLst/>
                <a:latin typeface="Consolas" panose="020B0609020204030204" pitchFamily="49" charset="0"/>
              </a:rPr>
              <a:t>="smiley.jpeg"</a:t>
            </a:r>
            <a:r>
              <a:rPr b="0" dirty="0" sz="1000" i="0" lang="en-IN">
                <a:solidFill>
                  <a:srgbClr val="FF0000"/>
                </a:solidFill>
                <a:effectLst/>
                <a:latin typeface="Consolas" panose="020B0609020204030204" pitchFamily="49" charset="0"/>
              </a:rPr>
              <a:t> alt</a:t>
            </a:r>
            <a:r>
              <a:rPr b="0" dirty="0" sz="1000" i="0" lang="en-IN">
                <a:solidFill>
                  <a:srgbClr val="0000CD"/>
                </a:solidFill>
                <a:effectLst/>
                <a:latin typeface="Consolas" panose="020B0609020204030204" pitchFamily="49" charset="0"/>
              </a:rPr>
              <a:t>="HTML tutorial"</a:t>
            </a:r>
            <a:r>
              <a:rPr b="0" dirty="0" sz="1000" i="0" lang="en-IN">
                <a:solidFill>
                  <a:srgbClr val="FF0000"/>
                </a:solidFill>
                <a:effectLst/>
                <a:latin typeface="Consolas" panose="020B0609020204030204" pitchFamily="49" charset="0"/>
              </a:rPr>
              <a:t> style</a:t>
            </a:r>
            <a:r>
              <a:rPr b="0" dirty="0" sz="1000" i="0" lang="en-IN">
                <a:solidFill>
                  <a:srgbClr val="0000CD"/>
                </a:solidFill>
                <a:effectLst/>
                <a:latin typeface="Consolas" panose="020B0609020204030204" pitchFamily="49" charset="0"/>
              </a:rPr>
              <a:t>="width:42px;height:42px;"&gt;</a:t>
            </a:r>
            <a:r>
              <a:rPr dirty="0" sz="1000" lang="en-IN"/>
              <a:t/>
            </a:r>
            <a:br>
              <a:rPr dirty="0" sz="1000" lang="en-IN"/>
            </a:br>
            <a:r>
              <a:rPr b="0" dirty="0" sz="1000" i="0" lang="en-IN">
                <a:solidFill>
                  <a:srgbClr val="0000CD"/>
                </a:solidFill>
                <a:effectLst/>
                <a:latin typeface="Consolas" panose="020B0609020204030204" pitchFamily="49" charset="0"/>
              </a:rPr>
              <a:t>&lt;</a:t>
            </a:r>
            <a:r>
              <a:rPr b="0" dirty="0" sz="1000" i="0" lang="en-IN">
                <a:solidFill>
                  <a:srgbClr val="A52A2A"/>
                </a:solidFill>
                <a:effectLst/>
                <a:latin typeface="Consolas" panose="020B0609020204030204" pitchFamily="49" charset="0"/>
              </a:rPr>
              <a:t>/a</a:t>
            </a:r>
            <a:r>
              <a:rPr b="0" dirty="0" sz="1000" i="0" lang="en-IN">
                <a:solidFill>
                  <a:srgbClr val="0000CD"/>
                </a:solidFill>
                <a:effectLst/>
                <a:latin typeface="Consolas" panose="020B0609020204030204" pitchFamily="49" charset="0"/>
              </a:rPr>
              <a:t>&gt;</a:t>
            </a:r>
          </a:p>
          <a:p>
            <a:pPr algn="l" indent="0" marL="0">
              <a:lnSpc>
                <a:spcPct val="150000"/>
              </a:lnSpc>
              <a:spcBef>
                <a:spcPts val="0"/>
              </a:spcBef>
              <a:buNone/>
            </a:pPr>
            <a:endParaRPr dirty="0" sz="1100" lang="en-IN">
              <a:solidFill>
                <a:srgbClr val="0000CD"/>
              </a:solidFill>
              <a:latin typeface="Consolas" panose="020B0609020204030204" pitchFamily="49" charset="0"/>
            </a:endParaRPr>
          </a:p>
          <a:p>
            <a:pPr algn="l"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a</a:t>
            </a:r>
            <a:r>
              <a:rPr b="0" dirty="0" sz="1100" i="0" lang="en-IN">
                <a:solidFill>
                  <a:srgbClr val="FF0000"/>
                </a:solidFill>
                <a:effectLst/>
                <a:latin typeface="Consolas" panose="020B0609020204030204" pitchFamily="49" charset="0"/>
              </a:rPr>
              <a:t> </a:t>
            </a:r>
            <a:r>
              <a:rPr b="0" dirty="0" sz="1100" i="0" lang="en-IN" err="1">
                <a:solidFill>
                  <a:srgbClr val="FF0000"/>
                </a:solidFill>
                <a:effectLst/>
                <a:latin typeface="Consolas" panose="020B0609020204030204" pitchFamily="49" charset="0"/>
              </a:rPr>
              <a:t>href</a:t>
            </a:r>
            <a:r>
              <a:rPr b="0" dirty="0" sz="1100" i="0" lang="en-IN">
                <a:solidFill>
                  <a:srgbClr val="0000CD"/>
                </a:solidFill>
                <a:effectLst/>
                <a:latin typeface="Consolas" panose="020B0609020204030204" pitchFamily="49" charset="0"/>
              </a:rPr>
              <a:t>="mailto:someone@example.com"&gt;</a:t>
            </a:r>
            <a:r>
              <a:rPr b="0" dirty="0" sz="1100" i="0" lang="en-IN">
                <a:solidFill>
                  <a:srgbClr val="000000"/>
                </a:solidFill>
                <a:effectLst/>
                <a:latin typeface="Consolas" panose="020B0609020204030204" pitchFamily="49" charset="0"/>
              </a:rPr>
              <a:t>Send email</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/a</a:t>
            </a:r>
            <a:r>
              <a:rPr b="0" dirty="0" sz="1100" i="0" lang="en-IN">
                <a:solidFill>
                  <a:srgbClr val="0000CD"/>
                </a:solidFill>
                <a:effectLst/>
                <a:latin typeface="Consolas" panose="020B0609020204030204" pitchFamily="49" charset="0"/>
              </a:rPr>
              <a:t>&gt;</a:t>
            </a:r>
          </a:p>
          <a:p>
            <a:pPr algn="l" indent="0" marL="0">
              <a:lnSpc>
                <a:spcPct val="150000"/>
              </a:lnSpc>
              <a:spcBef>
                <a:spcPts val="0"/>
              </a:spcBef>
              <a:buNone/>
            </a:pPr>
            <a:endParaRPr dirty="0" sz="1100" lang="en-IN">
              <a:solidFill>
                <a:srgbClr val="0000CD"/>
              </a:solidFill>
              <a:latin typeface="Consolas" panose="020B0609020204030204" pitchFamily="49" charset="0"/>
            </a:endParaRPr>
          </a:p>
          <a:p>
            <a:pPr algn="l" indent="0" marL="0">
              <a:lnSpc>
                <a:spcPct val="150000"/>
              </a:lnSpc>
              <a:spcBef>
                <a:spcPts val="0"/>
              </a:spcBef>
              <a:buNone/>
            </a:pPr>
            <a:r>
              <a:rPr b="0" dirty="0" sz="1000" i="0" lang="en-IN">
                <a:solidFill>
                  <a:srgbClr val="0000CD"/>
                </a:solidFill>
                <a:effectLst/>
                <a:latin typeface="Consolas" panose="020B0609020204030204" pitchFamily="49" charset="0"/>
              </a:rPr>
              <a:t>&lt;</a:t>
            </a:r>
            <a:r>
              <a:rPr b="0" dirty="0" sz="1000" i="0" lang="en-IN">
                <a:solidFill>
                  <a:srgbClr val="A52A2A"/>
                </a:solidFill>
                <a:effectLst/>
                <a:latin typeface="Consolas" panose="020B0609020204030204" pitchFamily="49" charset="0"/>
              </a:rPr>
              <a:t>button</a:t>
            </a:r>
            <a:r>
              <a:rPr b="0" dirty="0" sz="1000" i="0" lang="en-IN">
                <a:solidFill>
                  <a:srgbClr val="FF0000"/>
                </a:solidFill>
                <a:effectLst/>
                <a:latin typeface="Consolas" panose="020B0609020204030204" pitchFamily="49" charset="0"/>
              </a:rPr>
              <a:t> onclick</a:t>
            </a:r>
            <a:r>
              <a:rPr b="0" dirty="0" sz="1000" i="0" lang="en-IN">
                <a:solidFill>
                  <a:srgbClr val="0000CD"/>
                </a:solidFill>
                <a:effectLst/>
                <a:latin typeface="Consolas" panose="020B0609020204030204" pitchFamily="49" charset="0"/>
              </a:rPr>
              <a:t>="</a:t>
            </a:r>
            <a:r>
              <a:rPr b="0" dirty="0" sz="1000" i="0" lang="en-IN" err="1">
                <a:solidFill>
                  <a:srgbClr val="0000CD"/>
                </a:solidFill>
                <a:effectLst/>
                <a:latin typeface="Consolas" panose="020B0609020204030204" pitchFamily="49" charset="0"/>
              </a:rPr>
              <a:t>document.location</a:t>
            </a:r>
            <a:r>
              <a:rPr b="0" dirty="0" sz="1000" i="0" lang="en-IN">
                <a:solidFill>
                  <a:srgbClr val="0000CD"/>
                </a:solidFill>
                <a:effectLst/>
                <a:latin typeface="Consolas" panose="020B0609020204030204" pitchFamily="49" charset="0"/>
              </a:rPr>
              <a:t>='default.asp’”&gt;</a:t>
            </a:r>
            <a:r>
              <a:rPr dirty="0" sz="1000" lang="en-IN">
                <a:solidFill>
                  <a:srgbClr val="000000"/>
                </a:solidFill>
                <a:latin typeface="Consolas" panose="020B0609020204030204" pitchFamily="49" charset="0"/>
              </a:rPr>
              <a:t>Formatting Page</a:t>
            </a:r>
            <a:r>
              <a:rPr b="0" dirty="0" sz="1000" i="0" lang="en-IN">
                <a:solidFill>
                  <a:srgbClr val="0000CD"/>
                </a:solidFill>
                <a:effectLst/>
                <a:latin typeface="Consolas" panose="020B0609020204030204" pitchFamily="49" charset="0"/>
              </a:rPr>
              <a:t>&lt;</a:t>
            </a:r>
            <a:r>
              <a:rPr b="0" dirty="0" sz="1000" i="0" lang="en-IN">
                <a:solidFill>
                  <a:srgbClr val="A52A2A"/>
                </a:solidFill>
                <a:effectLst/>
                <a:latin typeface="Consolas" panose="020B0609020204030204" pitchFamily="49" charset="0"/>
              </a:rPr>
              <a:t>/button</a:t>
            </a:r>
            <a:r>
              <a:rPr b="0" dirty="0" sz="1000" i="0" lang="en-IN">
                <a:solidFill>
                  <a:srgbClr val="0000CD"/>
                </a:solidFill>
                <a:effectLst/>
                <a:latin typeface="Consolas" panose="020B0609020204030204" pitchFamily="49" charset="0"/>
              </a:rPr>
              <a:t>&gt;</a:t>
            </a:r>
            <a:endParaRPr b="0" dirty="0" sz="1100" i="0" lang="en-IN">
              <a:solidFill>
                <a:srgbClr val="0000CD"/>
              </a:solidFill>
              <a:effectLst/>
              <a:latin typeface="Consolas" panose="020B0609020204030204" pitchFamily="49" charset="0"/>
            </a:endParaRPr>
          </a:p>
          <a:p>
            <a:pPr algn="l" indent="0" marL="0">
              <a:lnSpc>
                <a:spcPct val="150000"/>
              </a:lnSpc>
              <a:spcBef>
                <a:spcPts val="0"/>
              </a:spcBef>
              <a:buNone/>
            </a:pPr>
            <a:endParaRPr dirty="0" sz="1000" lang="en-IN">
              <a:solidFill>
                <a:srgbClr val="0000CD"/>
              </a:solidFill>
              <a:latin typeface="Consolas" panose="020B0609020204030204" pitchFamily="49" charset="0"/>
            </a:endParaRPr>
          </a:p>
          <a:p>
            <a:pPr algn="l" indent="0" marL="0">
              <a:lnSpc>
                <a:spcPct val="150000"/>
              </a:lnSpc>
              <a:spcBef>
                <a:spcPts val="0"/>
              </a:spcBef>
              <a:buNone/>
            </a:pPr>
            <a:r>
              <a:rPr b="0" dirty="0" sz="1000" i="0" lang="en-US">
                <a:solidFill>
                  <a:srgbClr val="0000CD"/>
                </a:solidFill>
                <a:effectLst/>
                <a:latin typeface="Consolas" panose="020B0609020204030204" pitchFamily="49" charset="0"/>
              </a:rPr>
              <a:t>&lt;</a:t>
            </a:r>
            <a:r>
              <a:rPr dirty="0" sz="1000" lang="en-US">
                <a:solidFill>
                  <a:srgbClr val="A52A2A"/>
                </a:solidFill>
                <a:latin typeface="Consolas" panose="020B0609020204030204" pitchFamily="49" charset="0"/>
              </a:rPr>
              <a:t>/</a:t>
            </a:r>
            <a:r>
              <a:rPr b="0" dirty="0" sz="1000" i="0" lang="en-US">
                <a:solidFill>
                  <a:srgbClr val="A52A2A"/>
                </a:solidFill>
                <a:effectLst/>
                <a:latin typeface="Consolas" panose="020B0609020204030204" pitchFamily="49" charset="0"/>
              </a:rPr>
              <a:t>body</a:t>
            </a:r>
            <a:r>
              <a:rPr b="0" dirty="0" sz="1000" i="0" lang="en-US">
                <a:solidFill>
                  <a:srgbClr val="0000CD"/>
                </a:solidFill>
                <a:effectLst/>
                <a:latin typeface="Consolas" panose="020B0609020204030204" pitchFamily="49" charset="0"/>
              </a:rPr>
              <a:t>&gt;</a:t>
            </a:r>
            <a:endParaRPr dirty="0" sz="1000" lang="en-IN">
              <a:solidFill>
                <a:srgbClr val="0000CD"/>
              </a:solidFill>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pic>
        <p:nvPicPr>
          <p:cNvPr id="2097171" name="Picture 4"/>
          <p:cNvPicPr>
            <a:picLocks noChangeAspect="1"/>
          </p:cNvPicPr>
          <p:nvPr/>
        </p:nvPicPr>
        <p:blipFill rotWithShape="1">
          <a:blip xmlns:r="http://schemas.openxmlformats.org/officeDocument/2006/relationships" r:embed="rId1"/>
          <a:srcRect l="16719" t="-3" r="33515" b="51255"/>
          <a:stretch>
            <a:fillRect/>
          </a:stretch>
        </p:blipFill>
        <p:spPr>
          <a:xfrm>
            <a:off x="6246247" y="844062"/>
            <a:ext cx="5787133" cy="3188676"/>
          </a:xfrm>
          <a:prstGeom prst="rect"/>
        </p:spPr>
      </p:pic>
    </p:spTree>
  </p:cSld>
  <p:clrMapOvr>
    <a:masterClrMapping/>
  </p:clrMapOvr>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423" name=""/>
        <p:cNvGrpSpPr/>
        <p:nvPr/>
      </p:nvGrpSpPr>
      <p:grpSpPr>
        <a:xfrm>
          <a:off x="0" y="0"/>
          <a:ext cx="0" cy="0"/>
          <a:chOff x="0" y="0"/>
          <a:chExt cx="0" cy="0"/>
        </a:xfrm>
      </p:grpSpPr>
      <p:sp>
        <p:nvSpPr>
          <p:cNvPr id="1049399" name="Title 1"/>
          <p:cNvSpPr>
            <a:spLocks noGrp="1"/>
          </p:cNvSpPr>
          <p:nvPr>
            <p:ph type="title"/>
          </p:nvPr>
        </p:nvSpPr>
        <p:spPr>
          <a:xfrm>
            <a:off x="1131277" y="0"/>
            <a:ext cx="4734017" cy="642800"/>
          </a:xfrm>
        </p:spPr>
        <p:txBody>
          <a:bodyPr>
            <a:normAutofit fontScale="90000"/>
          </a:bodyPr>
          <a:p>
            <a:r>
              <a:rPr b="1" cap="none" dirty="0" sz="3200" lang="en-US">
                <a:solidFill>
                  <a:srgbClr val="FF0000"/>
                </a:solidFill>
              </a:rPr>
              <a:t>HTML Tables</a:t>
            </a:r>
            <a:endParaRPr b="1" cap="none" dirty="0" sz="3200" lang="en-IN">
              <a:solidFill>
                <a:srgbClr val="FF0000"/>
              </a:solidFill>
            </a:endParaRPr>
          </a:p>
        </p:txBody>
      </p:sp>
      <p:sp>
        <p:nvSpPr>
          <p:cNvPr id="1049400" name="Content Placeholder 2"/>
          <p:cNvSpPr>
            <a:spLocks noGrp="1"/>
          </p:cNvSpPr>
          <p:nvPr>
            <p:ph idx="1"/>
          </p:nvPr>
        </p:nvSpPr>
        <p:spPr>
          <a:xfrm>
            <a:off x="227766" y="489972"/>
            <a:ext cx="3542060" cy="6243337"/>
          </a:xfrm>
          <a:solidFill>
            <a:schemeClr val="accent1">
              <a:lumMod val="40000"/>
              <a:lumOff val="60000"/>
            </a:schemeClr>
          </a:solidFill>
        </p:spPr>
        <p:txBody>
          <a:bodyPr>
            <a:noAutofit/>
          </a:bodyPr>
          <a:p>
            <a:pPr indent="0" marL="0">
              <a:lnSpc>
                <a:spcPct val="150000"/>
              </a:lnSpc>
              <a:spcBef>
                <a:spcPts val="0"/>
              </a:spcBef>
              <a:buNone/>
            </a:pP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!DOCTYPE</a:t>
            </a:r>
            <a:r>
              <a:rPr b="0" dirty="0" sz="1000" i="0" lang="en-US">
                <a:solidFill>
                  <a:srgbClr val="FF0000"/>
                </a:solidFill>
                <a:effectLst/>
                <a:latin typeface="Consolas" panose="020B0609020204030204" pitchFamily="49" charset="0"/>
              </a:rPr>
              <a:t> html</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html lang = </a:t>
            </a:r>
            <a:r>
              <a:rPr b="0" dirty="0" sz="1000" i="0" lang="en-IN">
                <a:solidFill>
                  <a:srgbClr val="0000CD"/>
                </a:solidFill>
                <a:effectLst/>
                <a:latin typeface="Consolas" panose="020B0609020204030204" pitchFamily="49" charset="0"/>
              </a:rPr>
              <a:t>"</a:t>
            </a:r>
            <a:r>
              <a:rPr b="0" dirty="0" sz="1000" i="0" lang="en-IN" err="1">
                <a:solidFill>
                  <a:srgbClr val="0000CD"/>
                </a:solidFill>
                <a:effectLst/>
                <a:latin typeface="Consolas" panose="020B0609020204030204" pitchFamily="49" charset="0"/>
              </a:rPr>
              <a:t>en</a:t>
            </a:r>
            <a:r>
              <a:rPr b="0" dirty="0" sz="1000" i="0" lang="en-IN">
                <a:solidFill>
                  <a:srgbClr val="0000CD"/>
                </a:solidFill>
                <a:effectLst/>
                <a:latin typeface="Consolas" panose="020B0609020204030204" pitchFamily="49" charset="0"/>
              </a:rPr>
              <a:t>-US"</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head</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title</a:t>
            </a:r>
            <a:r>
              <a:rPr b="0" dirty="0" sz="1000" i="0" lang="en-US">
                <a:solidFill>
                  <a:srgbClr val="0000CD"/>
                </a:solidFill>
                <a:effectLst/>
                <a:latin typeface="Consolas" panose="020B0609020204030204" pitchFamily="49" charset="0"/>
              </a:rPr>
              <a:t>&gt;</a:t>
            </a:r>
            <a:r>
              <a:rPr dirty="0" sz="1000" lang="en-US">
                <a:solidFill>
                  <a:srgbClr val="000000"/>
                </a:solidFill>
                <a:latin typeface="Consolas" panose="020B0609020204030204" pitchFamily="49" charset="0"/>
              </a:rPr>
              <a:t>Table</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/title</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/head</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body</a:t>
            </a:r>
            <a:r>
              <a:rPr b="0" dirty="0" sz="1000" i="0" lang="en-US">
                <a:solidFill>
                  <a:srgbClr val="0000CD"/>
                </a:solidFill>
                <a:effectLst/>
                <a:latin typeface="Consolas" panose="020B0609020204030204" pitchFamily="49" charset="0"/>
              </a:rPr>
              <a:t>&gt;</a:t>
            </a:r>
          </a:p>
          <a:p>
            <a:pPr indent="0" marL="0">
              <a:lnSpc>
                <a:spcPct val="150000"/>
              </a:lnSpc>
              <a:spcBef>
                <a:spcPts val="0"/>
              </a:spcBef>
              <a:buNone/>
            </a:pPr>
            <a:endParaRPr b="0" dirty="0" sz="1000" i="0" lang="en-US">
              <a:solidFill>
                <a:srgbClr val="0000CD"/>
              </a:solidFill>
              <a:effectLst/>
              <a:latin typeface="Consolas" panose="020B0609020204030204" pitchFamily="49" charset="0"/>
            </a:endParaRPr>
          </a:p>
          <a:p>
            <a:pPr algn="l" indent="0" marL="0">
              <a:lnSpc>
                <a:spcPct val="150000"/>
              </a:lnSpc>
              <a:spcBef>
                <a:spcPts val="0"/>
              </a:spcBef>
              <a:buNone/>
            </a:pP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table</a:t>
            </a:r>
            <a:r>
              <a:rPr b="0" dirty="0" sz="1000" i="0" lang="en-US">
                <a:solidFill>
                  <a:srgbClr val="FF0000"/>
                </a:solidFill>
                <a:effectLst/>
                <a:latin typeface="Consolas" panose="020B0609020204030204" pitchFamily="49" charset="0"/>
              </a:rPr>
              <a:t> style</a:t>
            </a:r>
            <a:r>
              <a:rPr b="0" dirty="0" sz="1000" i="0" lang="en-US">
                <a:solidFill>
                  <a:srgbClr val="0000CD"/>
                </a:solidFill>
                <a:effectLst/>
                <a:latin typeface="Consolas" panose="020B0609020204030204" pitchFamily="49" charset="0"/>
              </a:rPr>
              <a:t>="width:100%"&gt;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tr</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err="1">
                <a:solidFill>
                  <a:srgbClr val="A52A2A"/>
                </a:solidFill>
                <a:effectLst/>
                <a:latin typeface="Consolas" panose="020B0609020204030204" pitchFamily="49" charset="0"/>
              </a:rPr>
              <a:t>th</a:t>
            </a:r>
            <a:r>
              <a:rPr b="0" dirty="0" sz="1000" i="0" lang="en-US">
                <a:solidFill>
                  <a:srgbClr val="0000CD"/>
                </a:solidFill>
                <a:effectLst/>
                <a:latin typeface="Consolas" panose="020B0609020204030204" pitchFamily="49" charset="0"/>
              </a:rPr>
              <a:t>&gt;</a:t>
            </a:r>
            <a:r>
              <a:rPr b="0" dirty="0" sz="1000" i="0" lang="en-US" err="1">
                <a:solidFill>
                  <a:srgbClr val="000000"/>
                </a:solidFill>
                <a:effectLst/>
                <a:latin typeface="Consolas" panose="020B0609020204030204" pitchFamily="49" charset="0"/>
              </a:rPr>
              <a:t>Firstname</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a:t>
            </a:r>
            <a:r>
              <a:rPr b="0" dirty="0" sz="1000" i="0" lang="en-US" err="1">
                <a:solidFill>
                  <a:srgbClr val="A52A2A"/>
                </a:solidFill>
                <a:effectLst/>
                <a:latin typeface="Consolas" panose="020B0609020204030204" pitchFamily="49" charset="0"/>
              </a:rPr>
              <a:t>th</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err="1">
                <a:solidFill>
                  <a:srgbClr val="A52A2A"/>
                </a:solidFill>
                <a:effectLst/>
                <a:latin typeface="Consolas" panose="020B0609020204030204" pitchFamily="49" charset="0"/>
              </a:rPr>
              <a:t>th</a:t>
            </a:r>
            <a:r>
              <a:rPr b="0" dirty="0" sz="1000" i="0" lang="en-US">
                <a:solidFill>
                  <a:srgbClr val="0000CD"/>
                </a:solidFill>
                <a:effectLst/>
                <a:latin typeface="Consolas" panose="020B0609020204030204" pitchFamily="49" charset="0"/>
              </a:rPr>
              <a:t>&gt;</a:t>
            </a:r>
            <a:r>
              <a:rPr b="0" dirty="0" sz="1000" i="0" lang="en-US" err="1">
                <a:solidFill>
                  <a:srgbClr val="000000"/>
                </a:solidFill>
                <a:effectLst/>
                <a:latin typeface="Consolas" panose="020B0609020204030204" pitchFamily="49" charset="0"/>
              </a:rPr>
              <a:t>Lastname</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a:t>
            </a:r>
            <a:r>
              <a:rPr b="0" dirty="0" sz="1000" i="0" lang="en-US" err="1">
                <a:solidFill>
                  <a:srgbClr val="A52A2A"/>
                </a:solidFill>
                <a:effectLst/>
                <a:latin typeface="Consolas" panose="020B0609020204030204" pitchFamily="49" charset="0"/>
              </a:rPr>
              <a:t>th</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err="1">
                <a:solidFill>
                  <a:srgbClr val="A52A2A"/>
                </a:solidFill>
                <a:effectLst/>
                <a:latin typeface="Consolas" panose="020B0609020204030204" pitchFamily="49" charset="0"/>
              </a:rPr>
              <a:t>th</a:t>
            </a:r>
            <a:r>
              <a:rPr b="0" dirty="0" sz="1000" i="0" lang="en-US">
                <a:solidFill>
                  <a:srgbClr val="0000CD"/>
                </a:solidFill>
                <a:effectLst/>
                <a:latin typeface="Consolas" panose="020B0609020204030204" pitchFamily="49" charset="0"/>
              </a:rPr>
              <a:t>&gt;</a:t>
            </a:r>
            <a:r>
              <a:rPr b="0" dirty="0" sz="1000" i="0" lang="en-US">
                <a:solidFill>
                  <a:srgbClr val="000000"/>
                </a:solidFill>
                <a:effectLst/>
                <a:latin typeface="Consolas" panose="020B0609020204030204" pitchFamily="49" charset="0"/>
              </a:rPr>
              <a:t>Age</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a:t>
            </a:r>
            <a:r>
              <a:rPr b="0" dirty="0" sz="1000" i="0" lang="en-US" err="1">
                <a:solidFill>
                  <a:srgbClr val="A52A2A"/>
                </a:solidFill>
                <a:effectLst/>
                <a:latin typeface="Consolas" panose="020B0609020204030204" pitchFamily="49" charset="0"/>
              </a:rPr>
              <a:t>th</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/tr</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tr</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dirty="0" sz="1000" lang="en-US">
                <a:solidFill>
                  <a:srgbClr val="000000"/>
                </a:solidFill>
                <a:latin typeface="Consolas" panose="020B0609020204030204" pitchFamily="49" charset="0"/>
              </a:rPr>
              <a:t>Suresh</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dirty="0" sz="1000" lang="en-US">
                <a:solidFill>
                  <a:srgbClr val="000000"/>
                </a:solidFill>
                <a:latin typeface="Consolas" panose="020B0609020204030204" pitchFamily="49" charset="0"/>
              </a:rPr>
              <a:t>Kumar</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b="0" dirty="0" sz="1000" i="0" lang="en-US">
                <a:solidFill>
                  <a:srgbClr val="000000"/>
                </a:solidFill>
                <a:effectLst/>
                <a:latin typeface="Consolas" panose="020B0609020204030204" pitchFamily="49" charset="0"/>
              </a:rPr>
              <a:t>50</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/tr</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tr</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dirty="0" sz="1000" lang="en-US" err="1">
                <a:solidFill>
                  <a:srgbClr val="000000"/>
                </a:solidFill>
                <a:latin typeface="Consolas" panose="020B0609020204030204" pitchFamily="49" charset="0"/>
              </a:rPr>
              <a:t>Nageshwar</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dirty="0" sz="1000" lang="en-US">
                <a:solidFill>
                  <a:srgbClr val="000000"/>
                </a:solidFill>
                <a:latin typeface="Consolas" panose="020B0609020204030204" pitchFamily="49" charset="0"/>
              </a:rPr>
              <a:t>Rao</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dirty="0" sz="1000" lang="en-US">
                <a:solidFill>
                  <a:srgbClr val="000000"/>
                </a:solidFill>
                <a:latin typeface="Consolas" panose="020B0609020204030204" pitchFamily="49" charset="0"/>
              </a:rPr>
              <a:t>65</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/tr</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/table</a:t>
            </a:r>
            <a:r>
              <a:rPr b="0" dirty="0" sz="10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000" lang="en-IN">
              <a:solidFill>
                <a:srgbClr val="0000CD"/>
              </a:solidFill>
              <a:latin typeface="Consolas" panose="020B0609020204030204" pitchFamily="49" charset="0"/>
            </a:endParaRPr>
          </a:p>
          <a:p>
            <a:pPr algn="l" indent="0" marL="0">
              <a:lnSpc>
                <a:spcPct val="150000"/>
              </a:lnSpc>
              <a:spcBef>
                <a:spcPts val="0"/>
              </a:spcBef>
              <a:buNone/>
            </a:pPr>
            <a:r>
              <a:rPr b="0" dirty="0" sz="1000" i="0" lang="en-US">
                <a:solidFill>
                  <a:srgbClr val="0000CD"/>
                </a:solidFill>
                <a:effectLst/>
                <a:latin typeface="Consolas" panose="020B0609020204030204" pitchFamily="49" charset="0"/>
              </a:rPr>
              <a:t>&lt;</a:t>
            </a:r>
            <a:r>
              <a:rPr dirty="0" sz="1000" lang="en-US">
                <a:solidFill>
                  <a:srgbClr val="A52A2A"/>
                </a:solidFill>
                <a:latin typeface="Consolas" panose="020B0609020204030204" pitchFamily="49" charset="0"/>
              </a:rPr>
              <a:t>/</a:t>
            </a:r>
            <a:r>
              <a:rPr b="0" dirty="0" sz="1000" i="0" lang="en-US">
                <a:solidFill>
                  <a:srgbClr val="A52A2A"/>
                </a:solidFill>
                <a:effectLst/>
                <a:latin typeface="Consolas" panose="020B0609020204030204" pitchFamily="49" charset="0"/>
              </a:rPr>
              <a:t>body</a:t>
            </a:r>
            <a:r>
              <a:rPr b="0" dirty="0" sz="1000" i="0" lang="en-US">
                <a:solidFill>
                  <a:srgbClr val="0000CD"/>
                </a:solidFill>
                <a:effectLst/>
                <a:latin typeface="Consolas" panose="020B0609020204030204" pitchFamily="49" charset="0"/>
              </a:rPr>
              <a:t>&gt;</a:t>
            </a:r>
            <a:endParaRPr dirty="0" sz="1000" lang="en-IN">
              <a:solidFill>
                <a:srgbClr val="0000CD"/>
              </a:solidFill>
              <a:latin typeface="Consolas" panose="020B0609020204030204" pitchFamily="49" charset="0"/>
            </a:endParaRPr>
          </a:p>
          <a:p>
            <a:pPr algn="l" indent="0" marL="0">
              <a:lnSpc>
                <a:spcPct val="150000"/>
              </a:lnSpc>
              <a:spcBef>
                <a:spcPts val="0"/>
              </a:spcBef>
              <a:buNone/>
            </a:pP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/html</a:t>
            </a:r>
            <a:r>
              <a:rPr b="0" dirty="0" sz="1000" i="0" lang="en-US">
                <a:solidFill>
                  <a:srgbClr val="0000CD"/>
                </a:solidFill>
                <a:effectLst/>
                <a:latin typeface="Consolas" panose="020B0609020204030204" pitchFamily="49" charset="0"/>
              </a:rPr>
              <a:t>&gt;</a:t>
            </a:r>
            <a:endParaRPr dirty="0" sz="1000" lang="en-IN"/>
          </a:p>
        </p:txBody>
      </p:sp>
      <p:sp>
        <p:nvSpPr>
          <p:cNvPr id="1049401" name="Rectangle 2"/>
          <p:cNvSpPr>
            <a:spLocks noChangeArrowheads="1"/>
          </p:cNvSpPr>
          <p:nvPr/>
        </p:nvSpPr>
        <p:spPr bwMode="auto">
          <a:xfrm>
            <a:off x="5017477" y="646984"/>
            <a:ext cx="6363810" cy="4401205"/>
          </a:xfrm>
          <a:prstGeom prst="rect"/>
          <a:noFill/>
          <a:ln>
            <a:noFill/>
          </a:ln>
          <a:effectLst/>
        </p:spPr>
        <p:txBody>
          <a:bodyPr anchor="ctr" anchorCtr="0" bIns="45720" compatLnSpc="1" lIns="91440" numCol="1" rIns="91440" tIns="45720" vert="horz" wrap="square">
            <a:prstTxWarp prst="textNoShape"/>
            <a:spAutoFit/>
          </a:bodyPr>
          <a:p>
            <a:pPr defTabSz="914400" eaLnBrk="0" fontAlgn="base" hangingPunct="0" indent="-171450" lvl="0" marL="171450">
              <a:lnSpc>
                <a:spcPct val="250000"/>
              </a:lnSpc>
              <a:spcBef>
                <a:spcPct val="0"/>
              </a:spcBef>
              <a:spcAft>
                <a:spcPct val="0"/>
              </a:spcAft>
              <a:buFont typeface="Arial" panose="020B0604020202020204" pitchFamily="34" charset="0"/>
              <a:buChar char="•"/>
            </a:pPr>
            <a:r>
              <a:rPr altLang="en-US" dirty="0" sz="1400" lang="en-US">
                <a:latin typeface="Verdana" panose="020B0604030504040204" pitchFamily="34" charset="0"/>
                <a:ea typeface="Verdana" panose="020B0604030504040204" pitchFamily="34" charset="0"/>
              </a:rPr>
              <a:t>It allows web developers to arrange data into rows and columns</a:t>
            </a:r>
          </a:p>
          <a:p>
            <a:pPr defTabSz="914400" eaLnBrk="0" fontAlgn="base" hangingPunct="0" indent="-171450" lvl="0" marL="171450">
              <a:lnSpc>
                <a:spcPct val="250000"/>
              </a:lnSpc>
              <a:spcBef>
                <a:spcPct val="0"/>
              </a:spcBef>
              <a:spcAft>
                <a:spcPct val="0"/>
              </a:spcAft>
              <a:buFont typeface="Arial" panose="020B0604020202020204" pitchFamily="34" charset="0"/>
              <a:buChar char="•"/>
            </a:pPr>
            <a:r>
              <a:rPr altLang="en-US" b="1" dirty="0" sz="1400" lang="en-US">
                <a:latin typeface="Verdana" panose="020B0604030504040204" pitchFamily="34" charset="0"/>
                <a:ea typeface="Verdana" panose="020B0604030504040204" pitchFamily="34" charset="0"/>
              </a:rPr>
              <a:t>&lt;table&gt; </a:t>
            </a:r>
            <a:r>
              <a:rPr altLang="en-US" dirty="0" sz="1400" lang="en-US">
                <a:latin typeface="Verdana" panose="020B0604030504040204" pitchFamily="34" charset="0"/>
                <a:ea typeface="Verdana" panose="020B0604030504040204" pitchFamily="34" charset="0"/>
              </a:rPr>
              <a:t>tag: defines an HTML table.</a:t>
            </a:r>
          </a:p>
          <a:p>
            <a:pPr defTabSz="914400" eaLnBrk="0" fontAlgn="base" hangingPunct="0" indent="-171450" lvl="0" marL="171450">
              <a:lnSpc>
                <a:spcPct val="250000"/>
              </a:lnSpc>
              <a:spcBef>
                <a:spcPct val="0"/>
              </a:spcBef>
              <a:spcAft>
                <a:spcPct val="0"/>
              </a:spcAft>
              <a:buFont typeface="Arial" panose="020B0604020202020204" pitchFamily="34" charset="0"/>
              <a:buChar char="•"/>
            </a:pPr>
            <a:r>
              <a:rPr altLang="en-US" b="1" dirty="0" sz="1400" lang="en-US">
                <a:latin typeface="Verdana" panose="020B0604030504040204" pitchFamily="34" charset="0"/>
                <a:ea typeface="Verdana" panose="020B0604030504040204" pitchFamily="34" charset="0"/>
              </a:rPr>
              <a:t>&lt;tr&gt; </a:t>
            </a:r>
            <a:r>
              <a:rPr altLang="en-US" dirty="0" sz="1400" lang="en-US">
                <a:latin typeface="Verdana" panose="020B0604030504040204" pitchFamily="34" charset="0"/>
                <a:ea typeface="Verdana" panose="020B0604030504040204" pitchFamily="34" charset="0"/>
              </a:rPr>
              <a:t>tag: It defines row in the table</a:t>
            </a:r>
          </a:p>
          <a:p>
            <a:pPr defTabSz="914400" eaLnBrk="0" fontAlgn="base" hangingPunct="0" indent="-171450" lvl="0" marL="171450">
              <a:lnSpc>
                <a:spcPct val="250000"/>
              </a:lnSpc>
              <a:spcBef>
                <a:spcPct val="0"/>
              </a:spcBef>
              <a:spcAft>
                <a:spcPct val="0"/>
              </a:spcAft>
              <a:buFont typeface="Arial" panose="020B0604020202020204" pitchFamily="34" charset="0"/>
              <a:buChar char="•"/>
            </a:pPr>
            <a:r>
              <a:rPr altLang="en-US" b="1" dirty="0" sz="1400" lang="en-US">
                <a:latin typeface="Verdana" panose="020B0604030504040204" pitchFamily="34" charset="0"/>
                <a:ea typeface="Verdana" panose="020B0604030504040204" pitchFamily="34" charset="0"/>
              </a:rPr>
              <a:t>&lt;</a:t>
            </a:r>
            <a:r>
              <a:rPr altLang="en-US" b="1" dirty="0" sz="1400" lang="en-US" err="1">
                <a:latin typeface="Verdana" panose="020B0604030504040204" pitchFamily="34" charset="0"/>
                <a:ea typeface="Verdana" panose="020B0604030504040204" pitchFamily="34" charset="0"/>
              </a:rPr>
              <a:t>th</a:t>
            </a:r>
            <a:r>
              <a:rPr altLang="en-US" b="1" dirty="0" sz="1400" lang="en-US">
                <a:latin typeface="Verdana" panose="020B0604030504040204" pitchFamily="34" charset="0"/>
                <a:ea typeface="Verdana" panose="020B0604030504040204" pitchFamily="34" charset="0"/>
              </a:rPr>
              <a:t>&gt; </a:t>
            </a:r>
            <a:r>
              <a:rPr altLang="en-US" dirty="0" sz="1400" lang="en-US">
                <a:latin typeface="Verdana" panose="020B0604030504040204" pitchFamily="34" charset="0"/>
                <a:ea typeface="Verdana" panose="020B0604030504040204" pitchFamily="34" charset="0"/>
              </a:rPr>
              <a:t>tag: It defines table header</a:t>
            </a:r>
          </a:p>
          <a:p>
            <a:pPr defTabSz="914400" eaLnBrk="0" fontAlgn="base" hangingPunct="0" indent="-171450" lvl="0" marL="171450">
              <a:lnSpc>
                <a:spcPct val="250000"/>
              </a:lnSpc>
              <a:spcBef>
                <a:spcPct val="0"/>
              </a:spcBef>
              <a:spcAft>
                <a:spcPct val="0"/>
              </a:spcAft>
              <a:buFont typeface="Arial" panose="020B0604020202020204" pitchFamily="34" charset="0"/>
              <a:buChar char="•"/>
            </a:pPr>
            <a:r>
              <a:rPr altLang="en-US" b="1" dirty="0" sz="1400" lang="en-US">
                <a:latin typeface="Verdana" panose="020B0604030504040204" pitchFamily="34" charset="0"/>
                <a:ea typeface="Verdana" panose="020B0604030504040204" pitchFamily="34" charset="0"/>
              </a:rPr>
              <a:t>&lt;td&gt; </a:t>
            </a:r>
            <a:r>
              <a:rPr altLang="en-US" dirty="0" sz="1400" lang="en-US">
                <a:latin typeface="Verdana" panose="020B0604030504040204" pitchFamily="34" charset="0"/>
                <a:ea typeface="Verdana" panose="020B0604030504040204" pitchFamily="34" charset="0"/>
              </a:rPr>
              <a:t>tag: It defines table data/cell</a:t>
            </a:r>
          </a:p>
          <a:p>
            <a:pPr defTabSz="914400" eaLnBrk="0" fontAlgn="base" hangingPunct="0" indent="-171450" lvl="0" marL="171450">
              <a:lnSpc>
                <a:spcPct val="250000"/>
              </a:lnSpc>
              <a:spcBef>
                <a:spcPct val="0"/>
              </a:spcBef>
              <a:spcAft>
                <a:spcPct val="0"/>
              </a:spcAft>
              <a:buFont typeface="Arial" panose="020B0604020202020204" pitchFamily="34" charset="0"/>
              <a:buChar char="•"/>
            </a:pPr>
            <a:endParaRPr altLang="en-US" dirty="0" sz="1400" lang="en-US">
              <a:latin typeface="Verdana" panose="020B0604030504040204" pitchFamily="34" charset="0"/>
              <a:ea typeface="Verdana" panose="020B0604030504040204" pitchFamily="34" charset="0"/>
            </a:endParaRPr>
          </a:p>
          <a:p>
            <a:pPr defTabSz="914400" eaLnBrk="0" fontAlgn="base" hangingPunct="0" indent="-171450" lvl="0" marL="171450">
              <a:lnSpc>
                <a:spcPct val="250000"/>
              </a:lnSpc>
              <a:spcBef>
                <a:spcPct val="0"/>
              </a:spcBef>
              <a:spcAft>
                <a:spcPct val="0"/>
              </a:spcAft>
              <a:buFont typeface="Arial" panose="020B0604020202020204" pitchFamily="34" charset="0"/>
              <a:buChar char="•"/>
            </a:pPr>
            <a:r>
              <a:rPr altLang="en-US" dirty="0" sz="1400" lang="en-US">
                <a:latin typeface="Verdana" panose="020B0604030504040204" pitchFamily="34" charset="0"/>
                <a:ea typeface="Verdana" panose="020B0604030504040204" pitchFamily="34" charset="0"/>
              </a:rPr>
              <a:t>By default, the text in &lt;</a:t>
            </a:r>
            <a:r>
              <a:rPr altLang="en-US" dirty="0" sz="1400" lang="en-US" err="1">
                <a:latin typeface="Verdana" panose="020B0604030504040204" pitchFamily="34" charset="0"/>
                <a:ea typeface="Verdana" panose="020B0604030504040204" pitchFamily="34" charset="0"/>
              </a:rPr>
              <a:t>th</a:t>
            </a:r>
            <a:r>
              <a:rPr altLang="en-US" dirty="0" sz="1400" lang="en-US">
                <a:latin typeface="Verdana" panose="020B0604030504040204" pitchFamily="34" charset="0"/>
                <a:ea typeface="Verdana" panose="020B0604030504040204" pitchFamily="34" charset="0"/>
              </a:rPr>
              <a:t>&gt; elements are bold and centered.</a:t>
            </a:r>
          </a:p>
          <a:p>
            <a:pPr defTabSz="914400" eaLnBrk="0" fontAlgn="base" hangingPunct="0" indent="-171450" lvl="0" marL="171450">
              <a:lnSpc>
                <a:spcPct val="250000"/>
              </a:lnSpc>
              <a:spcBef>
                <a:spcPct val="0"/>
              </a:spcBef>
              <a:spcAft>
                <a:spcPct val="0"/>
              </a:spcAft>
              <a:buFont typeface="Arial" panose="020B0604020202020204" pitchFamily="34" charset="0"/>
              <a:buChar char="•"/>
            </a:pPr>
            <a:r>
              <a:rPr altLang="en-US" dirty="0" sz="1400" lang="en-US">
                <a:latin typeface="Verdana" panose="020B0604030504040204" pitchFamily="34" charset="0"/>
                <a:ea typeface="Verdana" panose="020B0604030504040204" pitchFamily="34" charset="0"/>
              </a:rPr>
              <a:t>By default, the text in &lt;td&gt; elements are regular and left-aligned.</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401">
                                            <p:txEl>
                                              <p:pRg st="0" end="0"/>
                                            </p:txEl>
                                          </p:spTgt>
                                        </p:tgtEl>
                                        <p:attrNameLst>
                                          <p:attrName>style.visibility</p:attrName>
                                        </p:attrNameLst>
                                      </p:cBhvr>
                                      <p:to>
                                        <p:strVal val="visible"/>
                                      </p:to>
                                    </p:set>
                                    <p:anim calcmode="lin" valueType="num">
                                      <p:cBhvr additive="base">
                                        <p:cTn dur="500" fill="hold" id="7"/>
                                        <p:tgtEl>
                                          <p:spTgt spid="104940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4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401">
                                            <p:txEl>
                                              <p:pRg st="1" end="1"/>
                                            </p:txEl>
                                          </p:spTgt>
                                        </p:tgtEl>
                                        <p:attrNameLst>
                                          <p:attrName>style.visibility</p:attrName>
                                        </p:attrNameLst>
                                      </p:cBhvr>
                                      <p:to>
                                        <p:strVal val="visible"/>
                                      </p:to>
                                    </p:set>
                                    <p:anim calcmode="lin" valueType="num">
                                      <p:cBhvr additive="base">
                                        <p:cTn dur="500" fill="hold" id="13"/>
                                        <p:tgtEl>
                                          <p:spTgt spid="1049401">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40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401">
                                            <p:txEl>
                                              <p:pRg st="2" end="2"/>
                                            </p:txEl>
                                          </p:spTgt>
                                        </p:tgtEl>
                                        <p:attrNameLst>
                                          <p:attrName>style.visibility</p:attrName>
                                        </p:attrNameLst>
                                      </p:cBhvr>
                                      <p:to>
                                        <p:strVal val="visible"/>
                                      </p:to>
                                    </p:set>
                                    <p:anim calcmode="lin" valueType="num">
                                      <p:cBhvr additive="base">
                                        <p:cTn dur="500" fill="hold" id="19"/>
                                        <p:tgtEl>
                                          <p:spTgt spid="1049401">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4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401">
                                            <p:txEl>
                                              <p:pRg st="3" end="3"/>
                                            </p:txEl>
                                          </p:spTgt>
                                        </p:tgtEl>
                                        <p:attrNameLst>
                                          <p:attrName>style.visibility</p:attrName>
                                        </p:attrNameLst>
                                      </p:cBhvr>
                                      <p:to>
                                        <p:strVal val="visible"/>
                                      </p:to>
                                    </p:set>
                                    <p:anim calcmode="lin" valueType="num">
                                      <p:cBhvr additive="base">
                                        <p:cTn dur="500" fill="hold" id="25"/>
                                        <p:tgtEl>
                                          <p:spTgt spid="1049401">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4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401">
                                            <p:txEl>
                                              <p:pRg st="4" end="4"/>
                                            </p:txEl>
                                          </p:spTgt>
                                        </p:tgtEl>
                                        <p:attrNameLst>
                                          <p:attrName>style.visibility</p:attrName>
                                        </p:attrNameLst>
                                      </p:cBhvr>
                                      <p:to>
                                        <p:strVal val="visible"/>
                                      </p:to>
                                    </p:set>
                                    <p:anim calcmode="lin" valueType="num">
                                      <p:cBhvr additive="base">
                                        <p:cTn dur="500" fill="hold" id="31"/>
                                        <p:tgtEl>
                                          <p:spTgt spid="1049401">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40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401">
                                            <p:txEl>
                                              <p:pRg st="6" end="6"/>
                                            </p:txEl>
                                          </p:spTgt>
                                        </p:tgtEl>
                                        <p:attrNameLst>
                                          <p:attrName>style.visibility</p:attrName>
                                        </p:attrNameLst>
                                      </p:cBhvr>
                                      <p:to>
                                        <p:strVal val="visible"/>
                                      </p:to>
                                    </p:set>
                                    <p:anim calcmode="lin" valueType="num">
                                      <p:cBhvr additive="base">
                                        <p:cTn dur="500" fill="hold" id="37"/>
                                        <p:tgtEl>
                                          <p:spTgt spid="1049401">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40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401">
                                            <p:txEl>
                                              <p:pRg st="7" end="7"/>
                                            </p:txEl>
                                          </p:spTgt>
                                        </p:tgtEl>
                                        <p:attrNameLst>
                                          <p:attrName>style.visibility</p:attrName>
                                        </p:attrNameLst>
                                      </p:cBhvr>
                                      <p:to>
                                        <p:strVal val="visible"/>
                                      </p:to>
                                    </p:set>
                                    <p:anim calcmode="lin" valueType="num">
                                      <p:cBhvr additive="base">
                                        <p:cTn dur="500" fill="hold" id="43"/>
                                        <p:tgtEl>
                                          <p:spTgt spid="1049401">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40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01"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424" name=""/>
        <p:cNvGrpSpPr/>
        <p:nvPr/>
      </p:nvGrpSpPr>
      <p:grpSpPr>
        <a:xfrm>
          <a:off x="0" y="0"/>
          <a:ext cx="0" cy="0"/>
          <a:chOff x="0" y="0"/>
          <a:chExt cx="0" cy="0"/>
        </a:xfrm>
      </p:grpSpPr>
      <p:sp>
        <p:nvSpPr>
          <p:cNvPr id="1049402" name="Title 1"/>
          <p:cNvSpPr>
            <a:spLocks noGrp="1"/>
          </p:cNvSpPr>
          <p:nvPr>
            <p:ph type="title"/>
          </p:nvPr>
        </p:nvSpPr>
        <p:spPr>
          <a:xfrm>
            <a:off x="1143000" y="0"/>
            <a:ext cx="4734017" cy="642800"/>
          </a:xfrm>
        </p:spPr>
        <p:txBody>
          <a:bodyPr>
            <a:normAutofit fontScale="90000"/>
          </a:bodyPr>
          <a:p>
            <a:r>
              <a:rPr b="1" cap="none" dirty="0" sz="3200" lang="en-US">
                <a:solidFill>
                  <a:srgbClr val="FF0000"/>
                </a:solidFill>
              </a:rPr>
              <a:t>HTML Tables</a:t>
            </a:r>
            <a:endParaRPr b="1" cap="none" dirty="0" sz="3200" lang="en-IN">
              <a:solidFill>
                <a:srgbClr val="FF0000"/>
              </a:solidFill>
            </a:endParaRPr>
          </a:p>
        </p:txBody>
      </p:sp>
      <p:sp>
        <p:nvSpPr>
          <p:cNvPr id="1049403" name="Content Placeholder 2"/>
          <p:cNvSpPr>
            <a:spLocks noGrp="1"/>
          </p:cNvSpPr>
          <p:nvPr>
            <p:ph idx="1"/>
          </p:nvPr>
        </p:nvSpPr>
        <p:spPr>
          <a:xfrm>
            <a:off x="275115" y="593652"/>
            <a:ext cx="3818285" cy="6264348"/>
          </a:xfrm>
          <a:solidFill>
            <a:schemeClr val="accent1">
              <a:lumMod val="40000"/>
              <a:lumOff val="60000"/>
            </a:schemeClr>
          </a:solidFill>
        </p:spPr>
        <p:txBody>
          <a:bodyPr>
            <a:noAutofit/>
          </a:bodyPr>
          <a:p>
            <a:pPr indent="0" marL="0">
              <a:lnSpc>
                <a:spcPct val="150000"/>
              </a:lnSpc>
              <a:spcBef>
                <a:spcPts val="0"/>
              </a:spcBef>
              <a:buNone/>
            </a:pP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!DOCTYPE</a:t>
            </a:r>
            <a:r>
              <a:rPr b="0" dirty="0" sz="1000" i="0" lang="en-US">
                <a:solidFill>
                  <a:srgbClr val="FF0000"/>
                </a:solidFill>
                <a:effectLst/>
                <a:latin typeface="Consolas" panose="020B0609020204030204" pitchFamily="49" charset="0"/>
              </a:rPr>
              <a:t> html</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html lang = </a:t>
            </a:r>
            <a:r>
              <a:rPr b="0" dirty="0" sz="1000" i="0" lang="en-IN">
                <a:solidFill>
                  <a:srgbClr val="0000CD"/>
                </a:solidFill>
                <a:effectLst/>
                <a:latin typeface="Consolas" panose="020B0609020204030204" pitchFamily="49" charset="0"/>
              </a:rPr>
              <a:t>"</a:t>
            </a:r>
            <a:r>
              <a:rPr b="0" dirty="0" sz="1000" i="0" lang="en-IN" err="1">
                <a:solidFill>
                  <a:srgbClr val="0000CD"/>
                </a:solidFill>
                <a:effectLst/>
                <a:latin typeface="Consolas" panose="020B0609020204030204" pitchFamily="49" charset="0"/>
              </a:rPr>
              <a:t>en</a:t>
            </a:r>
            <a:r>
              <a:rPr b="0" dirty="0" sz="1000" i="0" lang="en-IN">
                <a:solidFill>
                  <a:srgbClr val="0000CD"/>
                </a:solidFill>
                <a:effectLst/>
                <a:latin typeface="Consolas" panose="020B0609020204030204" pitchFamily="49" charset="0"/>
              </a:rPr>
              <a:t>-US"</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head</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title</a:t>
            </a:r>
            <a:r>
              <a:rPr b="0" dirty="0" sz="1000" i="0" lang="en-US">
                <a:solidFill>
                  <a:srgbClr val="0000CD"/>
                </a:solidFill>
                <a:effectLst/>
                <a:latin typeface="Consolas" panose="020B0609020204030204" pitchFamily="49" charset="0"/>
              </a:rPr>
              <a:t>&gt;</a:t>
            </a:r>
            <a:r>
              <a:rPr dirty="0" sz="1000" lang="en-US">
                <a:solidFill>
                  <a:srgbClr val="000000"/>
                </a:solidFill>
                <a:latin typeface="Consolas" panose="020B0609020204030204" pitchFamily="49" charset="0"/>
              </a:rPr>
              <a:t>Table</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/title</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/head</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body</a:t>
            </a:r>
            <a:r>
              <a:rPr b="0" dirty="0" sz="1000" i="0" lang="en-US">
                <a:solidFill>
                  <a:srgbClr val="0000CD"/>
                </a:solidFill>
                <a:effectLst/>
                <a:latin typeface="Consolas" panose="020B0609020204030204" pitchFamily="49" charset="0"/>
              </a:rPr>
              <a:t>&gt;</a:t>
            </a:r>
          </a:p>
          <a:p>
            <a:pPr indent="0" marL="0">
              <a:lnSpc>
                <a:spcPct val="150000"/>
              </a:lnSpc>
              <a:spcBef>
                <a:spcPts val="0"/>
              </a:spcBef>
              <a:buNone/>
            </a:pPr>
            <a:endParaRPr b="0" dirty="0" sz="1000" i="0" lang="en-US">
              <a:solidFill>
                <a:srgbClr val="0000CD"/>
              </a:solidFill>
              <a:effectLst/>
              <a:latin typeface="Consolas" panose="020B0609020204030204" pitchFamily="49" charset="0"/>
            </a:endParaRPr>
          </a:p>
          <a:p>
            <a:pPr algn="l" indent="0" marL="0">
              <a:lnSpc>
                <a:spcPct val="150000"/>
              </a:lnSpc>
              <a:spcBef>
                <a:spcPts val="0"/>
              </a:spcBef>
              <a:buNone/>
            </a:pP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table</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tr</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err="1">
                <a:solidFill>
                  <a:srgbClr val="A52A2A"/>
                </a:solidFill>
                <a:effectLst/>
                <a:latin typeface="Consolas" panose="020B0609020204030204" pitchFamily="49" charset="0"/>
              </a:rPr>
              <a:t>th</a:t>
            </a:r>
            <a:r>
              <a:rPr b="0" dirty="0" sz="1000" i="0" lang="en-US">
                <a:solidFill>
                  <a:srgbClr val="0000CD"/>
                </a:solidFill>
                <a:effectLst/>
                <a:latin typeface="Consolas" panose="020B0609020204030204" pitchFamily="49" charset="0"/>
              </a:rPr>
              <a:t>&gt;</a:t>
            </a:r>
            <a:r>
              <a:rPr b="0" dirty="0" sz="1000" i="0" lang="en-US" err="1">
                <a:solidFill>
                  <a:srgbClr val="000000"/>
                </a:solidFill>
                <a:effectLst/>
                <a:latin typeface="Consolas" panose="020B0609020204030204" pitchFamily="49" charset="0"/>
              </a:rPr>
              <a:t>Firstname</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a:t>
            </a:r>
            <a:r>
              <a:rPr b="0" dirty="0" sz="1000" i="0" lang="en-US" err="1">
                <a:solidFill>
                  <a:srgbClr val="A52A2A"/>
                </a:solidFill>
                <a:effectLst/>
                <a:latin typeface="Consolas" panose="020B0609020204030204" pitchFamily="49" charset="0"/>
              </a:rPr>
              <a:t>th</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err="1">
                <a:solidFill>
                  <a:srgbClr val="A52A2A"/>
                </a:solidFill>
                <a:effectLst/>
                <a:latin typeface="Consolas" panose="020B0609020204030204" pitchFamily="49" charset="0"/>
              </a:rPr>
              <a:t>th</a:t>
            </a:r>
            <a:r>
              <a:rPr b="0" dirty="0" sz="1000" i="0" lang="en-US">
                <a:solidFill>
                  <a:srgbClr val="0000CD"/>
                </a:solidFill>
                <a:effectLst/>
                <a:latin typeface="Consolas" panose="020B0609020204030204" pitchFamily="49" charset="0"/>
              </a:rPr>
              <a:t>&gt;</a:t>
            </a:r>
            <a:r>
              <a:rPr b="0" dirty="0" sz="1000" i="0" lang="en-US" err="1">
                <a:solidFill>
                  <a:srgbClr val="000000"/>
                </a:solidFill>
                <a:effectLst/>
                <a:latin typeface="Consolas" panose="020B0609020204030204" pitchFamily="49" charset="0"/>
              </a:rPr>
              <a:t>Lastname</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a:t>
            </a:r>
            <a:r>
              <a:rPr b="0" dirty="0" sz="1000" i="0" lang="en-US" err="1">
                <a:solidFill>
                  <a:srgbClr val="A52A2A"/>
                </a:solidFill>
                <a:effectLst/>
                <a:latin typeface="Consolas" panose="020B0609020204030204" pitchFamily="49" charset="0"/>
              </a:rPr>
              <a:t>th</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err="1">
                <a:solidFill>
                  <a:srgbClr val="A52A2A"/>
                </a:solidFill>
                <a:effectLst/>
                <a:latin typeface="Consolas" panose="020B0609020204030204" pitchFamily="49" charset="0"/>
              </a:rPr>
              <a:t>th</a:t>
            </a:r>
            <a:r>
              <a:rPr b="0" dirty="0" sz="1000" i="0" lang="en-US">
                <a:solidFill>
                  <a:srgbClr val="0000CD"/>
                </a:solidFill>
                <a:effectLst/>
                <a:latin typeface="Consolas" panose="020B0609020204030204" pitchFamily="49" charset="0"/>
              </a:rPr>
              <a:t>&gt;</a:t>
            </a:r>
            <a:r>
              <a:rPr b="0" dirty="0" sz="1000" i="0" lang="en-US">
                <a:solidFill>
                  <a:srgbClr val="000000"/>
                </a:solidFill>
                <a:effectLst/>
                <a:latin typeface="Consolas" panose="020B0609020204030204" pitchFamily="49" charset="0"/>
              </a:rPr>
              <a:t>Age</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a:t>
            </a:r>
            <a:r>
              <a:rPr b="0" dirty="0" sz="1000" i="0" lang="en-US" err="1">
                <a:solidFill>
                  <a:srgbClr val="A52A2A"/>
                </a:solidFill>
                <a:effectLst/>
                <a:latin typeface="Consolas" panose="020B0609020204030204" pitchFamily="49" charset="0"/>
              </a:rPr>
              <a:t>th</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/tr</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tr</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dirty="0" sz="1000" lang="en-US">
                <a:solidFill>
                  <a:srgbClr val="000000"/>
                </a:solidFill>
                <a:latin typeface="Consolas" panose="020B0609020204030204" pitchFamily="49" charset="0"/>
              </a:rPr>
              <a:t>Suresh</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dirty="0" sz="1000" lang="en-US">
                <a:solidFill>
                  <a:srgbClr val="000000"/>
                </a:solidFill>
                <a:latin typeface="Consolas" panose="020B0609020204030204" pitchFamily="49" charset="0"/>
              </a:rPr>
              <a:t>Kumar</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b="0" dirty="0" sz="1000" i="0" lang="en-US">
                <a:solidFill>
                  <a:srgbClr val="000000"/>
                </a:solidFill>
                <a:effectLst/>
                <a:latin typeface="Consolas" panose="020B0609020204030204" pitchFamily="49" charset="0"/>
              </a:rPr>
              <a:t>50</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/tr</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tr</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dirty="0" sz="1000" lang="en-US" err="1">
                <a:solidFill>
                  <a:srgbClr val="000000"/>
                </a:solidFill>
                <a:latin typeface="Consolas" panose="020B0609020204030204" pitchFamily="49" charset="0"/>
              </a:rPr>
              <a:t>Nageshwar</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dirty="0" sz="1000" lang="en-US">
                <a:solidFill>
                  <a:srgbClr val="000000"/>
                </a:solidFill>
                <a:latin typeface="Consolas" panose="020B0609020204030204" pitchFamily="49" charset="0"/>
              </a:rPr>
              <a:t>Rao</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dirty="0" sz="1000" lang="en-US">
                <a:solidFill>
                  <a:srgbClr val="000000"/>
                </a:solidFill>
                <a:latin typeface="Consolas" panose="020B0609020204030204" pitchFamily="49" charset="0"/>
              </a:rPr>
              <a:t>65</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/td</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00"/>
                </a:solidFill>
                <a:effectLst/>
                <a:latin typeface="Consolas" panose="020B0609020204030204" pitchFamily="49" charset="0"/>
              </a:rPr>
              <a:t>  </a:t>
            </a: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/tr</a:t>
            </a:r>
            <a:r>
              <a:rPr b="0" dirty="0" sz="1000" i="0" lang="en-US">
                <a:solidFill>
                  <a:srgbClr val="0000CD"/>
                </a:solidFill>
                <a:effectLst/>
                <a:latin typeface="Consolas" panose="020B0609020204030204" pitchFamily="49" charset="0"/>
              </a:rPr>
              <a:t>&gt;</a:t>
            </a:r>
            <a:r>
              <a:rPr dirty="0" sz="1000" lang="en-US"/>
              <a:t/>
            </a:r>
            <a:br>
              <a:rPr dirty="0" sz="1000" lang="en-US"/>
            </a:b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/table</a:t>
            </a:r>
            <a:r>
              <a:rPr b="0" dirty="0" sz="10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000" lang="en-IN">
              <a:solidFill>
                <a:srgbClr val="0000CD"/>
              </a:solidFill>
              <a:latin typeface="Consolas" panose="020B0609020204030204" pitchFamily="49" charset="0"/>
            </a:endParaRPr>
          </a:p>
          <a:p>
            <a:pPr algn="l" indent="0" marL="0">
              <a:lnSpc>
                <a:spcPct val="150000"/>
              </a:lnSpc>
              <a:spcBef>
                <a:spcPts val="0"/>
              </a:spcBef>
              <a:buNone/>
            </a:pPr>
            <a:r>
              <a:rPr b="0" dirty="0" sz="1000" i="0" lang="en-US">
                <a:solidFill>
                  <a:srgbClr val="0000CD"/>
                </a:solidFill>
                <a:effectLst/>
                <a:latin typeface="Consolas" panose="020B0609020204030204" pitchFamily="49" charset="0"/>
              </a:rPr>
              <a:t>&lt;</a:t>
            </a:r>
            <a:r>
              <a:rPr dirty="0" sz="1000" lang="en-US">
                <a:solidFill>
                  <a:srgbClr val="A52A2A"/>
                </a:solidFill>
                <a:latin typeface="Consolas" panose="020B0609020204030204" pitchFamily="49" charset="0"/>
              </a:rPr>
              <a:t>/</a:t>
            </a:r>
            <a:r>
              <a:rPr b="0" dirty="0" sz="1000" i="0" lang="en-US">
                <a:solidFill>
                  <a:srgbClr val="A52A2A"/>
                </a:solidFill>
                <a:effectLst/>
                <a:latin typeface="Consolas" panose="020B0609020204030204" pitchFamily="49" charset="0"/>
              </a:rPr>
              <a:t>body</a:t>
            </a:r>
            <a:r>
              <a:rPr b="0" dirty="0" sz="1000" i="0" lang="en-US">
                <a:solidFill>
                  <a:srgbClr val="0000CD"/>
                </a:solidFill>
                <a:effectLst/>
                <a:latin typeface="Consolas" panose="020B0609020204030204" pitchFamily="49" charset="0"/>
              </a:rPr>
              <a:t>&gt;</a:t>
            </a:r>
            <a:endParaRPr dirty="0" sz="1000" lang="en-IN">
              <a:solidFill>
                <a:srgbClr val="0000CD"/>
              </a:solidFill>
              <a:latin typeface="Consolas" panose="020B0609020204030204" pitchFamily="49" charset="0"/>
            </a:endParaRPr>
          </a:p>
          <a:p>
            <a:pPr algn="l" indent="0" marL="0">
              <a:lnSpc>
                <a:spcPct val="150000"/>
              </a:lnSpc>
              <a:spcBef>
                <a:spcPts val="0"/>
              </a:spcBef>
              <a:buNone/>
            </a:pPr>
            <a:r>
              <a:rPr b="0" dirty="0" sz="1000" i="0" lang="en-US">
                <a:solidFill>
                  <a:srgbClr val="0000CD"/>
                </a:solidFill>
                <a:effectLst/>
                <a:latin typeface="Consolas" panose="020B0609020204030204" pitchFamily="49" charset="0"/>
              </a:rPr>
              <a:t>&lt;</a:t>
            </a:r>
            <a:r>
              <a:rPr b="0" dirty="0" sz="1000" i="0" lang="en-US">
                <a:solidFill>
                  <a:srgbClr val="A52A2A"/>
                </a:solidFill>
                <a:effectLst/>
                <a:latin typeface="Consolas" panose="020B0609020204030204" pitchFamily="49" charset="0"/>
              </a:rPr>
              <a:t>/html</a:t>
            </a:r>
            <a:r>
              <a:rPr b="0" dirty="0" sz="1000" i="0" lang="en-US">
                <a:solidFill>
                  <a:srgbClr val="0000CD"/>
                </a:solidFill>
                <a:effectLst/>
                <a:latin typeface="Consolas" panose="020B0609020204030204" pitchFamily="49" charset="0"/>
              </a:rPr>
              <a:t>&gt;</a:t>
            </a:r>
            <a:endParaRPr dirty="0" sz="1000" lang="en-IN"/>
          </a:p>
        </p:txBody>
      </p:sp>
      <p:pic>
        <p:nvPicPr>
          <p:cNvPr id="2097172" name="Picture 4"/>
          <p:cNvPicPr>
            <a:picLocks noChangeAspect="1"/>
          </p:cNvPicPr>
          <p:nvPr/>
        </p:nvPicPr>
        <p:blipFill rotWithShape="1">
          <a:blip xmlns:r="http://schemas.openxmlformats.org/officeDocument/2006/relationships" r:embed="rId1"/>
          <a:srcRect l="16797" r="50781" b="66033"/>
          <a:stretch>
            <a:fillRect/>
          </a:stretch>
        </p:blipFill>
        <p:spPr>
          <a:xfrm>
            <a:off x="5498871" y="627490"/>
            <a:ext cx="5101499" cy="3006360"/>
          </a:xfrm>
          <a:prstGeom prst="rect"/>
        </p:spPr>
      </p:pic>
    </p:spTree>
  </p:cSld>
  <p:clrMapOvr>
    <a:masterClrMapping/>
  </p:clrMapOvr>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425" name=""/>
        <p:cNvGrpSpPr/>
        <p:nvPr/>
      </p:nvGrpSpPr>
      <p:grpSpPr>
        <a:xfrm>
          <a:off x="0" y="0"/>
          <a:ext cx="0" cy="0"/>
          <a:chOff x="0" y="0"/>
          <a:chExt cx="0" cy="0"/>
        </a:xfrm>
      </p:grpSpPr>
      <p:sp>
        <p:nvSpPr>
          <p:cNvPr id="1049404" name="Title 1"/>
          <p:cNvSpPr>
            <a:spLocks noGrp="1"/>
          </p:cNvSpPr>
          <p:nvPr>
            <p:ph type="title"/>
          </p:nvPr>
        </p:nvSpPr>
        <p:spPr>
          <a:xfrm>
            <a:off x="1143000" y="128726"/>
            <a:ext cx="4734017" cy="642800"/>
          </a:xfrm>
        </p:spPr>
        <p:txBody>
          <a:bodyPr>
            <a:normAutofit fontScale="90000"/>
          </a:bodyPr>
          <a:p>
            <a:r>
              <a:rPr b="1" cap="none" dirty="0" sz="3200" lang="en-US">
                <a:solidFill>
                  <a:srgbClr val="FF0000"/>
                </a:solidFill>
              </a:rPr>
              <a:t>HTML Tables</a:t>
            </a:r>
            <a:endParaRPr b="1" cap="none" dirty="0" sz="3200" lang="en-IN">
              <a:solidFill>
                <a:srgbClr val="FF0000"/>
              </a:solidFill>
            </a:endParaRPr>
          </a:p>
        </p:txBody>
      </p:sp>
      <p:sp>
        <p:nvSpPr>
          <p:cNvPr id="1049405" name="Content Placeholder 2"/>
          <p:cNvSpPr>
            <a:spLocks noGrp="1"/>
          </p:cNvSpPr>
          <p:nvPr>
            <p:ph idx="1"/>
          </p:nvPr>
        </p:nvSpPr>
        <p:spPr>
          <a:xfrm>
            <a:off x="286990" y="712404"/>
            <a:ext cx="3542060" cy="5779363"/>
          </a:xfrm>
          <a:solidFill>
            <a:schemeClr val="accent1">
              <a:lumMod val="40000"/>
              <a:lumOff val="60000"/>
            </a:schemeClr>
          </a:solidFill>
        </p:spPr>
        <p:txBody>
          <a:bodyPr>
            <a:noAutofit/>
          </a:bodyPr>
          <a:p>
            <a:pPr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!DOCTYPE</a:t>
            </a:r>
            <a:r>
              <a:rPr b="0" dirty="0" sz="1100" i="0" lang="en-US">
                <a:solidFill>
                  <a:srgbClr val="FF0000"/>
                </a:solidFill>
                <a:effectLst/>
                <a:latin typeface="Consolas" panose="020B0609020204030204" pitchFamily="49" charset="0"/>
              </a:rPr>
              <a:t> html</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html lang = </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en</a:t>
            </a:r>
            <a:r>
              <a:rPr b="0" dirty="0" sz="1100" i="0" lang="en-IN">
                <a:solidFill>
                  <a:srgbClr val="0000CD"/>
                </a:solidFill>
                <a:effectLst/>
                <a:latin typeface="Consolas" panose="020B0609020204030204" pitchFamily="49" charset="0"/>
              </a:rPr>
              <a:t>-US"</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head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title</a:t>
            </a:r>
            <a:r>
              <a:rPr b="0" dirty="0" sz="1100" i="0" lang="en-US">
                <a:solidFill>
                  <a:srgbClr val="0000CD"/>
                </a:solidFill>
                <a:effectLst/>
                <a:latin typeface="Consolas" panose="020B0609020204030204" pitchFamily="49" charset="0"/>
              </a:rPr>
              <a:t>&gt;</a:t>
            </a:r>
            <a:r>
              <a:rPr dirty="0" sz="1100" lang="en-US">
                <a:solidFill>
                  <a:srgbClr val="000000"/>
                </a:solidFill>
                <a:latin typeface="Consolas" panose="020B0609020204030204" pitchFamily="49" charset="0"/>
              </a:rPr>
              <a:t>Table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/title</a:t>
            </a:r>
            <a:r>
              <a:rPr b="0" dirty="0" sz="11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100" i="0" lang="en-US">
              <a:solidFill>
                <a:srgbClr val="0000CD"/>
              </a:solidFill>
              <a:effectLst/>
              <a:latin typeface="Consolas" panose="020B0609020204030204" pitchFamily="49" charset="0"/>
            </a:endParaRPr>
          </a:p>
          <a:p>
            <a:pPr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style</a:t>
            </a:r>
            <a:r>
              <a:rPr b="0" dirty="0" sz="1100" i="0" lang="en-US">
                <a:solidFill>
                  <a:srgbClr val="0000CD"/>
                </a:solidFill>
                <a:effectLst/>
                <a:latin typeface="Consolas" panose="020B0609020204030204" pitchFamily="49" charset="0"/>
              </a:rPr>
              <a:t>&gt;</a:t>
            </a:r>
          </a:p>
          <a:p>
            <a:pPr indent="0" marL="0">
              <a:lnSpc>
                <a:spcPct val="100000"/>
              </a:lnSpc>
              <a:spcBef>
                <a:spcPts val="0"/>
              </a:spcBef>
              <a:buNone/>
            </a:pPr>
            <a:r>
              <a:rPr b="0" dirty="0" sz="1100" i="0" lang="en-US">
                <a:solidFill>
                  <a:srgbClr val="A52A2A"/>
                </a:solidFill>
                <a:effectLst/>
                <a:latin typeface="Consolas" panose="020B0609020204030204" pitchFamily="49" charset="0"/>
              </a:rPr>
              <a:t>table, </a:t>
            </a:r>
            <a:r>
              <a:rPr b="0" dirty="0" sz="1100" i="0" lang="en-US" err="1">
                <a:solidFill>
                  <a:srgbClr val="A52A2A"/>
                </a:solidFill>
                <a:effectLst/>
                <a:latin typeface="Consolas" panose="020B0609020204030204" pitchFamily="49" charset="0"/>
              </a:rPr>
              <a:t>th</a:t>
            </a:r>
            <a:r>
              <a:rPr b="0" dirty="0" sz="1100" i="0" lang="en-US">
                <a:solidFill>
                  <a:srgbClr val="A52A2A"/>
                </a:solidFill>
                <a:effectLst/>
                <a:latin typeface="Consolas" panose="020B0609020204030204" pitchFamily="49" charset="0"/>
              </a:rPr>
              <a:t>, td </a:t>
            </a:r>
            <a:r>
              <a:rPr b="0" dirty="0" sz="1100" i="0" lang="en-US">
                <a:solidFill>
                  <a:srgbClr val="000000"/>
                </a:solidFill>
                <a:effectLst/>
                <a:latin typeface="Consolas" panose="020B0609020204030204" pitchFamily="49" charset="0"/>
              </a:rPr>
              <a:t>{</a:t>
            </a:r>
            <a:r>
              <a:rPr b="0" dirty="0" sz="1100" i="0" lang="en-US">
                <a:solidFill>
                  <a:srgbClr val="FF0000"/>
                </a:solidFill>
                <a:effectLst/>
                <a:latin typeface="Consolas" panose="020B0609020204030204" pitchFamily="49" charset="0"/>
              </a:rPr>
              <a:t/>
            </a:r>
            <a:br>
              <a:rPr b="0" dirty="0" sz="1100" i="0" lang="en-US">
                <a:solidFill>
                  <a:srgbClr val="FF0000"/>
                </a:solidFill>
                <a:effectLst/>
                <a:latin typeface="Consolas" panose="020B0609020204030204" pitchFamily="49" charset="0"/>
              </a:rPr>
            </a:br>
            <a:r>
              <a:rPr b="0" dirty="0" sz="1100" i="0" lang="en-US">
                <a:solidFill>
                  <a:srgbClr val="FF0000"/>
                </a:solidFill>
                <a:effectLst/>
                <a:latin typeface="Consolas" panose="020B0609020204030204" pitchFamily="49" charset="0"/>
              </a:rPr>
              <a:t>  border</a:t>
            </a:r>
            <a:r>
              <a:rPr b="0" dirty="0" sz="1100" i="0" lang="en-US">
                <a:solidFill>
                  <a:srgbClr val="000000"/>
                </a:solidFill>
                <a:effectLst/>
                <a:latin typeface="Consolas" panose="020B0609020204030204" pitchFamily="49" charset="0"/>
              </a:rPr>
              <a:t>:</a:t>
            </a:r>
            <a:r>
              <a:rPr b="0" dirty="0" sz="1100" i="0" lang="en-US">
                <a:solidFill>
                  <a:srgbClr val="0000CD"/>
                </a:solidFill>
                <a:effectLst/>
                <a:latin typeface="Consolas" panose="020B0609020204030204" pitchFamily="49" charset="0"/>
              </a:rPr>
              <a:t> 1px solid black</a:t>
            </a:r>
            <a:r>
              <a:rPr b="0" dirty="0" sz="1100" i="0" lang="en-US">
                <a:solidFill>
                  <a:srgbClr val="000000"/>
                </a:solidFill>
                <a:effectLst/>
                <a:latin typeface="Consolas" panose="020B0609020204030204" pitchFamily="49" charset="0"/>
              </a:rPr>
              <a:t>;</a:t>
            </a:r>
            <a:r>
              <a:rPr b="0" dirty="0" sz="1100" i="0" lang="en-US">
                <a:solidFill>
                  <a:srgbClr val="FF0000"/>
                </a:solidFill>
                <a:effectLst/>
                <a:latin typeface="Consolas" panose="020B0609020204030204" pitchFamily="49" charset="0"/>
              </a:rPr>
              <a:t/>
            </a:r>
            <a:br>
              <a:rPr b="0" dirty="0" sz="1100" i="0" lang="en-US">
                <a:solidFill>
                  <a:srgbClr val="FF0000"/>
                </a:solidFill>
                <a:effectLst/>
                <a:latin typeface="Consolas" panose="020B0609020204030204" pitchFamily="49" charset="0"/>
              </a:rPr>
            </a:br>
            <a:r>
              <a:rPr b="0" dirty="0" sz="1100" i="0" lang="en-US">
                <a:solidFill>
                  <a:srgbClr val="000000"/>
                </a:solidFill>
                <a:effectLst/>
                <a:latin typeface="Consolas" panose="020B0609020204030204" pitchFamily="49" charset="0"/>
              </a:rPr>
              <a:t>}</a:t>
            </a:r>
          </a:p>
          <a:p>
            <a:pPr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/style</a:t>
            </a:r>
            <a:r>
              <a:rPr b="0" dirty="0" sz="1100" i="0" lang="en-US">
                <a:solidFill>
                  <a:srgbClr val="0000CD"/>
                </a:solidFill>
                <a:effectLst/>
                <a:latin typeface="Consolas" panose="020B0609020204030204" pitchFamily="49" charset="0"/>
              </a:rPr>
              <a:t>&gt;</a:t>
            </a:r>
            <a:r>
              <a:rPr dirty="0" sz="1100" lang="en-US"/>
              <a:t/>
            </a:r>
            <a:br>
              <a:rPr dirty="0" sz="1100" lang="en-US"/>
            </a:br>
            <a:endParaRPr dirty="0" sz="1100" lang="en-US"/>
          </a:p>
          <a:p>
            <a:pPr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/head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body</a:t>
            </a:r>
            <a:r>
              <a:rPr b="0" dirty="0" sz="11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100" i="0" lang="en-US">
              <a:solidFill>
                <a:srgbClr val="0000CD"/>
              </a:solidFill>
              <a:effectLst/>
              <a:latin typeface="Consolas" panose="020B0609020204030204" pitchFamily="49" charset="0"/>
            </a:endParaRPr>
          </a:p>
          <a:p>
            <a:pPr algn="l"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table</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b="0" dirty="0" sz="1100" i="0" lang="en-US" err="1">
                <a:solidFill>
                  <a:srgbClr val="000000"/>
                </a:solidFill>
                <a:effectLst/>
                <a:latin typeface="Consolas" panose="020B0609020204030204" pitchFamily="49" charset="0"/>
              </a:rPr>
              <a:t>Firstname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b="0" dirty="0" sz="1100" i="0" lang="en-US" err="1">
                <a:solidFill>
                  <a:srgbClr val="000000"/>
                </a:solidFill>
                <a:effectLst/>
                <a:latin typeface="Consolas" panose="020B0609020204030204" pitchFamily="49" charset="0"/>
              </a:rPr>
              <a:t>Lastname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Age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solidFill>
                  <a:srgbClr val="000000"/>
                </a:solidFill>
                <a:latin typeface="Consolas" panose="020B0609020204030204" pitchFamily="49" charset="0"/>
              </a:rPr>
              <a:t>Suresh</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solidFill>
                  <a:srgbClr val="000000"/>
                </a:solidFill>
                <a:latin typeface="Consolas" panose="020B0609020204030204" pitchFamily="49" charset="0"/>
              </a:rPr>
              <a:t>Kumar</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50</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err="1">
                <a:solidFill>
                  <a:srgbClr val="000000"/>
                </a:solidFill>
                <a:latin typeface="Consolas" panose="020B0609020204030204" pitchFamily="49" charset="0"/>
              </a:rPr>
              <a:t>Nageshwar</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solidFill>
                  <a:srgbClr val="000000"/>
                </a:solidFill>
                <a:latin typeface="Consolas" panose="020B0609020204030204" pitchFamily="49" charset="0"/>
              </a:rPr>
              <a:t>Rao</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solidFill>
                  <a:srgbClr val="000000"/>
                </a:solidFill>
                <a:latin typeface="Consolas" panose="020B0609020204030204" pitchFamily="49" charset="0"/>
              </a:rPr>
              <a:t>65</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/table</a:t>
            </a:r>
            <a:r>
              <a:rPr b="0" dirty="0" sz="1100" i="0" lang="en-US">
                <a:solidFill>
                  <a:srgbClr val="0000CD"/>
                </a:solidFill>
                <a:effectLst/>
                <a:latin typeface="Consolas" panose="020B0609020204030204" pitchFamily="49" charset="0"/>
              </a:rPr>
              <a:t>&gt;</a:t>
            </a:r>
          </a:p>
          <a:p>
            <a:pPr algn="l" indent="0" marL="0">
              <a:lnSpc>
                <a:spcPct val="100000"/>
              </a:lnSpc>
              <a:spcBef>
                <a:spcPts val="0"/>
              </a:spcBef>
              <a:buNone/>
            </a:pPr>
            <a:endParaRPr dirty="0" sz="1100" lang="en-IN">
              <a:solidFill>
                <a:srgbClr val="0000CD"/>
              </a:solidFill>
              <a:latin typeface="Consolas" panose="020B0609020204030204" pitchFamily="49" charset="0"/>
            </a:endParaRPr>
          </a:p>
          <a:p>
            <a:pPr algn="l" indent="0" marL="0">
              <a:lnSpc>
                <a:spcPct val="100000"/>
              </a:lnSpc>
              <a:spcBef>
                <a:spcPts val="0"/>
              </a:spcBef>
              <a:buNone/>
            </a:pPr>
            <a:r>
              <a:rPr b="0" dirty="0" sz="1100" i="0" lang="en-US">
                <a:solidFill>
                  <a:srgbClr val="0000CD"/>
                </a:solidFill>
                <a:effectLst/>
                <a:latin typeface="Consolas" panose="020B0609020204030204" pitchFamily="49" charset="0"/>
              </a:rPr>
              <a:t>&lt;</a:t>
            </a:r>
            <a:r>
              <a:rPr dirty="0" sz="1100" lang="en-US">
                <a:solidFill>
                  <a:srgbClr val="A52A2A"/>
                </a:solidFill>
                <a:latin typeface="Consolas" panose="020B0609020204030204" pitchFamily="49" charset="0"/>
              </a:rPr>
              <a:t>/</a:t>
            </a:r>
            <a:r>
              <a:rPr b="0" dirty="0" sz="1100" i="0" lang="en-US">
                <a:solidFill>
                  <a:srgbClr val="A52A2A"/>
                </a:solidFill>
                <a:effectLst/>
                <a:latin typeface="Consolas" panose="020B0609020204030204" pitchFamily="49" charset="0"/>
              </a:rPr>
              <a:t>body</a:t>
            </a:r>
            <a:r>
              <a:rPr b="0" dirty="0" sz="1100" i="0" lang="en-US">
                <a:solidFill>
                  <a:srgbClr val="0000CD"/>
                </a:solidFill>
                <a:effectLst/>
                <a:latin typeface="Consolas" panose="020B0609020204030204" pitchFamily="49" charset="0"/>
              </a:rPr>
              <a:t>&gt;</a:t>
            </a:r>
            <a:endParaRPr dirty="0" sz="1100" lang="en-IN">
              <a:solidFill>
                <a:srgbClr val="0000CD"/>
              </a:solidFill>
              <a:latin typeface="Consolas" panose="020B0609020204030204" pitchFamily="49" charset="0"/>
            </a:endParaRPr>
          </a:p>
          <a:p>
            <a:pPr algn="l"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/html</a:t>
            </a:r>
            <a:r>
              <a:rPr b="0" dirty="0" sz="1100" i="0" lang="en-US">
                <a:solidFill>
                  <a:srgbClr val="0000CD"/>
                </a:solidFill>
                <a:effectLst/>
                <a:latin typeface="Consolas" panose="020B0609020204030204" pitchFamily="49" charset="0"/>
              </a:rPr>
              <a:t>&gt;</a:t>
            </a:r>
            <a:endParaRPr dirty="0" sz="1100" lang="en-IN"/>
          </a:p>
        </p:txBody>
      </p:sp>
      <p:sp>
        <p:nvSpPr>
          <p:cNvPr id="1049406" name="Rectangle 2"/>
          <p:cNvSpPr>
            <a:spLocks noChangeArrowheads="1"/>
          </p:cNvSpPr>
          <p:nvPr/>
        </p:nvSpPr>
        <p:spPr bwMode="auto">
          <a:xfrm>
            <a:off x="5492318" y="503112"/>
            <a:ext cx="5906610" cy="4785926"/>
          </a:xfrm>
          <a:prstGeom prst="rect"/>
          <a:noFill/>
          <a:ln>
            <a:noFill/>
          </a:ln>
          <a:effectLst/>
        </p:spPr>
        <p:txBody>
          <a:bodyPr anchor="ctr" anchorCtr="0" bIns="45720" compatLnSpc="1" lIns="91440" numCol="1" rIns="91440" tIns="45720" vert="horz" wrap="square">
            <a:prstTxWarp prst="textNoShape"/>
            <a:spAutoFit/>
          </a:bodyPr>
          <a:p>
            <a:pPr defTabSz="914400" eaLnBrk="0" fontAlgn="base" hangingPunct="0" lvl="0">
              <a:lnSpc>
                <a:spcPct val="250000"/>
              </a:lnSpc>
              <a:spcBef>
                <a:spcPct val="0"/>
              </a:spcBef>
              <a:spcAft>
                <a:spcPct val="0"/>
              </a:spcAft>
            </a:pPr>
            <a:r>
              <a:rPr altLang="en-US" b="1" dirty="0" sz="1400" lang="en-US">
                <a:solidFill>
                  <a:schemeClr val="accent3">
                    <a:lumMod val="75000"/>
                  </a:schemeClr>
                </a:solidFill>
                <a:latin typeface="Verdana" panose="020B0604030504040204" pitchFamily="34" charset="0"/>
                <a:ea typeface="Verdana" panose="020B0604030504040204" pitchFamily="34" charset="0"/>
              </a:rPr>
              <a:t>Border for Table</a:t>
            </a:r>
          </a:p>
          <a:p>
            <a:pPr defTabSz="914400" eaLnBrk="0" fontAlgn="base" hangingPunct="0" lvl="0">
              <a:lnSpc>
                <a:spcPct val="250000"/>
              </a:lnSpc>
              <a:spcBef>
                <a:spcPct val="0"/>
              </a:spcBef>
              <a:spcAft>
                <a:spcPct val="0"/>
              </a:spcAft>
            </a:pPr>
            <a:endParaRPr altLang="en-US" dirty="0" sz="1200" lang="en-US">
              <a:latin typeface="Verdana" panose="020B0604030504040204" pitchFamily="34" charset="0"/>
              <a:ea typeface="Verdana" panose="020B0604030504040204" pitchFamily="34" charset="0"/>
            </a:endParaRPr>
          </a:p>
          <a:p>
            <a:pPr defTabSz="914400" eaLnBrk="0" fontAlgn="base" hangingPunct="0" lvl="0">
              <a:lnSpc>
                <a:spcPct val="250000"/>
              </a:lnSpc>
              <a:spcBef>
                <a:spcPct val="0"/>
              </a:spcBef>
              <a:spcAft>
                <a:spcPct val="0"/>
              </a:spcAft>
            </a:pPr>
            <a:r>
              <a:rPr altLang="en-US" dirty="0" sz="1200" lang="en-US">
                <a:latin typeface="Verdana" panose="020B0604030504040204" pitchFamily="34" charset="0"/>
                <a:ea typeface="Verdana" panose="020B0604030504040204" pitchFamily="34" charset="0"/>
              </a:rPr>
              <a:t>To add a border to a table, use the CSS border property</a:t>
            </a:r>
          </a:p>
          <a:p>
            <a:pPr defTabSz="914400" eaLnBrk="0" fontAlgn="base" hangingPunct="0" lvl="0">
              <a:lnSpc>
                <a:spcPct val="250000"/>
              </a:lnSpc>
              <a:spcBef>
                <a:spcPct val="0"/>
              </a:spcBef>
              <a:spcAft>
                <a:spcPct val="0"/>
              </a:spcAft>
            </a:pPr>
            <a:r>
              <a:rPr altLang="en-US" dirty="0" sz="1200" lang="en-US">
                <a:latin typeface="Verdana" panose="020B0604030504040204" pitchFamily="34" charset="0"/>
                <a:ea typeface="Verdana" panose="020B0604030504040204" pitchFamily="34" charset="0"/>
              </a:rPr>
              <a:t>Put the following code in head tag</a:t>
            </a:r>
          </a:p>
          <a:p>
            <a:pPr defTabSz="914400" eaLnBrk="0" fontAlgn="base" hangingPunct="0" lvl="0">
              <a:lnSpc>
                <a:spcPct val="250000"/>
              </a:lnSpc>
              <a:spcBef>
                <a:spcPct val="0"/>
              </a:spcBef>
              <a:spcAft>
                <a:spcPct val="0"/>
              </a:spcAft>
            </a:pPr>
            <a:endParaRPr altLang="en-US" dirty="0" sz="1200" lang="en-US">
              <a:latin typeface="Verdana" panose="020B0604030504040204" pitchFamily="34" charset="0"/>
              <a:ea typeface="Verdana" panose="020B0604030504040204" pitchFamily="34" charset="0"/>
            </a:endParaRPr>
          </a:p>
          <a:p>
            <a:pPr defTabSz="914400" eaLnBrk="0" fontAlgn="base" hangingPunct="0" lvl="0">
              <a:lnSpc>
                <a:spcPct val="250000"/>
              </a:lnSpc>
              <a:spcBef>
                <a:spcPct val="0"/>
              </a:spcBef>
              <a:spcAft>
                <a:spcPct val="0"/>
              </a:spcAft>
            </a:pPr>
            <a:r>
              <a:rPr altLang="en-US" b="1" dirty="0" sz="1200" lang="en-US">
                <a:latin typeface="Verdana" panose="020B0604030504040204" pitchFamily="34" charset="0"/>
                <a:ea typeface="Verdana" panose="020B0604030504040204" pitchFamily="34" charset="0"/>
              </a:rPr>
              <a:t>&lt;style&gt;</a:t>
            </a:r>
          </a:p>
          <a:p>
            <a:pPr defTabSz="914400" eaLnBrk="0" fontAlgn="base" hangingPunct="0" lvl="0">
              <a:lnSpc>
                <a:spcPct val="250000"/>
              </a:lnSpc>
              <a:spcBef>
                <a:spcPct val="0"/>
              </a:spcBef>
              <a:spcAft>
                <a:spcPct val="0"/>
              </a:spcAft>
            </a:pPr>
            <a:r>
              <a:rPr altLang="en-US" b="1" dirty="0" sz="1200" lang="en-US">
                <a:latin typeface="Verdana" panose="020B0604030504040204" pitchFamily="34" charset="0"/>
                <a:ea typeface="Verdana" panose="020B0604030504040204" pitchFamily="34" charset="0"/>
              </a:rPr>
              <a:t>table, </a:t>
            </a:r>
            <a:r>
              <a:rPr altLang="en-US" b="1" dirty="0" sz="1200" lang="en-US" err="1">
                <a:latin typeface="Verdana" panose="020B0604030504040204" pitchFamily="34" charset="0"/>
                <a:ea typeface="Verdana" panose="020B0604030504040204" pitchFamily="34" charset="0"/>
              </a:rPr>
              <a:t>th</a:t>
            </a:r>
            <a:r>
              <a:rPr altLang="en-US" b="1" dirty="0" sz="1200" lang="en-US">
                <a:latin typeface="Verdana" panose="020B0604030504040204" pitchFamily="34" charset="0"/>
                <a:ea typeface="Verdana" panose="020B0604030504040204" pitchFamily="34" charset="0"/>
              </a:rPr>
              <a:t>, td {</a:t>
            </a:r>
          </a:p>
          <a:p>
            <a:pPr defTabSz="914400" eaLnBrk="0" fontAlgn="base" hangingPunct="0" lvl="0">
              <a:lnSpc>
                <a:spcPct val="250000"/>
              </a:lnSpc>
              <a:spcBef>
                <a:spcPct val="0"/>
              </a:spcBef>
              <a:spcAft>
                <a:spcPct val="0"/>
              </a:spcAft>
            </a:pPr>
            <a:r>
              <a:rPr altLang="en-US" b="1" dirty="0" sz="1200" lang="en-US">
                <a:latin typeface="Verdana" panose="020B0604030504040204" pitchFamily="34" charset="0"/>
                <a:ea typeface="Verdana" panose="020B0604030504040204" pitchFamily="34" charset="0"/>
              </a:rPr>
              <a:t>  border: 1px solid black;</a:t>
            </a:r>
          </a:p>
          <a:p>
            <a:pPr defTabSz="914400" eaLnBrk="0" fontAlgn="base" hangingPunct="0" lvl="0">
              <a:lnSpc>
                <a:spcPct val="250000"/>
              </a:lnSpc>
              <a:spcBef>
                <a:spcPct val="0"/>
              </a:spcBef>
              <a:spcAft>
                <a:spcPct val="0"/>
              </a:spcAft>
            </a:pPr>
            <a:r>
              <a:rPr altLang="en-US" b="1" dirty="0" sz="1200" lang="en-US">
                <a:latin typeface="Verdana" panose="020B0604030504040204" pitchFamily="34" charset="0"/>
                <a:ea typeface="Verdana" panose="020B0604030504040204" pitchFamily="34" charset="0"/>
              </a:rPr>
              <a:t>}</a:t>
            </a:r>
          </a:p>
          <a:p>
            <a:pPr defTabSz="914400" eaLnBrk="0" fontAlgn="base" hangingPunct="0" lvl="0">
              <a:lnSpc>
                <a:spcPct val="250000"/>
              </a:lnSpc>
              <a:spcBef>
                <a:spcPct val="0"/>
              </a:spcBef>
              <a:spcAft>
                <a:spcPct val="0"/>
              </a:spcAft>
            </a:pPr>
            <a:r>
              <a:rPr altLang="en-US" b="1" dirty="0" sz="1200" lang="en-US">
                <a:latin typeface="Verdana" panose="020B0604030504040204" pitchFamily="34" charset="0"/>
                <a:ea typeface="Verdana" panose="020B0604030504040204" pitchFamily="34" charset="0"/>
              </a:rPr>
              <a:t>&lt;/style&gt;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406">
                                            <p:txEl>
                                              <p:pRg st="0" end="0"/>
                                            </p:txEl>
                                          </p:spTgt>
                                        </p:tgtEl>
                                        <p:attrNameLst>
                                          <p:attrName>style.visibility</p:attrName>
                                        </p:attrNameLst>
                                      </p:cBhvr>
                                      <p:to>
                                        <p:strVal val="visible"/>
                                      </p:to>
                                    </p:set>
                                    <p:anim calcmode="lin" valueType="num">
                                      <p:cBhvr additive="base">
                                        <p:cTn dur="500" fill="hold" id="7"/>
                                        <p:tgtEl>
                                          <p:spTgt spid="104940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4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406">
                                            <p:txEl>
                                              <p:pRg st="2" end="2"/>
                                            </p:txEl>
                                          </p:spTgt>
                                        </p:tgtEl>
                                        <p:attrNameLst>
                                          <p:attrName>style.visibility</p:attrName>
                                        </p:attrNameLst>
                                      </p:cBhvr>
                                      <p:to>
                                        <p:strVal val="visible"/>
                                      </p:to>
                                    </p:set>
                                    <p:anim calcmode="lin" valueType="num">
                                      <p:cBhvr additive="base">
                                        <p:cTn dur="500" fill="hold" id="13"/>
                                        <p:tgtEl>
                                          <p:spTgt spid="1049406">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40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406">
                                            <p:txEl>
                                              <p:pRg st="3" end="3"/>
                                            </p:txEl>
                                          </p:spTgt>
                                        </p:tgtEl>
                                        <p:attrNameLst>
                                          <p:attrName>style.visibility</p:attrName>
                                        </p:attrNameLst>
                                      </p:cBhvr>
                                      <p:to>
                                        <p:strVal val="visible"/>
                                      </p:to>
                                    </p:set>
                                    <p:anim calcmode="lin" valueType="num">
                                      <p:cBhvr additive="base">
                                        <p:cTn dur="500" fill="hold" id="19"/>
                                        <p:tgtEl>
                                          <p:spTgt spid="1049406">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40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406">
                                            <p:txEl>
                                              <p:pRg st="5" end="5"/>
                                            </p:txEl>
                                          </p:spTgt>
                                        </p:tgtEl>
                                        <p:attrNameLst>
                                          <p:attrName>style.visibility</p:attrName>
                                        </p:attrNameLst>
                                      </p:cBhvr>
                                      <p:to>
                                        <p:strVal val="visible"/>
                                      </p:to>
                                    </p:set>
                                    <p:anim calcmode="lin" valueType="num">
                                      <p:cBhvr additive="base">
                                        <p:cTn dur="500" fill="hold" id="25"/>
                                        <p:tgtEl>
                                          <p:spTgt spid="1049406">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40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406">
                                            <p:txEl>
                                              <p:pRg st="6" end="6"/>
                                            </p:txEl>
                                          </p:spTgt>
                                        </p:tgtEl>
                                        <p:attrNameLst>
                                          <p:attrName>style.visibility</p:attrName>
                                        </p:attrNameLst>
                                      </p:cBhvr>
                                      <p:to>
                                        <p:strVal val="visible"/>
                                      </p:to>
                                    </p:set>
                                    <p:anim calcmode="lin" valueType="num">
                                      <p:cBhvr additive="base">
                                        <p:cTn dur="500" fill="hold" id="31"/>
                                        <p:tgtEl>
                                          <p:spTgt spid="1049406">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40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406">
                                            <p:txEl>
                                              <p:pRg st="7" end="7"/>
                                            </p:txEl>
                                          </p:spTgt>
                                        </p:tgtEl>
                                        <p:attrNameLst>
                                          <p:attrName>style.visibility</p:attrName>
                                        </p:attrNameLst>
                                      </p:cBhvr>
                                      <p:to>
                                        <p:strVal val="visible"/>
                                      </p:to>
                                    </p:set>
                                    <p:anim calcmode="lin" valueType="num">
                                      <p:cBhvr additive="base">
                                        <p:cTn dur="500" fill="hold" id="37"/>
                                        <p:tgtEl>
                                          <p:spTgt spid="1049406">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40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406">
                                            <p:txEl>
                                              <p:pRg st="8" end="8"/>
                                            </p:txEl>
                                          </p:spTgt>
                                        </p:tgtEl>
                                        <p:attrNameLst>
                                          <p:attrName>style.visibility</p:attrName>
                                        </p:attrNameLst>
                                      </p:cBhvr>
                                      <p:to>
                                        <p:strVal val="visible"/>
                                      </p:to>
                                    </p:set>
                                    <p:anim calcmode="lin" valueType="num">
                                      <p:cBhvr additive="base">
                                        <p:cTn dur="500" fill="hold" id="43"/>
                                        <p:tgtEl>
                                          <p:spTgt spid="1049406">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40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406">
                                            <p:txEl>
                                              <p:pRg st="9" end="9"/>
                                            </p:txEl>
                                          </p:spTgt>
                                        </p:tgtEl>
                                        <p:attrNameLst>
                                          <p:attrName>style.visibility</p:attrName>
                                        </p:attrNameLst>
                                      </p:cBhvr>
                                      <p:to>
                                        <p:strVal val="visible"/>
                                      </p:to>
                                    </p:set>
                                    <p:anim calcmode="lin" valueType="num">
                                      <p:cBhvr additive="base">
                                        <p:cTn dur="500" fill="hold" id="49"/>
                                        <p:tgtEl>
                                          <p:spTgt spid="1049406">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40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06"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426" name=""/>
        <p:cNvGrpSpPr/>
        <p:nvPr/>
      </p:nvGrpSpPr>
      <p:grpSpPr>
        <a:xfrm>
          <a:off x="0" y="0"/>
          <a:ext cx="0" cy="0"/>
          <a:chOff x="0" y="0"/>
          <a:chExt cx="0" cy="0"/>
        </a:xfrm>
      </p:grpSpPr>
      <p:sp>
        <p:nvSpPr>
          <p:cNvPr id="1049407" name="Title 1"/>
          <p:cNvSpPr>
            <a:spLocks noGrp="1"/>
          </p:cNvSpPr>
          <p:nvPr>
            <p:ph type="title"/>
          </p:nvPr>
        </p:nvSpPr>
        <p:spPr>
          <a:xfrm>
            <a:off x="1143000" y="128726"/>
            <a:ext cx="4734017" cy="642800"/>
          </a:xfrm>
        </p:spPr>
        <p:txBody>
          <a:bodyPr>
            <a:normAutofit fontScale="90000"/>
          </a:bodyPr>
          <a:p>
            <a:r>
              <a:rPr b="1" cap="none" dirty="0" sz="3200" lang="en-US">
                <a:solidFill>
                  <a:srgbClr val="FF0000"/>
                </a:solidFill>
              </a:rPr>
              <a:t>HTML Tables</a:t>
            </a:r>
            <a:endParaRPr b="1" cap="none" dirty="0" sz="3200" lang="en-IN">
              <a:solidFill>
                <a:srgbClr val="FF0000"/>
              </a:solidFill>
            </a:endParaRPr>
          </a:p>
        </p:txBody>
      </p:sp>
      <p:sp>
        <p:nvSpPr>
          <p:cNvPr id="1049408" name="Content Placeholder 2"/>
          <p:cNvSpPr>
            <a:spLocks noGrp="1"/>
          </p:cNvSpPr>
          <p:nvPr>
            <p:ph idx="1"/>
          </p:nvPr>
        </p:nvSpPr>
        <p:spPr>
          <a:xfrm>
            <a:off x="286990" y="724395"/>
            <a:ext cx="3542060" cy="6004879"/>
          </a:xfrm>
          <a:solidFill>
            <a:schemeClr val="accent1">
              <a:lumMod val="40000"/>
              <a:lumOff val="60000"/>
            </a:schemeClr>
          </a:solidFill>
        </p:spPr>
        <p:txBody>
          <a:bodyPr>
            <a:noAutofit/>
          </a:bodyPr>
          <a:p>
            <a:pPr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!DOCTYPE</a:t>
            </a:r>
            <a:r>
              <a:rPr b="0" dirty="0" sz="1100" i="0" lang="en-US">
                <a:solidFill>
                  <a:srgbClr val="FF0000"/>
                </a:solidFill>
                <a:effectLst/>
                <a:latin typeface="Consolas" panose="020B0609020204030204" pitchFamily="49" charset="0"/>
              </a:rPr>
              <a:t> html</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html lang = </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en</a:t>
            </a:r>
            <a:r>
              <a:rPr b="0" dirty="0" sz="1100" i="0" lang="en-IN">
                <a:solidFill>
                  <a:srgbClr val="0000CD"/>
                </a:solidFill>
                <a:effectLst/>
                <a:latin typeface="Consolas" panose="020B0609020204030204" pitchFamily="49" charset="0"/>
              </a:rPr>
              <a:t>-US"</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head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title</a:t>
            </a:r>
            <a:r>
              <a:rPr b="0" dirty="0" sz="1100" i="0" lang="en-US">
                <a:solidFill>
                  <a:srgbClr val="0000CD"/>
                </a:solidFill>
                <a:effectLst/>
                <a:latin typeface="Consolas" panose="020B0609020204030204" pitchFamily="49" charset="0"/>
              </a:rPr>
              <a:t>&gt;</a:t>
            </a:r>
            <a:r>
              <a:rPr dirty="0" sz="1100" lang="en-US">
                <a:solidFill>
                  <a:srgbClr val="000000"/>
                </a:solidFill>
                <a:latin typeface="Consolas" panose="020B0609020204030204" pitchFamily="49" charset="0"/>
              </a:rPr>
              <a:t>Table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/title</a:t>
            </a:r>
            <a:r>
              <a:rPr b="0" dirty="0" sz="11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100" i="0" lang="en-US">
              <a:solidFill>
                <a:srgbClr val="0000CD"/>
              </a:solidFill>
              <a:effectLst/>
              <a:latin typeface="Consolas" panose="020B0609020204030204" pitchFamily="49" charset="0"/>
            </a:endParaRPr>
          </a:p>
          <a:p>
            <a:pPr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style</a:t>
            </a:r>
            <a:r>
              <a:rPr b="0" dirty="0" sz="1100" i="0" lang="en-US">
                <a:solidFill>
                  <a:srgbClr val="0000CD"/>
                </a:solidFill>
                <a:effectLst/>
                <a:latin typeface="Consolas" panose="020B0609020204030204" pitchFamily="49" charset="0"/>
              </a:rPr>
              <a:t>&gt;</a:t>
            </a:r>
          </a:p>
          <a:p>
            <a:pPr indent="0" marL="0">
              <a:lnSpc>
                <a:spcPct val="100000"/>
              </a:lnSpc>
              <a:spcBef>
                <a:spcPts val="0"/>
              </a:spcBef>
              <a:buNone/>
            </a:pPr>
            <a:r>
              <a:rPr b="0" dirty="0" sz="1100" i="0" lang="en-US">
                <a:solidFill>
                  <a:srgbClr val="A52A2A"/>
                </a:solidFill>
                <a:effectLst/>
                <a:latin typeface="Consolas" panose="020B0609020204030204" pitchFamily="49" charset="0"/>
              </a:rPr>
              <a:t>table, </a:t>
            </a:r>
            <a:r>
              <a:rPr b="0" dirty="0" sz="1100" i="0" lang="en-US" err="1">
                <a:solidFill>
                  <a:srgbClr val="A52A2A"/>
                </a:solidFill>
                <a:effectLst/>
                <a:latin typeface="Consolas" panose="020B0609020204030204" pitchFamily="49" charset="0"/>
              </a:rPr>
              <a:t>th</a:t>
            </a:r>
            <a:r>
              <a:rPr b="0" dirty="0" sz="1100" i="0" lang="en-US">
                <a:solidFill>
                  <a:srgbClr val="A52A2A"/>
                </a:solidFill>
                <a:effectLst/>
                <a:latin typeface="Consolas" panose="020B0609020204030204" pitchFamily="49" charset="0"/>
              </a:rPr>
              <a:t>, td </a:t>
            </a:r>
            <a:r>
              <a:rPr b="0" dirty="0" sz="1100" i="0" lang="en-US">
                <a:solidFill>
                  <a:srgbClr val="000000"/>
                </a:solidFill>
                <a:effectLst/>
                <a:latin typeface="Consolas" panose="020B0609020204030204" pitchFamily="49" charset="0"/>
              </a:rPr>
              <a:t>{</a:t>
            </a:r>
            <a:r>
              <a:rPr b="0" dirty="0" sz="1100" i="0" lang="en-US">
                <a:solidFill>
                  <a:srgbClr val="FF0000"/>
                </a:solidFill>
                <a:effectLst/>
                <a:latin typeface="Consolas" panose="020B0609020204030204" pitchFamily="49" charset="0"/>
              </a:rPr>
              <a:t/>
            </a:r>
            <a:br>
              <a:rPr b="0" dirty="0" sz="1100" i="0" lang="en-US">
                <a:solidFill>
                  <a:srgbClr val="FF0000"/>
                </a:solidFill>
                <a:effectLst/>
                <a:latin typeface="Consolas" panose="020B0609020204030204" pitchFamily="49" charset="0"/>
              </a:rPr>
            </a:br>
            <a:r>
              <a:rPr b="0" dirty="0" sz="1100" i="0" lang="en-US">
                <a:solidFill>
                  <a:srgbClr val="FF0000"/>
                </a:solidFill>
                <a:effectLst/>
                <a:latin typeface="Consolas" panose="020B0609020204030204" pitchFamily="49" charset="0"/>
              </a:rPr>
              <a:t>  border</a:t>
            </a:r>
            <a:r>
              <a:rPr b="0" dirty="0" sz="1100" i="0" lang="en-US">
                <a:solidFill>
                  <a:srgbClr val="000000"/>
                </a:solidFill>
                <a:effectLst/>
                <a:latin typeface="Consolas" panose="020B0609020204030204" pitchFamily="49" charset="0"/>
              </a:rPr>
              <a:t>:</a:t>
            </a:r>
            <a:r>
              <a:rPr b="0" dirty="0" sz="1100" i="0" lang="en-US">
                <a:solidFill>
                  <a:srgbClr val="0000CD"/>
                </a:solidFill>
                <a:effectLst/>
                <a:latin typeface="Consolas" panose="020B0609020204030204" pitchFamily="49" charset="0"/>
              </a:rPr>
              <a:t> 1px solid black</a:t>
            </a:r>
            <a:r>
              <a:rPr b="0" dirty="0" sz="1100" i="0" lang="en-US">
                <a:solidFill>
                  <a:srgbClr val="000000"/>
                </a:solidFill>
                <a:effectLst/>
                <a:latin typeface="Consolas" panose="020B0609020204030204" pitchFamily="49" charset="0"/>
              </a:rPr>
              <a:t>;</a:t>
            </a:r>
          </a:p>
          <a:p>
            <a:pPr indent="0" marL="0">
              <a:lnSpc>
                <a:spcPct val="100000"/>
              </a:lnSpc>
              <a:spcBef>
                <a:spcPts val="0"/>
              </a:spcBef>
              <a:buNone/>
            </a:pPr>
            <a:r>
              <a:rPr b="0" dirty="0" sz="1100" i="0" lang="en-US">
                <a:solidFill>
                  <a:srgbClr val="000000"/>
                </a:solidFill>
                <a:effectLst/>
                <a:latin typeface="Consolas" panose="020B0609020204030204" pitchFamily="49" charset="0"/>
              </a:rPr>
              <a:t>  </a:t>
            </a:r>
            <a:r>
              <a:rPr b="0" dirty="0" sz="1100" i="0" lang="en-IN">
                <a:solidFill>
                  <a:srgbClr val="FF0000"/>
                </a:solidFill>
                <a:effectLst/>
                <a:latin typeface="Consolas" panose="020B0609020204030204" pitchFamily="49" charset="0"/>
              </a:rPr>
              <a:t>border-collapse</a:t>
            </a:r>
            <a:r>
              <a:rPr b="0" dirty="0" sz="1100" i="0" lang="en-IN">
                <a:solidFill>
                  <a:srgbClr val="000000"/>
                </a:solidFill>
                <a:effectLst/>
                <a:latin typeface="Consolas" panose="020B0609020204030204" pitchFamily="49" charset="0"/>
              </a:rPr>
              <a:t>:</a:t>
            </a:r>
            <a:r>
              <a:rPr b="0" dirty="0" sz="1100" i="0" lang="en-IN">
                <a:solidFill>
                  <a:srgbClr val="0000CD"/>
                </a:solidFill>
                <a:effectLst/>
                <a:latin typeface="Consolas" panose="020B0609020204030204" pitchFamily="49" charset="0"/>
              </a:rPr>
              <a:t> collapse</a:t>
            </a:r>
            <a:r>
              <a:rPr b="0" dirty="0" sz="1100" i="0" lang="en-IN">
                <a:solidFill>
                  <a:srgbClr val="000000"/>
                </a:solidFill>
                <a:effectLst/>
                <a:latin typeface="Consolas" panose="020B0609020204030204" pitchFamily="49" charset="0"/>
              </a:rPr>
              <a:t>;</a:t>
            </a:r>
            <a:r>
              <a:rPr b="0" dirty="0" sz="1100" i="0" lang="en-US">
                <a:solidFill>
                  <a:srgbClr val="FF0000"/>
                </a:solidFill>
                <a:effectLst/>
                <a:latin typeface="Consolas" panose="020B0609020204030204" pitchFamily="49" charset="0"/>
              </a:rPr>
              <a:t/>
            </a:r>
            <a:br>
              <a:rPr b="0" dirty="0" sz="1100" i="0" lang="en-US">
                <a:solidFill>
                  <a:srgbClr val="FF0000"/>
                </a:solidFill>
                <a:effectLst/>
                <a:latin typeface="Consolas" panose="020B0609020204030204" pitchFamily="49" charset="0"/>
              </a:rPr>
            </a:br>
            <a:r>
              <a:rPr b="0" dirty="0" sz="1100" i="0" lang="en-US">
                <a:solidFill>
                  <a:srgbClr val="000000"/>
                </a:solidFill>
                <a:effectLst/>
                <a:latin typeface="Consolas" panose="020B0609020204030204" pitchFamily="49" charset="0"/>
              </a:rPr>
              <a:t>}</a:t>
            </a:r>
          </a:p>
          <a:p>
            <a:pPr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/style</a:t>
            </a:r>
            <a:r>
              <a:rPr b="0" dirty="0" sz="1100" i="0" lang="en-US">
                <a:solidFill>
                  <a:srgbClr val="0000CD"/>
                </a:solidFill>
                <a:effectLst/>
                <a:latin typeface="Consolas" panose="020B0609020204030204" pitchFamily="49" charset="0"/>
              </a:rPr>
              <a:t>&gt;</a:t>
            </a:r>
            <a:r>
              <a:rPr dirty="0" sz="1100" lang="en-US"/>
              <a:t/>
            </a:r>
            <a:br>
              <a:rPr dirty="0" sz="1100" lang="en-US"/>
            </a:br>
            <a:endParaRPr dirty="0" sz="1100" lang="en-US"/>
          </a:p>
          <a:p>
            <a:pPr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/head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body</a:t>
            </a:r>
            <a:r>
              <a:rPr b="0" dirty="0" sz="11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100" i="0" lang="en-US">
              <a:solidFill>
                <a:srgbClr val="0000CD"/>
              </a:solidFill>
              <a:effectLst/>
              <a:latin typeface="Consolas" panose="020B0609020204030204" pitchFamily="49" charset="0"/>
            </a:endParaRPr>
          </a:p>
          <a:p>
            <a:pPr algn="l"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table</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b="0" dirty="0" sz="1100" i="0" lang="en-US" err="1">
                <a:solidFill>
                  <a:srgbClr val="000000"/>
                </a:solidFill>
                <a:effectLst/>
                <a:latin typeface="Consolas" panose="020B0609020204030204" pitchFamily="49" charset="0"/>
              </a:rPr>
              <a:t>Firstname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b="0" dirty="0" sz="1100" i="0" lang="en-US" err="1">
                <a:solidFill>
                  <a:srgbClr val="000000"/>
                </a:solidFill>
                <a:effectLst/>
                <a:latin typeface="Consolas" panose="020B0609020204030204" pitchFamily="49" charset="0"/>
              </a:rPr>
              <a:t>Lastname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Age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solidFill>
                  <a:srgbClr val="000000"/>
                </a:solidFill>
                <a:latin typeface="Consolas" panose="020B0609020204030204" pitchFamily="49" charset="0"/>
              </a:rPr>
              <a:t>Suresh</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solidFill>
                  <a:srgbClr val="000000"/>
                </a:solidFill>
                <a:latin typeface="Consolas" panose="020B0609020204030204" pitchFamily="49" charset="0"/>
              </a:rPr>
              <a:t>Kumar</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50</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err="1">
                <a:solidFill>
                  <a:srgbClr val="000000"/>
                </a:solidFill>
                <a:latin typeface="Consolas" panose="020B0609020204030204" pitchFamily="49" charset="0"/>
              </a:rPr>
              <a:t>Nageshwar</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solidFill>
                  <a:srgbClr val="000000"/>
                </a:solidFill>
                <a:latin typeface="Consolas" panose="020B0609020204030204" pitchFamily="49" charset="0"/>
              </a:rPr>
              <a:t>Rao</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solidFill>
                  <a:srgbClr val="000000"/>
                </a:solidFill>
                <a:latin typeface="Consolas" panose="020B0609020204030204" pitchFamily="49" charset="0"/>
              </a:rPr>
              <a:t>65</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/table</a:t>
            </a:r>
            <a:r>
              <a:rPr b="0" dirty="0" sz="1100" i="0" lang="en-US">
                <a:solidFill>
                  <a:srgbClr val="0000CD"/>
                </a:solidFill>
                <a:effectLst/>
                <a:latin typeface="Consolas" panose="020B0609020204030204" pitchFamily="49" charset="0"/>
              </a:rPr>
              <a:t>&gt;</a:t>
            </a:r>
          </a:p>
          <a:p>
            <a:pPr algn="l" indent="0" marL="0">
              <a:lnSpc>
                <a:spcPct val="100000"/>
              </a:lnSpc>
              <a:spcBef>
                <a:spcPts val="0"/>
              </a:spcBef>
              <a:buNone/>
            </a:pPr>
            <a:endParaRPr dirty="0" sz="1100" lang="en-IN">
              <a:solidFill>
                <a:srgbClr val="0000CD"/>
              </a:solidFill>
              <a:latin typeface="Consolas" panose="020B0609020204030204" pitchFamily="49" charset="0"/>
            </a:endParaRPr>
          </a:p>
          <a:p>
            <a:pPr algn="l" indent="0" marL="0">
              <a:lnSpc>
                <a:spcPct val="100000"/>
              </a:lnSpc>
              <a:spcBef>
                <a:spcPts val="0"/>
              </a:spcBef>
              <a:buNone/>
            </a:pPr>
            <a:r>
              <a:rPr b="0" dirty="0" sz="1100" i="0" lang="en-US">
                <a:solidFill>
                  <a:srgbClr val="0000CD"/>
                </a:solidFill>
                <a:effectLst/>
                <a:latin typeface="Consolas" panose="020B0609020204030204" pitchFamily="49" charset="0"/>
              </a:rPr>
              <a:t>&lt;</a:t>
            </a:r>
            <a:r>
              <a:rPr dirty="0" sz="1100" lang="en-US">
                <a:solidFill>
                  <a:srgbClr val="A52A2A"/>
                </a:solidFill>
                <a:latin typeface="Consolas" panose="020B0609020204030204" pitchFamily="49" charset="0"/>
              </a:rPr>
              <a:t>/</a:t>
            </a:r>
            <a:r>
              <a:rPr b="0" dirty="0" sz="1100" i="0" lang="en-US">
                <a:solidFill>
                  <a:srgbClr val="A52A2A"/>
                </a:solidFill>
                <a:effectLst/>
                <a:latin typeface="Consolas" panose="020B0609020204030204" pitchFamily="49" charset="0"/>
              </a:rPr>
              <a:t>body</a:t>
            </a:r>
            <a:r>
              <a:rPr b="0" dirty="0" sz="1100" i="0" lang="en-US">
                <a:solidFill>
                  <a:srgbClr val="0000CD"/>
                </a:solidFill>
                <a:effectLst/>
                <a:latin typeface="Consolas" panose="020B0609020204030204" pitchFamily="49" charset="0"/>
              </a:rPr>
              <a:t>&gt;</a:t>
            </a:r>
            <a:endParaRPr dirty="0" sz="1100" lang="en-IN">
              <a:solidFill>
                <a:srgbClr val="0000CD"/>
              </a:solidFill>
              <a:latin typeface="Consolas" panose="020B0609020204030204" pitchFamily="49" charset="0"/>
            </a:endParaRPr>
          </a:p>
          <a:p>
            <a:pPr algn="l"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/html</a:t>
            </a:r>
            <a:r>
              <a:rPr b="0" dirty="0" sz="1100" i="0" lang="en-US">
                <a:solidFill>
                  <a:srgbClr val="0000CD"/>
                </a:solidFill>
                <a:effectLst/>
                <a:latin typeface="Consolas" panose="020B0609020204030204" pitchFamily="49" charset="0"/>
              </a:rPr>
              <a:t>&gt;</a:t>
            </a:r>
            <a:endParaRPr dirty="0" sz="1100" lang="en-IN"/>
          </a:p>
        </p:txBody>
      </p:sp>
      <p:sp>
        <p:nvSpPr>
          <p:cNvPr id="1049409" name="Rectangle 2"/>
          <p:cNvSpPr>
            <a:spLocks noChangeArrowheads="1"/>
          </p:cNvSpPr>
          <p:nvPr/>
        </p:nvSpPr>
        <p:spPr bwMode="auto">
          <a:xfrm>
            <a:off x="5492318" y="272280"/>
            <a:ext cx="5906610" cy="5247590"/>
          </a:xfrm>
          <a:prstGeom prst="rect"/>
          <a:noFill/>
          <a:ln>
            <a:noFill/>
          </a:ln>
          <a:effectLst/>
        </p:spPr>
        <p:txBody>
          <a:bodyPr anchor="ctr" anchorCtr="0" bIns="45720" compatLnSpc="1" lIns="91440" numCol="1" rIns="91440" tIns="45720" vert="horz" wrap="square">
            <a:prstTxWarp prst="textNoShape"/>
            <a:spAutoFit/>
          </a:bodyPr>
          <a:p>
            <a:pPr defTabSz="914400" eaLnBrk="0" fontAlgn="base" hangingPunct="0" lvl="0">
              <a:lnSpc>
                <a:spcPct val="250000"/>
              </a:lnSpc>
              <a:spcBef>
                <a:spcPct val="0"/>
              </a:spcBef>
              <a:spcAft>
                <a:spcPct val="0"/>
              </a:spcAft>
            </a:pPr>
            <a:r>
              <a:rPr altLang="en-US" b="1" dirty="0" sz="1400" lang="en-US">
                <a:solidFill>
                  <a:schemeClr val="accent3">
                    <a:lumMod val="75000"/>
                  </a:schemeClr>
                </a:solidFill>
                <a:latin typeface="Verdana" panose="020B0604030504040204" pitchFamily="34" charset="0"/>
                <a:ea typeface="Verdana" panose="020B0604030504040204" pitchFamily="34" charset="0"/>
              </a:rPr>
              <a:t>Collapsed Border</a:t>
            </a:r>
          </a:p>
          <a:p>
            <a:pPr defTabSz="914400" eaLnBrk="0" fontAlgn="base" hangingPunct="0" lvl="0">
              <a:lnSpc>
                <a:spcPct val="250000"/>
              </a:lnSpc>
              <a:spcBef>
                <a:spcPct val="0"/>
              </a:spcBef>
              <a:spcAft>
                <a:spcPct val="0"/>
              </a:spcAft>
            </a:pPr>
            <a:endParaRPr altLang="en-US" dirty="0" sz="1200" lang="en-US">
              <a:latin typeface="Verdana" panose="020B0604030504040204" pitchFamily="34" charset="0"/>
              <a:ea typeface="Verdana" panose="020B0604030504040204" pitchFamily="34" charset="0"/>
            </a:endParaRPr>
          </a:p>
          <a:p>
            <a:pPr defTabSz="914400" eaLnBrk="0" fontAlgn="base" hangingPunct="0" lvl="0">
              <a:lnSpc>
                <a:spcPct val="250000"/>
              </a:lnSpc>
              <a:spcBef>
                <a:spcPct val="0"/>
              </a:spcBef>
              <a:spcAft>
                <a:spcPct val="0"/>
              </a:spcAft>
            </a:pPr>
            <a:r>
              <a:rPr altLang="en-US" dirty="0" sz="1200" lang="en-US">
                <a:latin typeface="Verdana" panose="020B0604030504040204" pitchFamily="34" charset="0"/>
                <a:ea typeface="Verdana" panose="020B0604030504040204" pitchFamily="34" charset="0"/>
              </a:rPr>
              <a:t>To let the borders collapse into one border, add the CSS border-collapse property:</a:t>
            </a:r>
          </a:p>
          <a:p>
            <a:pPr defTabSz="914400" eaLnBrk="0" fontAlgn="base" hangingPunct="0" lvl="0">
              <a:lnSpc>
                <a:spcPct val="250000"/>
              </a:lnSpc>
              <a:spcBef>
                <a:spcPct val="0"/>
              </a:spcBef>
              <a:spcAft>
                <a:spcPct val="0"/>
              </a:spcAft>
            </a:pPr>
            <a:endParaRPr altLang="en-US" dirty="0" sz="1200" lang="en-US">
              <a:latin typeface="Verdana" panose="020B0604030504040204" pitchFamily="34" charset="0"/>
              <a:ea typeface="Verdana" panose="020B0604030504040204" pitchFamily="34" charset="0"/>
            </a:endParaRPr>
          </a:p>
          <a:p>
            <a:pPr defTabSz="914400" eaLnBrk="0" fontAlgn="base" hangingPunct="0" lvl="0">
              <a:lnSpc>
                <a:spcPct val="250000"/>
              </a:lnSpc>
              <a:spcBef>
                <a:spcPct val="0"/>
              </a:spcBef>
              <a:spcAft>
                <a:spcPct val="0"/>
              </a:spcAft>
            </a:pPr>
            <a:r>
              <a:rPr altLang="en-US" b="1" dirty="0" sz="1200" lang="en-US">
                <a:latin typeface="Verdana" panose="020B0604030504040204" pitchFamily="34" charset="0"/>
                <a:ea typeface="Verdana" panose="020B0604030504040204" pitchFamily="34" charset="0"/>
              </a:rPr>
              <a:t>&lt;style&gt;</a:t>
            </a:r>
          </a:p>
          <a:p>
            <a:pPr defTabSz="914400" eaLnBrk="0" fontAlgn="base" hangingPunct="0" lvl="0">
              <a:lnSpc>
                <a:spcPct val="250000"/>
              </a:lnSpc>
              <a:spcBef>
                <a:spcPct val="0"/>
              </a:spcBef>
              <a:spcAft>
                <a:spcPct val="0"/>
              </a:spcAft>
            </a:pPr>
            <a:r>
              <a:rPr altLang="en-US" b="1" dirty="0" sz="1200" lang="en-US">
                <a:latin typeface="Verdana" panose="020B0604030504040204" pitchFamily="34" charset="0"/>
                <a:ea typeface="Verdana" panose="020B0604030504040204" pitchFamily="34" charset="0"/>
              </a:rPr>
              <a:t>table, </a:t>
            </a:r>
            <a:r>
              <a:rPr altLang="en-US" b="1" dirty="0" sz="1200" lang="en-US" err="1">
                <a:latin typeface="Verdana" panose="020B0604030504040204" pitchFamily="34" charset="0"/>
                <a:ea typeface="Verdana" panose="020B0604030504040204" pitchFamily="34" charset="0"/>
              </a:rPr>
              <a:t>th</a:t>
            </a:r>
            <a:r>
              <a:rPr altLang="en-US" b="1" dirty="0" sz="1200" lang="en-US">
                <a:latin typeface="Verdana" panose="020B0604030504040204" pitchFamily="34" charset="0"/>
                <a:ea typeface="Verdana" panose="020B0604030504040204" pitchFamily="34" charset="0"/>
              </a:rPr>
              <a:t>, td {</a:t>
            </a:r>
          </a:p>
          <a:p>
            <a:pPr defTabSz="914400" eaLnBrk="0" fontAlgn="base" hangingPunct="0" lvl="0">
              <a:lnSpc>
                <a:spcPct val="250000"/>
              </a:lnSpc>
              <a:spcBef>
                <a:spcPct val="0"/>
              </a:spcBef>
              <a:spcAft>
                <a:spcPct val="0"/>
              </a:spcAft>
            </a:pPr>
            <a:r>
              <a:rPr altLang="en-US" b="1" dirty="0" sz="1200" lang="en-US">
                <a:latin typeface="Verdana" panose="020B0604030504040204" pitchFamily="34" charset="0"/>
                <a:ea typeface="Verdana" panose="020B0604030504040204" pitchFamily="34" charset="0"/>
              </a:rPr>
              <a:t>  border: 1px solid black;</a:t>
            </a:r>
          </a:p>
          <a:p>
            <a:pPr defTabSz="914400" eaLnBrk="0" fontAlgn="base" hangingPunct="0" lvl="0">
              <a:lnSpc>
                <a:spcPct val="250000"/>
              </a:lnSpc>
              <a:spcBef>
                <a:spcPct val="0"/>
              </a:spcBef>
              <a:spcAft>
                <a:spcPct val="0"/>
              </a:spcAft>
            </a:pPr>
            <a:r>
              <a:rPr altLang="en-US" b="1" dirty="0" sz="1200" lang="en-US">
                <a:latin typeface="Verdana" panose="020B0604030504040204" pitchFamily="34" charset="0"/>
                <a:ea typeface="Verdana" panose="020B0604030504040204" pitchFamily="34" charset="0"/>
              </a:rPr>
              <a:t>  border-collapse: collapse;</a:t>
            </a:r>
          </a:p>
          <a:p>
            <a:pPr defTabSz="914400" eaLnBrk="0" fontAlgn="base" hangingPunct="0" lvl="0">
              <a:lnSpc>
                <a:spcPct val="250000"/>
              </a:lnSpc>
              <a:spcBef>
                <a:spcPct val="0"/>
              </a:spcBef>
              <a:spcAft>
                <a:spcPct val="0"/>
              </a:spcAft>
            </a:pPr>
            <a:r>
              <a:rPr altLang="en-US" b="1" dirty="0" sz="1200" lang="en-US">
                <a:latin typeface="Verdana" panose="020B0604030504040204" pitchFamily="34" charset="0"/>
                <a:ea typeface="Verdana" panose="020B0604030504040204" pitchFamily="34" charset="0"/>
              </a:rPr>
              <a:t>}</a:t>
            </a:r>
          </a:p>
          <a:p>
            <a:pPr defTabSz="914400" eaLnBrk="0" fontAlgn="base" hangingPunct="0" lvl="0">
              <a:lnSpc>
                <a:spcPct val="250000"/>
              </a:lnSpc>
              <a:spcBef>
                <a:spcPct val="0"/>
              </a:spcBef>
              <a:spcAft>
                <a:spcPct val="0"/>
              </a:spcAft>
            </a:pPr>
            <a:r>
              <a:rPr altLang="en-US" b="1" dirty="0" sz="1200" lang="en-US">
                <a:latin typeface="Verdana" panose="020B0604030504040204" pitchFamily="34" charset="0"/>
                <a:ea typeface="Verdana" panose="020B0604030504040204" pitchFamily="34" charset="0"/>
              </a:rPr>
              <a:t>&lt;/style&gt;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409">
                                            <p:txEl>
                                              <p:pRg st="0" end="0"/>
                                            </p:txEl>
                                          </p:spTgt>
                                        </p:tgtEl>
                                        <p:attrNameLst>
                                          <p:attrName>style.visibility</p:attrName>
                                        </p:attrNameLst>
                                      </p:cBhvr>
                                      <p:to>
                                        <p:strVal val="visible"/>
                                      </p:to>
                                    </p:set>
                                    <p:anim calcmode="lin" valueType="num">
                                      <p:cBhvr additive="base">
                                        <p:cTn dur="500" fill="hold" id="7"/>
                                        <p:tgtEl>
                                          <p:spTgt spid="1049409">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40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409">
                                            <p:txEl>
                                              <p:pRg st="4" end="4"/>
                                            </p:txEl>
                                          </p:spTgt>
                                        </p:tgtEl>
                                        <p:attrNameLst>
                                          <p:attrName>style.visibility</p:attrName>
                                        </p:attrNameLst>
                                      </p:cBhvr>
                                      <p:to>
                                        <p:strVal val="visible"/>
                                      </p:to>
                                    </p:set>
                                    <p:anim calcmode="lin" valueType="num">
                                      <p:cBhvr additive="base">
                                        <p:cTn dur="500" fill="hold" id="13"/>
                                        <p:tgtEl>
                                          <p:spTgt spid="1049409">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40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409">
                                            <p:txEl>
                                              <p:pRg st="5" end="5"/>
                                            </p:txEl>
                                          </p:spTgt>
                                        </p:tgtEl>
                                        <p:attrNameLst>
                                          <p:attrName>style.visibility</p:attrName>
                                        </p:attrNameLst>
                                      </p:cBhvr>
                                      <p:to>
                                        <p:strVal val="visible"/>
                                      </p:to>
                                    </p:set>
                                    <p:anim calcmode="lin" valueType="num">
                                      <p:cBhvr additive="base">
                                        <p:cTn dur="500" fill="hold" id="19"/>
                                        <p:tgtEl>
                                          <p:spTgt spid="1049409">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40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409">
                                            <p:txEl>
                                              <p:pRg st="6" end="6"/>
                                            </p:txEl>
                                          </p:spTgt>
                                        </p:tgtEl>
                                        <p:attrNameLst>
                                          <p:attrName>style.visibility</p:attrName>
                                        </p:attrNameLst>
                                      </p:cBhvr>
                                      <p:to>
                                        <p:strVal val="visible"/>
                                      </p:to>
                                    </p:set>
                                    <p:anim calcmode="lin" valueType="num">
                                      <p:cBhvr additive="base">
                                        <p:cTn dur="500" fill="hold" id="25"/>
                                        <p:tgtEl>
                                          <p:spTgt spid="1049409">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40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409">
                                            <p:txEl>
                                              <p:pRg st="7" end="7"/>
                                            </p:txEl>
                                          </p:spTgt>
                                        </p:tgtEl>
                                        <p:attrNameLst>
                                          <p:attrName>style.visibility</p:attrName>
                                        </p:attrNameLst>
                                      </p:cBhvr>
                                      <p:to>
                                        <p:strVal val="visible"/>
                                      </p:to>
                                    </p:set>
                                    <p:anim calcmode="lin" valueType="num">
                                      <p:cBhvr additive="base">
                                        <p:cTn dur="500" fill="hold" id="31"/>
                                        <p:tgtEl>
                                          <p:spTgt spid="1049409">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40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409">
                                            <p:txEl>
                                              <p:pRg st="8" end="8"/>
                                            </p:txEl>
                                          </p:spTgt>
                                        </p:tgtEl>
                                        <p:attrNameLst>
                                          <p:attrName>style.visibility</p:attrName>
                                        </p:attrNameLst>
                                      </p:cBhvr>
                                      <p:to>
                                        <p:strVal val="visible"/>
                                      </p:to>
                                    </p:set>
                                    <p:anim calcmode="lin" valueType="num">
                                      <p:cBhvr additive="base">
                                        <p:cTn dur="500" fill="hold" id="37"/>
                                        <p:tgtEl>
                                          <p:spTgt spid="1049409">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40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409">
                                            <p:txEl>
                                              <p:pRg st="9" end="9"/>
                                            </p:txEl>
                                          </p:spTgt>
                                        </p:tgtEl>
                                        <p:attrNameLst>
                                          <p:attrName>style.visibility</p:attrName>
                                        </p:attrNameLst>
                                      </p:cBhvr>
                                      <p:to>
                                        <p:strVal val="visible"/>
                                      </p:to>
                                    </p:set>
                                    <p:anim calcmode="lin" valueType="num">
                                      <p:cBhvr additive="base">
                                        <p:cTn dur="500" fill="hold" id="43"/>
                                        <p:tgtEl>
                                          <p:spTgt spid="1049409">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40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09"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427" name=""/>
        <p:cNvGrpSpPr/>
        <p:nvPr/>
      </p:nvGrpSpPr>
      <p:grpSpPr>
        <a:xfrm>
          <a:off x="0" y="0"/>
          <a:ext cx="0" cy="0"/>
          <a:chOff x="0" y="0"/>
          <a:chExt cx="0" cy="0"/>
        </a:xfrm>
      </p:grpSpPr>
      <p:sp>
        <p:nvSpPr>
          <p:cNvPr id="1049410" name="Title 1"/>
          <p:cNvSpPr>
            <a:spLocks noGrp="1"/>
          </p:cNvSpPr>
          <p:nvPr>
            <p:ph type="title"/>
          </p:nvPr>
        </p:nvSpPr>
        <p:spPr>
          <a:xfrm>
            <a:off x="869867" y="0"/>
            <a:ext cx="3880263" cy="642800"/>
          </a:xfrm>
        </p:spPr>
        <p:txBody>
          <a:bodyPr>
            <a:normAutofit fontScale="90000"/>
          </a:bodyPr>
          <a:p>
            <a:r>
              <a:rPr b="1" cap="none" dirty="0" sz="3200" lang="en-US">
                <a:solidFill>
                  <a:srgbClr val="FF0000"/>
                </a:solidFill>
              </a:rPr>
              <a:t>HTML Tables</a:t>
            </a:r>
            <a:endParaRPr b="1" cap="none" dirty="0" sz="3200" lang="en-IN">
              <a:solidFill>
                <a:srgbClr val="FF0000"/>
              </a:solidFill>
            </a:endParaRPr>
          </a:p>
        </p:txBody>
      </p:sp>
      <p:sp>
        <p:nvSpPr>
          <p:cNvPr id="1049411" name="Content Placeholder 2"/>
          <p:cNvSpPr>
            <a:spLocks noGrp="1"/>
          </p:cNvSpPr>
          <p:nvPr>
            <p:ph idx="1"/>
          </p:nvPr>
        </p:nvSpPr>
        <p:spPr>
          <a:xfrm>
            <a:off x="286990" y="491318"/>
            <a:ext cx="3834634" cy="6366681"/>
          </a:xfrm>
          <a:solidFill>
            <a:schemeClr val="accent1">
              <a:lumMod val="40000"/>
              <a:lumOff val="60000"/>
            </a:schemeClr>
          </a:solidFill>
        </p:spPr>
        <p:txBody>
          <a:bodyPr>
            <a:noAutofit/>
          </a:bodyPr>
          <a:p>
            <a:pPr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!DOCTYPE</a:t>
            </a:r>
            <a:r>
              <a:rPr b="0" dirty="0" sz="1100" i="0" lang="en-US">
                <a:solidFill>
                  <a:srgbClr val="FF0000"/>
                </a:solidFill>
                <a:effectLst/>
                <a:latin typeface="Consolas" panose="020B0609020204030204" pitchFamily="49" charset="0"/>
              </a:rPr>
              <a:t> html</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html lang = </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en</a:t>
            </a:r>
            <a:r>
              <a:rPr b="0" dirty="0" sz="1100" i="0" lang="en-IN">
                <a:solidFill>
                  <a:srgbClr val="0000CD"/>
                </a:solidFill>
                <a:effectLst/>
                <a:latin typeface="Consolas" panose="020B0609020204030204" pitchFamily="49" charset="0"/>
              </a:rPr>
              <a:t>-US"</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head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title</a:t>
            </a:r>
            <a:r>
              <a:rPr b="0" dirty="0" sz="1100" i="0" lang="en-US">
                <a:solidFill>
                  <a:srgbClr val="0000CD"/>
                </a:solidFill>
                <a:effectLst/>
                <a:latin typeface="Consolas" panose="020B0609020204030204" pitchFamily="49" charset="0"/>
              </a:rPr>
              <a:t>&gt;</a:t>
            </a:r>
            <a:r>
              <a:rPr dirty="0" sz="1100" lang="en-US">
                <a:solidFill>
                  <a:srgbClr val="000000"/>
                </a:solidFill>
                <a:latin typeface="Consolas" panose="020B0609020204030204" pitchFamily="49" charset="0"/>
              </a:rPr>
              <a:t>Table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/title</a:t>
            </a:r>
            <a:r>
              <a:rPr b="0" dirty="0" sz="11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100" i="0" lang="en-US">
              <a:solidFill>
                <a:srgbClr val="0000CD"/>
              </a:solidFill>
              <a:effectLst/>
              <a:latin typeface="Consolas" panose="020B0609020204030204" pitchFamily="49" charset="0"/>
            </a:endParaRPr>
          </a:p>
          <a:p>
            <a:pPr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style</a:t>
            </a:r>
            <a:r>
              <a:rPr b="0" dirty="0" sz="1100" i="0" lang="en-US">
                <a:solidFill>
                  <a:srgbClr val="0000CD"/>
                </a:solidFill>
                <a:effectLst/>
                <a:latin typeface="Consolas" panose="020B0609020204030204" pitchFamily="49" charset="0"/>
              </a:rPr>
              <a:t>&gt;</a:t>
            </a:r>
          </a:p>
          <a:p>
            <a:pPr indent="0" marL="0">
              <a:lnSpc>
                <a:spcPct val="100000"/>
              </a:lnSpc>
              <a:spcBef>
                <a:spcPts val="0"/>
              </a:spcBef>
              <a:buNone/>
            </a:pPr>
            <a:r>
              <a:rPr b="0" dirty="0" sz="1100" i="0" lang="en-US">
                <a:solidFill>
                  <a:srgbClr val="A52A2A"/>
                </a:solidFill>
                <a:effectLst/>
                <a:latin typeface="Consolas" panose="020B0609020204030204" pitchFamily="49" charset="0"/>
              </a:rPr>
              <a:t>table, </a:t>
            </a:r>
            <a:r>
              <a:rPr b="0" dirty="0" sz="1100" i="0" lang="en-US" err="1">
                <a:solidFill>
                  <a:srgbClr val="A52A2A"/>
                </a:solidFill>
                <a:effectLst/>
                <a:latin typeface="Consolas" panose="020B0609020204030204" pitchFamily="49" charset="0"/>
              </a:rPr>
              <a:t>th</a:t>
            </a:r>
            <a:r>
              <a:rPr b="0" dirty="0" sz="1100" i="0" lang="en-US">
                <a:solidFill>
                  <a:srgbClr val="A52A2A"/>
                </a:solidFill>
                <a:effectLst/>
                <a:latin typeface="Consolas" panose="020B0609020204030204" pitchFamily="49" charset="0"/>
              </a:rPr>
              <a:t>, td </a:t>
            </a:r>
            <a:r>
              <a:rPr b="0" dirty="0" sz="1100" i="0" lang="en-US">
                <a:solidFill>
                  <a:srgbClr val="000000"/>
                </a:solidFill>
                <a:effectLst/>
                <a:latin typeface="Consolas" panose="020B0609020204030204" pitchFamily="49" charset="0"/>
              </a:rPr>
              <a:t>{</a:t>
            </a:r>
            <a:r>
              <a:rPr b="0" dirty="0" sz="1100" i="0" lang="en-US">
                <a:solidFill>
                  <a:srgbClr val="FF0000"/>
                </a:solidFill>
                <a:effectLst/>
                <a:latin typeface="Consolas" panose="020B0609020204030204" pitchFamily="49" charset="0"/>
              </a:rPr>
              <a:t/>
            </a:r>
            <a:br>
              <a:rPr b="0" dirty="0" sz="1100" i="0" lang="en-US">
                <a:solidFill>
                  <a:srgbClr val="FF0000"/>
                </a:solidFill>
                <a:effectLst/>
                <a:latin typeface="Consolas" panose="020B0609020204030204" pitchFamily="49" charset="0"/>
              </a:rPr>
            </a:br>
            <a:r>
              <a:rPr b="0" dirty="0" sz="1100" i="0" lang="en-US">
                <a:solidFill>
                  <a:srgbClr val="FF0000"/>
                </a:solidFill>
                <a:effectLst/>
                <a:latin typeface="Consolas" panose="020B0609020204030204" pitchFamily="49" charset="0"/>
              </a:rPr>
              <a:t>  border</a:t>
            </a:r>
            <a:r>
              <a:rPr b="0" dirty="0" sz="1100" i="0" lang="en-US">
                <a:solidFill>
                  <a:srgbClr val="000000"/>
                </a:solidFill>
                <a:effectLst/>
                <a:latin typeface="Consolas" panose="020B0609020204030204" pitchFamily="49" charset="0"/>
              </a:rPr>
              <a:t>:</a:t>
            </a:r>
            <a:r>
              <a:rPr b="0" dirty="0" sz="1100" i="0" lang="en-US">
                <a:solidFill>
                  <a:srgbClr val="0000CD"/>
                </a:solidFill>
                <a:effectLst/>
                <a:latin typeface="Consolas" panose="020B0609020204030204" pitchFamily="49" charset="0"/>
              </a:rPr>
              <a:t> 1px solid black</a:t>
            </a:r>
            <a:r>
              <a:rPr b="0" dirty="0" sz="1100" i="0" lang="en-US">
                <a:solidFill>
                  <a:srgbClr val="000000"/>
                </a:solidFill>
                <a:effectLst/>
                <a:latin typeface="Consolas" panose="020B0609020204030204" pitchFamily="49" charset="0"/>
              </a:rPr>
              <a:t>;</a:t>
            </a:r>
          </a:p>
          <a:p>
            <a:pPr indent="0" marL="0">
              <a:lnSpc>
                <a:spcPct val="100000"/>
              </a:lnSpc>
              <a:spcBef>
                <a:spcPts val="0"/>
              </a:spcBef>
              <a:buNone/>
            </a:pPr>
            <a:r>
              <a:rPr b="0" dirty="0" sz="1100" i="0" lang="en-US">
                <a:solidFill>
                  <a:srgbClr val="000000"/>
                </a:solidFill>
                <a:effectLst/>
                <a:latin typeface="Consolas" panose="020B0609020204030204" pitchFamily="49" charset="0"/>
              </a:rPr>
              <a:t>  </a:t>
            </a:r>
            <a:r>
              <a:rPr b="0" dirty="0" sz="1100" i="0" lang="en-IN">
                <a:solidFill>
                  <a:srgbClr val="FF0000"/>
                </a:solidFill>
                <a:effectLst/>
                <a:latin typeface="Consolas" panose="020B0609020204030204" pitchFamily="49" charset="0"/>
              </a:rPr>
              <a:t>border-collapse</a:t>
            </a:r>
            <a:r>
              <a:rPr b="0" dirty="0" sz="1100" i="0" lang="en-IN">
                <a:solidFill>
                  <a:srgbClr val="000000"/>
                </a:solidFill>
                <a:effectLst/>
                <a:latin typeface="Consolas" panose="020B0609020204030204" pitchFamily="49" charset="0"/>
              </a:rPr>
              <a:t>:</a:t>
            </a:r>
            <a:r>
              <a:rPr b="0" dirty="0" sz="1100" i="0" lang="en-IN">
                <a:solidFill>
                  <a:srgbClr val="0000CD"/>
                </a:solidFill>
                <a:effectLst/>
                <a:latin typeface="Consolas" panose="020B0609020204030204" pitchFamily="49" charset="0"/>
              </a:rPr>
              <a:t> collapse</a:t>
            </a:r>
            <a:r>
              <a:rPr b="0" dirty="0" sz="1100" i="0" lang="en-IN">
                <a:solidFill>
                  <a:srgbClr val="000000"/>
                </a:solidFill>
                <a:effectLst/>
                <a:latin typeface="Consolas" panose="020B0609020204030204" pitchFamily="49" charset="0"/>
              </a:rPr>
              <a:t>;</a:t>
            </a:r>
            <a:r>
              <a:rPr b="0" dirty="0" sz="1100" i="0" lang="en-US">
                <a:solidFill>
                  <a:srgbClr val="FF0000"/>
                </a:solidFill>
                <a:effectLst/>
                <a:latin typeface="Consolas" panose="020B0609020204030204" pitchFamily="49" charset="0"/>
              </a:rPr>
              <a:t/>
            </a:r>
            <a:br>
              <a:rPr b="0" dirty="0" sz="1100" i="0" lang="en-US">
                <a:solidFill>
                  <a:srgbClr val="FF0000"/>
                </a:solidFill>
                <a:effectLst/>
                <a:latin typeface="Consolas" panose="020B0609020204030204" pitchFamily="49" charset="0"/>
              </a:rPr>
            </a:br>
            <a:r>
              <a:rPr b="0" dirty="0" sz="1100" i="0" lang="en-US">
                <a:solidFill>
                  <a:srgbClr val="000000"/>
                </a:solidFill>
                <a:effectLst/>
                <a:latin typeface="Consolas" panose="020B0609020204030204" pitchFamily="49" charset="0"/>
              </a:rPr>
              <a:t>}</a:t>
            </a:r>
          </a:p>
          <a:p>
            <a:pPr indent="0" marL="0">
              <a:lnSpc>
                <a:spcPct val="100000"/>
              </a:lnSpc>
              <a:spcBef>
                <a:spcPts val="0"/>
              </a:spcBef>
              <a:buNone/>
            </a:pPr>
            <a:r>
              <a:rPr b="0" dirty="0" sz="1100" i="0" lang="en-IN" err="1">
                <a:solidFill>
                  <a:srgbClr val="A52A2A"/>
                </a:solidFill>
                <a:effectLst/>
                <a:latin typeface="Consolas" panose="020B0609020204030204" pitchFamily="49" charset="0"/>
              </a:rPr>
              <a:t>th</a:t>
            </a:r>
            <a:r>
              <a:rPr b="0" dirty="0" sz="1100" i="0" lang="en-IN">
                <a:solidFill>
                  <a:srgbClr val="A52A2A"/>
                </a:solidFill>
                <a:effectLst/>
                <a:latin typeface="Consolas" panose="020B0609020204030204" pitchFamily="49" charset="0"/>
              </a:rPr>
              <a:t>, td </a:t>
            </a:r>
            <a:r>
              <a:rPr b="0" dirty="0" sz="1100" i="0" lang="en-IN">
                <a:solidFill>
                  <a:srgbClr val="000000"/>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a:r>
            <a:br>
              <a:rPr b="0" dirty="0" sz="1100" i="0" lang="en-IN">
                <a:solidFill>
                  <a:srgbClr val="FF0000"/>
                </a:solidFill>
                <a:effectLst/>
                <a:latin typeface="Consolas" panose="020B0609020204030204" pitchFamily="49" charset="0"/>
              </a:rPr>
            </a:br>
            <a:r>
              <a:rPr b="0" dirty="0" sz="1100" i="0" lang="en-IN">
                <a:solidFill>
                  <a:srgbClr val="FF0000"/>
                </a:solidFill>
                <a:effectLst/>
                <a:latin typeface="Consolas" panose="020B0609020204030204" pitchFamily="49" charset="0"/>
              </a:rPr>
              <a:t>  padding</a:t>
            </a:r>
            <a:r>
              <a:rPr b="0" dirty="0" sz="1100" i="0" lang="en-IN">
                <a:solidFill>
                  <a:srgbClr val="000000"/>
                </a:solidFill>
                <a:effectLst/>
                <a:latin typeface="Consolas" panose="020B0609020204030204" pitchFamily="49" charset="0"/>
              </a:rPr>
              <a:t>:</a:t>
            </a:r>
            <a:r>
              <a:rPr b="0" dirty="0" sz="1100" i="0" lang="en-IN">
                <a:solidFill>
                  <a:srgbClr val="0000CD"/>
                </a:solidFill>
                <a:effectLst/>
                <a:latin typeface="Consolas" panose="020B0609020204030204" pitchFamily="49" charset="0"/>
              </a:rPr>
              <a:t> 15px</a:t>
            </a:r>
            <a:r>
              <a:rPr b="0" dirty="0" sz="1100" i="0" lang="en-IN">
                <a:solidFill>
                  <a:srgbClr val="000000"/>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a:r>
            <a:br>
              <a:rPr b="0" dirty="0" sz="1100" i="0" lang="en-IN">
                <a:solidFill>
                  <a:srgbClr val="FF0000"/>
                </a:solidFill>
                <a:effectLst/>
                <a:latin typeface="Consolas" panose="020B0609020204030204" pitchFamily="49" charset="0"/>
              </a:rPr>
            </a:br>
            <a:r>
              <a:rPr b="0" dirty="0" sz="1100" i="0" lang="en-IN">
                <a:solidFill>
                  <a:srgbClr val="000000"/>
                </a:solidFill>
                <a:effectLst/>
                <a:latin typeface="Consolas" panose="020B0609020204030204" pitchFamily="49" charset="0"/>
              </a:rPr>
              <a:t>}</a:t>
            </a:r>
            <a:endParaRPr b="0" dirty="0" sz="1100" i="0" lang="en-US">
              <a:solidFill>
                <a:srgbClr val="000000"/>
              </a:solidFill>
              <a:effectLst/>
              <a:latin typeface="Consolas" panose="020B0609020204030204" pitchFamily="49" charset="0"/>
            </a:endParaRPr>
          </a:p>
          <a:p>
            <a:pPr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/style</a:t>
            </a:r>
            <a:r>
              <a:rPr b="0" dirty="0" sz="1100" i="0" lang="en-US">
                <a:solidFill>
                  <a:srgbClr val="0000CD"/>
                </a:solidFill>
                <a:effectLst/>
                <a:latin typeface="Consolas" panose="020B0609020204030204" pitchFamily="49" charset="0"/>
              </a:rPr>
              <a:t>&gt;</a:t>
            </a:r>
            <a:r>
              <a:rPr dirty="0" sz="1100" lang="en-US"/>
              <a:t/>
            </a:r>
            <a:br>
              <a:rPr dirty="0" sz="1100" lang="en-US"/>
            </a:br>
            <a:endParaRPr dirty="0" sz="1100" lang="en-US"/>
          </a:p>
          <a:p>
            <a:pPr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/head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body</a:t>
            </a:r>
            <a:r>
              <a:rPr b="0" dirty="0" sz="11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100" i="0" lang="en-US">
              <a:solidFill>
                <a:srgbClr val="0000CD"/>
              </a:solidFill>
              <a:effectLst/>
              <a:latin typeface="Consolas" panose="020B0609020204030204" pitchFamily="49" charset="0"/>
            </a:endParaRPr>
          </a:p>
          <a:p>
            <a:pPr algn="l"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table</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b="0" dirty="0" sz="1100" i="0" lang="en-US" err="1">
                <a:solidFill>
                  <a:srgbClr val="000000"/>
                </a:solidFill>
                <a:effectLst/>
                <a:latin typeface="Consolas" panose="020B0609020204030204" pitchFamily="49" charset="0"/>
              </a:rPr>
              <a:t>Firstname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b="0" dirty="0" sz="1100" i="0" lang="en-US" err="1">
                <a:solidFill>
                  <a:srgbClr val="000000"/>
                </a:solidFill>
                <a:effectLst/>
                <a:latin typeface="Consolas" panose="020B0609020204030204" pitchFamily="49" charset="0"/>
              </a:rPr>
              <a:t>Lastname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Age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solidFill>
                  <a:srgbClr val="000000"/>
                </a:solidFill>
                <a:latin typeface="Consolas" panose="020B0609020204030204" pitchFamily="49" charset="0"/>
              </a:rPr>
              <a:t>Suresh</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solidFill>
                  <a:srgbClr val="000000"/>
                </a:solidFill>
                <a:latin typeface="Consolas" panose="020B0609020204030204" pitchFamily="49" charset="0"/>
              </a:rPr>
              <a:t>Kumar</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50</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err="1">
                <a:solidFill>
                  <a:srgbClr val="000000"/>
                </a:solidFill>
                <a:latin typeface="Consolas" panose="020B0609020204030204" pitchFamily="49" charset="0"/>
              </a:rPr>
              <a:t>Nageshwar</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solidFill>
                  <a:srgbClr val="000000"/>
                </a:solidFill>
                <a:latin typeface="Consolas" panose="020B0609020204030204" pitchFamily="49" charset="0"/>
              </a:rPr>
              <a:t>Rao</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solidFill>
                  <a:srgbClr val="000000"/>
                </a:solidFill>
                <a:latin typeface="Consolas" panose="020B0609020204030204" pitchFamily="49" charset="0"/>
              </a:rPr>
              <a:t>65</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/table</a:t>
            </a:r>
            <a:r>
              <a:rPr b="0" dirty="0" sz="1100" i="0" lang="en-US">
                <a:solidFill>
                  <a:srgbClr val="0000CD"/>
                </a:solidFill>
                <a:effectLst/>
                <a:latin typeface="Consolas" panose="020B0609020204030204" pitchFamily="49" charset="0"/>
              </a:rPr>
              <a:t>&gt;</a:t>
            </a:r>
          </a:p>
          <a:p>
            <a:pPr algn="l" indent="0" marL="0">
              <a:lnSpc>
                <a:spcPct val="100000"/>
              </a:lnSpc>
              <a:spcBef>
                <a:spcPts val="0"/>
              </a:spcBef>
              <a:buNone/>
            </a:pPr>
            <a:endParaRPr dirty="0" sz="1100" lang="en-IN">
              <a:solidFill>
                <a:srgbClr val="0000CD"/>
              </a:solidFill>
              <a:latin typeface="Consolas" panose="020B0609020204030204" pitchFamily="49" charset="0"/>
            </a:endParaRPr>
          </a:p>
          <a:p>
            <a:pPr algn="l" indent="0" marL="0">
              <a:lnSpc>
                <a:spcPct val="100000"/>
              </a:lnSpc>
              <a:spcBef>
                <a:spcPts val="0"/>
              </a:spcBef>
              <a:buNone/>
            </a:pPr>
            <a:r>
              <a:rPr b="0" dirty="0" sz="1100" i="0" lang="en-US">
                <a:solidFill>
                  <a:srgbClr val="0000CD"/>
                </a:solidFill>
                <a:effectLst/>
                <a:latin typeface="Consolas" panose="020B0609020204030204" pitchFamily="49" charset="0"/>
              </a:rPr>
              <a:t>&lt;</a:t>
            </a:r>
            <a:r>
              <a:rPr dirty="0" sz="1100" lang="en-US">
                <a:solidFill>
                  <a:srgbClr val="A52A2A"/>
                </a:solidFill>
                <a:latin typeface="Consolas" panose="020B0609020204030204" pitchFamily="49" charset="0"/>
              </a:rPr>
              <a:t>/</a:t>
            </a:r>
            <a:r>
              <a:rPr b="0" dirty="0" sz="1100" i="0" lang="en-US">
                <a:solidFill>
                  <a:srgbClr val="A52A2A"/>
                </a:solidFill>
                <a:effectLst/>
                <a:latin typeface="Consolas" panose="020B0609020204030204" pitchFamily="49" charset="0"/>
              </a:rPr>
              <a:t>body</a:t>
            </a:r>
            <a:r>
              <a:rPr b="0" dirty="0" sz="1100" i="0" lang="en-US">
                <a:solidFill>
                  <a:srgbClr val="0000CD"/>
                </a:solidFill>
                <a:effectLst/>
                <a:latin typeface="Consolas" panose="020B0609020204030204" pitchFamily="49" charset="0"/>
              </a:rPr>
              <a:t>&gt;</a:t>
            </a:r>
            <a:endParaRPr dirty="0" sz="1100" lang="en-IN">
              <a:solidFill>
                <a:srgbClr val="0000CD"/>
              </a:solidFill>
              <a:latin typeface="Consolas" panose="020B0609020204030204" pitchFamily="49" charset="0"/>
            </a:endParaRPr>
          </a:p>
          <a:p>
            <a:pPr algn="l"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/html</a:t>
            </a:r>
            <a:r>
              <a:rPr b="0" dirty="0" sz="1100" i="0" lang="en-US">
                <a:solidFill>
                  <a:srgbClr val="0000CD"/>
                </a:solidFill>
                <a:effectLst/>
                <a:latin typeface="Consolas" panose="020B0609020204030204" pitchFamily="49" charset="0"/>
              </a:rPr>
              <a:t>&gt;</a:t>
            </a:r>
            <a:endParaRPr dirty="0" sz="1100" lang="en-IN"/>
          </a:p>
        </p:txBody>
      </p:sp>
      <p:sp>
        <p:nvSpPr>
          <p:cNvPr id="1049412" name="Rectangle 2"/>
          <p:cNvSpPr>
            <a:spLocks noChangeArrowheads="1"/>
          </p:cNvSpPr>
          <p:nvPr/>
        </p:nvSpPr>
        <p:spPr bwMode="auto">
          <a:xfrm>
            <a:off x="4385569" y="-10404"/>
            <a:ext cx="7031114" cy="6878806"/>
          </a:xfrm>
          <a:prstGeom prst="rect"/>
          <a:noFill/>
          <a:ln>
            <a:noFill/>
          </a:ln>
          <a:effectLst/>
        </p:spPr>
        <p:txBody>
          <a:bodyPr anchor="ctr" anchorCtr="0" bIns="45720" compatLnSpc="1" lIns="91440" numCol="1" rIns="91440" tIns="45720" vert="horz" wrap="square">
            <a:prstTxWarp prst="textNoShape"/>
            <a:spAutoFit/>
          </a:bodyPr>
          <a:p>
            <a:pPr defTabSz="914400" eaLnBrk="0" fontAlgn="base" hangingPunct="0" lvl="0">
              <a:lnSpc>
                <a:spcPct val="150000"/>
              </a:lnSpc>
              <a:spcBef>
                <a:spcPct val="0"/>
              </a:spcBef>
              <a:spcAft>
                <a:spcPct val="0"/>
              </a:spcAft>
            </a:pPr>
            <a:r>
              <a:rPr altLang="en-US" b="1" dirty="0" sz="1400" lang="en-US">
                <a:solidFill>
                  <a:schemeClr val="accent3">
                    <a:lumMod val="75000"/>
                  </a:schemeClr>
                </a:solidFill>
                <a:latin typeface="Verdana" panose="020B0604030504040204" pitchFamily="34" charset="0"/>
                <a:ea typeface="Verdana" panose="020B0604030504040204" pitchFamily="34" charset="0"/>
              </a:rPr>
              <a:t>Cell Padding</a:t>
            </a:r>
            <a:endParaRPr altLang="en-US" b="1" dirty="0" sz="1200" lang="en-US">
              <a:solidFill>
                <a:schemeClr val="accent3">
                  <a:lumMod val="75000"/>
                </a:schemeClr>
              </a:solidFill>
              <a:latin typeface="Verdana" panose="020B0604030504040204" pitchFamily="34" charset="0"/>
              <a:ea typeface="Verdana" panose="020B0604030504040204" pitchFamily="34" charset="0"/>
            </a:endParaRPr>
          </a:p>
          <a:p>
            <a:pPr defTabSz="914400" eaLnBrk="0" fontAlgn="base" hangingPunct="0" indent="-171450" lvl="0" marL="171450">
              <a:lnSpc>
                <a:spcPct val="150000"/>
              </a:lnSpc>
              <a:spcBef>
                <a:spcPct val="0"/>
              </a:spcBef>
              <a:spcAft>
                <a:spcPct val="0"/>
              </a:spcAft>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Cell padding specifies the space between the cell content and its borders.</a:t>
            </a:r>
          </a:p>
          <a:p>
            <a:pPr defTabSz="914400" eaLnBrk="0" fontAlgn="base" hangingPunct="0" indent="-171450" lvl="0" marL="171450">
              <a:lnSpc>
                <a:spcPct val="150000"/>
              </a:lnSpc>
              <a:spcBef>
                <a:spcPct val="0"/>
              </a:spcBef>
              <a:spcAft>
                <a:spcPct val="0"/>
              </a:spcAft>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If padding is not specified, the table cells will be displayed without padding.</a:t>
            </a:r>
          </a:p>
          <a:p>
            <a:pPr defTabSz="914400" eaLnBrk="0" fontAlgn="base" hangingPunct="0" indent="-171450" lvl="0" marL="171450">
              <a:lnSpc>
                <a:spcPct val="150000"/>
              </a:lnSpc>
              <a:spcBef>
                <a:spcPct val="0"/>
              </a:spcBef>
              <a:spcAft>
                <a:spcPct val="0"/>
              </a:spcAft>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To set the padding, use the CSS padding property:</a:t>
            </a:r>
          </a:p>
          <a:p>
            <a:pPr defTabSz="914400" eaLnBrk="0" fontAlgn="base" hangingPunct="0" lvl="0">
              <a:lnSpc>
                <a:spcPct val="150000"/>
              </a:lnSpc>
              <a:spcBef>
                <a:spcPct val="0"/>
              </a:spcBef>
              <a:spcAft>
                <a:spcPct val="0"/>
              </a:spcAft>
            </a:pPr>
            <a:endParaRPr altLang="en-US" b="1" dirty="0" sz="1200" lang="en-US" smtClean="0">
              <a:solidFill>
                <a:schemeClr val="accent1">
                  <a:lumMod val="50000"/>
                </a:schemeClr>
              </a:solidFill>
              <a:latin typeface="Verdana" panose="020B0604030504040204" pitchFamily="34" charset="0"/>
              <a:ea typeface="Verdana" panose="020B0604030504040204" pitchFamily="34" charset="0"/>
            </a:endParaRPr>
          </a:p>
          <a:p>
            <a:pPr defTabSz="914400" eaLnBrk="0" fontAlgn="base" hangingPunct="0" lvl="0">
              <a:lnSpc>
                <a:spcPct val="150000"/>
              </a:lnSpc>
              <a:spcBef>
                <a:spcPct val="0"/>
              </a:spcBef>
              <a:spcAft>
                <a:spcPct val="0"/>
              </a:spcAft>
            </a:pPr>
            <a:r>
              <a:rPr altLang="en-US" b="1" dirty="0" sz="1200" lang="en-US" err="1" smtClean="0">
                <a:solidFill>
                  <a:schemeClr val="accent1">
                    <a:lumMod val="50000"/>
                  </a:schemeClr>
                </a:solidFill>
                <a:latin typeface="Verdana" panose="020B0604030504040204" pitchFamily="34" charset="0"/>
                <a:ea typeface="Verdana" panose="020B0604030504040204" pitchFamily="34" charset="0"/>
              </a:rPr>
              <a:t>th</a:t>
            </a:r>
            <a:r>
              <a:rPr altLang="en-US" b="1" dirty="0" sz="1200" lang="en-US">
                <a:solidFill>
                  <a:schemeClr val="accent1">
                    <a:lumMod val="50000"/>
                  </a:schemeClr>
                </a:solidFill>
                <a:latin typeface="Verdana" panose="020B0604030504040204" pitchFamily="34" charset="0"/>
                <a:ea typeface="Verdana" panose="020B0604030504040204" pitchFamily="34" charset="0"/>
              </a:rPr>
              <a:t>, td {</a:t>
            </a:r>
          </a:p>
          <a:p>
            <a:pPr defTabSz="914400" eaLnBrk="0" fontAlgn="base" hangingPunct="0" lvl="0">
              <a:lnSpc>
                <a:spcPct val="150000"/>
              </a:lnSpc>
              <a:spcBef>
                <a:spcPct val="0"/>
              </a:spcBef>
              <a:spcAft>
                <a:spcPct val="0"/>
              </a:spcAft>
            </a:pPr>
            <a:r>
              <a:rPr altLang="en-US" b="1" dirty="0" sz="1200" lang="en-US">
                <a:solidFill>
                  <a:schemeClr val="accent1">
                    <a:lumMod val="50000"/>
                  </a:schemeClr>
                </a:solidFill>
                <a:latin typeface="Verdana" panose="020B0604030504040204" pitchFamily="34" charset="0"/>
                <a:ea typeface="Verdana" panose="020B0604030504040204" pitchFamily="34" charset="0"/>
              </a:rPr>
              <a:t>  padding: 15px;</a:t>
            </a:r>
          </a:p>
          <a:p>
            <a:pPr defTabSz="914400" eaLnBrk="0" fontAlgn="base" hangingPunct="0" lvl="0">
              <a:lnSpc>
                <a:spcPct val="150000"/>
              </a:lnSpc>
              <a:spcBef>
                <a:spcPct val="0"/>
              </a:spcBef>
              <a:spcAft>
                <a:spcPct val="0"/>
              </a:spcAft>
            </a:pPr>
            <a:r>
              <a:rPr altLang="en-US" b="1" dirty="0" sz="1200" lang="en-US">
                <a:solidFill>
                  <a:schemeClr val="accent1">
                    <a:lumMod val="50000"/>
                  </a:schemeClr>
                </a:solidFill>
                <a:latin typeface="Verdana" panose="020B0604030504040204" pitchFamily="34" charset="0"/>
                <a:ea typeface="Verdana" panose="020B0604030504040204" pitchFamily="34" charset="0"/>
              </a:rPr>
              <a:t>}</a:t>
            </a:r>
          </a:p>
          <a:p>
            <a:pPr defTabSz="914400" eaLnBrk="0" fontAlgn="base" hangingPunct="0" lvl="0">
              <a:lnSpc>
                <a:spcPct val="150000"/>
              </a:lnSpc>
              <a:spcBef>
                <a:spcPct val="0"/>
              </a:spcBef>
              <a:spcAft>
                <a:spcPct val="0"/>
              </a:spcAft>
            </a:pPr>
            <a:endParaRPr altLang="en-US" dirty="0" sz="1200" lang="en-US">
              <a:latin typeface="Verdana" panose="020B0604030504040204" pitchFamily="34" charset="0"/>
              <a:ea typeface="Verdana" panose="020B0604030504040204" pitchFamily="34" charset="0"/>
            </a:endParaRPr>
          </a:p>
          <a:p>
            <a:pPr defTabSz="914400" eaLnBrk="0" fontAlgn="base" hangingPunct="0" lvl="0">
              <a:lnSpc>
                <a:spcPct val="150000"/>
              </a:lnSpc>
              <a:spcBef>
                <a:spcPct val="0"/>
              </a:spcBef>
              <a:spcAft>
                <a:spcPct val="0"/>
              </a:spcAft>
            </a:pPr>
            <a:r>
              <a:rPr altLang="en-US" b="1" dirty="0" sz="1400" lang="en-US">
                <a:solidFill>
                  <a:schemeClr val="accent3">
                    <a:lumMod val="75000"/>
                  </a:schemeClr>
                </a:solidFill>
                <a:latin typeface="Verdana" panose="020B0604030504040204" pitchFamily="34" charset="0"/>
                <a:ea typeface="Verdana" panose="020B0604030504040204" pitchFamily="34" charset="0"/>
              </a:rPr>
              <a:t>Left Align Headings</a:t>
            </a:r>
            <a:endParaRPr altLang="en-US" b="1" dirty="0" sz="1200" lang="en-US">
              <a:solidFill>
                <a:schemeClr val="accent3">
                  <a:lumMod val="75000"/>
                </a:schemeClr>
              </a:solidFill>
              <a:latin typeface="Verdana" panose="020B0604030504040204" pitchFamily="34" charset="0"/>
              <a:ea typeface="Verdana" panose="020B0604030504040204" pitchFamily="34" charset="0"/>
            </a:endParaRPr>
          </a:p>
          <a:p>
            <a:pPr defTabSz="914400" eaLnBrk="0" fontAlgn="base" hangingPunct="0" indent="-171450" lvl="0" marL="171450">
              <a:lnSpc>
                <a:spcPct val="150000"/>
              </a:lnSpc>
              <a:spcBef>
                <a:spcPct val="0"/>
              </a:spcBef>
              <a:spcAft>
                <a:spcPct val="0"/>
              </a:spcAft>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By default, table headings are bold and centered.</a:t>
            </a:r>
          </a:p>
          <a:p>
            <a:pPr defTabSz="914400" eaLnBrk="0" fontAlgn="base" hangingPunct="0" indent="-171450" lvl="0" marL="171450">
              <a:lnSpc>
                <a:spcPct val="150000"/>
              </a:lnSpc>
              <a:spcBef>
                <a:spcPct val="0"/>
              </a:spcBef>
              <a:spcAft>
                <a:spcPct val="0"/>
              </a:spcAft>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To left-align the table headings, use the CSS text-align property:</a:t>
            </a:r>
          </a:p>
          <a:p>
            <a:pPr defTabSz="914400" eaLnBrk="0" fontAlgn="base" hangingPunct="0" lvl="0">
              <a:lnSpc>
                <a:spcPct val="150000"/>
              </a:lnSpc>
              <a:spcBef>
                <a:spcPct val="0"/>
              </a:spcBef>
              <a:spcAft>
                <a:spcPct val="0"/>
              </a:spcAft>
            </a:pPr>
            <a:endParaRPr altLang="en-US" b="1" dirty="0" sz="1200" lang="en-US" smtClean="0">
              <a:solidFill>
                <a:schemeClr val="tx2">
                  <a:lumMod val="50000"/>
                </a:schemeClr>
              </a:solidFill>
              <a:latin typeface="Verdana" panose="020B0604030504040204" pitchFamily="34" charset="0"/>
              <a:ea typeface="Verdana" panose="020B0604030504040204" pitchFamily="34" charset="0"/>
            </a:endParaRPr>
          </a:p>
          <a:p>
            <a:pPr defTabSz="914400" eaLnBrk="0" fontAlgn="base" hangingPunct="0" lvl="0">
              <a:lnSpc>
                <a:spcPct val="150000"/>
              </a:lnSpc>
              <a:spcBef>
                <a:spcPct val="0"/>
              </a:spcBef>
              <a:spcAft>
                <a:spcPct val="0"/>
              </a:spcAft>
            </a:pPr>
            <a:r>
              <a:rPr altLang="en-US" b="1" dirty="0" sz="1200" lang="en-US" err="1" smtClean="0">
                <a:solidFill>
                  <a:schemeClr val="tx2">
                    <a:lumMod val="50000"/>
                  </a:schemeClr>
                </a:solidFill>
                <a:latin typeface="Verdana" panose="020B0604030504040204" pitchFamily="34" charset="0"/>
                <a:ea typeface="Verdana" panose="020B0604030504040204" pitchFamily="34" charset="0"/>
              </a:rPr>
              <a:t>th</a:t>
            </a:r>
            <a:r>
              <a:rPr altLang="en-US" b="1" dirty="0" sz="1200" lang="en-US" smtClean="0">
                <a:solidFill>
                  <a:schemeClr val="tx2">
                    <a:lumMod val="50000"/>
                  </a:schemeClr>
                </a:solidFill>
                <a:latin typeface="Verdana" panose="020B0604030504040204" pitchFamily="34" charset="0"/>
                <a:ea typeface="Verdana" panose="020B0604030504040204" pitchFamily="34" charset="0"/>
              </a:rPr>
              <a:t> </a:t>
            </a:r>
            <a:r>
              <a:rPr altLang="en-US" b="1" dirty="0" sz="1200" lang="en-US">
                <a:solidFill>
                  <a:schemeClr val="tx2">
                    <a:lumMod val="50000"/>
                  </a:schemeClr>
                </a:solidFill>
                <a:latin typeface="Verdana" panose="020B0604030504040204" pitchFamily="34" charset="0"/>
                <a:ea typeface="Verdana" panose="020B0604030504040204" pitchFamily="34" charset="0"/>
              </a:rPr>
              <a:t>{</a:t>
            </a:r>
          </a:p>
          <a:p>
            <a:pPr defTabSz="914400" eaLnBrk="0" fontAlgn="base" hangingPunct="0" lvl="0">
              <a:lnSpc>
                <a:spcPct val="150000"/>
              </a:lnSpc>
              <a:spcBef>
                <a:spcPct val="0"/>
              </a:spcBef>
              <a:spcAft>
                <a:spcPct val="0"/>
              </a:spcAft>
            </a:pPr>
            <a:r>
              <a:rPr altLang="en-US" b="1" dirty="0" sz="1200" lang="en-US">
                <a:solidFill>
                  <a:schemeClr val="tx2">
                    <a:lumMod val="50000"/>
                  </a:schemeClr>
                </a:solidFill>
                <a:latin typeface="Verdana" panose="020B0604030504040204" pitchFamily="34" charset="0"/>
                <a:ea typeface="Verdana" panose="020B0604030504040204" pitchFamily="34" charset="0"/>
              </a:rPr>
              <a:t>  text-align: left;</a:t>
            </a:r>
          </a:p>
          <a:p>
            <a:pPr defTabSz="914400" eaLnBrk="0" fontAlgn="base" hangingPunct="0" lvl="0">
              <a:lnSpc>
                <a:spcPct val="150000"/>
              </a:lnSpc>
              <a:spcBef>
                <a:spcPct val="0"/>
              </a:spcBef>
              <a:spcAft>
                <a:spcPct val="0"/>
              </a:spcAft>
            </a:pPr>
            <a:r>
              <a:rPr altLang="en-US" b="1" dirty="0" sz="1200" lang="en-US">
                <a:solidFill>
                  <a:schemeClr val="tx2">
                    <a:lumMod val="50000"/>
                  </a:schemeClr>
                </a:solidFill>
                <a:latin typeface="Verdana" panose="020B0604030504040204" pitchFamily="34" charset="0"/>
                <a:ea typeface="Verdana" panose="020B0604030504040204" pitchFamily="34" charset="0"/>
              </a:rPr>
              <a:t>}</a:t>
            </a:r>
          </a:p>
          <a:p>
            <a:pPr defTabSz="914400" eaLnBrk="0" fontAlgn="base" hangingPunct="0" lvl="0">
              <a:lnSpc>
                <a:spcPct val="150000"/>
              </a:lnSpc>
              <a:spcBef>
                <a:spcPct val="0"/>
              </a:spcBef>
              <a:spcAft>
                <a:spcPct val="0"/>
              </a:spcAft>
            </a:pPr>
            <a:endParaRPr altLang="en-US" dirty="0" sz="1200" lang="en-US">
              <a:latin typeface="Verdana" panose="020B0604030504040204" pitchFamily="34" charset="0"/>
              <a:ea typeface="Verdana" panose="020B0604030504040204" pitchFamily="34" charset="0"/>
            </a:endParaRPr>
          </a:p>
          <a:p>
            <a:pPr defTabSz="914400" eaLnBrk="0" fontAlgn="base" hangingPunct="0" lvl="0">
              <a:lnSpc>
                <a:spcPct val="150000"/>
              </a:lnSpc>
              <a:spcBef>
                <a:spcPct val="0"/>
              </a:spcBef>
              <a:spcAft>
                <a:spcPct val="0"/>
              </a:spcAft>
            </a:pPr>
            <a:r>
              <a:rPr altLang="en-US" b="1" dirty="0" sz="1400" lang="en-US">
                <a:solidFill>
                  <a:schemeClr val="accent3">
                    <a:lumMod val="75000"/>
                  </a:schemeClr>
                </a:solidFill>
                <a:latin typeface="Verdana" panose="020B0604030504040204" pitchFamily="34" charset="0"/>
                <a:ea typeface="Verdana" panose="020B0604030504040204" pitchFamily="34" charset="0"/>
              </a:rPr>
              <a:t>Border Spacing</a:t>
            </a:r>
            <a:endParaRPr altLang="en-US" b="1" dirty="0" sz="1200" lang="en-US">
              <a:solidFill>
                <a:schemeClr val="accent3">
                  <a:lumMod val="75000"/>
                </a:schemeClr>
              </a:solidFill>
              <a:latin typeface="Verdana" panose="020B0604030504040204" pitchFamily="34" charset="0"/>
              <a:ea typeface="Verdana" panose="020B0604030504040204" pitchFamily="34" charset="0"/>
            </a:endParaRPr>
          </a:p>
          <a:p>
            <a:pPr defTabSz="914400" eaLnBrk="0" fontAlgn="base" hangingPunct="0" indent="-171450" lvl="0" marL="171450">
              <a:lnSpc>
                <a:spcPct val="150000"/>
              </a:lnSpc>
              <a:spcBef>
                <a:spcPct val="0"/>
              </a:spcBef>
              <a:spcAft>
                <a:spcPct val="0"/>
              </a:spcAft>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Border spacing specifies the space between the cells.</a:t>
            </a:r>
          </a:p>
          <a:p>
            <a:pPr defTabSz="914400" eaLnBrk="0" fontAlgn="base" hangingPunct="0" indent="-171450" lvl="0" marL="171450">
              <a:lnSpc>
                <a:spcPct val="150000"/>
              </a:lnSpc>
              <a:spcBef>
                <a:spcPct val="0"/>
              </a:spcBef>
              <a:spcAft>
                <a:spcPct val="0"/>
              </a:spcAft>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If the table has collapsed borders, border-spacing has no effect.</a:t>
            </a:r>
          </a:p>
          <a:p>
            <a:pPr defTabSz="914400" eaLnBrk="0" fontAlgn="base" hangingPunct="0" indent="-171450" lvl="0" marL="171450">
              <a:lnSpc>
                <a:spcPct val="150000"/>
              </a:lnSpc>
              <a:spcBef>
                <a:spcPct val="0"/>
              </a:spcBef>
              <a:spcAft>
                <a:spcPct val="0"/>
              </a:spcAft>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To set the border spacing for a table, use the CSS border-spacing property:</a:t>
            </a:r>
          </a:p>
          <a:p>
            <a:pPr defTabSz="914400" eaLnBrk="0" fontAlgn="base" hangingPunct="0" lvl="0">
              <a:lnSpc>
                <a:spcPct val="150000"/>
              </a:lnSpc>
              <a:spcBef>
                <a:spcPct val="0"/>
              </a:spcBef>
              <a:spcAft>
                <a:spcPct val="0"/>
              </a:spcAft>
            </a:pPr>
            <a:r>
              <a:rPr altLang="en-US" b="1" dirty="0" sz="1200" lang="en-US">
                <a:solidFill>
                  <a:schemeClr val="tx2">
                    <a:lumMod val="50000"/>
                  </a:schemeClr>
                </a:solidFill>
                <a:latin typeface="Verdana" panose="020B0604030504040204" pitchFamily="34" charset="0"/>
                <a:ea typeface="Verdana" panose="020B0604030504040204" pitchFamily="34" charset="0"/>
              </a:rPr>
              <a:t>table {</a:t>
            </a:r>
          </a:p>
          <a:p>
            <a:pPr defTabSz="914400" eaLnBrk="0" fontAlgn="base" hangingPunct="0" lvl="0">
              <a:lnSpc>
                <a:spcPct val="150000"/>
              </a:lnSpc>
              <a:spcBef>
                <a:spcPct val="0"/>
              </a:spcBef>
              <a:spcAft>
                <a:spcPct val="0"/>
              </a:spcAft>
            </a:pPr>
            <a:r>
              <a:rPr altLang="en-US" b="1" dirty="0" sz="1200" lang="en-US">
                <a:solidFill>
                  <a:schemeClr val="tx2">
                    <a:lumMod val="50000"/>
                  </a:schemeClr>
                </a:solidFill>
                <a:latin typeface="Verdana" panose="020B0604030504040204" pitchFamily="34" charset="0"/>
                <a:ea typeface="Verdana" panose="020B0604030504040204" pitchFamily="34" charset="0"/>
              </a:rPr>
              <a:t>  border-spacing: 5px;</a:t>
            </a:r>
          </a:p>
          <a:p>
            <a:pPr defTabSz="914400" eaLnBrk="0" fontAlgn="base" hangingPunct="0" lvl="0">
              <a:lnSpc>
                <a:spcPct val="150000"/>
              </a:lnSpc>
              <a:spcBef>
                <a:spcPct val="0"/>
              </a:spcBef>
              <a:spcAft>
                <a:spcPct val="0"/>
              </a:spcAft>
            </a:pPr>
            <a:r>
              <a:rPr altLang="en-US" b="1" dirty="0" sz="1200" lang="en-US">
                <a:solidFill>
                  <a:schemeClr val="tx2">
                    <a:lumMod val="50000"/>
                  </a:schemeClr>
                </a:solidFill>
                <a:latin typeface="Verdana" panose="020B0604030504040204" pitchFamily="34" charset="0"/>
                <a:ea typeface="Verdana" panose="020B0604030504040204" pitchFamily="34" charset="0"/>
              </a:rPr>
              <a: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412">
                                            <p:txEl>
                                              <p:pRg st="0" end="0"/>
                                            </p:txEl>
                                          </p:spTgt>
                                        </p:tgtEl>
                                        <p:attrNameLst>
                                          <p:attrName>style.visibility</p:attrName>
                                        </p:attrNameLst>
                                      </p:cBhvr>
                                      <p:to>
                                        <p:strVal val="visible"/>
                                      </p:to>
                                    </p:set>
                                    <p:anim calcmode="lin" valueType="num">
                                      <p:cBhvr additive="base">
                                        <p:cTn dur="500" fill="hold" id="7"/>
                                        <p:tgtEl>
                                          <p:spTgt spid="1049412">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4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412">
                                            <p:txEl>
                                              <p:pRg st="1" end="1"/>
                                            </p:txEl>
                                          </p:spTgt>
                                        </p:tgtEl>
                                        <p:attrNameLst>
                                          <p:attrName>style.visibility</p:attrName>
                                        </p:attrNameLst>
                                      </p:cBhvr>
                                      <p:to>
                                        <p:strVal val="visible"/>
                                      </p:to>
                                    </p:set>
                                    <p:anim calcmode="lin" valueType="num">
                                      <p:cBhvr additive="base">
                                        <p:cTn dur="500" fill="hold" id="13"/>
                                        <p:tgtEl>
                                          <p:spTgt spid="1049412">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4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412">
                                            <p:txEl>
                                              <p:pRg st="2" end="2"/>
                                            </p:txEl>
                                          </p:spTgt>
                                        </p:tgtEl>
                                        <p:attrNameLst>
                                          <p:attrName>style.visibility</p:attrName>
                                        </p:attrNameLst>
                                      </p:cBhvr>
                                      <p:to>
                                        <p:strVal val="visible"/>
                                      </p:to>
                                    </p:set>
                                    <p:anim calcmode="lin" valueType="num">
                                      <p:cBhvr additive="base">
                                        <p:cTn dur="500" fill="hold" id="19"/>
                                        <p:tgtEl>
                                          <p:spTgt spid="1049412">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4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412">
                                            <p:txEl>
                                              <p:pRg st="3" end="3"/>
                                            </p:txEl>
                                          </p:spTgt>
                                        </p:tgtEl>
                                        <p:attrNameLst>
                                          <p:attrName>style.visibility</p:attrName>
                                        </p:attrNameLst>
                                      </p:cBhvr>
                                      <p:to>
                                        <p:strVal val="visible"/>
                                      </p:to>
                                    </p:set>
                                    <p:anim calcmode="lin" valueType="num">
                                      <p:cBhvr additive="base">
                                        <p:cTn dur="500" fill="hold" id="25"/>
                                        <p:tgtEl>
                                          <p:spTgt spid="1049412">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4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412">
                                            <p:txEl>
                                              <p:pRg st="5" end="5"/>
                                            </p:txEl>
                                          </p:spTgt>
                                        </p:tgtEl>
                                        <p:attrNameLst>
                                          <p:attrName>style.visibility</p:attrName>
                                        </p:attrNameLst>
                                      </p:cBhvr>
                                      <p:to>
                                        <p:strVal val="visible"/>
                                      </p:to>
                                    </p:set>
                                    <p:anim calcmode="lin" valueType="num">
                                      <p:cBhvr additive="base">
                                        <p:cTn dur="500" fill="hold" id="31"/>
                                        <p:tgtEl>
                                          <p:spTgt spid="1049412">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41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412">
                                            <p:txEl>
                                              <p:pRg st="6" end="6"/>
                                            </p:txEl>
                                          </p:spTgt>
                                        </p:tgtEl>
                                        <p:attrNameLst>
                                          <p:attrName>style.visibility</p:attrName>
                                        </p:attrNameLst>
                                      </p:cBhvr>
                                      <p:to>
                                        <p:strVal val="visible"/>
                                      </p:to>
                                    </p:set>
                                    <p:anim calcmode="lin" valueType="num">
                                      <p:cBhvr additive="base">
                                        <p:cTn dur="500" fill="hold" id="37"/>
                                        <p:tgtEl>
                                          <p:spTgt spid="1049412">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41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412">
                                            <p:txEl>
                                              <p:pRg st="7" end="7"/>
                                            </p:txEl>
                                          </p:spTgt>
                                        </p:tgtEl>
                                        <p:attrNameLst>
                                          <p:attrName>style.visibility</p:attrName>
                                        </p:attrNameLst>
                                      </p:cBhvr>
                                      <p:to>
                                        <p:strVal val="visible"/>
                                      </p:to>
                                    </p:set>
                                    <p:anim calcmode="lin" valueType="num">
                                      <p:cBhvr additive="base">
                                        <p:cTn dur="500" fill="hold" id="43"/>
                                        <p:tgtEl>
                                          <p:spTgt spid="1049412">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41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412">
                                            <p:txEl>
                                              <p:pRg st="9" end="9"/>
                                            </p:txEl>
                                          </p:spTgt>
                                        </p:tgtEl>
                                        <p:attrNameLst>
                                          <p:attrName>style.visibility</p:attrName>
                                        </p:attrNameLst>
                                      </p:cBhvr>
                                      <p:to>
                                        <p:strVal val="visible"/>
                                      </p:to>
                                    </p:set>
                                    <p:anim calcmode="lin" valueType="num">
                                      <p:cBhvr additive="base">
                                        <p:cTn dur="500" fill="hold" id="49"/>
                                        <p:tgtEl>
                                          <p:spTgt spid="1049412">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41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9412">
                                            <p:txEl>
                                              <p:pRg st="10" end="10"/>
                                            </p:txEl>
                                          </p:spTgt>
                                        </p:tgtEl>
                                        <p:attrNameLst>
                                          <p:attrName>style.visibility</p:attrName>
                                        </p:attrNameLst>
                                      </p:cBhvr>
                                      <p:to>
                                        <p:strVal val="visible"/>
                                      </p:to>
                                    </p:set>
                                    <p:anim calcmode="lin" valueType="num">
                                      <p:cBhvr additive="base">
                                        <p:cTn dur="500" fill="hold" id="55"/>
                                        <p:tgtEl>
                                          <p:spTgt spid="1049412">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41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49412">
                                            <p:txEl>
                                              <p:pRg st="11" end="11"/>
                                            </p:txEl>
                                          </p:spTgt>
                                        </p:tgtEl>
                                        <p:attrNameLst>
                                          <p:attrName>style.visibility</p:attrName>
                                        </p:attrNameLst>
                                      </p:cBhvr>
                                      <p:to>
                                        <p:strVal val="visible"/>
                                      </p:to>
                                    </p:set>
                                    <p:anim calcmode="lin" valueType="num">
                                      <p:cBhvr additive="base">
                                        <p:cTn dur="500" fill="hold" id="61"/>
                                        <p:tgtEl>
                                          <p:spTgt spid="1049412">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4941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2" presetSubtype="4">
                                  <p:stCondLst>
                                    <p:cond delay="0"/>
                                  </p:stCondLst>
                                  <p:childTnLst>
                                    <p:set>
                                      <p:cBhvr>
                                        <p:cTn dur="1" fill="hold" id="66">
                                          <p:stCondLst>
                                            <p:cond delay="0"/>
                                          </p:stCondLst>
                                        </p:cTn>
                                        <p:tgtEl>
                                          <p:spTgt spid="1049412">
                                            <p:txEl>
                                              <p:pRg st="13" end="13"/>
                                            </p:txEl>
                                          </p:spTgt>
                                        </p:tgtEl>
                                        <p:attrNameLst>
                                          <p:attrName>style.visibility</p:attrName>
                                        </p:attrNameLst>
                                      </p:cBhvr>
                                      <p:to>
                                        <p:strVal val="visible"/>
                                      </p:to>
                                    </p:set>
                                    <p:anim calcmode="lin" valueType="num">
                                      <p:cBhvr additive="base">
                                        <p:cTn dur="500" fill="hold" id="67"/>
                                        <p:tgtEl>
                                          <p:spTgt spid="1049412">
                                            <p:txEl>
                                              <p:pRg st="13" end="13"/>
                                            </p:txEl>
                                          </p:spTgt>
                                        </p:tgtEl>
                                        <p:attrNameLst>
                                          <p:attrName>ppt_x</p:attrName>
                                        </p:attrNameLst>
                                      </p:cBhvr>
                                      <p:tavLst>
                                        <p:tav tm="0">
                                          <p:val>
                                            <p:strVal val="#ppt_x"/>
                                          </p:val>
                                        </p:tav>
                                        <p:tav tm="100000">
                                          <p:val>
                                            <p:strVal val="#ppt_x"/>
                                          </p:val>
                                        </p:tav>
                                      </p:tavLst>
                                    </p:anim>
                                    <p:anim calcmode="lin" valueType="num">
                                      <p:cBhvr additive="base">
                                        <p:cTn dur="500" fill="hold" id="68"/>
                                        <p:tgtEl>
                                          <p:spTgt spid="1049412">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2" presetSubtype="4">
                                  <p:stCondLst>
                                    <p:cond delay="0"/>
                                  </p:stCondLst>
                                  <p:childTnLst>
                                    <p:set>
                                      <p:cBhvr>
                                        <p:cTn dur="1" fill="hold" id="72">
                                          <p:stCondLst>
                                            <p:cond delay="0"/>
                                          </p:stCondLst>
                                        </p:cTn>
                                        <p:tgtEl>
                                          <p:spTgt spid="1049412">
                                            <p:txEl>
                                              <p:pRg st="14" end="14"/>
                                            </p:txEl>
                                          </p:spTgt>
                                        </p:tgtEl>
                                        <p:attrNameLst>
                                          <p:attrName>style.visibility</p:attrName>
                                        </p:attrNameLst>
                                      </p:cBhvr>
                                      <p:to>
                                        <p:strVal val="visible"/>
                                      </p:to>
                                    </p:set>
                                    <p:anim calcmode="lin" valueType="num">
                                      <p:cBhvr additive="base">
                                        <p:cTn dur="500" fill="hold" id="73"/>
                                        <p:tgtEl>
                                          <p:spTgt spid="1049412">
                                            <p:txEl>
                                              <p:pRg st="14" end="14"/>
                                            </p:txEl>
                                          </p:spTgt>
                                        </p:tgtEl>
                                        <p:attrNameLst>
                                          <p:attrName>ppt_x</p:attrName>
                                        </p:attrNameLst>
                                      </p:cBhvr>
                                      <p:tavLst>
                                        <p:tav tm="0">
                                          <p:val>
                                            <p:strVal val="#ppt_x"/>
                                          </p:val>
                                        </p:tav>
                                        <p:tav tm="100000">
                                          <p:val>
                                            <p:strVal val="#ppt_x"/>
                                          </p:val>
                                        </p:tav>
                                      </p:tavLst>
                                    </p:anim>
                                    <p:anim calcmode="lin" valueType="num">
                                      <p:cBhvr additive="base">
                                        <p:cTn dur="500" fill="hold" id="74"/>
                                        <p:tgtEl>
                                          <p:spTgt spid="1049412">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fill="hold" id="75">
                      <p:stCondLst>
                        <p:cond delay="indefinite"/>
                      </p:stCondLst>
                      <p:childTnLst>
                        <p:par>
                          <p:cTn fill="hold" id="76">
                            <p:stCondLst>
                              <p:cond delay="0"/>
                            </p:stCondLst>
                            <p:childTnLst>
                              <p:par>
                                <p:cTn fill="hold" grpId="0" id="77" nodeType="clickEffect" presetClass="entr" presetID="2" presetSubtype="4">
                                  <p:stCondLst>
                                    <p:cond delay="0"/>
                                  </p:stCondLst>
                                  <p:childTnLst>
                                    <p:set>
                                      <p:cBhvr>
                                        <p:cTn dur="1" fill="hold" id="78">
                                          <p:stCondLst>
                                            <p:cond delay="0"/>
                                          </p:stCondLst>
                                        </p:cTn>
                                        <p:tgtEl>
                                          <p:spTgt spid="1049412">
                                            <p:txEl>
                                              <p:pRg st="15" end="15"/>
                                            </p:txEl>
                                          </p:spTgt>
                                        </p:tgtEl>
                                        <p:attrNameLst>
                                          <p:attrName>style.visibility</p:attrName>
                                        </p:attrNameLst>
                                      </p:cBhvr>
                                      <p:to>
                                        <p:strVal val="visible"/>
                                      </p:to>
                                    </p:set>
                                    <p:anim calcmode="lin" valueType="num">
                                      <p:cBhvr additive="base">
                                        <p:cTn dur="500" fill="hold" id="79"/>
                                        <p:tgtEl>
                                          <p:spTgt spid="1049412">
                                            <p:txEl>
                                              <p:pRg st="15" end="15"/>
                                            </p:txEl>
                                          </p:spTgt>
                                        </p:tgtEl>
                                        <p:attrNameLst>
                                          <p:attrName>ppt_x</p:attrName>
                                        </p:attrNameLst>
                                      </p:cBhvr>
                                      <p:tavLst>
                                        <p:tav tm="0">
                                          <p:val>
                                            <p:strVal val="#ppt_x"/>
                                          </p:val>
                                        </p:tav>
                                        <p:tav tm="100000">
                                          <p:val>
                                            <p:strVal val="#ppt_x"/>
                                          </p:val>
                                        </p:tav>
                                      </p:tavLst>
                                    </p:anim>
                                    <p:anim calcmode="lin" valueType="num">
                                      <p:cBhvr additive="base">
                                        <p:cTn dur="500" fill="hold" id="80"/>
                                        <p:tgtEl>
                                          <p:spTgt spid="1049412">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fill="hold" id="81">
                      <p:stCondLst>
                        <p:cond delay="indefinite"/>
                      </p:stCondLst>
                      <p:childTnLst>
                        <p:par>
                          <p:cTn fill="hold" id="82">
                            <p:stCondLst>
                              <p:cond delay="0"/>
                            </p:stCondLst>
                            <p:childTnLst>
                              <p:par>
                                <p:cTn fill="hold" grpId="0" id="83" nodeType="clickEffect" presetClass="entr" presetID="2" presetSubtype="4">
                                  <p:stCondLst>
                                    <p:cond delay="0"/>
                                  </p:stCondLst>
                                  <p:childTnLst>
                                    <p:set>
                                      <p:cBhvr>
                                        <p:cTn dur="1" fill="hold" id="84">
                                          <p:stCondLst>
                                            <p:cond delay="0"/>
                                          </p:stCondLst>
                                        </p:cTn>
                                        <p:tgtEl>
                                          <p:spTgt spid="1049412">
                                            <p:txEl>
                                              <p:pRg st="17" end="17"/>
                                            </p:txEl>
                                          </p:spTgt>
                                        </p:tgtEl>
                                        <p:attrNameLst>
                                          <p:attrName>style.visibility</p:attrName>
                                        </p:attrNameLst>
                                      </p:cBhvr>
                                      <p:to>
                                        <p:strVal val="visible"/>
                                      </p:to>
                                    </p:set>
                                    <p:anim calcmode="lin" valueType="num">
                                      <p:cBhvr additive="base">
                                        <p:cTn dur="500" fill="hold" id="85"/>
                                        <p:tgtEl>
                                          <p:spTgt spid="1049412">
                                            <p:txEl>
                                              <p:pRg st="17" end="17"/>
                                            </p:txEl>
                                          </p:spTgt>
                                        </p:tgtEl>
                                        <p:attrNameLst>
                                          <p:attrName>ppt_x</p:attrName>
                                        </p:attrNameLst>
                                      </p:cBhvr>
                                      <p:tavLst>
                                        <p:tav tm="0">
                                          <p:val>
                                            <p:strVal val="#ppt_x"/>
                                          </p:val>
                                        </p:tav>
                                        <p:tav tm="100000">
                                          <p:val>
                                            <p:strVal val="#ppt_x"/>
                                          </p:val>
                                        </p:tav>
                                      </p:tavLst>
                                    </p:anim>
                                    <p:anim calcmode="lin" valueType="num">
                                      <p:cBhvr additive="base">
                                        <p:cTn dur="500" fill="hold" id="86"/>
                                        <p:tgtEl>
                                          <p:spTgt spid="1049412">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fill="hold" id="87">
                      <p:stCondLst>
                        <p:cond delay="indefinite"/>
                      </p:stCondLst>
                      <p:childTnLst>
                        <p:par>
                          <p:cTn fill="hold" id="88">
                            <p:stCondLst>
                              <p:cond delay="0"/>
                            </p:stCondLst>
                            <p:childTnLst>
                              <p:par>
                                <p:cTn fill="hold" grpId="0" id="89" nodeType="clickEffect" presetClass="entr" presetID="2" presetSubtype="4">
                                  <p:stCondLst>
                                    <p:cond delay="0"/>
                                  </p:stCondLst>
                                  <p:childTnLst>
                                    <p:set>
                                      <p:cBhvr>
                                        <p:cTn dur="1" fill="hold" id="90">
                                          <p:stCondLst>
                                            <p:cond delay="0"/>
                                          </p:stCondLst>
                                        </p:cTn>
                                        <p:tgtEl>
                                          <p:spTgt spid="1049412">
                                            <p:txEl>
                                              <p:pRg st="18" end="18"/>
                                            </p:txEl>
                                          </p:spTgt>
                                        </p:tgtEl>
                                        <p:attrNameLst>
                                          <p:attrName>style.visibility</p:attrName>
                                        </p:attrNameLst>
                                      </p:cBhvr>
                                      <p:to>
                                        <p:strVal val="visible"/>
                                      </p:to>
                                    </p:set>
                                    <p:anim calcmode="lin" valueType="num">
                                      <p:cBhvr additive="base">
                                        <p:cTn dur="500" fill="hold" id="91"/>
                                        <p:tgtEl>
                                          <p:spTgt spid="1049412">
                                            <p:txEl>
                                              <p:pRg st="18" end="18"/>
                                            </p:txEl>
                                          </p:spTgt>
                                        </p:tgtEl>
                                        <p:attrNameLst>
                                          <p:attrName>ppt_x</p:attrName>
                                        </p:attrNameLst>
                                      </p:cBhvr>
                                      <p:tavLst>
                                        <p:tav tm="0">
                                          <p:val>
                                            <p:strVal val="#ppt_x"/>
                                          </p:val>
                                        </p:tav>
                                        <p:tav tm="100000">
                                          <p:val>
                                            <p:strVal val="#ppt_x"/>
                                          </p:val>
                                        </p:tav>
                                      </p:tavLst>
                                    </p:anim>
                                    <p:anim calcmode="lin" valueType="num">
                                      <p:cBhvr additive="base">
                                        <p:cTn dur="500" fill="hold" id="92"/>
                                        <p:tgtEl>
                                          <p:spTgt spid="1049412">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fill="hold" id="93">
                      <p:stCondLst>
                        <p:cond delay="indefinite"/>
                      </p:stCondLst>
                      <p:childTnLst>
                        <p:par>
                          <p:cTn fill="hold" id="94">
                            <p:stCondLst>
                              <p:cond delay="0"/>
                            </p:stCondLst>
                            <p:childTnLst>
                              <p:par>
                                <p:cTn fill="hold" grpId="0" id="95" nodeType="clickEffect" presetClass="entr" presetID="2" presetSubtype="4">
                                  <p:stCondLst>
                                    <p:cond delay="0"/>
                                  </p:stCondLst>
                                  <p:childTnLst>
                                    <p:set>
                                      <p:cBhvr>
                                        <p:cTn dur="1" fill="hold" id="96">
                                          <p:stCondLst>
                                            <p:cond delay="0"/>
                                          </p:stCondLst>
                                        </p:cTn>
                                        <p:tgtEl>
                                          <p:spTgt spid="1049412">
                                            <p:txEl>
                                              <p:pRg st="19" end="19"/>
                                            </p:txEl>
                                          </p:spTgt>
                                        </p:tgtEl>
                                        <p:attrNameLst>
                                          <p:attrName>style.visibility</p:attrName>
                                        </p:attrNameLst>
                                      </p:cBhvr>
                                      <p:to>
                                        <p:strVal val="visible"/>
                                      </p:to>
                                    </p:set>
                                    <p:anim calcmode="lin" valueType="num">
                                      <p:cBhvr additive="base">
                                        <p:cTn dur="500" fill="hold" id="97"/>
                                        <p:tgtEl>
                                          <p:spTgt spid="1049412">
                                            <p:txEl>
                                              <p:pRg st="19" end="19"/>
                                            </p:txEl>
                                          </p:spTgt>
                                        </p:tgtEl>
                                        <p:attrNameLst>
                                          <p:attrName>ppt_x</p:attrName>
                                        </p:attrNameLst>
                                      </p:cBhvr>
                                      <p:tavLst>
                                        <p:tav tm="0">
                                          <p:val>
                                            <p:strVal val="#ppt_x"/>
                                          </p:val>
                                        </p:tav>
                                        <p:tav tm="100000">
                                          <p:val>
                                            <p:strVal val="#ppt_x"/>
                                          </p:val>
                                        </p:tav>
                                      </p:tavLst>
                                    </p:anim>
                                    <p:anim calcmode="lin" valueType="num">
                                      <p:cBhvr additive="base">
                                        <p:cTn dur="500" fill="hold" id="98"/>
                                        <p:tgtEl>
                                          <p:spTgt spid="1049412">
                                            <p:txEl>
                                              <p:pRg st="19" end="19"/>
                                            </p:txEl>
                                          </p:spTgt>
                                        </p:tgtEl>
                                        <p:attrNameLst>
                                          <p:attrName>ppt_y</p:attrName>
                                        </p:attrNameLst>
                                      </p:cBhvr>
                                      <p:tavLst>
                                        <p:tav tm="0">
                                          <p:val>
                                            <p:strVal val="1+#ppt_h/2"/>
                                          </p:val>
                                        </p:tav>
                                        <p:tav tm="100000">
                                          <p:val>
                                            <p:strVal val="#ppt_y"/>
                                          </p:val>
                                        </p:tav>
                                      </p:tavLst>
                                    </p:anim>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2" presetSubtype="4">
                                  <p:stCondLst>
                                    <p:cond delay="0"/>
                                  </p:stCondLst>
                                  <p:childTnLst>
                                    <p:set>
                                      <p:cBhvr>
                                        <p:cTn dur="1" fill="hold" id="102">
                                          <p:stCondLst>
                                            <p:cond delay="0"/>
                                          </p:stCondLst>
                                        </p:cTn>
                                        <p:tgtEl>
                                          <p:spTgt spid="1049412">
                                            <p:txEl>
                                              <p:pRg st="20" end="20"/>
                                            </p:txEl>
                                          </p:spTgt>
                                        </p:tgtEl>
                                        <p:attrNameLst>
                                          <p:attrName>style.visibility</p:attrName>
                                        </p:attrNameLst>
                                      </p:cBhvr>
                                      <p:to>
                                        <p:strVal val="visible"/>
                                      </p:to>
                                    </p:set>
                                    <p:anim calcmode="lin" valueType="num">
                                      <p:cBhvr additive="base">
                                        <p:cTn dur="500" fill="hold" id="103"/>
                                        <p:tgtEl>
                                          <p:spTgt spid="1049412">
                                            <p:txEl>
                                              <p:pRg st="20" end="20"/>
                                            </p:txEl>
                                          </p:spTgt>
                                        </p:tgtEl>
                                        <p:attrNameLst>
                                          <p:attrName>ppt_x</p:attrName>
                                        </p:attrNameLst>
                                      </p:cBhvr>
                                      <p:tavLst>
                                        <p:tav tm="0">
                                          <p:val>
                                            <p:strVal val="#ppt_x"/>
                                          </p:val>
                                        </p:tav>
                                        <p:tav tm="100000">
                                          <p:val>
                                            <p:strVal val="#ppt_x"/>
                                          </p:val>
                                        </p:tav>
                                      </p:tavLst>
                                    </p:anim>
                                    <p:anim calcmode="lin" valueType="num">
                                      <p:cBhvr additive="base">
                                        <p:cTn dur="500" fill="hold" id="104"/>
                                        <p:tgtEl>
                                          <p:spTgt spid="1049412">
                                            <p:txEl>
                                              <p:pRg st="20" end="20"/>
                                            </p:txEl>
                                          </p:spTgt>
                                        </p:tgtEl>
                                        <p:attrNameLst>
                                          <p:attrName>ppt_y</p:attrName>
                                        </p:attrNameLst>
                                      </p:cBhvr>
                                      <p:tavLst>
                                        <p:tav tm="0">
                                          <p:val>
                                            <p:strVal val="1+#ppt_h/2"/>
                                          </p:val>
                                        </p:tav>
                                        <p:tav tm="100000">
                                          <p:val>
                                            <p:strVal val="#ppt_y"/>
                                          </p:val>
                                        </p:tav>
                                      </p:tavLst>
                                    </p:anim>
                                  </p:childTnLst>
                                </p:cTn>
                              </p:par>
                            </p:childTnLst>
                          </p:cTn>
                        </p:par>
                      </p:childTnLst>
                    </p:cTn>
                  </p:par>
                  <p:par>
                    <p:cTn fill="hold" id="105">
                      <p:stCondLst>
                        <p:cond delay="indefinite"/>
                      </p:stCondLst>
                      <p:childTnLst>
                        <p:par>
                          <p:cTn fill="hold" id="106">
                            <p:stCondLst>
                              <p:cond delay="0"/>
                            </p:stCondLst>
                            <p:childTnLst>
                              <p:par>
                                <p:cTn fill="hold" grpId="0" id="107" nodeType="clickEffect" presetClass="entr" presetID="2" presetSubtype="4">
                                  <p:stCondLst>
                                    <p:cond delay="0"/>
                                  </p:stCondLst>
                                  <p:childTnLst>
                                    <p:set>
                                      <p:cBhvr>
                                        <p:cTn dur="1" fill="hold" id="108">
                                          <p:stCondLst>
                                            <p:cond delay="0"/>
                                          </p:stCondLst>
                                        </p:cTn>
                                        <p:tgtEl>
                                          <p:spTgt spid="1049412">
                                            <p:txEl>
                                              <p:pRg st="21" end="21"/>
                                            </p:txEl>
                                          </p:spTgt>
                                        </p:tgtEl>
                                        <p:attrNameLst>
                                          <p:attrName>style.visibility</p:attrName>
                                        </p:attrNameLst>
                                      </p:cBhvr>
                                      <p:to>
                                        <p:strVal val="visible"/>
                                      </p:to>
                                    </p:set>
                                    <p:anim calcmode="lin" valueType="num">
                                      <p:cBhvr additive="base">
                                        <p:cTn dur="500" fill="hold" id="109"/>
                                        <p:tgtEl>
                                          <p:spTgt spid="1049412">
                                            <p:txEl>
                                              <p:pRg st="21" end="21"/>
                                            </p:txEl>
                                          </p:spTgt>
                                        </p:tgtEl>
                                        <p:attrNameLst>
                                          <p:attrName>ppt_x</p:attrName>
                                        </p:attrNameLst>
                                      </p:cBhvr>
                                      <p:tavLst>
                                        <p:tav tm="0">
                                          <p:val>
                                            <p:strVal val="#ppt_x"/>
                                          </p:val>
                                        </p:tav>
                                        <p:tav tm="100000">
                                          <p:val>
                                            <p:strVal val="#ppt_x"/>
                                          </p:val>
                                        </p:tav>
                                      </p:tavLst>
                                    </p:anim>
                                    <p:anim calcmode="lin" valueType="num">
                                      <p:cBhvr additive="base">
                                        <p:cTn dur="500" fill="hold" id="110"/>
                                        <p:tgtEl>
                                          <p:spTgt spid="1049412">
                                            <p:txEl>
                                              <p:pRg st="21" end="21"/>
                                            </p:txEl>
                                          </p:spTgt>
                                        </p:tgtEl>
                                        <p:attrNameLst>
                                          <p:attrName>ppt_y</p:attrName>
                                        </p:attrNameLst>
                                      </p:cBhvr>
                                      <p:tavLst>
                                        <p:tav tm="0">
                                          <p:val>
                                            <p:strVal val="1+#ppt_h/2"/>
                                          </p:val>
                                        </p:tav>
                                        <p:tav tm="100000">
                                          <p:val>
                                            <p:strVal val="#ppt_y"/>
                                          </p:val>
                                        </p:tav>
                                      </p:tavLst>
                                    </p:anim>
                                  </p:childTnLst>
                                </p:cTn>
                              </p:par>
                            </p:childTnLst>
                          </p:cTn>
                        </p:par>
                      </p:childTnLst>
                    </p:cTn>
                  </p:par>
                  <p:par>
                    <p:cTn fill="hold" id="111">
                      <p:stCondLst>
                        <p:cond delay="indefinite"/>
                      </p:stCondLst>
                      <p:childTnLst>
                        <p:par>
                          <p:cTn fill="hold" id="112">
                            <p:stCondLst>
                              <p:cond delay="0"/>
                            </p:stCondLst>
                            <p:childTnLst>
                              <p:par>
                                <p:cTn fill="hold" grpId="0" id="113" nodeType="clickEffect" presetClass="entr" presetID="2" presetSubtype="4">
                                  <p:stCondLst>
                                    <p:cond delay="0"/>
                                  </p:stCondLst>
                                  <p:childTnLst>
                                    <p:set>
                                      <p:cBhvr>
                                        <p:cTn dur="1" fill="hold" id="114">
                                          <p:stCondLst>
                                            <p:cond delay="0"/>
                                          </p:stCondLst>
                                        </p:cTn>
                                        <p:tgtEl>
                                          <p:spTgt spid="1049412">
                                            <p:txEl>
                                              <p:pRg st="22" end="22"/>
                                            </p:txEl>
                                          </p:spTgt>
                                        </p:tgtEl>
                                        <p:attrNameLst>
                                          <p:attrName>style.visibility</p:attrName>
                                        </p:attrNameLst>
                                      </p:cBhvr>
                                      <p:to>
                                        <p:strVal val="visible"/>
                                      </p:to>
                                    </p:set>
                                    <p:anim calcmode="lin" valueType="num">
                                      <p:cBhvr additive="base">
                                        <p:cTn dur="500" fill="hold" id="115"/>
                                        <p:tgtEl>
                                          <p:spTgt spid="1049412">
                                            <p:txEl>
                                              <p:pRg st="22" end="22"/>
                                            </p:txEl>
                                          </p:spTgt>
                                        </p:tgtEl>
                                        <p:attrNameLst>
                                          <p:attrName>ppt_x</p:attrName>
                                        </p:attrNameLst>
                                      </p:cBhvr>
                                      <p:tavLst>
                                        <p:tav tm="0">
                                          <p:val>
                                            <p:strVal val="#ppt_x"/>
                                          </p:val>
                                        </p:tav>
                                        <p:tav tm="100000">
                                          <p:val>
                                            <p:strVal val="#ppt_x"/>
                                          </p:val>
                                        </p:tav>
                                      </p:tavLst>
                                    </p:anim>
                                    <p:anim calcmode="lin" valueType="num">
                                      <p:cBhvr additive="base">
                                        <p:cTn dur="500" fill="hold" id="116"/>
                                        <p:tgtEl>
                                          <p:spTgt spid="1049412">
                                            <p:txEl>
                                              <p:pRg st="22" end="22"/>
                                            </p:txEl>
                                          </p:spTgt>
                                        </p:tgtEl>
                                        <p:attrNameLst>
                                          <p:attrName>ppt_y</p:attrName>
                                        </p:attrNameLst>
                                      </p:cBhvr>
                                      <p:tavLst>
                                        <p:tav tm="0">
                                          <p:val>
                                            <p:strVal val="1+#ppt_h/2"/>
                                          </p:val>
                                        </p:tav>
                                        <p:tav tm="100000">
                                          <p:val>
                                            <p:strVal val="#ppt_y"/>
                                          </p:val>
                                        </p:tav>
                                      </p:tavLst>
                                    </p:anim>
                                  </p:childTnLst>
                                </p:cTn>
                              </p:par>
                            </p:childTnLst>
                          </p:cTn>
                        </p:par>
                      </p:childTnLst>
                    </p:cTn>
                  </p:par>
                  <p:par>
                    <p:cTn fill="hold" id="117">
                      <p:stCondLst>
                        <p:cond delay="indefinite"/>
                      </p:stCondLst>
                      <p:childTnLst>
                        <p:par>
                          <p:cTn fill="hold" id="118">
                            <p:stCondLst>
                              <p:cond delay="0"/>
                            </p:stCondLst>
                            <p:childTnLst>
                              <p:par>
                                <p:cTn fill="hold" grpId="0" id="119" nodeType="clickEffect" presetClass="entr" presetID="2" presetSubtype="4">
                                  <p:stCondLst>
                                    <p:cond delay="0"/>
                                  </p:stCondLst>
                                  <p:childTnLst>
                                    <p:set>
                                      <p:cBhvr>
                                        <p:cTn dur="1" fill="hold" id="120">
                                          <p:stCondLst>
                                            <p:cond delay="0"/>
                                          </p:stCondLst>
                                        </p:cTn>
                                        <p:tgtEl>
                                          <p:spTgt spid="1049412">
                                            <p:txEl>
                                              <p:pRg st="23" end="23"/>
                                            </p:txEl>
                                          </p:spTgt>
                                        </p:tgtEl>
                                        <p:attrNameLst>
                                          <p:attrName>style.visibility</p:attrName>
                                        </p:attrNameLst>
                                      </p:cBhvr>
                                      <p:to>
                                        <p:strVal val="visible"/>
                                      </p:to>
                                    </p:set>
                                    <p:anim calcmode="lin" valueType="num">
                                      <p:cBhvr additive="base">
                                        <p:cTn dur="500" fill="hold" id="121"/>
                                        <p:tgtEl>
                                          <p:spTgt spid="1049412">
                                            <p:txEl>
                                              <p:pRg st="23" end="23"/>
                                            </p:txEl>
                                          </p:spTgt>
                                        </p:tgtEl>
                                        <p:attrNameLst>
                                          <p:attrName>ppt_x</p:attrName>
                                        </p:attrNameLst>
                                      </p:cBhvr>
                                      <p:tavLst>
                                        <p:tav tm="0">
                                          <p:val>
                                            <p:strVal val="#ppt_x"/>
                                          </p:val>
                                        </p:tav>
                                        <p:tav tm="100000">
                                          <p:val>
                                            <p:strVal val="#ppt_x"/>
                                          </p:val>
                                        </p:tav>
                                      </p:tavLst>
                                    </p:anim>
                                    <p:anim calcmode="lin" valueType="num">
                                      <p:cBhvr additive="base">
                                        <p:cTn dur="500" fill="hold" id="122"/>
                                        <p:tgtEl>
                                          <p:spTgt spid="1049412">
                                            <p:txEl>
                                              <p:pRg st="23" end="2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12"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428" name=""/>
        <p:cNvGrpSpPr/>
        <p:nvPr/>
      </p:nvGrpSpPr>
      <p:grpSpPr>
        <a:xfrm>
          <a:off x="0" y="0"/>
          <a:ext cx="0" cy="0"/>
          <a:chOff x="0" y="0"/>
          <a:chExt cx="0" cy="0"/>
        </a:xfrm>
      </p:grpSpPr>
      <p:sp>
        <p:nvSpPr>
          <p:cNvPr id="1049413" name="Title 1"/>
          <p:cNvSpPr>
            <a:spLocks noGrp="1"/>
          </p:cNvSpPr>
          <p:nvPr>
            <p:ph type="title"/>
          </p:nvPr>
        </p:nvSpPr>
        <p:spPr>
          <a:xfrm>
            <a:off x="1143000" y="128726"/>
            <a:ext cx="4734017" cy="642800"/>
          </a:xfrm>
        </p:spPr>
        <p:txBody>
          <a:bodyPr>
            <a:normAutofit fontScale="90000"/>
          </a:bodyPr>
          <a:p>
            <a:r>
              <a:rPr b="1" cap="none" dirty="0" sz="3200" lang="en-US">
                <a:solidFill>
                  <a:srgbClr val="FF0000"/>
                </a:solidFill>
              </a:rPr>
              <a:t>HTML Tables</a:t>
            </a:r>
            <a:endParaRPr b="1" cap="none" dirty="0" sz="3200" lang="en-IN">
              <a:solidFill>
                <a:srgbClr val="FF0000"/>
              </a:solidFill>
            </a:endParaRPr>
          </a:p>
        </p:txBody>
      </p:sp>
      <p:sp>
        <p:nvSpPr>
          <p:cNvPr id="1049414" name="Content Placeholder 2"/>
          <p:cNvSpPr>
            <a:spLocks noGrp="1"/>
          </p:cNvSpPr>
          <p:nvPr>
            <p:ph idx="1"/>
          </p:nvPr>
        </p:nvSpPr>
        <p:spPr>
          <a:xfrm>
            <a:off x="286990" y="735045"/>
            <a:ext cx="3542060" cy="6122955"/>
          </a:xfrm>
          <a:solidFill>
            <a:schemeClr val="accent1">
              <a:lumMod val="40000"/>
              <a:lumOff val="60000"/>
            </a:schemeClr>
          </a:solidFill>
        </p:spPr>
        <p:txBody>
          <a:bodyPr>
            <a:noAutofit/>
          </a:bodyPr>
          <a:p>
            <a:pPr indent="0" marL="0">
              <a:lnSpc>
                <a:spcPct val="10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solidFill>
                  <a:srgbClr val="000000"/>
                </a:solidFill>
                <a:latin typeface="Consolas" panose="020B0609020204030204" pitchFamily="49" charset="0"/>
              </a:rPr>
              <a:t>Table</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200" i="0" lang="en-US">
              <a:solidFill>
                <a:srgbClr val="0000CD"/>
              </a:solidFill>
              <a:effectLst/>
              <a:latin typeface="Consolas" panose="020B0609020204030204" pitchFamily="49" charset="0"/>
            </a:endParaRPr>
          </a:p>
          <a:p>
            <a:pPr indent="0" marL="0">
              <a:lnSpc>
                <a:spcPct val="10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style</a:t>
            </a:r>
            <a:r>
              <a:rPr b="0" dirty="0" sz="1200" i="0" lang="en-US">
                <a:solidFill>
                  <a:srgbClr val="0000CD"/>
                </a:solidFill>
                <a:effectLst/>
                <a:latin typeface="Consolas" panose="020B0609020204030204" pitchFamily="49" charset="0"/>
              </a:rPr>
              <a:t>&gt;</a:t>
            </a:r>
          </a:p>
          <a:p>
            <a:pPr indent="0" marL="0">
              <a:lnSpc>
                <a:spcPct val="100000"/>
              </a:lnSpc>
              <a:spcBef>
                <a:spcPts val="0"/>
              </a:spcBef>
              <a:buNone/>
            </a:pPr>
            <a:r>
              <a:rPr b="0" dirty="0" sz="1200" i="0" lang="en-US">
                <a:solidFill>
                  <a:srgbClr val="A52A2A"/>
                </a:solidFill>
                <a:effectLst/>
                <a:latin typeface="Consolas" panose="020B0609020204030204" pitchFamily="49" charset="0"/>
              </a:rPr>
              <a:t>table, </a:t>
            </a:r>
            <a:r>
              <a:rPr b="0" dirty="0" sz="1200" i="0" lang="en-US" err="1">
                <a:solidFill>
                  <a:srgbClr val="A52A2A"/>
                </a:solidFill>
                <a:effectLst/>
                <a:latin typeface="Consolas" panose="020B0609020204030204" pitchFamily="49" charset="0"/>
              </a:rPr>
              <a:t>th</a:t>
            </a:r>
            <a:r>
              <a:rPr b="0" dirty="0" sz="1200" i="0" lang="en-US">
                <a:solidFill>
                  <a:srgbClr val="A52A2A"/>
                </a:solidFill>
                <a:effectLst/>
                <a:latin typeface="Consolas" panose="020B0609020204030204" pitchFamily="49" charset="0"/>
              </a:rPr>
              <a:t>, td </a:t>
            </a:r>
            <a:r>
              <a:rPr b="0" dirty="0" sz="1200" i="0" lang="en-US">
                <a:solidFill>
                  <a:srgbClr val="000000"/>
                </a:solidFill>
                <a:effectLst/>
                <a:latin typeface="Consolas" panose="020B0609020204030204" pitchFamily="49" charset="0"/>
              </a:rPr>
              <a:t>{</a:t>
            </a:r>
            <a:r>
              <a:rPr b="0" dirty="0" sz="1200" i="0" lang="en-US">
                <a:solidFill>
                  <a:srgbClr val="FF0000"/>
                </a:solidFill>
                <a:effectLst/>
                <a:latin typeface="Consolas" panose="020B0609020204030204" pitchFamily="49" charset="0"/>
              </a:rPr>
              <a:t/>
            </a:r>
            <a:br>
              <a:rPr b="0" dirty="0" sz="1200" i="0" lang="en-US">
                <a:solidFill>
                  <a:srgbClr val="FF0000"/>
                </a:solidFill>
                <a:effectLst/>
                <a:latin typeface="Consolas" panose="020B0609020204030204" pitchFamily="49" charset="0"/>
              </a:rPr>
            </a:br>
            <a:r>
              <a:rPr b="0" dirty="0" sz="1200" i="0" lang="en-US">
                <a:solidFill>
                  <a:srgbClr val="FF0000"/>
                </a:solidFill>
                <a:effectLst/>
                <a:latin typeface="Consolas" panose="020B0609020204030204" pitchFamily="49" charset="0"/>
              </a:rPr>
              <a:t>  border</a:t>
            </a:r>
            <a:r>
              <a:rPr b="0" dirty="0" sz="1200" i="0" lang="en-US">
                <a:solidFill>
                  <a:srgbClr val="000000"/>
                </a:solidFill>
                <a:effectLst/>
                <a:latin typeface="Consolas" panose="020B0609020204030204" pitchFamily="49" charset="0"/>
              </a:rPr>
              <a:t>:</a:t>
            </a:r>
            <a:r>
              <a:rPr b="0" dirty="0" sz="1200" i="0" lang="en-US">
                <a:solidFill>
                  <a:srgbClr val="0000CD"/>
                </a:solidFill>
                <a:effectLst/>
                <a:latin typeface="Consolas" panose="020B0609020204030204" pitchFamily="49" charset="0"/>
              </a:rPr>
              <a:t> 1px solid black</a:t>
            </a:r>
            <a:r>
              <a:rPr b="0" dirty="0" sz="1200" i="0" lang="en-US">
                <a:solidFill>
                  <a:srgbClr val="000000"/>
                </a:solidFill>
                <a:effectLst/>
                <a:latin typeface="Consolas" panose="020B0609020204030204" pitchFamily="49" charset="0"/>
              </a:rPr>
              <a:t>;</a:t>
            </a:r>
          </a:p>
          <a:p>
            <a:pPr indent="0" marL="0">
              <a:lnSpc>
                <a:spcPct val="100000"/>
              </a:lnSpc>
              <a:spcBef>
                <a:spcPts val="0"/>
              </a:spcBef>
              <a:buNone/>
            </a:pPr>
            <a:r>
              <a:rPr b="0" dirty="0" sz="1200" i="0" lang="en-US">
                <a:solidFill>
                  <a:srgbClr val="000000"/>
                </a:solidFill>
                <a:effectLst/>
                <a:latin typeface="Consolas" panose="020B0609020204030204" pitchFamily="49" charset="0"/>
              </a:rPr>
              <a:t>  </a:t>
            </a:r>
            <a:r>
              <a:rPr b="0" dirty="0" sz="1200" i="0" lang="en-IN">
                <a:solidFill>
                  <a:srgbClr val="FF0000"/>
                </a:solidFill>
                <a:effectLst/>
                <a:latin typeface="Consolas" panose="020B0609020204030204" pitchFamily="49" charset="0"/>
              </a:rPr>
              <a:t>border-collapse</a:t>
            </a:r>
            <a:r>
              <a:rPr b="0" dirty="0" sz="1200" i="0" lang="en-IN">
                <a:solidFill>
                  <a:srgbClr val="000000"/>
                </a:solidFill>
                <a:effectLst/>
                <a:latin typeface="Consolas" panose="020B0609020204030204" pitchFamily="49" charset="0"/>
              </a:rPr>
              <a:t>:</a:t>
            </a:r>
            <a:r>
              <a:rPr b="0" dirty="0" sz="1200" i="0" lang="en-IN">
                <a:solidFill>
                  <a:srgbClr val="0000CD"/>
                </a:solidFill>
                <a:effectLst/>
                <a:latin typeface="Consolas" panose="020B0609020204030204" pitchFamily="49" charset="0"/>
              </a:rPr>
              <a:t> collapse</a:t>
            </a:r>
            <a:r>
              <a:rPr b="0" dirty="0" sz="1200" i="0" lang="en-IN">
                <a:solidFill>
                  <a:srgbClr val="000000"/>
                </a:solidFill>
                <a:effectLst/>
                <a:latin typeface="Consolas" panose="020B0609020204030204" pitchFamily="49" charset="0"/>
              </a:rPr>
              <a:t>;</a:t>
            </a:r>
            <a:r>
              <a:rPr b="0" dirty="0" sz="1200" i="0" lang="en-US">
                <a:solidFill>
                  <a:srgbClr val="FF0000"/>
                </a:solidFill>
                <a:effectLst/>
                <a:latin typeface="Consolas" panose="020B0609020204030204" pitchFamily="49" charset="0"/>
              </a:rPr>
              <a:t/>
            </a:r>
            <a:br>
              <a:rPr b="0" dirty="0" sz="1200" i="0" lang="en-US">
                <a:solidFill>
                  <a:srgbClr val="FF0000"/>
                </a:solidFill>
                <a:effectLst/>
                <a:latin typeface="Consolas" panose="020B0609020204030204" pitchFamily="49" charset="0"/>
              </a:rPr>
            </a:br>
            <a:r>
              <a:rPr b="0" dirty="0" sz="1200" i="0" lang="en-US">
                <a:solidFill>
                  <a:srgbClr val="000000"/>
                </a:solidFill>
                <a:effectLst/>
                <a:latin typeface="Consolas" panose="020B0609020204030204" pitchFamily="49" charset="0"/>
              </a:rPr>
              <a:t>}</a:t>
            </a:r>
          </a:p>
          <a:p>
            <a:pPr indent="0" marL="0">
              <a:lnSpc>
                <a:spcPct val="100000"/>
              </a:lnSpc>
              <a:spcBef>
                <a:spcPts val="0"/>
              </a:spcBef>
              <a:buNone/>
            </a:pPr>
            <a:r>
              <a:rPr b="0" dirty="0" sz="1200" i="0" lang="en-IN" err="1">
                <a:solidFill>
                  <a:srgbClr val="A52A2A"/>
                </a:solidFill>
                <a:effectLst/>
                <a:latin typeface="Consolas" panose="020B0609020204030204" pitchFamily="49" charset="0"/>
              </a:rPr>
              <a:t>th</a:t>
            </a:r>
            <a:r>
              <a:rPr b="0" dirty="0" sz="1200" i="0" lang="en-IN">
                <a:solidFill>
                  <a:srgbClr val="A52A2A"/>
                </a:solidFill>
                <a:effectLst/>
                <a:latin typeface="Consolas" panose="020B0609020204030204" pitchFamily="49" charset="0"/>
              </a:rPr>
              <a:t>, td </a:t>
            </a:r>
            <a:r>
              <a:rPr b="0" dirty="0" sz="1200" i="0" lang="en-IN">
                <a:solidFill>
                  <a:srgbClr val="000000"/>
                </a:solidFill>
                <a:effectLst/>
                <a:latin typeface="Consolas" panose="020B0609020204030204" pitchFamily="49" charset="0"/>
              </a:rPr>
              <a:t>{</a:t>
            </a:r>
            <a:r>
              <a:rPr b="0" dirty="0" sz="1200" i="0" lang="en-IN">
                <a:solidFill>
                  <a:srgbClr val="FF0000"/>
                </a:solidFill>
                <a:effectLst/>
                <a:latin typeface="Consolas" panose="020B0609020204030204" pitchFamily="49" charset="0"/>
              </a:rPr>
              <a:t/>
            </a:r>
            <a:br>
              <a:rPr b="0" dirty="0" sz="1200" i="0" lang="en-IN">
                <a:solidFill>
                  <a:srgbClr val="FF0000"/>
                </a:solidFill>
                <a:effectLst/>
                <a:latin typeface="Consolas" panose="020B0609020204030204" pitchFamily="49" charset="0"/>
              </a:rPr>
            </a:br>
            <a:r>
              <a:rPr b="0" dirty="0" sz="1200" i="0" lang="en-IN">
                <a:solidFill>
                  <a:srgbClr val="FF0000"/>
                </a:solidFill>
                <a:effectLst/>
                <a:latin typeface="Consolas" panose="020B0609020204030204" pitchFamily="49" charset="0"/>
              </a:rPr>
              <a:t>  padding</a:t>
            </a:r>
            <a:r>
              <a:rPr b="0" dirty="0" sz="1200" i="0" lang="en-IN">
                <a:solidFill>
                  <a:srgbClr val="000000"/>
                </a:solidFill>
                <a:effectLst/>
                <a:latin typeface="Consolas" panose="020B0609020204030204" pitchFamily="49" charset="0"/>
              </a:rPr>
              <a:t>:</a:t>
            </a:r>
            <a:r>
              <a:rPr b="0" dirty="0" sz="1200" i="0" lang="en-IN">
                <a:solidFill>
                  <a:srgbClr val="0000CD"/>
                </a:solidFill>
                <a:effectLst/>
                <a:latin typeface="Consolas" panose="020B0609020204030204" pitchFamily="49" charset="0"/>
              </a:rPr>
              <a:t> 5px</a:t>
            </a:r>
            <a:r>
              <a:rPr b="0" dirty="0" sz="1200" i="0" lang="en-IN">
                <a:solidFill>
                  <a:srgbClr val="000000"/>
                </a:solidFill>
                <a:effectLst/>
                <a:latin typeface="Consolas" panose="020B0609020204030204" pitchFamily="49" charset="0"/>
              </a:rPr>
              <a:t>;</a:t>
            </a:r>
          </a:p>
          <a:p>
            <a:pPr indent="0" marL="0">
              <a:lnSpc>
                <a:spcPct val="100000"/>
              </a:lnSpc>
              <a:spcBef>
                <a:spcPts val="0"/>
              </a:spcBef>
              <a:buNone/>
            </a:pPr>
            <a:r>
              <a:rPr b="0" dirty="0" sz="1200" i="0" lang="en-IN">
                <a:solidFill>
                  <a:srgbClr val="FF0000"/>
                </a:solidFill>
                <a:effectLst/>
                <a:latin typeface="Consolas" panose="020B0609020204030204" pitchFamily="49" charset="0"/>
              </a:rPr>
              <a:t>  text-align</a:t>
            </a:r>
            <a:r>
              <a:rPr b="0" dirty="0" sz="1200" i="0" lang="en-IN">
                <a:solidFill>
                  <a:srgbClr val="000000"/>
                </a:solidFill>
                <a:effectLst/>
                <a:latin typeface="Consolas" panose="020B0609020204030204" pitchFamily="49" charset="0"/>
              </a:rPr>
              <a:t>:</a:t>
            </a:r>
            <a:r>
              <a:rPr b="0" dirty="0" sz="1200" i="0" lang="en-IN">
                <a:solidFill>
                  <a:srgbClr val="0000CD"/>
                </a:solidFill>
                <a:effectLst/>
                <a:latin typeface="Consolas" panose="020B0609020204030204" pitchFamily="49" charset="0"/>
              </a:rPr>
              <a:t> left</a:t>
            </a:r>
            <a:r>
              <a:rPr b="0" dirty="0" sz="1200" i="0" lang="en-IN">
                <a:solidFill>
                  <a:srgbClr val="000000"/>
                </a:solidFill>
                <a:effectLst/>
                <a:latin typeface="Consolas" panose="020B0609020204030204" pitchFamily="49" charset="0"/>
              </a:rPr>
              <a:t>;</a:t>
            </a:r>
            <a:r>
              <a:rPr b="0" dirty="0" sz="1200" i="0" lang="en-IN">
                <a:solidFill>
                  <a:srgbClr val="FF0000"/>
                </a:solidFill>
                <a:effectLst/>
                <a:latin typeface="Consolas" panose="020B0609020204030204" pitchFamily="49" charset="0"/>
              </a:rPr>
              <a:t/>
            </a:r>
            <a:br>
              <a:rPr b="0" dirty="0" sz="1200" i="0" lang="en-IN">
                <a:solidFill>
                  <a:srgbClr val="FF0000"/>
                </a:solidFill>
                <a:effectLst/>
                <a:latin typeface="Consolas" panose="020B0609020204030204" pitchFamily="49" charset="0"/>
              </a:rPr>
            </a:br>
            <a:r>
              <a:rPr b="0" dirty="0" sz="1200" i="0" lang="en-IN">
                <a:solidFill>
                  <a:srgbClr val="000000"/>
                </a:solidFill>
                <a:effectLst/>
                <a:latin typeface="Consolas" panose="020B0609020204030204" pitchFamily="49" charset="0"/>
              </a:rPr>
              <a:t>}</a:t>
            </a:r>
            <a:endParaRPr b="0" dirty="0" sz="1200" i="0" lang="en-US">
              <a:solidFill>
                <a:srgbClr val="000000"/>
              </a:solidFill>
              <a:effectLst/>
              <a:latin typeface="Consolas" panose="020B0609020204030204" pitchFamily="49" charset="0"/>
            </a:endParaRPr>
          </a:p>
          <a:p>
            <a:pPr indent="0" marL="0">
              <a:lnSpc>
                <a:spcPct val="10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/style</a:t>
            </a:r>
            <a:r>
              <a:rPr b="0" dirty="0" sz="1200" i="0" lang="en-US">
                <a:solidFill>
                  <a:srgbClr val="0000CD"/>
                </a:solidFill>
                <a:effectLst/>
                <a:latin typeface="Consolas" panose="020B0609020204030204" pitchFamily="49" charset="0"/>
              </a:rPr>
              <a:t>&gt;</a:t>
            </a:r>
            <a:r>
              <a:rPr dirty="0" sz="1200" lang="en-US"/>
              <a:t/>
            </a:r>
            <a:br>
              <a:rPr dirty="0" sz="1200" lang="en-US"/>
            </a:br>
            <a:endParaRPr dirty="0" sz="1200" lang="en-US"/>
          </a:p>
          <a:p>
            <a:pPr indent="0" marL="0">
              <a:lnSpc>
                <a:spcPct val="10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200" i="0" lang="en-US">
              <a:solidFill>
                <a:srgbClr val="0000CD"/>
              </a:solidFill>
              <a:effectLst/>
              <a:latin typeface="Consolas" panose="020B0609020204030204" pitchFamily="49" charset="0"/>
            </a:endParaRPr>
          </a:p>
          <a:p>
            <a:pPr algn="l" indent="0" marL="0">
              <a:lnSpc>
                <a:spcPct val="10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table</a:t>
            </a:r>
            <a:r>
              <a:rPr b="0" dirty="0" sz="1200" i="0" lang="en-US">
                <a:solidFill>
                  <a:srgbClr val="FF0000"/>
                </a:solidFill>
                <a:effectLst/>
                <a:latin typeface="Consolas" panose="020B0609020204030204" pitchFamily="49" charset="0"/>
              </a:rPr>
              <a:t> style</a:t>
            </a:r>
            <a:r>
              <a:rPr b="0" dirty="0" sz="1200" i="0" lang="en-US">
                <a:solidFill>
                  <a:srgbClr val="0000CD"/>
                </a:solidFill>
                <a:effectLst/>
                <a:latin typeface="Consolas" panose="020B0609020204030204" pitchFamily="49" charset="0"/>
              </a:rPr>
              <a:t>="width:100%"&gt;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tr</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err="1">
                <a:solidFill>
                  <a:srgbClr val="A52A2A"/>
                </a:solidFill>
                <a:effectLst/>
                <a:latin typeface="Consolas" panose="020B0609020204030204" pitchFamily="49" charset="0"/>
              </a:rPr>
              <a:t>th</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Name</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t>
            </a:r>
            <a:r>
              <a:rPr b="0" dirty="0" sz="1200" i="0" lang="en-US" err="1">
                <a:solidFill>
                  <a:srgbClr val="A52A2A"/>
                </a:solidFill>
                <a:effectLst/>
                <a:latin typeface="Consolas" panose="020B0609020204030204" pitchFamily="49" charset="0"/>
              </a:rPr>
              <a:t>th</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err="1">
                <a:solidFill>
                  <a:srgbClr val="A52A2A"/>
                </a:solidFill>
                <a:effectLst/>
                <a:latin typeface="Consolas" panose="020B0609020204030204" pitchFamily="49" charset="0"/>
              </a:rPr>
              <a:t>th</a:t>
            </a:r>
            <a:r>
              <a:rPr b="0" dirty="0" sz="1200" i="0" lang="en-US">
                <a:solidFill>
                  <a:srgbClr val="FF0000"/>
                </a:solidFill>
                <a:effectLst/>
                <a:latin typeface="Consolas" panose="020B0609020204030204" pitchFamily="49" charset="0"/>
              </a:rPr>
              <a:t> </a:t>
            </a:r>
            <a:r>
              <a:rPr b="0" dirty="0" sz="1200" i="0" lang="en-US" err="1">
                <a:solidFill>
                  <a:srgbClr val="FF0000"/>
                </a:solidFill>
                <a:effectLst/>
                <a:latin typeface="Consolas" panose="020B0609020204030204" pitchFamily="49" charset="0"/>
              </a:rPr>
              <a:t>colspan</a:t>
            </a:r>
            <a:r>
              <a:rPr b="0" dirty="0" sz="1200" i="0" lang="en-US">
                <a:solidFill>
                  <a:srgbClr val="0000CD"/>
                </a:solidFill>
                <a:effectLst/>
                <a:latin typeface="Consolas" panose="020B0609020204030204" pitchFamily="49" charset="0"/>
              </a:rPr>
              <a:t>="2"&gt;</a:t>
            </a:r>
            <a:r>
              <a:rPr b="0" dirty="0" sz="1200" i="0" lang="en-US">
                <a:solidFill>
                  <a:srgbClr val="000000"/>
                </a:solidFill>
                <a:effectLst/>
                <a:latin typeface="Consolas" panose="020B0609020204030204" pitchFamily="49" charset="0"/>
              </a:rPr>
              <a:t>Telephone</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t>
            </a:r>
            <a:r>
              <a:rPr b="0" dirty="0" sz="1200" i="0" lang="en-US" err="1">
                <a:solidFill>
                  <a:srgbClr val="A52A2A"/>
                </a:solidFill>
                <a:effectLst/>
                <a:latin typeface="Consolas" panose="020B0609020204030204" pitchFamily="49" charset="0"/>
              </a:rPr>
              <a:t>th</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/tr</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tr</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td</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Bill Gates</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td</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55577854</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td</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55577855</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/tr</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/table</a:t>
            </a:r>
            <a:r>
              <a:rPr b="0" dirty="0" sz="1200" i="0" lang="en-US">
                <a:solidFill>
                  <a:srgbClr val="0000CD"/>
                </a:solidFill>
                <a:effectLst/>
                <a:latin typeface="Consolas" panose="020B0609020204030204" pitchFamily="49" charset="0"/>
              </a:rPr>
              <a:t>&gt;</a:t>
            </a:r>
          </a:p>
          <a:p>
            <a:pPr algn="l" indent="0" marL="0">
              <a:lnSpc>
                <a:spcPct val="100000"/>
              </a:lnSpc>
              <a:spcBef>
                <a:spcPts val="0"/>
              </a:spcBef>
              <a:buNone/>
            </a:pPr>
            <a:endParaRPr dirty="0" sz="1200" lang="en-IN">
              <a:solidFill>
                <a:srgbClr val="0000CD"/>
              </a:solidFill>
              <a:latin typeface="Consolas" panose="020B0609020204030204" pitchFamily="49" charset="0"/>
            </a:endParaRPr>
          </a:p>
          <a:p>
            <a:pPr algn="l" indent="0" marL="0">
              <a:lnSpc>
                <a:spcPct val="10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IN">
              <a:solidFill>
                <a:srgbClr val="0000CD"/>
              </a:solidFill>
              <a:latin typeface="Consolas" panose="020B0609020204030204" pitchFamily="49" charset="0"/>
            </a:endParaRPr>
          </a:p>
          <a:p>
            <a:pPr algn="l" indent="0" marL="0">
              <a:lnSpc>
                <a:spcPct val="10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sp>
        <p:nvSpPr>
          <p:cNvPr id="1049415" name="Rectangle 2"/>
          <p:cNvSpPr>
            <a:spLocks noChangeArrowheads="1"/>
          </p:cNvSpPr>
          <p:nvPr/>
        </p:nvSpPr>
        <p:spPr bwMode="auto">
          <a:xfrm>
            <a:off x="4518734" y="735045"/>
            <a:ext cx="7031114" cy="1261884"/>
          </a:xfrm>
          <a:prstGeom prst="rect"/>
          <a:noFill/>
          <a:ln>
            <a:noFill/>
          </a:ln>
          <a:effectLst/>
        </p:spPr>
        <p:txBody>
          <a:bodyPr anchor="ctr" anchorCtr="0" bIns="45720" compatLnSpc="1" lIns="91440" numCol="1" rIns="91440" tIns="45720" vert="horz" wrap="square">
            <a:prstTxWarp prst="textNoShape"/>
            <a:spAutoFit/>
          </a:bodyPr>
          <a:p>
            <a:pPr defTabSz="914400" eaLnBrk="0" fontAlgn="base" hangingPunct="0" lvl="0">
              <a:lnSpc>
                <a:spcPct val="200000"/>
              </a:lnSpc>
              <a:spcBef>
                <a:spcPct val="0"/>
              </a:spcBef>
              <a:spcAft>
                <a:spcPct val="0"/>
              </a:spcAft>
            </a:pPr>
            <a:r>
              <a:rPr altLang="en-US" b="1" dirty="0" sz="1400" lang="en-US">
                <a:solidFill>
                  <a:schemeClr val="accent3">
                    <a:lumMod val="75000"/>
                  </a:schemeClr>
                </a:solidFill>
                <a:latin typeface="Verdana" panose="020B0604030504040204" pitchFamily="34" charset="0"/>
                <a:ea typeface="Verdana" panose="020B0604030504040204" pitchFamily="34" charset="0"/>
              </a:rPr>
              <a:t>Cell that spans many columns</a:t>
            </a:r>
          </a:p>
          <a:p>
            <a:pPr defTabSz="914400" eaLnBrk="0" fontAlgn="base" hangingPunct="0" lvl="0">
              <a:lnSpc>
                <a:spcPct val="200000"/>
              </a:lnSpc>
              <a:spcBef>
                <a:spcPct val="0"/>
              </a:spcBef>
              <a:spcAft>
                <a:spcPct val="0"/>
              </a:spcAft>
            </a:pPr>
            <a:r>
              <a:rPr altLang="en-US" dirty="0" sz="1200" lang="en-US">
                <a:latin typeface="Verdana" panose="020B0604030504040204" pitchFamily="34" charset="0"/>
                <a:ea typeface="Verdana" panose="020B0604030504040204" pitchFamily="34" charset="0"/>
              </a:rPr>
              <a:t>To make a cell span more than one column, use the </a:t>
            </a:r>
            <a:r>
              <a:rPr altLang="en-US" dirty="0" sz="1200" lang="en-US" err="1">
                <a:latin typeface="Verdana" panose="020B0604030504040204" pitchFamily="34" charset="0"/>
                <a:ea typeface="Verdana" panose="020B0604030504040204" pitchFamily="34" charset="0"/>
              </a:rPr>
              <a:t>colspan</a:t>
            </a:r>
            <a:r>
              <a:rPr altLang="en-US" dirty="0" sz="1200" lang="en-US">
                <a:latin typeface="Verdana" panose="020B0604030504040204" pitchFamily="34" charset="0"/>
                <a:ea typeface="Verdana" panose="020B0604030504040204" pitchFamily="34" charset="0"/>
              </a:rPr>
              <a:t> attribute:</a:t>
            </a:r>
          </a:p>
          <a:p>
            <a:pPr defTabSz="914400" eaLnBrk="0" fontAlgn="base" hangingPunct="0" lvl="0">
              <a:lnSpc>
                <a:spcPct val="200000"/>
              </a:lnSpc>
              <a:spcBef>
                <a:spcPct val="0"/>
              </a:spcBef>
              <a:spcAft>
                <a:spcPct val="0"/>
              </a:spcAft>
            </a:pPr>
            <a:endParaRPr altLang="en-US" dirty="0" sz="1200" lang="en-US">
              <a:solidFill>
                <a:schemeClr val="accent6">
                  <a:lumMod val="60000"/>
                  <a:lumOff val="40000"/>
                </a:schemeClr>
              </a:solidFill>
              <a:latin typeface="Verdana" panose="020B0604030504040204" pitchFamily="34" charset="0"/>
              <a:ea typeface="Verdana" panose="020B0604030504040204" pitchFamily="34" charset="0"/>
            </a:endParaRPr>
          </a:p>
        </p:txBody>
      </p:sp>
      <p:pic>
        <p:nvPicPr>
          <p:cNvPr id="2097173" name="Picture 4"/>
          <p:cNvPicPr>
            <a:picLocks noChangeAspect="1"/>
          </p:cNvPicPr>
          <p:nvPr/>
        </p:nvPicPr>
        <p:blipFill rotWithShape="1">
          <a:blip xmlns:r="http://schemas.openxmlformats.org/officeDocument/2006/relationships" r:embed="rId1"/>
          <a:srcRect l="50000" t="25372" r="680" b="17023"/>
          <a:stretch>
            <a:fillRect/>
          </a:stretch>
        </p:blipFill>
        <p:spPr>
          <a:xfrm>
            <a:off x="4657818" y="2041864"/>
            <a:ext cx="6013142" cy="3950564"/>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415">
                                            <p:txEl>
                                              <p:pRg st="0" end="0"/>
                                            </p:txEl>
                                          </p:spTgt>
                                        </p:tgtEl>
                                        <p:attrNameLst>
                                          <p:attrName>style.visibility</p:attrName>
                                        </p:attrNameLst>
                                      </p:cBhvr>
                                      <p:to>
                                        <p:strVal val="visible"/>
                                      </p:to>
                                    </p:set>
                                    <p:anim calcmode="lin" valueType="num">
                                      <p:cBhvr additive="base">
                                        <p:cTn dur="500" fill="hold" id="7"/>
                                        <p:tgtEl>
                                          <p:spTgt spid="104941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4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415">
                                            <p:txEl>
                                              <p:pRg st="1" end="1"/>
                                            </p:txEl>
                                          </p:spTgt>
                                        </p:tgtEl>
                                        <p:attrNameLst>
                                          <p:attrName>style.visibility</p:attrName>
                                        </p:attrNameLst>
                                      </p:cBhvr>
                                      <p:to>
                                        <p:strVal val="visible"/>
                                      </p:to>
                                    </p:set>
                                    <p:anim calcmode="lin" valueType="num">
                                      <p:cBhvr additive="base">
                                        <p:cTn dur="500" fill="hold" id="13"/>
                                        <p:tgtEl>
                                          <p:spTgt spid="1049415">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41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15"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429" name=""/>
        <p:cNvGrpSpPr/>
        <p:nvPr/>
      </p:nvGrpSpPr>
      <p:grpSpPr>
        <a:xfrm>
          <a:off x="0" y="0"/>
          <a:ext cx="0" cy="0"/>
          <a:chOff x="0" y="0"/>
          <a:chExt cx="0" cy="0"/>
        </a:xfrm>
      </p:grpSpPr>
      <p:sp>
        <p:nvSpPr>
          <p:cNvPr id="1049416" name="Title 1"/>
          <p:cNvSpPr>
            <a:spLocks noGrp="1"/>
          </p:cNvSpPr>
          <p:nvPr>
            <p:ph type="title"/>
          </p:nvPr>
        </p:nvSpPr>
        <p:spPr>
          <a:xfrm>
            <a:off x="1115704" y="0"/>
            <a:ext cx="4734017" cy="642800"/>
          </a:xfrm>
        </p:spPr>
        <p:txBody>
          <a:bodyPr>
            <a:normAutofit fontScale="90000"/>
          </a:bodyPr>
          <a:p>
            <a:r>
              <a:rPr cap="none" dirty="0" sz="3200" lang="en-US">
                <a:solidFill>
                  <a:srgbClr val="FF0000"/>
                </a:solidFill>
              </a:rPr>
              <a:t>HTML Tables</a:t>
            </a:r>
            <a:endParaRPr cap="none" dirty="0" sz="3200" lang="en-IN">
              <a:solidFill>
                <a:srgbClr val="FF0000"/>
              </a:solidFill>
            </a:endParaRPr>
          </a:p>
        </p:txBody>
      </p:sp>
      <p:sp>
        <p:nvSpPr>
          <p:cNvPr id="1049417" name="Content Placeholder 2"/>
          <p:cNvSpPr>
            <a:spLocks noGrp="1"/>
          </p:cNvSpPr>
          <p:nvPr>
            <p:ph idx="1"/>
          </p:nvPr>
        </p:nvSpPr>
        <p:spPr>
          <a:xfrm>
            <a:off x="286990" y="600501"/>
            <a:ext cx="3542060" cy="6128773"/>
          </a:xfrm>
          <a:solidFill>
            <a:schemeClr val="accent1">
              <a:lumMod val="40000"/>
              <a:lumOff val="60000"/>
            </a:schemeClr>
          </a:solidFill>
        </p:spPr>
        <p:txBody>
          <a:bodyPr>
            <a:noAutofit/>
          </a:bodyPr>
          <a:p>
            <a:pPr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!DOCTYPE</a:t>
            </a:r>
            <a:r>
              <a:rPr b="0" dirty="0" sz="1100" i="0" lang="en-US">
                <a:solidFill>
                  <a:srgbClr val="FF0000"/>
                </a:solidFill>
                <a:effectLst/>
                <a:latin typeface="Consolas" panose="020B0609020204030204" pitchFamily="49" charset="0"/>
              </a:rPr>
              <a:t> html</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html lang = </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en</a:t>
            </a:r>
            <a:r>
              <a:rPr b="0" dirty="0" sz="1100" i="0" lang="en-IN">
                <a:solidFill>
                  <a:srgbClr val="0000CD"/>
                </a:solidFill>
                <a:effectLst/>
                <a:latin typeface="Consolas" panose="020B0609020204030204" pitchFamily="49" charset="0"/>
              </a:rPr>
              <a:t>-US"</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head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title</a:t>
            </a:r>
            <a:r>
              <a:rPr b="0" dirty="0" sz="1100" i="0" lang="en-US">
                <a:solidFill>
                  <a:srgbClr val="0000CD"/>
                </a:solidFill>
                <a:effectLst/>
                <a:latin typeface="Consolas" panose="020B0609020204030204" pitchFamily="49" charset="0"/>
              </a:rPr>
              <a:t>&gt;</a:t>
            </a:r>
            <a:r>
              <a:rPr dirty="0" sz="1100" lang="en-US">
                <a:solidFill>
                  <a:srgbClr val="000000"/>
                </a:solidFill>
                <a:latin typeface="Consolas" panose="020B0609020204030204" pitchFamily="49" charset="0"/>
              </a:rPr>
              <a:t>Table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/title</a:t>
            </a:r>
            <a:r>
              <a:rPr b="0" dirty="0" sz="11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100" i="0" lang="en-US">
              <a:solidFill>
                <a:srgbClr val="0000CD"/>
              </a:solidFill>
              <a:effectLst/>
              <a:latin typeface="Consolas" panose="020B0609020204030204" pitchFamily="49" charset="0"/>
            </a:endParaRPr>
          </a:p>
          <a:p>
            <a:pPr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style</a:t>
            </a:r>
            <a:r>
              <a:rPr b="0" dirty="0" sz="1100" i="0" lang="en-US">
                <a:solidFill>
                  <a:srgbClr val="0000CD"/>
                </a:solidFill>
                <a:effectLst/>
                <a:latin typeface="Consolas" panose="020B0609020204030204" pitchFamily="49" charset="0"/>
              </a:rPr>
              <a:t>&gt;</a:t>
            </a:r>
          </a:p>
          <a:p>
            <a:pPr indent="0" marL="0">
              <a:lnSpc>
                <a:spcPct val="100000"/>
              </a:lnSpc>
              <a:spcBef>
                <a:spcPts val="0"/>
              </a:spcBef>
              <a:buNone/>
            </a:pPr>
            <a:r>
              <a:rPr b="0" dirty="0" sz="1100" i="0" lang="en-US">
                <a:solidFill>
                  <a:srgbClr val="A52A2A"/>
                </a:solidFill>
                <a:effectLst/>
                <a:latin typeface="Consolas" panose="020B0609020204030204" pitchFamily="49" charset="0"/>
              </a:rPr>
              <a:t>table, </a:t>
            </a:r>
            <a:r>
              <a:rPr b="0" dirty="0" sz="1100" i="0" lang="en-US" err="1">
                <a:solidFill>
                  <a:srgbClr val="A52A2A"/>
                </a:solidFill>
                <a:effectLst/>
                <a:latin typeface="Consolas" panose="020B0609020204030204" pitchFamily="49" charset="0"/>
              </a:rPr>
              <a:t>th</a:t>
            </a:r>
            <a:r>
              <a:rPr b="0" dirty="0" sz="1100" i="0" lang="en-US">
                <a:solidFill>
                  <a:srgbClr val="A52A2A"/>
                </a:solidFill>
                <a:effectLst/>
                <a:latin typeface="Consolas" panose="020B0609020204030204" pitchFamily="49" charset="0"/>
              </a:rPr>
              <a:t>, td </a:t>
            </a:r>
            <a:r>
              <a:rPr b="0" dirty="0" sz="1100" i="0" lang="en-US">
                <a:solidFill>
                  <a:srgbClr val="000000"/>
                </a:solidFill>
                <a:effectLst/>
                <a:latin typeface="Consolas" panose="020B0609020204030204" pitchFamily="49" charset="0"/>
              </a:rPr>
              <a:t>{</a:t>
            </a:r>
            <a:r>
              <a:rPr b="0" dirty="0" sz="1100" i="0" lang="en-US">
                <a:solidFill>
                  <a:srgbClr val="FF0000"/>
                </a:solidFill>
                <a:effectLst/>
                <a:latin typeface="Consolas" panose="020B0609020204030204" pitchFamily="49" charset="0"/>
              </a:rPr>
              <a:t/>
            </a:r>
            <a:br>
              <a:rPr b="0" dirty="0" sz="1100" i="0" lang="en-US">
                <a:solidFill>
                  <a:srgbClr val="FF0000"/>
                </a:solidFill>
                <a:effectLst/>
                <a:latin typeface="Consolas" panose="020B0609020204030204" pitchFamily="49" charset="0"/>
              </a:rPr>
            </a:br>
            <a:r>
              <a:rPr b="0" dirty="0" sz="1100" i="0" lang="en-US">
                <a:solidFill>
                  <a:srgbClr val="FF0000"/>
                </a:solidFill>
                <a:effectLst/>
                <a:latin typeface="Consolas" panose="020B0609020204030204" pitchFamily="49" charset="0"/>
              </a:rPr>
              <a:t>  border</a:t>
            </a:r>
            <a:r>
              <a:rPr b="0" dirty="0" sz="1100" i="0" lang="en-US">
                <a:solidFill>
                  <a:srgbClr val="000000"/>
                </a:solidFill>
                <a:effectLst/>
                <a:latin typeface="Consolas" panose="020B0609020204030204" pitchFamily="49" charset="0"/>
              </a:rPr>
              <a:t>:</a:t>
            </a:r>
            <a:r>
              <a:rPr b="0" dirty="0" sz="1100" i="0" lang="en-US">
                <a:solidFill>
                  <a:srgbClr val="0000CD"/>
                </a:solidFill>
                <a:effectLst/>
                <a:latin typeface="Consolas" panose="020B0609020204030204" pitchFamily="49" charset="0"/>
              </a:rPr>
              <a:t> 1px solid black</a:t>
            </a:r>
            <a:r>
              <a:rPr b="0" dirty="0" sz="1100" i="0" lang="en-US">
                <a:solidFill>
                  <a:srgbClr val="000000"/>
                </a:solidFill>
                <a:effectLst/>
                <a:latin typeface="Consolas" panose="020B0609020204030204" pitchFamily="49" charset="0"/>
              </a:rPr>
              <a:t>;</a:t>
            </a:r>
          </a:p>
          <a:p>
            <a:pPr indent="0" marL="0">
              <a:lnSpc>
                <a:spcPct val="100000"/>
              </a:lnSpc>
              <a:spcBef>
                <a:spcPts val="0"/>
              </a:spcBef>
              <a:buNone/>
            </a:pPr>
            <a:r>
              <a:rPr b="0" dirty="0" sz="1100" i="0" lang="en-US">
                <a:solidFill>
                  <a:srgbClr val="000000"/>
                </a:solidFill>
                <a:effectLst/>
                <a:latin typeface="Consolas" panose="020B0609020204030204" pitchFamily="49" charset="0"/>
              </a:rPr>
              <a:t>  </a:t>
            </a:r>
            <a:r>
              <a:rPr b="0" dirty="0" sz="1100" i="0" lang="en-IN">
                <a:solidFill>
                  <a:srgbClr val="FF0000"/>
                </a:solidFill>
                <a:effectLst/>
                <a:latin typeface="Consolas" panose="020B0609020204030204" pitchFamily="49" charset="0"/>
              </a:rPr>
              <a:t>border-collapse</a:t>
            </a:r>
            <a:r>
              <a:rPr b="0" dirty="0" sz="1100" i="0" lang="en-IN">
                <a:solidFill>
                  <a:srgbClr val="000000"/>
                </a:solidFill>
                <a:effectLst/>
                <a:latin typeface="Consolas" panose="020B0609020204030204" pitchFamily="49" charset="0"/>
              </a:rPr>
              <a:t>:</a:t>
            </a:r>
            <a:r>
              <a:rPr b="0" dirty="0" sz="1100" i="0" lang="en-IN">
                <a:solidFill>
                  <a:srgbClr val="0000CD"/>
                </a:solidFill>
                <a:effectLst/>
                <a:latin typeface="Consolas" panose="020B0609020204030204" pitchFamily="49" charset="0"/>
              </a:rPr>
              <a:t> collapse</a:t>
            </a:r>
            <a:r>
              <a:rPr b="0" dirty="0" sz="1100" i="0" lang="en-IN">
                <a:solidFill>
                  <a:srgbClr val="000000"/>
                </a:solidFill>
                <a:effectLst/>
                <a:latin typeface="Consolas" panose="020B0609020204030204" pitchFamily="49" charset="0"/>
              </a:rPr>
              <a:t>;</a:t>
            </a:r>
            <a:r>
              <a:rPr b="0" dirty="0" sz="1100" i="0" lang="en-US">
                <a:solidFill>
                  <a:srgbClr val="FF0000"/>
                </a:solidFill>
                <a:effectLst/>
                <a:latin typeface="Consolas" panose="020B0609020204030204" pitchFamily="49" charset="0"/>
              </a:rPr>
              <a:t/>
            </a:r>
            <a:br>
              <a:rPr b="0" dirty="0" sz="1100" i="0" lang="en-US">
                <a:solidFill>
                  <a:srgbClr val="FF0000"/>
                </a:solidFill>
                <a:effectLst/>
                <a:latin typeface="Consolas" panose="020B0609020204030204" pitchFamily="49" charset="0"/>
              </a:rPr>
            </a:br>
            <a:r>
              <a:rPr b="0" dirty="0" sz="1100" i="0" lang="en-US">
                <a:solidFill>
                  <a:srgbClr val="000000"/>
                </a:solidFill>
                <a:effectLst/>
                <a:latin typeface="Consolas" panose="020B0609020204030204" pitchFamily="49" charset="0"/>
              </a:rPr>
              <a:t>}</a:t>
            </a:r>
          </a:p>
          <a:p>
            <a:pPr indent="0" marL="0">
              <a:lnSpc>
                <a:spcPct val="100000"/>
              </a:lnSpc>
              <a:spcBef>
                <a:spcPts val="0"/>
              </a:spcBef>
              <a:buNone/>
            </a:pPr>
            <a:r>
              <a:rPr b="0" dirty="0" sz="1100" i="0" lang="en-IN" err="1">
                <a:solidFill>
                  <a:srgbClr val="A52A2A"/>
                </a:solidFill>
                <a:effectLst/>
                <a:latin typeface="Consolas" panose="020B0609020204030204" pitchFamily="49" charset="0"/>
              </a:rPr>
              <a:t>th</a:t>
            </a:r>
            <a:r>
              <a:rPr b="0" dirty="0" sz="1100" i="0" lang="en-IN">
                <a:solidFill>
                  <a:srgbClr val="A52A2A"/>
                </a:solidFill>
                <a:effectLst/>
                <a:latin typeface="Consolas" panose="020B0609020204030204" pitchFamily="49" charset="0"/>
              </a:rPr>
              <a:t>, td </a:t>
            </a:r>
            <a:r>
              <a:rPr b="0" dirty="0" sz="1100" i="0" lang="en-IN">
                <a:solidFill>
                  <a:srgbClr val="000000"/>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a:r>
            <a:br>
              <a:rPr b="0" dirty="0" sz="1100" i="0" lang="en-IN">
                <a:solidFill>
                  <a:srgbClr val="FF0000"/>
                </a:solidFill>
                <a:effectLst/>
                <a:latin typeface="Consolas" panose="020B0609020204030204" pitchFamily="49" charset="0"/>
              </a:rPr>
            </a:br>
            <a:r>
              <a:rPr b="0" dirty="0" sz="1100" i="0" lang="en-IN">
                <a:solidFill>
                  <a:srgbClr val="FF0000"/>
                </a:solidFill>
                <a:effectLst/>
                <a:latin typeface="Consolas" panose="020B0609020204030204" pitchFamily="49" charset="0"/>
              </a:rPr>
              <a:t>  padding</a:t>
            </a:r>
            <a:r>
              <a:rPr b="0" dirty="0" sz="1100" i="0" lang="en-IN">
                <a:solidFill>
                  <a:srgbClr val="000000"/>
                </a:solidFill>
                <a:effectLst/>
                <a:latin typeface="Consolas" panose="020B0609020204030204" pitchFamily="49" charset="0"/>
              </a:rPr>
              <a:t>:</a:t>
            </a:r>
            <a:r>
              <a:rPr b="0" dirty="0" sz="1100" i="0" lang="en-IN">
                <a:solidFill>
                  <a:srgbClr val="0000CD"/>
                </a:solidFill>
                <a:effectLst/>
                <a:latin typeface="Consolas" panose="020B0609020204030204" pitchFamily="49" charset="0"/>
              </a:rPr>
              <a:t> 5px</a:t>
            </a:r>
            <a:r>
              <a:rPr b="0" dirty="0" sz="1100" i="0" lang="en-IN">
                <a:solidFill>
                  <a:srgbClr val="000000"/>
                </a:solidFill>
                <a:effectLst/>
                <a:latin typeface="Consolas" panose="020B0609020204030204" pitchFamily="49" charset="0"/>
              </a:rPr>
              <a:t>;</a:t>
            </a:r>
          </a:p>
          <a:p>
            <a:pPr indent="0" marL="0">
              <a:lnSpc>
                <a:spcPct val="100000"/>
              </a:lnSpc>
              <a:spcBef>
                <a:spcPts val="0"/>
              </a:spcBef>
              <a:buNone/>
            </a:pPr>
            <a:r>
              <a:rPr b="0" dirty="0" sz="1100" i="0" lang="en-IN">
                <a:solidFill>
                  <a:srgbClr val="FF0000"/>
                </a:solidFill>
                <a:effectLst/>
                <a:latin typeface="Consolas" panose="020B0609020204030204" pitchFamily="49" charset="0"/>
              </a:rPr>
              <a:t>  text-align</a:t>
            </a:r>
            <a:r>
              <a:rPr b="0" dirty="0" sz="1100" i="0" lang="en-IN">
                <a:solidFill>
                  <a:srgbClr val="000000"/>
                </a:solidFill>
                <a:effectLst/>
                <a:latin typeface="Consolas" panose="020B0609020204030204" pitchFamily="49" charset="0"/>
              </a:rPr>
              <a:t>:</a:t>
            </a:r>
            <a:r>
              <a:rPr b="0" dirty="0" sz="1100" i="0" lang="en-IN">
                <a:solidFill>
                  <a:srgbClr val="0000CD"/>
                </a:solidFill>
                <a:effectLst/>
                <a:latin typeface="Consolas" panose="020B0609020204030204" pitchFamily="49" charset="0"/>
              </a:rPr>
              <a:t> left</a:t>
            </a:r>
            <a:r>
              <a:rPr b="0" dirty="0" sz="1100" i="0" lang="en-IN">
                <a:solidFill>
                  <a:srgbClr val="000000"/>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a:r>
            <a:br>
              <a:rPr b="0" dirty="0" sz="1100" i="0" lang="en-IN">
                <a:solidFill>
                  <a:srgbClr val="FF0000"/>
                </a:solidFill>
                <a:effectLst/>
                <a:latin typeface="Consolas" panose="020B0609020204030204" pitchFamily="49" charset="0"/>
              </a:rPr>
            </a:br>
            <a:r>
              <a:rPr b="0" dirty="0" sz="1100" i="0" lang="en-IN">
                <a:solidFill>
                  <a:srgbClr val="000000"/>
                </a:solidFill>
                <a:effectLst/>
                <a:latin typeface="Consolas" panose="020B0609020204030204" pitchFamily="49" charset="0"/>
              </a:rPr>
              <a:t>}</a:t>
            </a:r>
            <a:endParaRPr b="0" dirty="0" sz="1100" i="0" lang="en-US">
              <a:solidFill>
                <a:srgbClr val="000000"/>
              </a:solidFill>
              <a:effectLst/>
              <a:latin typeface="Consolas" panose="020B0609020204030204" pitchFamily="49" charset="0"/>
            </a:endParaRPr>
          </a:p>
          <a:p>
            <a:pPr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/style</a:t>
            </a:r>
            <a:r>
              <a:rPr b="0" dirty="0" sz="1100" i="0" lang="en-US">
                <a:solidFill>
                  <a:srgbClr val="0000CD"/>
                </a:solidFill>
                <a:effectLst/>
                <a:latin typeface="Consolas" panose="020B0609020204030204" pitchFamily="49" charset="0"/>
              </a:rPr>
              <a:t>&gt;</a:t>
            </a:r>
            <a:r>
              <a:rPr dirty="0" sz="1100" lang="en-US"/>
              <a:t/>
            </a:r>
            <a:br>
              <a:rPr dirty="0" sz="1100" lang="en-US"/>
            </a:br>
            <a:endParaRPr dirty="0" sz="1100" lang="en-US"/>
          </a:p>
          <a:p>
            <a:pPr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/head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body</a:t>
            </a:r>
            <a:r>
              <a:rPr b="0" dirty="0" sz="11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100" i="0" lang="en-US">
              <a:solidFill>
                <a:srgbClr val="0000CD"/>
              </a:solidFill>
              <a:effectLst/>
              <a:latin typeface="Consolas" panose="020B0609020204030204" pitchFamily="49" charset="0"/>
            </a:endParaRPr>
          </a:p>
          <a:p>
            <a:pPr algn="l"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table</a:t>
            </a:r>
            <a:r>
              <a:rPr b="0" dirty="0" sz="1100" i="0" lang="en-US">
                <a:solidFill>
                  <a:srgbClr val="FF0000"/>
                </a:solidFill>
                <a:effectLst/>
                <a:latin typeface="Consolas" panose="020B0609020204030204" pitchFamily="49" charset="0"/>
              </a:rPr>
              <a:t> style</a:t>
            </a:r>
            <a:r>
              <a:rPr b="0" dirty="0" sz="1100" i="0" lang="en-US">
                <a:solidFill>
                  <a:srgbClr val="0000CD"/>
                </a:solidFill>
                <a:effectLst/>
                <a:latin typeface="Consolas" panose="020B0609020204030204" pitchFamily="49" charset="0"/>
              </a:rPr>
              <a:t>="width:100%"&gt;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Name: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Bill Gates</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err="1">
                <a:solidFill>
                  <a:srgbClr val="A52A2A"/>
                </a:solidFill>
                <a:effectLst/>
                <a:latin typeface="Consolas" panose="020B0609020204030204" pitchFamily="49" charset="0"/>
              </a:rPr>
              <a:t>th</a:t>
            </a:r>
            <a:r>
              <a:rPr b="0" dirty="0" sz="1100" i="0" lang="en-US">
                <a:solidFill>
                  <a:srgbClr val="FF0000"/>
                </a:solidFill>
                <a:effectLst/>
                <a:latin typeface="Consolas" panose="020B0609020204030204" pitchFamily="49" charset="0"/>
              </a:rPr>
              <a:t> </a:t>
            </a:r>
            <a:r>
              <a:rPr b="0" dirty="0" sz="1100" i="0" lang="en-US" err="1">
                <a:solidFill>
                  <a:srgbClr val="FF0000"/>
                </a:solidFill>
                <a:effectLst/>
                <a:latin typeface="Consolas" panose="020B0609020204030204" pitchFamily="49" charset="0"/>
              </a:rPr>
              <a:t>rowspan</a:t>
            </a:r>
            <a:r>
              <a:rPr b="0" dirty="0" sz="1100" i="0" lang="en-US">
                <a:solidFill>
                  <a:srgbClr val="0000CD"/>
                </a:solidFill>
                <a:effectLst/>
                <a:latin typeface="Consolas" panose="020B0609020204030204" pitchFamily="49" charset="0"/>
              </a:rPr>
              <a:t>="2"&gt;</a:t>
            </a:r>
            <a:r>
              <a:rPr b="0" dirty="0" sz="1100" i="0" lang="en-US">
                <a:solidFill>
                  <a:srgbClr val="000000"/>
                </a:solidFill>
                <a:effectLst/>
                <a:latin typeface="Consolas" panose="020B0609020204030204" pitchFamily="49" charset="0"/>
              </a:rPr>
              <a:t>Telephone: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55577854</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55577855</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/table</a:t>
            </a:r>
            <a:r>
              <a:rPr b="0" dirty="0" sz="1100" i="0" lang="en-US">
                <a:solidFill>
                  <a:srgbClr val="0000CD"/>
                </a:solidFill>
                <a:effectLst/>
                <a:latin typeface="Consolas" panose="020B0609020204030204" pitchFamily="49" charset="0"/>
              </a:rPr>
              <a:t>&gt;</a:t>
            </a:r>
          </a:p>
          <a:p>
            <a:pPr algn="l" indent="0" marL="0">
              <a:lnSpc>
                <a:spcPct val="100000"/>
              </a:lnSpc>
              <a:spcBef>
                <a:spcPts val="0"/>
              </a:spcBef>
              <a:buNone/>
            </a:pPr>
            <a:endParaRPr dirty="0" sz="1100" lang="en-IN">
              <a:solidFill>
                <a:srgbClr val="0000CD"/>
              </a:solidFill>
              <a:latin typeface="Consolas" panose="020B0609020204030204" pitchFamily="49" charset="0"/>
            </a:endParaRPr>
          </a:p>
          <a:p>
            <a:pPr algn="l" indent="0" marL="0">
              <a:lnSpc>
                <a:spcPct val="100000"/>
              </a:lnSpc>
              <a:spcBef>
                <a:spcPts val="0"/>
              </a:spcBef>
              <a:buNone/>
            </a:pPr>
            <a:r>
              <a:rPr b="0" dirty="0" sz="1100" i="0" lang="en-US">
                <a:solidFill>
                  <a:srgbClr val="0000CD"/>
                </a:solidFill>
                <a:effectLst/>
                <a:latin typeface="Consolas" panose="020B0609020204030204" pitchFamily="49" charset="0"/>
              </a:rPr>
              <a:t>&lt;</a:t>
            </a:r>
            <a:r>
              <a:rPr dirty="0" sz="1100" lang="en-US">
                <a:solidFill>
                  <a:srgbClr val="A52A2A"/>
                </a:solidFill>
                <a:latin typeface="Consolas" panose="020B0609020204030204" pitchFamily="49" charset="0"/>
              </a:rPr>
              <a:t>/</a:t>
            </a:r>
            <a:r>
              <a:rPr b="0" dirty="0" sz="1100" i="0" lang="en-US">
                <a:solidFill>
                  <a:srgbClr val="A52A2A"/>
                </a:solidFill>
                <a:effectLst/>
                <a:latin typeface="Consolas" panose="020B0609020204030204" pitchFamily="49" charset="0"/>
              </a:rPr>
              <a:t>body</a:t>
            </a:r>
            <a:r>
              <a:rPr b="0" dirty="0" sz="1100" i="0" lang="en-US">
                <a:solidFill>
                  <a:srgbClr val="0000CD"/>
                </a:solidFill>
                <a:effectLst/>
                <a:latin typeface="Consolas" panose="020B0609020204030204" pitchFamily="49" charset="0"/>
              </a:rPr>
              <a:t>&gt;</a:t>
            </a:r>
            <a:endParaRPr dirty="0" sz="1100" lang="en-IN">
              <a:solidFill>
                <a:srgbClr val="0000CD"/>
              </a:solidFill>
              <a:latin typeface="Consolas" panose="020B0609020204030204" pitchFamily="49" charset="0"/>
            </a:endParaRPr>
          </a:p>
          <a:p>
            <a:pPr algn="l"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/html</a:t>
            </a:r>
            <a:r>
              <a:rPr b="0" dirty="0" sz="1100" i="0" lang="en-US">
                <a:solidFill>
                  <a:srgbClr val="0000CD"/>
                </a:solidFill>
                <a:effectLst/>
                <a:latin typeface="Consolas" panose="020B0609020204030204" pitchFamily="49" charset="0"/>
              </a:rPr>
              <a:t>&gt;</a:t>
            </a:r>
            <a:endParaRPr dirty="0" sz="1100" lang="en-IN"/>
          </a:p>
        </p:txBody>
      </p:sp>
      <p:sp>
        <p:nvSpPr>
          <p:cNvPr id="1049418" name="Rectangle 2"/>
          <p:cNvSpPr>
            <a:spLocks noChangeArrowheads="1"/>
          </p:cNvSpPr>
          <p:nvPr/>
        </p:nvSpPr>
        <p:spPr bwMode="auto">
          <a:xfrm>
            <a:off x="4518734" y="735045"/>
            <a:ext cx="7031114" cy="1261884"/>
          </a:xfrm>
          <a:prstGeom prst="rect"/>
          <a:noFill/>
          <a:ln>
            <a:noFill/>
          </a:ln>
          <a:effectLst/>
        </p:spPr>
        <p:txBody>
          <a:bodyPr anchor="ctr" anchorCtr="0" bIns="45720" compatLnSpc="1" lIns="91440" numCol="1" rIns="91440" tIns="45720" vert="horz" wrap="square">
            <a:prstTxWarp prst="textNoShape"/>
            <a:spAutoFit/>
          </a:bodyPr>
          <a:p>
            <a:pPr defTabSz="914400" eaLnBrk="0" fontAlgn="base" hangingPunct="0" lvl="0">
              <a:lnSpc>
                <a:spcPct val="200000"/>
              </a:lnSpc>
              <a:spcBef>
                <a:spcPct val="0"/>
              </a:spcBef>
              <a:spcAft>
                <a:spcPct val="0"/>
              </a:spcAft>
            </a:pPr>
            <a:r>
              <a:rPr altLang="en-US" b="1" dirty="0" sz="1400" lang="en-US">
                <a:solidFill>
                  <a:schemeClr val="accent3">
                    <a:lumMod val="75000"/>
                  </a:schemeClr>
                </a:solidFill>
                <a:latin typeface="Verdana" panose="020B0604030504040204" pitchFamily="34" charset="0"/>
                <a:ea typeface="Verdana" panose="020B0604030504040204" pitchFamily="34" charset="0"/>
              </a:rPr>
              <a:t>Cell that spans many rows</a:t>
            </a:r>
          </a:p>
          <a:p>
            <a:pPr defTabSz="914400" eaLnBrk="0" fontAlgn="base" hangingPunct="0" lvl="0">
              <a:lnSpc>
                <a:spcPct val="200000"/>
              </a:lnSpc>
              <a:spcBef>
                <a:spcPct val="0"/>
              </a:spcBef>
              <a:spcAft>
                <a:spcPct val="0"/>
              </a:spcAft>
            </a:pPr>
            <a:r>
              <a:rPr altLang="en-US" dirty="0" sz="1200" lang="en-US">
                <a:latin typeface="Verdana" panose="020B0604030504040204" pitchFamily="34" charset="0"/>
                <a:ea typeface="Verdana" panose="020B0604030504040204" pitchFamily="34" charset="0"/>
              </a:rPr>
              <a:t>To make a cell span more than one column, use the </a:t>
            </a:r>
            <a:r>
              <a:rPr altLang="en-US" dirty="0" sz="1200" lang="en-US" err="1">
                <a:latin typeface="Verdana" panose="020B0604030504040204" pitchFamily="34" charset="0"/>
                <a:ea typeface="Verdana" panose="020B0604030504040204" pitchFamily="34" charset="0"/>
              </a:rPr>
              <a:t>rowspan</a:t>
            </a:r>
            <a:r>
              <a:rPr altLang="en-US" dirty="0" sz="1200" lang="en-US">
                <a:latin typeface="Verdana" panose="020B0604030504040204" pitchFamily="34" charset="0"/>
                <a:ea typeface="Verdana" panose="020B0604030504040204" pitchFamily="34" charset="0"/>
              </a:rPr>
              <a:t> attribute</a:t>
            </a:r>
          </a:p>
          <a:p>
            <a:pPr defTabSz="914400" eaLnBrk="0" fontAlgn="base" hangingPunct="0" lvl="0">
              <a:lnSpc>
                <a:spcPct val="200000"/>
              </a:lnSpc>
              <a:spcBef>
                <a:spcPct val="0"/>
              </a:spcBef>
              <a:spcAft>
                <a:spcPct val="0"/>
              </a:spcAft>
            </a:pPr>
            <a:endParaRPr altLang="en-US" dirty="0" sz="1200" lang="en-US">
              <a:solidFill>
                <a:schemeClr val="accent6">
                  <a:lumMod val="60000"/>
                  <a:lumOff val="40000"/>
                </a:schemeClr>
              </a:solidFill>
              <a:latin typeface="Verdana" panose="020B0604030504040204" pitchFamily="34" charset="0"/>
              <a:ea typeface="Verdana" panose="020B0604030504040204" pitchFamily="34" charset="0"/>
            </a:endParaRPr>
          </a:p>
        </p:txBody>
      </p:sp>
      <p:pic>
        <p:nvPicPr>
          <p:cNvPr id="2097174" name="Picture 6"/>
          <p:cNvPicPr>
            <a:picLocks noChangeAspect="1"/>
          </p:cNvPicPr>
          <p:nvPr/>
        </p:nvPicPr>
        <p:blipFill rotWithShape="1">
          <a:blip xmlns:r="http://schemas.openxmlformats.org/officeDocument/2006/relationships" r:embed="rId1"/>
          <a:srcRect l="50000" t="25243" b="12492"/>
          <a:stretch>
            <a:fillRect/>
          </a:stretch>
        </p:blipFill>
        <p:spPr>
          <a:xfrm>
            <a:off x="4586796" y="1966728"/>
            <a:ext cx="6096000" cy="4270159"/>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418">
                                            <p:txEl>
                                              <p:pRg st="0" end="0"/>
                                            </p:txEl>
                                          </p:spTgt>
                                        </p:tgtEl>
                                        <p:attrNameLst>
                                          <p:attrName>style.visibility</p:attrName>
                                        </p:attrNameLst>
                                      </p:cBhvr>
                                      <p:to>
                                        <p:strVal val="visible"/>
                                      </p:to>
                                    </p:set>
                                    <p:anim calcmode="lin" valueType="num">
                                      <p:cBhvr additive="base">
                                        <p:cTn dur="500" fill="hold" id="7"/>
                                        <p:tgtEl>
                                          <p:spTgt spid="104941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4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418">
                                            <p:txEl>
                                              <p:pRg st="1" end="1"/>
                                            </p:txEl>
                                          </p:spTgt>
                                        </p:tgtEl>
                                        <p:attrNameLst>
                                          <p:attrName>style.visibility</p:attrName>
                                        </p:attrNameLst>
                                      </p:cBhvr>
                                      <p:to>
                                        <p:strVal val="visible"/>
                                      </p:to>
                                    </p:set>
                                    <p:anim calcmode="lin" valueType="num">
                                      <p:cBhvr additive="base">
                                        <p:cTn dur="500" fill="hold" id="13"/>
                                        <p:tgtEl>
                                          <p:spTgt spid="1049418">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41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18"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430" name=""/>
        <p:cNvGrpSpPr/>
        <p:nvPr/>
      </p:nvGrpSpPr>
      <p:grpSpPr>
        <a:xfrm>
          <a:off x="0" y="0"/>
          <a:ext cx="0" cy="0"/>
          <a:chOff x="0" y="0"/>
          <a:chExt cx="0" cy="0"/>
        </a:xfrm>
      </p:grpSpPr>
      <p:sp>
        <p:nvSpPr>
          <p:cNvPr id="1049419" name="Title 1"/>
          <p:cNvSpPr>
            <a:spLocks noGrp="1"/>
          </p:cNvSpPr>
          <p:nvPr>
            <p:ph type="title"/>
          </p:nvPr>
        </p:nvSpPr>
        <p:spPr>
          <a:xfrm>
            <a:off x="1170296" y="0"/>
            <a:ext cx="4734017" cy="642800"/>
          </a:xfrm>
        </p:spPr>
        <p:txBody>
          <a:bodyPr>
            <a:normAutofit fontScale="90000"/>
          </a:bodyPr>
          <a:p>
            <a:r>
              <a:rPr b="1" cap="none" dirty="0" sz="3200" lang="en-US">
                <a:solidFill>
                  <a:srgbClr val="FF0000"/>
                </a:solidFill>
              </a:rPr>
              <a:t>HTML Tables</a:t>
            </a:r>
            <a:endParaRPr b="1" cap="none" dirty="0" sz="3200" lang="en-IN">
              <a:solidFill>
                <a:srgbClr val="FF0000"/>
              </a:solidFill>
            </a:endParaRPr>
          </a:p>
        </p:txBody>
      </p:sp>
      <p:sp>
        <p:nvSpPr>
          <p:cNvPr id="1049420" name="Content Placeholder 2"/>
          <p:cNvSpPr>
            <a:spLocks noGrp="1"/>
          </p:cNvSpPr>
          <p:nvPr>
            <p:ph idx="1"/>
          </p:nvPr>
        </p:nvSpPr>
        <p:spPr>
          <a:xfrm>
            <a:off x="286990" y="545910"/>
            <a:ext cx="3542060" cy="6312089"/>
          </a:xfrm>
          <a:solidFill>
            <a:schemeClr val="accent1">
              <a:lumMod val="40000"/>
              <a:lumOff val="60000"/>
            </a:schemeClr>
          </a:solidFill>
        </p:spPr>
        <p:txBody>
          <a:bodyPr>
            <a:noAutofit/>
          </a:bodyPr>
          <a:p>
            <a:pPr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!DOCTYPE</a:t>
            </a:r>
            <a:r>
              <a:rPr b="0" dirty="0" sz="1100" i="0" lang="en-US">
                <a:solidFill>
                  <a:srgbClr val="FF0000"/>
                </a:solidFill>
                <a:effectLst/>
                <a:latin typeface="Consolas" panose="020B0609020204030204" pitchFamily="49" charset="0"/>
              </a:rPr>
              <a:t> html</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html lang = </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en</a:t>
            </a:r>
            <a:r>
              <a:rPr b="0" dirty="0" sz="1100" i="0" lang="en-IN">
                <a:solidFill>
                  <a:srgbClr val="0000CD"/>
                </a:solidFill>
                <a:effectLst/>
                <a:latin typeface="Consolas" panose="020B0609020204030204" pitchFamily="49" charset="0"/>
              </a:rPr>
              <a:t>-US"</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head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title</a:t>
            </a:r>
            <a:r>
              <a:rPr b="0" dirty="0" sz="1100" i="0" lang="en-US">
                <a:solidFill>
                  <a:srgbClr val="0000CD"/>
                </a:solidFill>
                <a:effectLst/>
                <a:latin typeface="Consolas" panose="020B0609020204030204" pitchFamily="49" charset="0"/>
              </a:rPr>
              <a:t>&gt;</a:t>
            </a:r>
            <a:r>
              <a:rPr dirty="0" sz="1100" lang="en-US">
                <a:solidFill>
                  <a:srgbClr val="000000"/>
                </a:solidFill>
                <a:latin typeface="Consolas" panose="020B0609020204030204" pitchFamily="49" charset="0"/>
              </a:rPr>
              <a:t>Table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/title</a:t>
            </a:r>
            <a:r>
              <a:rPr b="0" dirty="0" sz="11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100" i="0" lang="en-US">
              <a:solidFill>
                <a:srgbClr val="0000CD"/>
              </a:solidFill>
              <a:effectLst/>
              <a:latin typeface="Consolas" panose="020B0609020204030204" pitchFamily="49" charset="0"/>
            </a:endParaRPr>
          </a:p>
          <a:p>
            <a:pPr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style</a:t>
            </a:r>
            <a:r>
              <a:rPr b="0" dirty="0" sz="1100" i="0" lang="en-US">
                <a:solidFill>
                  <a:srgbClr val="0000CD"/>
                </a:solidFill>
                <a:effectLst/>
                <a:latin typeface="Consolas" panose="020B0609020204030204" pitchFamily="49" charset="0"/>
              </a:rPr>
              <a:t>&gt;</a:t>
            </a:r>
          </a:p>
          <a:p>
            <a:pPr indent="0" marL="0">
              <a:lnSpc>
                <a:spcPct val="100000"/>
              </a:lnSpc>
              <a:spcBef>
                <a:spcPts val="0"/>
              </a:spcBef>
              <a:buNone/>
            </a:pPr>
            <a:r>
              <a:rPr b="0" dirty="0" sz="1100" i="0" lang="en-US">
                <a:solidFill>
                  <a:srgbClr val="A52A2A"/>
                </a:solidFill>
                <a:effectLst/>
                <a:latin typeface="Consolas" panose="020B0609020204030204" pitchFamily="49" charset="0"/>
              </a:rPr>
              <a:t>table, </a:t>
            </a:r>
            <a:r>
              <a:rPr b="0" dirty="0" sz="1100" i="0" lang="en-US" err="1">
                <a:solidFill>
                  <a:srgbClr val="A52A2A"/>
                </a:solidFill>
                <a:effectLst/>
                <a:latin typeface="Consolas" panose="020B0609020204030204" pitchFamily="49" charset="0"/>
              </a:rPr>
              <a:t>th</a:t>
            </a:r>
            <a:r>
              <a:rPr b="0" dirty="0" sz="1100" i="0" lang="en-US">
                <a:solidFill>
                  <a:srgbClr val="A52A2A"/>
                </a:solidFill>
                <a:effectLst/>
                <a:latin typeface="Consolas" panose="020B0609020204030204" pitchFamily="49" charset="0"/>
              </a:rPr>
              <a:t>, td </a:t>
            </a:r>
            <a:r>
              <a:rPr b="0" dirty="0" sz="1100" i="0" lang="en-US">
                <a:solidFill>
                  <a:srgbClr val="000000"/>
                </a:solidFill>
                <a:effectLst/>
                <a:latin typeface="Consolas" panose="020B0609020204030204" pitchFamily="49" charset="0"/>
              </a:rPr>
              <a:t>{</a:t>
            </a:r>
            <a:r>
              <a:rPr b="0" dirty="0" sz="1100" i="0" lang="en-US">
                <a:solidFill>
                  <a:srgbClr val="FF0000"/>
                </a:solidFill>
                <a:effectLst/>
                <a:latin typeface="Consolas" panose="020B0609020204030204" pitchFamily="49" charset="0"/>
              </a:rPr>
              <a:t/>
            </a:r>
            <a:br>
              <a:rPr b="0" dirty="0" sz="1100" i="0" lang="en-US">
                <a:solidFill>
                  <a:srgbClr val="FF0000"/>
                </a:solidFill>
                <a:effectLst/>
                <a:latin typeface="Consolas" panose="020B0609020204030204" pitchFamily="49" charset="0"/>
              </a:rPr>
            </a:br>
            <a:r>
              <a:rPr b="0" dirty="0" sz="1100" i="0" lang="en-US">
                <a:solidFill>
                  <a:srgbClr val="FF0000"/>
                </a:solidFill>
                <a:effectLst/>
                <a:latin typeface="Consolas" panose="020B0609020204030204" pitchFamily="49" charset="0"/>
              </a:rPr>
              <a:t>  border</a:t>
            </a:r>
            <a:r>
              <a:rPr b="0" dirty="0" sz="1100" i="0" lang="en-US">
                <a:solidFill>
                  <a:srgbClr val="000000"/>
                </a:solidFill>
                <a:effectLst/>
                <a:latin typeface="Consolas" panose="020B0609020204030204" pitchFamily="49" charset="0"/>
              </a:rPr>
              <a:t>:</a:t>
            </a:r>
            <a:r>
              <a:rPr b="0" dirty="0" sz="1100" i="0" lang="en-US">
                <a:solidFill>
                  <a:srgbClr val="0000CD"/>
                </a:solidFill>
                <a:effectLst/>
                <a:latin typeface="Consolas" panose="020B0609020204030204" pitchFamily="49" charset="0"/>
              </a:rPr>
              <a:t> 1px solid black</a:t>
            </a:r>
            <a:r>
              <a:rPr b="0" dirty="0" sz="1100" i="0" lang="en-US">
                <a:solidFill>
                  <a:srgbClr val="000000"/>
                </a:solidFill>
                <a:effectLst/>
                <a:latin typeface="Consolas" panose="020B0609020204030204" pitchFamily="49" charset="0"/>
              </a:rPr>
              <a:t>;</a:t>
            </a:r>
          </a:p>
          <a:p>
            <a:pPr indent="0" marL="0">
              <a:lnSpc>
                <a:spcPct val="100000"/>
              </a:lnSpc>
              <a:spcBef>
                <a:spcPts val="0"/>
              </a:spcBef>
              <a:buNone/>
            </a:pPr>
            <a:r>
              <a:rPr b="0" dirty="0" sz="1100" i="0" lang="en-US">
                <a:solidFill>
                  <a:srgbClr val="000000"/>
                </a:solidFill>
                <a:effectLst/>
                <a:latin typeface="Consolas" panose="020B0609020204030204" pitchFamily="49" charset="0"/>
              </a:rPr>
              <a:t>  </a:t>
            </a:r>
            <a:r>
              <a:rPr b="0" dirty="0" sz="1100" i="0" lang="en-IN">
                <a:solidFill>
                  <a:srgbClr val="FF0000"/>
                </a:solidFill>
                <a:effectLst/>
                <a:latin typeface="Consolas" panose="020B0609020204030204" pitchFamily="49" charset="0"/>
              </a:rPr>
              <a:t>border-collapse</a:t>
            </a:r>
            <a:r>
              <a:rPr b="0" dirty="0" sz="1100" i="0" lang="en-IN">
                <a:solidFill>
                  <a:srgbClr val="000000"/>
                </a:solidFill>
                <a:effectLst/>
                <a:latin typeface="Consolas" panose="020B0609020204030204" pitchFamily="49" charset="0"/>
              </a:rPr>
              <a:t>:</a:t>
            </a:r>
            <a:r>
              <a:rPr b="0" dirty="0" sz="1100" i="0" lang="en-IN">
                <a:solidFill>
                  <a:srgbClr val="0000CD"/>
                </a:solidFill>
                <a:effectLst/>
                <a:latin typeface="Consolas" panose="020B0609020204030204" pitchFamily="49" charset="0"/>
              </a:rPr>
              <a:t> collapse</a:t>
            </a:r>
            <a:r>
              <a:rPr b="0" dirty="0" sz="1100" i="0" lang="en-IN">
                <a:solidFill>
                  <a:srgbClr val="000000"/>
                </a:solidFill>
                <a:effectLst/>
                <a:latin typeface="Consolas" panose="020B0609020204030204" pitchFamily="49" charset="0"/>
              </a:rPr>
              <a:t>;</a:t>
            </a:r>
            <a:r>
              <a:rPr b="0" dirty="0" sz="1100" i="0" lang="en-US">
                <a:solidFill>
                  <a:srgbClr val="FF0000"/>
                </a:solidFill>
                <a:effectLst/>
                <a:latin typeface="Consolas" panose="020B0609020204030204" pitchFamily="49" charset="0"/>
              </a:rPr>
              <a:t/>
            </a:r>
            <a:br>
              <a:rPr b="0" dirty="0" sz="1100" i="0" lang="en-US">
                <a:solidFill>
                  <a:srgbClr val="FF0000"/>
                </a:solidFill>
                <a:effectLst/>
                <a:latin typeface="Consolas" panose="020B0609020204030204" pitchFamily="49" charset="0"/>
              </a:rPr>
            </a:br>
            <a:r>
              <a:rPr b="0" dirty="0" sz="1100" i="0" lang="en-US">
                <a:solidFill>
                  <a:srgbClr val="000000"/>
                </a:solidFill>
                <a:effectLst/>
                <a:latin typeface="Consolas" panose="020B0609020204030204" pitchFamily="49" charset="0"/>
              </a:rPr>
              <a:t>}</a:t>
            </a:r>
          </a:p>
          <a:p>
            <a:pPr indent="0" marL="0">
              <a:lnSpc>
                <a:spcPct val="100000"/>
              </a:lnSpc>
              <a:spcBef>
                <a:spcPts val="0"/>
              </a:spcBef>
              <a:buNone/>
            </a:pPr>
            <a:r>
              <a:rPr b="0" dirty="0" sz="1100" i="0" lang="en-IN" err="1">
                <a:solidFill>
                  <a:srgbClr val="A52A2A"/>
                </a:solidFill>
                <a:effectLst/>
                <a:latin typeface="Consolas" panose="020B0609020204030204" pitchFamily="49" charset="0"/>
              </a:rPr>
              <a:t>th</a:t>
            </a:r>
            <a:r>
              <a:rPr b="0" dirty="0" sz="1100" i="0" lang="en-IN">
                <a:solidFill>
                  <a:srgbClr val="A52A2A"/>
                </a:solidFill>
                <a:effectLst/>
                <a:latin typeface="Consolas" panose="020B0609020204030204" pitchFamily="49" charset="0"/>
              </a:rPr>
              <a:t>, td </a:t>
            </a:r>
            <a:r>
              <a:rPr b="0" dirty="0" sz="1100" i="0" lang="en-IN">
                <a:solidFill>
                  <a:srgbClr val="000000"/>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a:r>
            <a:br>
              <a:rPr b="0" dirty="0" sz="1100" i="0" lang="en-IN">
                <a:solidFill>
                  <a:srgbClr val="FF0000"/>
                </a:solidFill>
                <a:effectLst/>
                <a:latin typeface="Consolas" panose="020B0609020204030204" pitchFamily="49" charset="0"/>
              </a:rPr>
            </a:br>
            <a:r>
              <a:rPr b="0" dirty="0" sz="1100" i="0" lang="en-IN">
                <a:solidFill>
                  <a:srgbClr val="FF0000"/>
                </a:solidFill>
                <a:effectLst/>
                <a:latin typeface="Consolas" panose="020B0609020204030204" pitchFamily="49" charset="0"/>
              </a:rPr>
              <a:t>  padding</a:t>
            </a:r>
            <a:r>
              <a:rPr b="0" dirty="0" sz="1100" i="0" lang="en-IN">
                <a:solidFill>
                  <a:srgbClr val="000000"/>
                </a:solidFill>
                <a:effectLst/>
                <a:latin typeface="Consolas" panose="020B0609020204030204" pitchFamily="49" charset="0"/>
              </a:rPr>
              <a:t>:</a:t>
            </a:r>
            <a:r>
              <a:rPr b="0" dirty="0" sz="1100" i="0" lang="en-IN">
                <a:solidFill>
                  <a:srgbClr val="0000CD"/>
                </a:solidFill>
                <a:effectLst/>
                <a:latin typeface="Consolas" panose="020B0609020204030204" pitchFamily="49" charset="0"/>
              </a:rPr>
              <a:t> 5px</a:t>
            </a:r>
            <a:r>
              <a:rPr b="0" dirty="0" sz="1100" i="0" lang="en-IN">
                <a:solidFill>
                  <a:srgbClr val="000000"/>
                </a:solidFill>
                <a:effectLst/>
                <a:latin typeface="Consolas" panose="020B0609020204030204" pitchFamily="49" charset="0"/>
              </a:rPr>
              <a:t>;</a:t>
            </a:r>
          </a:p>
          <a:p>
            <a:pPr indent="0" marL="0">
              <a:lnSpc>
                <a:spcPct val="100000"/>
              </a:lnSpc>
              <a:spcBef>
                <a:spcPts val="0"/>
              </a:spcBef>
              <a:buNone/>
            </a:pPr>
            <a:r>
              <a:rPr b="0" dirty="0" sz="1100" i="0" lang="en-IN">
                <a:solidFill>
                  <a:srgbClr val="FF0000"/>
                </a:solidFill>
                <a:effectLst/>
                <a:latin typeface="Consolas" panose="020B0609020204030204" pitchFamily="49" charset="0"/>
              </a:rPr>
              <a:t>  text-align</a:t>
            </a:r>
            <a:r>
              <a:rPr b="0" dirty="0" sz="1100" i="0" lang="en-IN">
                <a:solidFill>
                  <a:srgbClr val="000000"/>
                </a:solidFill>
                <a:effectLst/>
                <a:latin typeface="Consolas" panose="020B0609020204030204" pitchFamily="49" charset="0"/>
              </a:rPr>
              <a:t>:</a:t>
            </a:r>
            <a:r>
              <a:rPr b="0" dirty="0" sz="1100" i="0" lang="en-IN">
                <a:solidFill>
                  <a:srgbClr val="0000CD"/>
                </a:solidFill>
                <a:effectLst/>
                <a:latin typeface="Consolas" panose="020B0609020204030204" pitchFamily="49" charset="0"/>
              </a:rPr>
              <a:t> left</a:t>
            </a:r>
            <a:r>
              <a:rPr b="0" dirty="0" sz="1100" i="0" lang="en-IN">
                <a:solidFill>
                  <a:srgbClr val="000000"/>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a:r>
            <a:br>
              <a:rPr b="0" dirty="0" sz="1100" i="0" lang="en-IN">
                <a:solidFill>
                  <a:srgbClr val="FF0000"/>
                </a:solidFill>
                <a:effectLst/>
                <a:latin typeface="Consolas" panose="020B0609020204030204" pitchFamily="49" charset="0"/>
              </a:rPr>
            </a:br>
            <a:r>
              <a:rPr b="0" dirty="0" sz="1100" i="0" lang="en-IN">
                <a:solidFill>
                  <a:srgbClr val="000000"/>
                </a:solidFill>
                <a:effectLst/>
                <a:latin typeface="Consolas" panose="020B0609020204030204" pitchFamily="49" charset="0"/>
              </a:rPr>
              <a:t>}</a:t>
            </a:r>
            <a:endParaRPr b="0" dirty="0" sz="1100" i="0" lang="en-US">
              <a:solidFill>
                <a:srgbClr val="000000"/>
              </a:solidFill>
              <a:effectLst/>
              <a:latin typeface="Consolas" panose="020B0609020204030204" pitchFamily="49" charset="0"/>
            </a:endParaRPr>
          </a:p>
          <a:p>
            <a:pPr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/style</a:t>
            </a:r>
            <a:r>
              <a:rPr b="0" dirty="0" sz="1100" i="0" lang="en-US">
                <a:solidFill>
                  <a:srgbClr val="0000CD"/>
                </a:solidFill>
                <a:effectLst/>
                <a:latin typeface="Consolas" panose="020B0609020204030204" pitchFamily="49" charset="0"/>
              </a:rPr>
              <a:t>&gt;</a:t>
            </a:r>
            <a:r>
              <a:rPr dirty="0" sz="1100" lang="en-US"/>
              <a:t/>
            </a:r>
            <a:br>
              <a:rPr dirty="0" sz="1100" lang="en-US"/>
            </a:br>
            <a:endParaRPr dirty="0" sz="1100" lang="en-US"/>
          </a:p>
          <a:p>
            <a:pPr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/head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body</a:t>
            </a:r>
            <a:r>
              <a:rPr b="0" dirty="0" sz="11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100" i="0" lang="en-US">
              <a:solidFill>
                <a:srgbClr val="0000CD"/>
              </a:solidFill>
              <a:effectLst/>
              <a:latin typeface="Consolas" panose="020B0609020204030204" pitchFamily="49" charset="0"/>
            </a:endParaRPr>
          </a:p>
          <a:p>
            <a:pPr algn="l"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table</a:t>
            </a:r>
            <a:r>
              <a:rPr b="0" dirty="0" sz="1100" i="0" lang="en-US">
                <a:solidFill>
                  <a:srgbClr val="FF0000"/>
                </a:solidFill>
                <a:effectLst/>
                <a:latin typeface="Consolas" panose="020B0609020204030204" pitchFamily="49" charset="0"/>
              </a:rPr>
              <a:t> style</a:t>
            </a:r>
            <a:r>
              <a:rPr b="0" dirty="0" sz="1100" i="0" lang="en-US">
                <a:solidFill>
                  <a:srgbClr val="0000CD"/>
                </a:solidFill>
                <a:effectLst/>
                <a:latin typeface="Consolas" panose="020B0609020204030204" pitchFamily="49" charset="0"/>
              </a:rPr>
              <a:t>="width:100%"&gt;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caption</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Monthly savings</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/caption</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Month</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Savings</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a:t>
            </a:r>
            <a:r>
              <a:rPr b="0" dirty="0" sz="1100" i="0" lang="en-US" err="1">
                <a:solidFill>
                  <a:srgbClr val="A52A2A"/>
                </a:solidFill>
                <a:effectLst/>
                <a:latin typeface="Consolas" panose="020B0609020204030204" pitchFamily="49" charset="0"/>
              </a:rPr>
              <a:t>th</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January</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$100</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February</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$50</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/tr</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/table</a:t>
            </a:r>
            <a:r>
              <a:rPr b="0" dirty="0" sz="1100" i="0" lang="en-US">
                <a:solidFill>
                  <a:srgbClr val="0000CD"/>
                </a:solidFill>
                <a:effectLst/>
                <a:latin typeface="Consolas" panose="020B0609020204030204" pitchFamily="49" charset="0"/>
              </a:rPr>
              <a:t>&gt;</a:t>
            </a:r>
          </a:p>
          <a:p>
            <a:pPr algn="l" indent="0" marL="0">
              <a:lnSpc>
                <a:spcPct val="100000"/>
              </a:lnSpc>
              <a:spcBef>
                <a:spcPts val="0"/>
              </a:spcBef>
              <a:buNone/>
            </a:pPr>
            <a:endParaRPr dirty="0" sz="1100" lang="en-IN">
              <a:solidFill>
                <a:srgbClr val="0000CD"/>
              </a:solidFill>
              <a:latin typeface="Consolas" panose="020B0609020204030204" pitchFamily="49" charset="0"/>
            </a:endParaRPr>
          </a:p>
          <a:p>
            <a:pPr algn="l" indent="0" marL="0">
              <a:lnSpc>
                <a:spcPct val="100000"/>
              </a:lnSpc>
              <a:spcBef>
                <a:spcPts val="0"/>
              </a:spcBef>
              <a:buNone/>
            </a:pPr>
            <a:r>
              <a:rPr b="0" dirty="0" sz="1100" i="0" lang="en-US">
                <a:solidFill>
                  <a:srgbClr val="0000CD"/>
                </a:solidFill>
                <a:effectLst/>
                <a:latin typeface="Consolas" panose="020B0609020204030204" pitchFamily="49" charset="0"/>
              </a:rPr>
              <a:t>&lt;</a:t>
            </a:r>
            <a:r>
              <a:rPr dirty="0" sz="1100" lang="en-US">
                <a:solidFill>
                  <a:srgbClr val="A52A2A"/>
                </a:solidFill>
                <a:latin typeface="Consolas" panose="020B0609020204030204" pitchFamily="49" charset="0"/>
              </a:rPr>
              <a:t>/</a:t>
            </a:r>
            <a:r>
              <a:rPr b="0" dirty="0" sz="1100" i="0" lang="en-US">
                <a:solidFill>
                  <a:srgbClr val="A52A2A"/>
                </a:solidFill>
                <a:effectLst/>
                <a:latin typeface="Consolas" panose="020B0609020204030204" pitchFamily="49" charset="0"/>
              </a:rPr>
              <a:t>body</a:t>
            </a:r>
            <a:r>
              <a:rPr b="0" dirty="0" sz="1100" i="0" lang="en-US">
                <a:solidFill>
                  <a:srgbClr val="0000CD"/>
                </a:solidFill>
                <a:effectLst/>
                <a:latin typeface="Consolas" panose="020B0609020204030204" pitchFamily="49" charset="0"/>
              </a:rPr>
              <a:t>&gt;</a:t>
            </a:r>
            <a:endParaRPr dirty="0" sz="1100" lang="en-IN">
              <a:solidFill>
                <a:srgbClr val="0000CD"/>
              </a:solidFill>
              <a:latin typeface="Consolas" panose="020B0609020204030204" pitchFamily="49" charset="0"/>
            </a:endParaRPr>
          </a:p>
          <a:p>
            <a:pPr algn="l" indent="0" marL="0">
              <a:lnSpc>
                <a:spcPct val="10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/html</a:t>
            </a:r>
            <a:r>
              <a:rPr b="0" dirty="0" sz="1100" i="0" lang="en-US">
                <a:solidFill>
                  <a:srgbClr val="0000CD"/>
                </a:solidFill>
                <a:effectLst/>
                <a:latin typeface="Consolas" panose="020B0609020204030204" pitchFamily="49" charset="0"/>
              </a:rPr>
              <a:t>&gt;</a:t>
            </a:r>
            <a:endParaRPr dirty="0" sz="1100" lang="en-IN"/>
          </a:p>
        </p:txBody>
      </p:sp>
      <p:sp>
        <p:nvSpPr>
          <p:cNvPr id="1049421" name="Rectangle 2"/>
          <p:cNvSpPr>
            <a:spLocks noChangeArrowheads="1"/>
          </p:cNvSpPr>
          <p:nvPr/>
        </p:nvSpPr>
        <p:spPr bwMode="auto">
          <a:xfrm>
            <a:off x="4518734" y="765245"/>
            <a:ext cx="7031114" cy="1201483"/>
          </a:xfrm>
          <a:prstGeom prst="rect"/>
          <a:noFill/>
          <a:ln>
            <a:noFill/>
          </a:ln>
          <a:effectLst/>
        </p:spPr>
        <p:txBody>
          <a:bodyPr anchor="ctr" anchorCtr="0" bIns="45720" compatLnSpc="1" lIns="91440" numCol="1" rIns="91440" tIns="45720" vert="horz" wrap="square">
            <a:prstTxWarp prst="textNoShape"/>
            <a:spAutoFit/>
          </a:bodyPr>
          <a:p>
            <a:pPr defTabSz="914400" eaLnBrk="0" fontAlgn="base" hangingPunct="0" lvl="0">
              <a:lnSpc>
                <a:spcPct val="200000"/>
              </a:lnSpc>
              <a:spcBef>
                <a:spcPct val="0"/>
              </a:spcBef>
              <a:spcAft>
                <a:spcPct val="0"/>
              </a:spcAft>
            </a:pPr>
            <a:r>
              <a:rPr altLang="en-US" dirty="0" sz="1400" lang="en-US">
                <a:solidFill>
                  <a:schemeClr val="accent5">
                    <a:lumMod val="60000"/>
                    <a:lumOff val="40000"/>
                  </a:schemeClr>
                </a:solidFill>
                <a:latin typeface="Verdana" panose="020B0604030504040204" pitchFamily="34" charset="0"/>
                <a:ea typeface="Verdana" panose="020B0604030504040204" pitchFamily="34" charset="0"/>
              </a:rPr>
              <a:t>Caption for the table</a:t>
            </a:r>
          </a:p>
          <a:p>
            <a:pPr defTabSz="914400" eaLnBrk="0" fontAlgn="base" hangingPunct="0" lvl="0">
              <a:lnSpc>
                <a:spcPct val="200000"/>
              </a:lnSpc>
              <a:spcBef>
                <a:spcPct val="0"/>
              </a:spcBef>
              <a:spcAft>
                <a:spcPct val="0"/>
              </a:spcAft>
            </a:pPr>
            <a:r>
              <a:rPr altLang="en-US" dirty="0" sz="1200" lang="en-US">
                <a:latin typeface="Verdana" panose="020B0604030504040204" pitchFamily="34" charset="0"/>
                <a:ea typeface="Verdana" panose="020B0604030504040204" pitchFamily="34" charset="0"/>
              </a:rPr>
              <a:t>Use &lt;caption&gt; tag to add caption for table</a:t>
            </a:r>
          </a:p>
          <a:p>
            <a:pPr defTabSz="914400" eaLnBrk="0" fontAlgn="base" hangingPunct="0" lvl="0">
              <a:lnSpc>
                <a:spcPct val="200000"/>
              </a:lnSpc>
              <a:spcBef>
                <a:spcPct val="0"/>
              </a:spcBef>
              <a:spcAft>
                <a:spcPct val="0"/>
              </a:spcAft>
            </a:pPr>
            <a:endParaRPr altLang="en-US" dirty="0" sz="1200" lang="en-US">
              <a:solidFill>
                <a:schemeClr val="accent6">
                  <a:lumMod val="60000"/>
                  <a:lumOff val="40000"/>
                </a:schemeClr>
              </a:solidFill>
              <a:latin typeface="Verdana" panose="020B0604030504040204" pitchFamily="34" charset="0"/>
              <a:ea typeface="Verdana" panose="020B0604030504040204" pitchFamily="34" charset="0"/>
            </a:endParaRPr>
          </a:p>
        </p:txBody>
      </p:sp>
      <p:pic>
        <p:nvPicPr>
          <p:cNvPr id="2097175" name="Picture 4"/>
          <p:cNvPicPr>
            <a:picLocks noChangeAspect="1"/>
          </p:cNvPicPr>
          <p:nvPr/>
        </p:nvPicPr>
        <p:blipFill rotWithShape="1">
          <a:blip xmlns:r="http://schemas.openxmlformats.org/officeDocument/2006/relationships" r:embed="rId1"/>
          <a:srcRect l="50000" t="25243" b="11158"/>
          <a:stretch>
            <a:fillRect/>
          </a:stretch>
        </p:blipFill>
        <p:spPr>
          <a:xfrm>
            <a:off x="4799860" y="2095130"/>
            <a:ext cx="6096000" cy="4361609"/>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421">
                                            <p:txEl>
                                              <p:pRg st="0" end="0"/>
                                            </p:txEl>
                                          </p:spTgt>
                                        </p:tgtEl>
                                        <p:attrNameLst>
                                          <p:attrName>style.visibility</p:attrName>
                                        </p:attrNameLst>
                                      </p:cBhvr>
                                      <p:to>
                                        <p:strVal val="visible"/>
                                      </p:to>
                                    </p:set>
                                    <p:anim calcmode="lin" valueType="num">
                                      <p:cBhvr additive="base">
                                        <p:cTn dur="500" fill="hold" id="7"/>
                                        <p:tgtEl>
                                          <p:spTgt spid="104942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4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421">
                                            <p:txEl>
                                              <p:pRg st="1" end="1"/>
                                            </p:txEl>
                                          </p:spTgt>
                                        </p:tgtEl>
                                        <p:attrNameLst>
                                          <p:attrName>style.visibility</p:attrName>
                                        </p:attrNameLst>
                                      </p:cBhvr>
                                      <p:to>
                                        <p:strVal val="visible"/>
                                      </p:to>
                                    </p:set>
                                    <p:anim calcmode="lin" valueType="num">
                                      <p:cBhvr additive="base">
                                        <p:cTn dur="500" fill="hold" id="13"/>
                                        <p:tgtEl>
                                          <p:spTgt spid="1049421">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42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2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39" name="Title 1"/>
          <p:cNvSpPr>
            <a:spLocks noGrp="1"/>
          </p:cNvSpPr>
          <p:nvPr>
            <p:ph type="title"/>
          </p:nvPr>
        </p:nvSpPr>
        <p:spPr>
          <a:xfrm>
            <a:off x="604590" y="2636668"/>
            <a:ext cx="3107463" cy="1962948"/>
          </a:xfrm>
        </p:spPr>
        <p:txBody>
          <a:bodyPr>
            <a:normAutofit/>
          </a:bodyPr>
          <a:p>
            <a:r>
              <a:rPr dirty="0" sz="3200" lang="en-US">
                <a:latin typeface="Bookman Old Style" panose="02050604050505020204" pitchFamily="18" charset="0"/>
              </a:rPr>
              <a:t>Web Extensions:</a:t>
            </a:r>
            <a:br>
              <a:rPr dirty="0" sz="3200" lang="en-US">
                <a:latin typeface="Bookman Old Style" panose="02050604050505020204" pitchFamily="18" charset="0"/>
              </a:rPr>
            </a:br>
            <a:r>
              <a:rPr dirty="0" sz="3200" lang="en-US">
                <a:latin typeface="Bookman Old Style" panose="02050604050505020204" pitchFamily="18" charset="0"/>
              </a:rPr>
              <a:t>PHP and XML</a:t>
            </a:r>
            <a:endParaRPr dirty="0" sz="3200" lang="en-IN">
              <a:latin typeface="Bookman Old Style" panose="02050604050505020204" pitchFamily="18" charset="0"/>
            </a:endParaRPr>
          </a:p>
        </p:txBody>
      </p:sp>
      <p:sp>
        <p:nvSpPr>
          <p:cNvPr id="1048640" name="Content Placeholder 2"/>
          <p:cNvSpPr>
            <a:spLocks noGrp="1"/>
          </p:cNvSpPr>
          <p:nvPr>
            <p:ph idx="1"/>
          </p:nvPr>
        </p:nvSpPr>
        <p:spPr>
          <a:xfrm>
            <a:off x="4560026" y="589124"/>
            <a:ext cx="6911974" cy="5962596"/>
          </a:xfrm>
        </p:spPr>
        <p:txBody>
          <a:bodyPr>
            <a:normAutofit/>
          </a:bodyPr>
          <a:p>
            <a:pPr>
              <a:lnSpc>
                <a:spcPct val="200000"/>
              </a:lnSpc>
            </a:pPr>
            <a:r>
              <a:rPr dirty="0" sz="2000" lang="en-IN">
                <a:latin typeface="Bookman Old Style" panose="02050604050505020204" pitchFamily="18" charset="0"/>
              </a:rPr>
              <a:t>XML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DTD (Document Type Definition),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XML Schema,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Document Object Model,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Presenting XML,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Using XML Parsers: DOM and SAX,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XSL-</a:t>
            </a:r>
            <a:r>
              <a:rPr dirty="0" sz="2000" lang="en-IN" err="1">
                <a:latin typeface="Bookman Old Style" panose="02050604050505020204" pitchFamily="18" charset="0"/>
              </a:rPr>
              <a:t>eXtensible</a:t>
            </a:r>
            <a:r>
              <a:rPr dirty="0" sz="2000" lang="en-IN">
                <a:latin typeface="Bookman Old Style" panose="02050604050505020204" pitchFamily="18" charset="0"/>
              </a:rPr>
              <a:t> Stylesheet Language</a:t>
            </a:r>
          </a:p>
        </p:txBody>
      </p:sp>
      <p:sp>
        <p:nvSpPr>
          <p:cNvPr id="1048641" name="Text Placeholder 3"/>
          <p:cNvSpPr>
            <a:spLocks noGrp="1"/>
          </p:cNvSpPr>
          <p:nvPr>
            <p:ph type="body" sz="half" idx="2"/>
          </p:nvPr>
        </p:nvSpPr>
        <p:spPr>
          <a:xfrm>
            <a:off x="720000" y="5051394"/>
            <a:ext cx="3107463" cy="722043"/>
          </a:xfrm>
        </p:spPr>
        <p:txBody>
          <a:bodyPr/>
          <a:p>
            <a:r>
              <a:rPr dirty="0" lang="en-US">
                <a:latin typeface="Bookman Old Style" panose="02050604050505020204" pitchFamily="18" charset="0"/>
              </a:rPr>
              <a:t>Module 5</a:t>
            </a:r>
            <a:endParaRPr dirty="0" lang="en-IN">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40">
                                            <p:txEl>
                                              <p:pRg st="0" end="0"/>
                                            </p:txEl>
                                          </p:spTgt>
                                        </p:tgtEl>
                                        <p:attrNameLst>
                                          <p:attrName>style.visibility</p:attrName>
                                        </p:attrNameLst>
                                      </p:cBhvr>
                                      <p:to>
                                        <p:strVal val="visible"/>
                                      </p:to>
                                    </p:set>
                                    <p:anim calcmode="lin" valueType="num">
                                      <p:cBhvr additive="base">
                                        <p:cTn dur="500" fill="hold" id="7"/>
                                        <p:tgtEl>
                                          <p:spTgt spid="1048640">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64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40">
                                            <p:txEl>
                                              <p:pRg st="1" end="1"/>
                                            </p:txEl>
                                          </p:spTgt>
                                        </p:tgtEl>
                                        <p:attrNameLst>
                                          <p:attrName>style.visibility</p:attrName>
                                        </p:attrNameLst>
                                      </p:cBhvr>
                                      <p:to>
                                        <p:strVal val="visible"/>
                                      </p:to>
                                    </p:set>
                                    <p:anim calcmode="lin" valueType="num">
                                      <p:cBhvr additive="base">
                                        <p:cTn dur="500" fill="hold" id="13"/>
                                        <p:tgtEl>
                                          <p:spTgt spid="1048640">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64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640">
                                            <p:txEl>
                                              <p:pRg st="2" end="2"/>
                                            </p:txEl>
                                          </p:spTgt>
                                        </p:tgtEl>
                                        <p:attrNameLst>
                                          <p:attrName>style.visibility</p:attrName>
                                        </p:attrNameLst>
                                      </p:cBhvr>
                                      <p:to>
                                        <p:strVal val="visible"/>
                                      </p:to>
                                    </p:set>
                                    <p:anim calcmode="lin" valueType="num">
                                      <p:cBhvr additive="base">
                                        <p:cTn dur="500" fill="hold" id="19"/>
                                        <p:tgtEl>
                                          <p:spTgt spid="1048640">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64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640">
                                            <p:txEl>
                                              <p:pRg st="3" end="3"/>
                                            </p:txEl>
                                          </p:spTgt>
                                        </p:tgtEl>
                                        <p:attrNameLst>
                                          <p:attrName>style.visibility</p:attrName>
                                        </p:attrNameLst>
                                      </p:cBhvr>
                                      <p:to>
                                        <p:strVal val="visible"/>
                                      </p:to>
                                    </p:set>
                                    <p:anim calcmode="lin" valueType="num">
                                      <p:cBhvr additive="base">
                                        <p:cTn dur="500" fill="hold" id="25"/>
                                        <p:tgtEl>
                                          <p:spTgt spid="1048640">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64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640">
                                            <p:txEl>
                                              <p:pRg st="4" end="4"/>
                                            </p:txEl>
                                          </p:spTgt>
                                        </p:tgtEl>
                                        <p:attrNameLst>
                                          <p:attrName>style.visibility</p:attrName>
                                        </p:attrNameLst>
                                      </p:cBhvr>
                                      <p:to>
                                        <p:strVal val="visible"/>
                                      </p:to>
                                    </p:set>
                                    <p:anim calcmode="lin" valueType="num">
                                      <p:cBhvr additive="base">
                                        <p:cTn dur="500" fill="hold" id="31"/>
                                        <p:tgtEl>
                                          <p:spTgt spid="1048640">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64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640">
                                            <p:txEl>
                                              <p:pRg st="5" end="5"/>
                                            </p:txEl>
                                          </p:spTgt>
                                        </p:tgtEl>
                                        <p:attrNameLst>
                                          <p:attrName>style.visibility</p:attrName>
                                        </p:attrNameLst>
                                      </p:cBhvr>
                                      <p:to>
                                        <p:strVal val="visible"/>
                                      </p:to>
                                    </p:set>
                                    <p:anim calcmode="lin" valueType="num">
                                      <p:cBhvr additive="base">
                                        <p:cTn dur="500" fill="hold" id="37"/>
                                        <p:tgtEl>
                                          <p:spTgt spid="1048640">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64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8640">
                                            <p:txEl>
                                              <p:pRg st="6" end="6"/>
                                            </p:txEl>
                                          </p:spTgt>
                                        </p:tgtEl>
                                        <p:attrNameLst>
                                          <p:attrName>style.visibility</p:attrName>
                                        </p:attrNameLst>
                                      </p:cBhvr>
                                      <p:to>
                                        <p:strVal val="visible"/>
                                      </p:to>
                                    </p:set>
                                    <p:anim calcmode="lin" valueType="num">
                                      <p:cBhvr additive="base">
                                        <p:cTn dur="500" fill="hold" id="43"/>
                                        <p:tgtEl>
                                          <p:spTgt spid="1048640">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864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0"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431" name=""/>
        <p:cNvGrpSpPr/>
        <p:nvPr/>
      </p:nvGrpSpPr>
      <p:grpSpPr>
        <a:xfrm>
          <a:off x="0" y="0"/>
          <a:ext cx="0" cy="0"/>
          <a:chOff x="0" y="0"/>
          <a:chExt cx="0" cy="0"/>
        </a:xfrm>
      </p:grpSpPr>
      <p:sp>
        <p:nvSpPr>
          <p:cNvPr id="1049422" name="Title 1"/>
          <p:cNvSpPr>
            <a:spLocks noGrp="1"/>
          </p:cNvSpPr>
          <p:nvPr>
            <p:ph type="title"/>
          </p:nvPr>
        </p:nvSpPr>
        <p:spPr>
          <a:xfrm>
            <a:off x="1141413" y="256568"/>
            <a:ext cx="9905998" cy="924162"/>
          </a:xfrm>
        </p:spPr>
        <p:txBody>
          <a:bodyPr>
            <a:normAutofit/>
          </a:bodyPr>
          <a:p>
            <a:r>
              <a:rPr b="1" cap="none" dirty="0" lang="en-US">
                <a:solidFill>
                  <a:srgbClr val="FF0000"/>
                </a:solidFill>
              </a:rPr>
              <a:t>HTML Lists</a:t>
            </a:r>
            <a:endParaRPr b="1" cap="none" dirty="0" lang="en-IN">
              <a:solidFill>
                <a:srgbClr val="FF0000"/>
              </a:solidFill>
            </a:endParaRPr>
          </a:p>
        </p:txBody>
      </p:sp>
      <p:sp>
        <p:nvSpPr>
          <p:cNvPr id="1049423" name="Content Placeholder 2"/>
          <p:cNvSpPr>
            <a:spLocks noGrp="1"/>
          </p:cNvSpPr>
          <p:nvPr>
            <p:ph idx="1"/>
          </p:nvPr>
        </p:nvSpPr>
        <p:spPr>
          <a:xfrm>
            <a:off x="1141413" y="1459636"/>
            <a:ext cx="9905999" cy="4941163"/>
          </a:xfrm>
        </p:spPr>
        <p:txBody>
          <a:bodyPr>
            <a:normAutofit/>
          </a:bodyPr>
          <a:p>
            <a:pPr>
              <a:lnSpc>
                <a:spcPct val="150000"/>
              </a:lnSpc>
            </a:pPr>
            <a:r>
              <a:rPr dirty="0" sz="1800" lang="en-US">
                <a:latin typeface="Verdana" panose="020B0604030504040204" pitchFamily="34" charset="0"/>
                <a:ea typeface="Verdana" panose="020B0604030504040204" pitchFamily="34" charset="0"/>
              </a:rPr>
              <a:t>HTML lists allow web developers to group a set of related items in lists.</a:t>
            </a:r>
          </a:p>
          <a:p>
            <a:pPr>
              <a:lnSpc>
                <a:spcPct val="150000"/>
              </a:lnSpc>
            </a:pPr>
            <a:r>
              <a:rPr dirty="0" sz="1800" lang="en-US">
                <a:latin typeface="Verdana" panose="020B0604030504040204" pitchFamily="34" charset="0"/>
                <a:ea typeface="Verdana" panose="020B0604030504040204" pitchFamily="34" charset="0"/>
              </a:rPr>
              <a:t>There are three types</a:t>
            </a:r>
          </a:p>
          <a:p>
            <a:pPr lvl="1">
              <a:lnSpc>
                <a:spcPct val="150000"/>
              </a:lnSpc>
            </a:pPr>
            <a:r>
              <a:rPr dirty="0" sz="1500" lang="en-US">
                <a:latin typeface="Verdana" panose="020B0604030504040204" pitchFamily="34" charset="0"/>
                <a:ea typeface="Verdana" panose="020B0604030504040204" pitchFamily="34" charset="0"/>
              </a:rPr>
              <a:t>Unordered lists</a:t>
            </a:r>
          </a:p>
          <a:p>
            <a:pPr lvl="1">
              <a:lnSpc>
                <a:spcPct val="150000"/>
              </a:lnSpc>
            </a:pPr>
            <a:r>
              <a:rPr dirty="0" sz="1500" lang="en-US">
                <a:latin typeface="Verdana" panose="020B0604030504040204" pitchFamily="34" charset="0"/>
                <a:ea typeface="Verdana" panose="020B0604030504040204" pitchFamily="34" charset="0"/>
              </a:rPr>
              <a:t>Ordered lists</a:t>
            </a:r>
          </a:p>
          <a:p>
            <a:pPr lvl="1">
              <a:lnSpc>
                <a:spcPct val="150000"/>
              </a:lnSpc>
            </a:pPr>
            <a:r>
              <a:rPr dirty="0" sz="1500" lang="en-US">
                <a:latin typeface="Verdana" panose="020B0604030504040204" pitchFamily="34" charset="0"/>
                <a:ea typeface="Verdana" panose="020B0604030504040204" pitchFamily="34" charset="0"/>
              </a:rPr>
              <a:t>Other lists</a:t>
            </a:r>
          </a:p>
          <a:p>
            <a:pPr>
              <a:lnSpc>
                <a:spcPct val="150000"/>
              </a:lnSpc>
            </a:pPr>
            <a:endParaRPr dirty="0" sz="1500" lang="en-US">
              <a:latin typeface="Verdana" panose="020B0604030504040204" pitchFamily="34" charset="0"/>
              <a:ea typeface="Verdana" panose="020B0604030504040204" pitchFamily="34"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423">
                                            <p:txEl>
                                              <p:pRg st="0" end="0"/>
                                            </p:txEl>
                                          </p:spTgt>
                                        </p:tgtEl>
                                        <p:attrNameLst>
                                          <p:attrName>style.visibility</p:attrName>
                                        </p:attrNameLst>
                                      </p:cBhvr>
                                      <p:to>
                                        <p:strVal val="visible"/>
                                      </p:to>
                                    </p:set>
                                    <p:anim calcmode="lin" valueType="num">
                                      <p:cBhvr additive="base">
                                        <p:cTn dur="500" fill="hold" id="7"/>
                                        <p:tgtEl>
                                          <p:spTgt spid="104942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4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423">
                                            <p:txEl>
                                              <p:pRg st="1" end="1"/>
                                            </p:txEl>
                                          </p:spTgt>
                                        </p:tgtEl>
                                        <p:attrNameLst>
                                          <p:attrName>style.visibility</p:attrName>
                                        </p:attrNameLst>
                                      </p:cBhvr>
                                      <p:to>
                                        <p:strVal val="visible"/>
                                      </p:to>
                                    </p:set>
                                    <p:anim calcmode="lin" valueType="num">
                                      <p:cBhvr additive="base">
                                        <p:cTn dur="500" fill="hold" id="13"/>
                                        <p:tgtEl>
                                          <p:spTgt spid="104942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423">
                                            <p:txEl>
                                              <p:pRg st="1" end="1"/>
                                            </p:txEl>
                                          </p:spTgt>
                                        </p:tgtEl>
                                        <p:attrNameLst>
                                          <p:attrName>ppt_y</p:attrName>
                                        </p:attrNameLst>
                                      </p:cBhvr>
                                      <p:tavLst>
                                        <p:tav tm="0">
                                          <p:val>
                                            <p:strVal val="1+#ppt_h/2"/>
                                          </p:val>
                                        </p:tav>
                                        <p:tav tm="100000">
                                          <p:val>
                                            <p:strVal val="#ppt_y"/>
                                          </p:val>
                                        </p:tav>
                                      </p:tavLst>
                                    </p:anim>
                                  </p:childTnLst>
                                </p:cTn>
                              </p:par>
                              <p:par>
                                <p:cTn fill="hold" grpId="0" id="15" nodeType="withEffect" presetClass="entr" presetID="2" presetSubtype="4">
                                  <p:stCondLst>
                                    <p:cond delay="0"/>
                                  </p:stCondLst>
                                  <p:childTnLst>
                                    <p:set>
                                      <p:cBhvr>
                                        <p:cTn dur="1" fill="hold" id="16">
                                          <p:stCondLst>
                                            <p:cond delay="0"/>
                                          </p:stCondLst>
                                        </p:cTn>
                                        <p:tgtEl>
                                          <p:spTgt spid="1049423">
                                            <p:txEl>
                                              <p:pRg st="2" end="2"/>
                                            </p:txEl>
                                          </p:spTgt>
                                        </p:tgtEl>
                                        <p:attrNameLst>
                                          <p:attrName>style.visibility</p:attrName>
                                        </p:attrNameLst>
                                      </p:cBhvr>
                                      <p:to>
                                        <p:strVal val="visible"/>
                                      </p:to>
                                    </p:set>
                                    <p:anim calcmode="lin" valueType="num">
                                      <p:cBhvr additive="base">
                                        <p:cTn dur="500" fill="hold" id="17"/>
                                        <p:tgtEl>
                                          <p:spTgt spid="104942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8"/>
                                        <p:tgtEl>
                                          <p:spTgt spid="1049423">
                                            <p:txEl>
                                              <p:pRg st="2" end="2"/>
                                            </p:txEl>
                                          </p:spTgt>
                                        </p:tgtEl>
                                        <p:attrNameLst>
                                          <p:attrName>ppt_y</p:attrName>
                                        </p:attrNameLst>
                                      </p:cBhvr>
                                      <p:tavLst>
                                        <p:tav tm="0">
                                          <p:val>
                                            <p:strVal val="1+#ppt_h/2"/>
                                          </p:val>
                                        </p:tav>
                                        <p:tav tm="100000">
                                          <p:val>
                                            <p:strVal val="#ppt_y"/>
                                          </p:val>
                                        </p:tav>
                                      </p:tavLst>
                                    </p:anim>
                                  </p:childTnLst>
                                </p:cTn>
                              </p:par>
                              <p:par>
                                <p:cTn fill="hold" grpId="0" id="19" nodeType="withEffect" presetClass="entr" presetID="2" presetSubtype="4">
                                  <p:stCondLst>
                                    <p:cond delay="0"/>
                                  </p:stCondLst>
                                  <p:childTnLst>
                                    <p:set>
                                      <p:cBhvr>
                                        <p:cTn dur="1" fill="hold" id="20">
                                          <p:stCondLst>
                                            <p:cond delay="0"/>
                                          </p:stCondLst>
                                        </p:cTn>
                                        <p:tgtEl>
                                          <p:spTgt spid="1049423">
                                            <p:txEl>
                                              <p:pRg st="3" end="3"/>
                                            </p:txEl>
                                          </p:spTgt>
                                        </p:tgtEl>
                                        <p:attrNameLst>
                                          <p:attrName>style.visibility</p:attrName>
                                        </p:attrNameLst>
                                      </p:cBhvr>
                                      <p:to>
                                        <p:strVal val="visible"/>
                                      </p:to>
                                    </p:set>
                                    <p:anim calcmode="lin" valueType="num">
                                      <p:cBhvr additive="base">
                                        <p:cTn dur="500" fill="hold" id="21"/>
                                        <p:tgtEl>
                                          <p:spTgt spid="1049423">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2"/>
                                        <p:tgtEl>
                                          <p:spTgt spid="1049423">
                                            <p:txEl>
                                              <p:pRg st="3" end="3"/>
                                            </p:txEl>
                                          </p:spTgt>
                                        </p:tgtEl>
                                        <p:attrNameLst>
                                          <p:attrName>ppt_y</p:attrName>
                                        </p:attrNameLst>
                                      </p:cBhvr>
                                      <p:tavLst>
                                        <p:tav tm="0">
                                          <p:val>
                                            <p:strVal val="1+#ppt_h/2"/>
                                          </p:val>
                                        </p:tav>
                                        <p:tav tm="100000">
                                          <p:val>
                                            <p:strVal val="#ppt_y"/>
                                          </p:val>
                                        </p:tav>
                                      </p:tavLst>
                                    </p:anim>
                                  </p:childTnLst>
                                </p:cTn>
                              </p:par>
                              <p:par>
                                <p:cTn fill="hold" grpId="0" id="23" nodeType="withEffect" presetClass="entr" presetID="2" presetSubtype="4">
                                  <p:stCondLst>
                                    <p:cond delay="0"/>
                                  </p:stCondLst>
                                  <p:childTnLst>
                                    <p:set>
                                      <p:cBhvr>
                                        <p:cTn dur="1" fill="hold" id="24">
                                          <p:stCondLst>
                                            <p:cond delay="0"/>
                                          </p:stCondLst>
                                        </p:cTn>
                                        <p:tgtEl>
                                          <p:spTgt spid="1049423">
                                            <p:txEl>
                                              <p:pRg st="4" end="4"/>
                                            </p:txEl>
                                          </p:spTgt>
                                        </p:tgtEl>
                                        <p:attrNameLst>
                                          <p:attrName>style.visibility</p:attrName>
                                        </p:attrNameLst>
                                      </p:cBhvr>
                                      <p:to>
                                        <p:strVal val="visible"/>
                                      </p:to>
                                    </p:set>
                                    <p:anim calcmode="lin" valueType="num">
                                      <p:cBhvr additive="base">
                                        <p:cTn dur="500" fill="hold" id="25"/>
                                        <p:tgtEl>
                                          <p:spTgt spid="1049423">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42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2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432" name=""/>
        <p:cNvGrpSpPr/>
        <p:nvPr/>
      </p:nvGrpSpPr>
      <p:grpSpPr>
        <a:xfrm>
          <a:off x="0" y="0"/>
          <a:ext cx="0" cy="0"/>
          <a:chOff x="0" y="0"/>
          <a:chExt cx="0" cy="0"/>
        </a:xfrm>
      </p:grpSpPr>
      <p:sp>
        <p:nvSpPr>
          <p:cNvPr id="1049424" name="Title 1"/>
          <p:cNvSpPr>
            <a:spLocks noGrp="1"/>
          </p:cNvSpPr>
          <p:nvPr>
            <p:ph type="title"/>
          </p:nvPr>
        </p:nvSpPr>
        <p:spPr>
          <a:xfrm>
            <a:off x="1143000" y="128726"/>
            <a:ext cx="4734017" cy="642800"/>
          </a:xfrm>
        </p:spPr>
        <p:txBody>
          <a:bodyPr>
            <a:normAutofit fontScale="90000"/>
          </a:bodyPr>
          <a:p>
            <a:r>
              <a:rPr b="1" cap="none" dirty="0" sz="3200" lang="en-US">
                <a:solidFill>
                  <a:srgbClr val="FF0000"/>
                </a:solidFill>
              </a:rPr>
              <a:t>HTML Lists</a:t>
            </a:r>
            <a:endParaRPr b="1" cap="none" dirty="0" sz="3200" lang="en-IN">
              <a:solidFill>
                <a:srgbClr val="FF0000"/>
              </a:solidFill>
            </a:endParaRPr>
          </a:p>
        </p:txBody>
      </p:sp>
      <p:sp>
        <p:nvSpPr>
          <p:cNvPr id="1049425" name="Content Placeholder 2"/>
          <p:cNvSpPr>
            <a:spLocks noGrp="1"/>
          </p:cNvSpPr>
          <p:nvPr>
            <p:ph idx="1"/>
          </p:nvPr>
        </p:nvSpPr>
        <p:spPr>
          <a:xfrm>
            <a:off x="286990" y="949911"/>
            <a:ext cx="3542060" cy="5779363"/>
          </a:xfrm>
          <a:solidFill>
            <a:schemeClr val="accent1">
              <a:lumMod val="40000"/>
              <a:lumOff val="60000"/>
            </a:schemeClr>
          </a:solidFill>
        </p:spPr>
        <p:txBody>
          <a:bodyPr>
            <a:noAutofit/>
          </a:bodyPr>
          <a:p>
            <a:pPr indent="0" marL="0">
              <a:lnSpc>
                <a:spcPct val="10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List</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200" i="0" lang="en-US">
              <a:solidFill>
                <a:srgbClr val="0000CD"/>
              </a:solidFill>
              <a:effectLst/>
              <a:latin typeface="Consolas" panose="020B0609020204030204" pitchFamily="49" charset="0"/>
            </a:endParaRPr>
          </a:p>
          <a:p>
            <a:pPr indent="0" marL="0">
              <a:lnSpc>
                <a:spcPct val="10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200" i="0" lang="en-US">
              <a:solidFill>
                <a:srgbClr val="0000CD"/>
              </a:solidFill>
              <a:effectLst/>
              <a:latin typeface="Consolas" panose="020B0609020204030204" pitchFamily="49" charset="0"/>
            </a:endParaRPr>
          </a:p>
          <a:p>
            <a:pPr algn="l" indent="0" marL="0">
              <a:lnSpc>
                <a:spcPct val="100000"/>
              </a:lnSpc>
              <a:spcBef>
                <a:spcPts val="0"/>
              </a:spcBef>
              <a:buNone/>
            </a:pP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ul</a:t>
            </a:r>
            <a:r>
              <a:rPr b="0" dirty="0" sz="1200" i="0" lang="it-IT">
                <a:solidFill>
                  <a:srgbClr val="0000CD"/>
                </a:solidFill>
                <a:effectLst/>
                <a:latin typeface="Consolas" panose="020B0609020204030204" pitchFamily="49" charset="0"/>
              </a:rPr>
              <a:t>&gt;</a:t>
            </a:r>
            <a:r>
              <a:rPr dirty="0" sz="1200" lang="it-IT"/>
              <a:t/>
            </a:r>
            <a:br>
              <a:rPr dirty="0" sz="1200" lang="it-IT"/>
            </a:br>
            <a:r>
              <a:rPr b="0" dirty="0" sz="1200" i="0" lang="it-IT">
                <a:solidFill>
                  <a:srgbClr val="000000"/>
                </a:solidFill>
                <a:effectLst/>
                <a:latin typeface="Consolas" panose="020B0609020204030204" pitchFamily="49" charset="0"/>
              </a:rPr>
              <a:t>  </a:t>
            </a: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li</a:t>
            </a:r>
            <a:r>
              <a:rPr b="0" dirty="0" sz="1200" i="0" lang="it-IT">
                <a:solidFill>
                  <a:srgbClr val="0000CD"/>
                </a:solidFill>
                <a:effectLst/>
                <a:latin typeface="Consolas" panose="020B0609020204030204" pitchFamily="49" charset="0"/>
              </a:rPr>
              <a:t>&gt;</a:t>
            </a:r>
            <a:r>
              <a:rPr b="0" dirty="0" sz="1200" i="0" lang="it-IT">
                <a:solidFill>
                  <a:srgbClr val="000000"/>
                </a:solidFill>
                <a:effectLst/>
                <a:latin typeface="Consolas" panose="020B0609020204030204" pitchFamily="49" charset="0"/>
              </a:rPr>
              <a:t>Coffee</a:t>
            </a: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/li</a:t>
            </a:r>
            <a:r>
              <a:rPr b="0" dirty="0" sz="1200" i="0" lang="it-IT">
                <a:solidFill>
                  <a:srgbClr val="0000CD"/>
                </a:solidFill>
                <a:effectLst/>
                <a:latin typeface="Consolas" panose="020B0609020204030204" pitchFamily="49" charset="0"/>
              </a:rPr>
              <a:t>&gt;</a:t>
            </a:r>
            <a:r>
              <a:rPr dirty="0" sz="1200" lang="it-IT"/>
              <a:t/>
            </a:r>
            <a:br>
              <a:rPr dirty="0" sz="1200" lang="it-IT"/>
            </a:br>
            <a:r>
              <a:rPr b="0" dirty="0" sz="1200" i="0" lang="it-IT">
                <a:solidFill>
                  <a:srgbClr val="000000"/>
                </a:solidFill>
                <a:effectLst/>
                <a:latin typeface="Consolas" panose="020B0609020204030204" pitchFamily="49" charset="0"/>
              </a:rPr>
              <a:t>  </a:t>
            </a: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li</a:t>
            </a:r>
            <a:r>
              <a:rPr b="0" dirty="0" sz="1200" i="0" lang="it-IT">
                <a:solidFill>
                  <a:srgbClr val="0000CD"/>
                </a:solidFill>
                <a:effectLst/>
                <a:latin typeface="Consolas" panose="020B0609020204030204" pitchFamily="49" charset="0"/>
              </a:rPr>
              <a:t>&gt;</a:t>
            </a:r>
            <a:r>
              <a:rPr b="0" dirty="0" sz="1200" i="0" lang="it-IT">
                <a:solidFill>
                  <a:srgbClr val="000000"/>
                </a:solidFill>
                <a:effectLst/>
                <a:latin typeface="Consolas" panose="020B0609020204030204" pitchFamily="49" charset="0"/>
              </a:rPr>
              <a:t>Tea</a:t>
            </a: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/li</a:t>
            </a:r>
            <a:r>
              <a:rPr b="0" dirty="0" sz="1200" i="0" lang="it-IT">
                <a:solidFill>
                  <a:srgbClr val="0000CD"/>
                </a:solidFill>
                <a:effectLst/>
                <a:latin typeface="Consolas" panose="020B0609020204030204" pitchFamily="49" charset="0"/>
              </a:rPr>
              <a:t>&gt;</a:t>
            </a:r>
            <a:r>
              <a:rPr dirty="0" sz="1200" lang="it-IT"/>
              <a:t/>
            </a:r>
            <a:br>
              <a:rPr dirty="0" sz="1200" lang="it-IT"/>
            </a:br>
            <a:r>
              <a:rPr b="0" dirty="0" sz="1200" i="0" lang="it-IT">
                <a:solidFill>
                  <a:srgbClr val="000000"/>
                </a:solidFill>
                <a:effectLst/>
                <a:latin typeface="Consolas" panose="020B0609020204030204" pitchFamily="49" charset="0"/>
              </a:rPr>
              <a:t>  </a:t>
            </a: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li</a:t>
            </a:r>
            <a:r>
              <a:rPr b="0" dirty="0" sz="1200" i="0" lang="it-IT">
                <a:solidFill>
                  <a:srgbClr val="0000CD"/>
                </a:solidFill>
                <a:effectLst/>
                <a:latin typeface="Consolas" panose="020B0609020204030204" pitchFamily="49" charset="0"/>
              </a:rPr>
              <a:t>&gt;</a:t>
            </a:r>
            <a:r>
              <a:rPr b="0" dirty="0" sz="1200" i="0" lang="it-IT">
                <a:solidFill>
                  <a:srgbClr val="000000"/>
                </a:solidFill>
                <a:effectLst/>
                <a:latin typeface="Consolas" panose="020B0609020204030204" pitchFamily="49" charset="0"/>
              </a:rPr>
              <a:t>Milk</a:t>
            </a: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/li</a:t>
            </a:r>
            <a:r>
              <a:rPr b="0" dirty="0" sz="1200" i="0" lang="it-IT">
                <a:solidFill>
                  <a:srgbClr val="0000CD"/>
                </a:solidFill>
                <a:effectLst/>
                <a:latin typeface="Consolas" panose="020B0609020204030204" pitchFamily="49" charset="0"/>
              </a:rPr>
              <a:t>&gt;</a:t>
            </a:r>
            <a:r>
              <a:rPr dirty="0" sz="1200" lang="it-IT"/>
              <a:t/>
            </a:r>
            <a:br>
              <a:rPr dirty="0" sz="1200" lang="it-IT"/>
            </a:b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/ul</a:t>
            </a:r>
            <a:r>
              <a:rPr b="0" dirty="0" sz="1200" i="0" lang="it-IT">
                <a:solidFill>
                  <a:srgbClr val="0000CD"/>
                </a:solidFill>
                <a:effectLst/>
                <a:latin typeface="Consolas" panose="020B0609020204030204" pitchFamily="49" charset="0"/>
              </a:rPr>
              <a:t>&gt;</a:t>
            </a:r>
          </a:p>
          <a:p>
            <a:pPr algn="l" indent="0" marL="0">
              <a:lnSpc>
                <a:spcPct val="100000"/>
              </a:lnSpc>
              <a:spcBef>
                <a:spcPts val="0"/>
              </a:spcBef>
              <a:buNone/>
            </a:pPr>
            <a:endParaRPr dirty="0" sz="1200" lang="it-IT">
              <a:solidFill>
                <a:srgbClr val="0000CD"/>
              </a:solidFill>
              <a:latin typeface="Consolas" panose="020B0609020204030204" pitchFamily="49" charset="0"/>
            </a:endParaRPr>
          </a:p>
          <a:p>
            <a:pPr algn="l" indent="0" marL="0">
              <a:lnSpc>
                <a:spcPct val="100000"/>
              </a:lnSpc>
              <a:spcBef>
                <a:spcPts val="0"/>
              </a:spcBef>
              <a:buNone/>
            </a:pP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ul</a:t>
            </a:r>
            <a:r>
              <a:rPr b="0" dirty="0" sz="1200" i="0" lang="it-IT">
                <a:solidFill>
                  <a:srgbClr val="FF0000"/>
                </a:solidFill>
                <a:effectLst/>
                <a:latin typeface="Consolas" panose="020B0609020204030204" pitchFamily="49" charset="0"/>
              </a:rPr>
              <a:t> style</a:t>
            </a:r>
            <a:r>
              <a:rPr b="0" dirty="0" sz="1200" i="0" lang="it-IT">
                <a:solidFill>
                  <a:srgbClr val="0000CD"/>
                </a:solidFill>
                <a:effectLst/>
                <a:latin typeface="Consolas" panose="020B0609020204030204" pitchFamily="49" charset="0"/>
              </a:rPr>
              <a:t>="list-style-type:disc;"&gt;</a:t>
            </a:r>
            <a:r>
              <a:rPr dirty="0" sz="1200" lang="it-IT"/>
              <a:t/>
            </a:r>
            <a:br>
              <a:rPr dirty="0" sz="1200" lang="it-IT"/>
            </a:br>
            <a:r>
              <a:rPr b="0" dirty="0" sz="1200" i="0" lang="it-IT">
                <a:solidFill>
                  <a:srgbClr val="000000"/>
                </a:solidFill>
                <a:effectLst/>
                <a:latin typeface="Consolas" panose="020B0609020204030204" pitchFamily="49" charset="0"/>
              </a:rPr>
              <a:t>  </a:t>
            </a: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li</a:t>
            </a:r>
            <a:r>
              <a:rPr b="0" dirty="0" sz="1200" i="0" lang="it-IT">
                <a:solidFill>
                  <a:srgbClr val="0000CD"/>
                </a:solidFill>
                <a:effectLst/>
                <a:latin typeface="Consolas" panose="020B0609020204030204" pitchFamily="49" charset="0"/>
              </a:rPr>
              <a:t>&gt;</a:t>
            </a:r>
            <a:r>
              <a:rPr b="0" dirty="0" sz="1200" i="0" lang="it-IT">
                <a:solidFill>
                  <a:srgbClr val="000000"/>
                </a:solidFill>
                <a:effectLst/>
                <a:latin typeface="Consolas" panose="020B0609020204030204" pitchFamily="49" charset="0"/>
              </a:rPr>
              <a:t>Coffee</a:t>
            </a: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/li</a:t>
            </a:r>
            <a:r>
              <a:rPr b="0" dirty="0" sz="1200" i="0" lang="it-IT">
                <a:solidFill>
                  <a:srgbClr val="0000CD"/>
                </a:solidFill>
                <a:effectLst/>
                <a:latin typeface="Consolas" panose="020B0609020204030204" pitchFamily="49" charset="0"/>
              </a:rPr>
              <a:t>&gt;</a:t>
            </a:r>
            <a:r>
              <a:rPr dirty="0" sz="1200" lang="it-IT"/>
              <a:t/>
            </a:r>
            <a:br>
              <a:rPr dirty="0" sz="1200" lang="it-IT"/>
            </a:br>
            <a:r>
              <a:rPr b="0" dirty="0" sz="1200" i="0" lang="it-IT">
                <a:solidFill>
                  <a:srgbClr val="000000"/>
                </a:solidFill>
                <a:effectLst/>
                <a:latin typeface="Consolas" panose="020B0609020204030204" pitchFamily="49" charset="0"/>
              </a:rPr>
              <a:t>  </a:t>
            </a: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li</a:t>
            </a:r>
            <a:r>
              <a:rPr b="0" dirty="0" sz="1200" i="0" lang="it-IT">
                <a:solidFill>
                  <a:srgbClr val="0000CD"/>
                </a:solidFill>
                <a:effectLst/>
                <a:latin typeface="Consolas" panose="020B0609020204030204" pitchFamily="49" charset="0"/>
              </a:rPr>
              <a:t>&gt;</a:t>
            </a:r>
            <a:r>
              <a:rPr b="0" dirty="0" sz="1200" i="0" lang="it-IT">
                <a:solidFill>
                  <a:srgbClr val="000000"/>
                </a:solidFill>
                <a:effectLst/>
                <a:latin typeface="Consolas" panose="020B0609020204030204" pitchFamily="49" charset="0"/>
              </a:rPr>
              <a:t>Tea</a:t>
            </a: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/li</a:t>
            </a:r>
            <a:r>
              <a:rPr b="0" dirty="0" sz="1200" i="0" lang="it-IT">
                <a:solidFill>
                  <a:srgbClr val="0000CD"/>
                </a:solidFill>
                <a:effectLst/>
                <a:latin typeface="Consolas" panose="020B0609020204030204" pitchFamily="49" charset="0"/>
              </a:rPr>
              <a:t>&gt;</a:t>
            </a:r>
            <a:r>
              <a:rPr dirty="0" sz="1200" lang="it-IT"/>
              <a:t/>
            </a:r>
            <a:br>
              <a:rPr dirty="0" sz="1200" lang="it-IT"/>
            </a:br>
            <a:r>
              <a:rPr b="0" dirty="0" sz="1200" i="0" lang="it-IT">
                <a:solidFill>
                  <a:srgbClr val="000000"/>
                </a:solidFill>
                <a:effectLst/>
                <a:latin typeface="Consolas" panose="020B0609020204030204" pitchFamily="49" charset="0"/>
              </a:rPr>
              <a:t>  </a:t>
            </a: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li</a:t>
            </a:r>
            <a:r>
              <a:rPr b="0" dirty="0" sz="1200" i="0" lang="it-IT">
                <a:solidFill>
                  <a:srgbClr val="0000CD"/>
                </a:solidFill>
                <a:effectLst/>
                <a:latin typeface="Consolas" panose="020B0609020204030204" pitchFamily="49" charset="0"/>
              </a:rPr>
              <a:t>&gt;</a:t>
            </a:r>
            <a:r>
              <a:rPr b="0" dirty="0" sz="1200" i="0" lang="it-IT">
                <a:solidFill>
                  <a:srgbClr val="000000"/>
                </a:solidFill>
                <a:effectLst/>
                <a:latin typeface="Consolas" panose="020B0609020204030204" pitchFamily="49" charset="0"/>
              </a:rPr>
              <a:t>Milk</a:t>
            </a: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/li</a:t>
            </a:r>
            <a:r>
              <a:rPr b="0" dirty="0" sz="1200" i="0" lang="it-IT">
                <a:solidFill>
                  <a:srgbClr val="0000CD"/>
                </a:solidFill>
                <a:effectLst/>
                <a:latin typeface="Consolas" panose="020B0609020204030204" pitchFamily="49" charset="0"/>
              </a:rPr>
              <a:t>&gt;</a:t>
            </a:r>
            <a:r>
              <a:rPr dirty="0" sz="1200" lang="it-IT"/>
              <a:t/>
            </a:r>
            <a:br>
              <a:rPr dirty="0" sz="1200" lang="it-IT"/>
            </a:b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/ul</a:t>
            </a:r>
            <a:r>
              <a:rPr b="0" dirty="0" sz="1200" i="0" lang="it-IT">
                <a:solidFill>
                  <a:srgbClr val="0000CD"/>
                </a:solidFill>
                <a:effectLst/>
                <a:latin typeface="Consolas" panose="020B0609020204030204" pitchFamily="49" charset="0"/>
              </a:rPr>
              <a:t>&gt;</a:t>
            </a:r>
          </a:p>
          <a:p>
            <a:pPr algn="l" indent="0" marL="0">
              <a:lnSpc>
                <a:spcPct val="100000"/>
              </a:lnSpc>
              <a:spcBef>
                <a:spcPts val="0"/>
              </a:spcBef>
              <a:buNone/>
            </a:pPr>
            <a:endParaRPr dirty="0" sz="1200" lang="it-IT">
              <a:solidFill>
                <a:srgbClr val="0000CD"/>
              </a:solidFill>
              <a:latin typeface="Consolas" panose="020B0609020204030204" pitchFamily="49" charset="0"/>
            </a:endParaRPr>
          </a:p>
          <a:p>
            <a:pPr algn="l" indent="0" marL="0">
              <a:lnSpc>
                <a:spcPct val="100000"/>
              </a:lnSpc>
              <a:spcBef>
                <a:spcPts val="0"/>
              </a:spcBef>
              <a:buNone/>
            </a:pPr>
            <a:endParaRPr dirty="0" sz="1200" lang="it-IT">
              <a:solidFill>
                <a:srgbClr val="0000CD"/>
              </a:solidFill>
              <a:latin typeface="Consolas" panose="020B0609020204030204" pitchFamily="49" charset="0"/>
            </a:endParaRPr>
          </a:p>
          <a:p>
            <a:pPr algn="l" indent="0" marL="0">
              <a:lnSpc>
                <a:spcPct val="100000"/>
              </a:lnSpc>
              <a:spcBef>
                <a:spcPts val="0"/>
              </a:spcBef>
              <a:buNone/>
            </a:pP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ul</a:t>
            </a:r>
            <a:r>
              <a:rPr b="0" dirty="0" sz="1200" i="0" lang="it-IT">
                <a:solidFill>
                  <a:srgbClr val="FF0000"/>
                </a:solidFill>
                <a:effectLst/>
                <a:latin typeface="Consolas" panose="020B0609020204030204" pitchFamily="49" charset="0"/>
              </a:rPr>
              <a:t> style</a:t>
            </a:r>
            <a:r>
              <a:rPr b="0" dirty="0" sz="1200" i="0" lang="it-IT">
                <a:solidFill>
                  <a:srgbClr val="0000CD"/>
                </a:solidFill>
                <a:effectLst/>
                <a:latin typeface="Consolas" panose="020B0609020204030204" pitchFamily="49" charset="0"/>
              </a:rPr>
              <a:t>="list-style-type:none;"&gt;</a:t>
            </a:r>
            <a:r>
              <a:rPr dirty="0" sz="1200" lang="it-IT"/>
              <a:t/>
            </a:r>
            <a:br>
              <a:rPr dirty="0" sz="1200" lang="it-IT"/>
            </a:br>
            <a:r>
              <a:rPr b="0" dirty="0" sz="1200" i="0" lang="it-IT">
                <a:solidFill>
                  <a:srgbClr val="000000"/>
                </a:solidFill>
                <a:effectLst/>
                <a:latin typeface="Consolas" panose="020B0609020204030204" pitchFamily="49" charset="0"/>
              </a:rPr>
              <a:t>  </a:t>
            </a: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li</a:t>
            </a:r>
            <a:r>
              <a:rPr b="0" dirty="0" sz="1200" i="0" lang="it-IT">
                <a:solidFill>
                  <a:srgbClr val="0000CD"/>
                </a:solidFill>
                <a:effectLst/>
                <a:latin typeface="Consolas" panose="020B0609020204030204" pitchFamily="49" charset="0"/>
              </a:rPr>
              <a:t>&gt;</a:t>
            </a:r>
            <a:r>
              <a:rPr b="0" dirty="0" sz="1200" i="0" lang="it-IT">
                <a:solidFill>
                  <a:srgbClr val="000000"/>
                </a:solidFill>
                <a:effectLst/>
                <a:latin typeface="Consolas" panose="020B0609020204030204" pitchFamily="49" charset="0"/>
              </a:rPr>
              <a:t>Coffee</a:t>
            </a: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/li</a:t>
            </a:r>
            <a:r>
              <a:rPr b="0" dirty="0" sz="1200" i="0" lang="it-IT">
                <a:solidFill>
                  <a:srgbClr val="0000CD"/>
                </a:solidFill>
                <a:effectLst/>
                <a:latin typeface="Consolas" panose="020B0609020204030204" pitchFamily="49" charset="0"/>
              </a:rPr>
              <a:t>&gt;</a:t>
            </a:r>
            <a:r>
              <a:rPr dirty="0" sz="1200" lang="it-IT"/>
              <a:t/>
            </a:r>
            <a:br>
              <a:rPr dirty="0" sz="1200" lang="it-IT"/>
            </a:br>
            <a:r>
              <a:rPr b="0" dirty="0" sz="1200" i="0" lang="it-IT">
                <a:solidFill>
                  <a:srgbClr val="000000"/>
                </a:solidFill>
                <a:effectLst/>
                <a:latin typeface="Consolas" panose="020B0609020204030204" pitchFamily="49" charset="0"/>
              </a:rPr>
              <a:t>  </a:t>
            </a: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li</a:t>
            </a:r>
            <a:r>
              <a:rPr b="0" dirty="0" sz="1200" i="0" lang="it-IT">
                <a:solidFill>
                  <a:srgbClr val="0000CD"/>
                </a:solidFill>
                <a:effectLst/>
                <a:latin typeface="Consolas" panose="020B0609020204030204" pitchFamily="49" charset="0"/>
              </a:rPr>
              <a:t>&gt;</a:t>
            </a:r>
            <a:r>
              <a:rPr b="0" dirty="0" sz="1200" i="0" lang="it-IT">
                <a:solidFill>
                  <a:srgbClr val="000000"/>
                </a:solidFill>
                <a:effectLst/>
                <a:latin typeface="Consolas" panose="020B0609020204030204" pitchFamily="49" charset="0"/>
              </a:rPr>
              <a:t>Tea</a:t>
            </a: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/li</a:t>
            </a:r>
            <a:r>
              <a:rPr b="0" dirty="0" sz="1200" i="0" lang="it-IT">
                <a:solidFill>
                  <a:srgbClr val="0000CD"/>
                </a:solidFill>
                <a:effectLst/>
                <a:latin typeface="Consolas" panose="020B0609020204030204" pitchFamily="49" charset="0"/>
              </a:rPr>
              <a:t>&gt;</a:t>
            </a:r>
            <a:r>
              <a:rPr dirty="0" sz="1200" lang="it-IT"/>
              <a:t/>
            </a:r>
            <a:br>
              <a:rPr dirty="0" sz="1200" lang="it-IT"/>
            </a:br>
            <a:r>
              <a:rPr b="0" dirty="0" sz="1200" i="0" lang="it-IT">
                <a:solidFill>
                  <a:srgbClr val="000000"/>
                </a:solidFill>
                <a:effectLst/>
                <a:latin typeface="Consolas" panose="020B0609020204030204" pitchFamily="49" charset="0"/>
              </a:rPr>
              <a:t>  </a:t>
            </a: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li</a:t>
            </a:r>
            <a:r>
              <a:rPr b="0" dirty="0" sz="1200" i="0" lang="it-IT">
                <a:solidFill>
                  <a:srgbClr val="0000CD"/>
                </a:solidFill>
                <a:effectLst/>
                <a:latin typeface="Consolas" panose="020B0609020204030204" pitchFamily="49" charset="0"/>
              </a:rPr>
              <a:t>&gt;</a:t>
            </a:r>
            <a:r>
              <a:rPr b="0" dirty="0" sz="1200" i="0" lang="it-IT">
                <a:solidFill>
                  <a:srgbClr val="000000"/>
                </a:solidFill>
                <a:effectLst/>
                <a:latin typeface="Consolas" panose="020B0609020204030204" pitchFamily="49" charset="0"/>
              </a:rPr>
              <a:t>Milk</a:t>
            </a: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/li</a:t>
            </a:r>
            <a:r>
              <a:rPr b="0" dirty="0" sz="1200" i="0" lang="it-IT">
                <a:solidFill>
                  <a:srgbClr val="0000CD"/>
                </a:solidFill>
                <a:effectLst/>
                <a:latin typeface="Consolas" panose="020B0609020204030204" pitchFamily="49" charset="0"/>
              </a:rPr>
              <a:t>&gt;</a:t>
            </a:r>
            <a:r>
              <a:rPr dirty="0" sz="1200" lang="it-IT"/>
              <a:t/>
            </a:r>
            <a:br>
              <a:rPr dirty="0" sz="1200" lang="it-IT"/>
            </a:br>
            <a:r>
              <a:rPr b="0" dirty="0" sz="1200" i="0" lang="it-IT">
                <a:solidFill>
                  <a:srgbClr val="0000CD"/>
                </a:solidFill>
                <a:effectLst/>
                <a:latin typeface="Consolas" panose="020B0609020204030204" pitchFamily="49" charset="0"/>
              </a:rPr>
              <a:t>&lt;</a:t>
            </a:r>
            <a:r>
              <a:rPr b="0" dirty="0" sz="1200" i="0" lang="it-IT">
                <a:solidFill>
                  <a:srgbClr val="A52A2A"/>
                </a:solidFill>
                <a:effectLst/>
                <a:latin typeface="Consolas" panose="020B0609020204030204" pitchFamily="49" charset="0"/>
              </a:rPr>
              <a:t>/ul</a:t>
            </a:r>
            <a:r>
              <a:rPr b="0" dirty="0" sz="1200" i="0" lang="it-IT">
                <a:solidFill>
                  <a:srgbClr val="0000CD"/>
                </a:solidFill>
                <a:effectLst/>
                <a:latin typeface="Consolas" panose="020B0609020204030204" pitchFamily="49" charset="0"/>
              </a:rPr>
              <a:t>&gt;</a:t>
            </a:r>
          </a:p>
          <a:p>
            <a:pPr algn="l" indent="0" marL="0">
              <a:lnSpc>
                <a:spcPct val="100000"/>
              </a:lnSpc>
              <a:spcBef>
                <a:spcPts val="0"/>
              </a:spcBef>
              <a:buNone/>
            </a:pPr>
            <a:endParaRPr dirty="0" sz="1200" lang="en-IN">
              <a:solidFill>
                <a:srgbClr val="0000CD"/>
              </a:solidFill>
              <a:latin typeface="Consolas" panose="020B0609020204030204" pitchFamily="49" charset="0"/>
            </a:endParaRPr>
          </a:p>
          <a:p>
            <a:pPr algn="l" indent="0" marL="0">
              <a:lnSpc>
                <a:spcPct val="10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IN">
              <a:solidFill>
                <a:srgbClr val="0000CD"/>
              </a:solidFill>
              <a:latin typeface="Consolas" panose="020B0609020204030204" pitchFamily="49" charset="0"/>
            </a:endParaRPr>
          </a:p>
          <a:p>
            <a:pPr algn="l" indent="0" marL="0">
              <a:lnSpc>
                <a:spcPct val="10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sp>
        <p:nvSpPr>
          <p:cNvPr id="1049426" name="Rectangle 2"/>
          <p:cNvSpPr>
            <a:spLocks noChangeArrowheads="1"/>
          </p:cNvSpPr>
          <p:nvPr/>
        </p:nvSpPr>
        <p:spPr bwMode="auto">
          <a:xfrm>
            <a:off x="4500979" y="735045"/>
            <a:ext cx="7031114" cy="5324535"/>
          </a:xfrm>
          <a:prstGeom prst="rect"/>
          <a:noFill/>
          <a:ln>
            <a:noFill/>
          </a:ln>
          <a:effectLst/>
        </p:spPr>
        <p:txBody>
          <a:bodyPr anchor="ctr" anchorCtr="0" bIns="45720" compatLnSpc="1" lIns="91440" numCol="1" rIns="91440" tIns="45720" vert="horz" wrap="square">
            <a:prstTxWarp prst="textNoShape"/>
            <a:spAutoFit/>
          </a:bodyPr>
          <a:p>
            <a:pPr defTabSz="914400" eaLnBrk="0" fontAlgn="base" hangingPunct="0" lvl="0">
              <a:lnSpc>
                <a:spcPct val="200000"/>
              </a:lnSpc>
              <a:spcBef>
                <a:spcPct val="0"/>
              </a:spcBef>
              <a:spcAft>
                <a:spcPct val="0"/>
              </a:spcAft>
            </a:pPr>
            <a:r>
              <a:rPr altLang="en-US" b="1" dirty="0" sz="1400" lang="en-US">
                <a:solidFill>
                  <a:schemeClr val="accent4"/>
                </a:solidFill>
                <a:latin typeface="Verdana" panose="020B0604030504040204" pitchFamily="34" charset="0"/>
                <a:ea typeface="Verdana" panose="020B0604030504040204" pitchFamily="34" charset="0"/>
              </a:rPr>
              <a:t>Unordered list</a:t>
            </a:r>
          </a:p>
          <a:p>
            <a:pPr defTabSz="914400" eaLnBrk="0" fontAlgn="base" hangingPunct="0" indent="-171450" lvl="0" marL="171450">
              <a:lnSpc>
                <a:spcPct val="200000"/>
              </a:lnSpc>
              <a:spcBef>
                <a:spcPct val="0"/>
              </a:spcBef>
              <a:spcAft>
                <a:spcPct val="0"/>
              </a:spcAft>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An unordered list starts with the &lt;ul&gt; tag. </a:t>
            </a:r>
          </a:p>
          <a:p>
            <a:pPr defTabSz="914400" eaLnBrk="0" fontAlgn="base" hangingPunct="0" indent="-171450" lvl="0" marL="171450">
              <a:lnSpc>
                <a:spcPct val="200000"/>
              </a:lnSpc>
              <a:spcBef>
                <a:spcPct val="0"/>
              </a:spcBef>
              <a:spcAft>
                <a:spcPct val="0"/>
              </a:spcAft>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Each list item starts with the &lt;li&gt; tag.</a:t>
            </a:r>
          </a:p>
          <a:p>
            <a:pPr defTabSz="914400" eaLnBrk="0" fontAlgn="base" hangingPunct="0" indent="-171450" lvl="0" marL="171450">
              <a:lnSpc>
                <a:spcPct val="200000"/>
              </a:lnSpc>
              <a:spcBef>
                <a:spcPct val="0"/>
              </a:spcBef>
              <a:spcAft>
                <a:spcPct val="0"/>
              </a:spcAft>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The list items will be marked with bullets (small black circles) by default</a:t>
            </a:r>
          </a:p>
          <a:p>
            <a:pPr defTabSz="914400" eaLnBrk="0" fontAlgn="base" hangingPunct="0" lvl="0">
              <a:lnSpc>
                <a:spcPct val="200000"/>
              </a:lnSpc>
              <a:spcBef>
                <a:spcPct val="0"/>
              </a:spcBef>
              <a:spcAft>
                <a:spcPct val="0"/>
              </a:spcAft>
            </a:pPr>
            <a:endParaRPr altLang="en-US" dirty="0" sz="1200" lang="en-US">
              <a:latin typeface="Verdana" panose="020B0604030504040204" pitchFamily="34" charset="0"/>
              <a:ea typeface="Verdana" panose="020B0604030504040204" pitchFamily="34" charset="0"/>
            </a:endParaRPr>
          </a:p>
          <a:p>
            <a:pPr defTabSz="914400" eaLnBrk="0" fontAlgn="base" hangingPunct="0" lvl="0">
              <a:lnSpc>
                <a:spcPct val="200000"/>
              </a:lnSpc>
              <a:spcBef>
                <a:spcPct val="0"/>
              </a:spcBef>
              <a:spcAft>
                <a:spcPct val="0"/>
              </a:spcAft>
            </a:pPr>
            <a:endParaRPr altLang="en-US" dirty="0" sz="1200" lang="en-US">
              <a:latin typeface="Verdana" panose="020B0604030504040204" pitchFamily="34" charset="0"/>
              <a:ea typeface="Verdana" panose="020B0604030504040204" pitchFamily="34" charset="0"/>
            </a:endParaRPr>
          </a:p>
          <a:p>
            <a:pPr defTabSz="914400" eaLnBrk="0" fontAlgn="base" hangingPunct="0" lvl="0">
              <a:lnSpc>
                <a:spcPct val="200000"/>
              </a:lnSpc>
              <a:spcBef>
                <a:spcPct val="0"/>
              </a:spcBef>
              <a:spcAft>
                <a:spcPct val="0"/>
              </a:spcAft>
            </a:pPr>
            <a:r>
              <a:rPr altLang="en-US" dirty="0" sz="1200" lang="en-US">
                <a:latin typeface="Verdana" panose="020B0604030504040204" pitchFamily="34" charset="0"/>
                <a:ea typeface="Verdana" panose="020B0604030504040204" pitchFamily="34" charset="0"/>
              </a:rPr>
              <a:t>The CSS list-style-type property is used to define the style of the list item marker. </a:t>
            </a:r>
          </a:p>
          <a:p>
            <a:pPr defTabSz="914400" eaLnBrk="0" fontAlgn="base" hangingPunct="0" lvl="0">
              <a:lnSpc>
                <a:spcPct val="200000"/>
              </a:lnSpc>
              <a:spcBef>
                <a:spcPct val="0"/>
              </a:spcBef>
              <a:spcAft>
                <a:spcPct val="0"/>
              </a:spcAft>
            </a:pPr>
            <a:r>
              <a:rPr altLang="en-US" dirty="0" sz="1200" lang="en-US">
                <a:latin typeface="Verdana" panose="020B0604030504040204" pitchFamily="34" charset="0"/>
                <a:ea typeface="Verdana" panose="020B0604030504040204" pitchFamily="34" charset="0"/>
              </a:rPr>
              <a:t>It can have one of the following values:</a:t>
            </a:r>
          </a:p>
          <a:p>
            <a:pPr defTabSz="914400" eaLnBrk="0" fontAlgn="base" hangingPunct="0" lvl="0">
              <a:lnSpc>
                <a:spcPct val="200000"/>
              </a:lnSpc>
              <a:spcBef>
                <a:spcPct val="0"/>
              </a:spcBef>
              <a:spcAft>
                <a:spcPct val="0"/>
              </a:spcAft>
            </a:pPr>
            <a:endParaRPr altLang="en-US" dirty="0" sz="1200" lang="en-US">
              <a:latin typeface="Verdana" panose="020B0604030504040204" pitchFamily="34" charset="0"/>
              <a:ea typeface="Verdana" panose="020B0604030504040204" pitchFamily="34" charset="0"/>
            </a:endParaRPr>
          </a:p>
          <a:p>
            <a:pPr defTabSz="914400" eaLnBrk="0" fontAlgn="base" hangingPunct="0" lvl="0">
              <a:lnSpc>
                <a:spcPct val="200000"/>
              </a:lnSpc>
              <a:spcBef>
                <a:spcPct val="0"/>
              </a:spcBef>
              <a:spcAft>
                <a:spcPct val="0"/>
              </a:spcAft>
            </a:pPr>
            <a:r>
              <a:rPr altLang="en-US" dirty="0" sz="1200" lang="en-US">
                <a:latin typeface="Verdana" panose="020B0604030504040204" pitchFamily="34" charset="0"/>
                <a:ea typeface="Verdana" panose="020B0604030504040204" pitchFamily="34" charset="0"/>
              </a:rPr>
              <a:t>Value	Description</a:t>
            </a:r>
          </a:p>
          <a:p>
            <a:pPr defTabSz="914400" eaLnBrk="0" fontAlgn="base" hangingPunct="0" lvl="0">
              <a:lnSpc>
                <a:spcPct val="200000"/>
              </a:lnSpc>
              <a:spcBef>
                <a:spcPct val="0"/>
              </a:spcBef>
              <a:spcAft>
                <a:spcPct val="0"/>
              </a:spcAft>
            </a:pPr>
            <a:r>
              <a:rPr altLang="en-US" b="1" dirty="0" sz="1200" lang="en-US">
                <a:latin typeface="Verdana" panose="020B0604030504040204" pitchFamily="34" charset="0"/>
                <a:ea typeface="Verdana" panose="020B0604030504040204" pitchFamily="34" charset="0"/>
              </a:rPr>
              <a:t>disc</a:t>
            </a:r>
            <a:r>
              <a:rPr altLang="en-US" dirty="0" sz="1200" lang="en-US">
                <a:latin typeface="Verdana" panose="020B0604030504040204" pitchFamily="34" charset="0"/>
                <a:ea typeface="Verdana" panose="020B0604030504040204" pitchFamily="34" charset="0"/>
              </a:rPr>
              <a:t>	Sets the list item marker to a bullet (default)</a:t>
            </a:r>
          </a:p>
          <a:p>
            <a:pPr defTabSz="914400" eaLnBrk="0" fontAlgn="base" hangingPunct="0" lvl="0">
              <a:lnSpc>
                <a:spcPct val="200000"/>
              </a:lnSpc>
              <a:spcBef>
                <a:spcPct val="0"/>
              </a:spcBef>
              <a:spcAft>
                <a:spcPct val="0"/>
              </a:spcAft>
            </a:pPr>
            <a:r>
              <a:rPr altLang="en-US" b="1" dirty="0" sz="1200" lang="en-US">
                <a:latin typeface="Verdana" panose="020B0604030504040204" pitchFamily="34" charset="0"/>
                <a:ea typeface="Verdana" panose="020B0604030504040204" pitchFamily="34" charset="0"/>
              </a:rPr>
              <a:t>circle</a:t>
            </a:r>
            <a:r>
              <a:rPr altLang="en-US" dirty="0" sz="1200" lang="en-US">
                <a:latin typeface="Verdana" panose="020B0604030504040204" pitchFamily="34" charset="0"/>
                <a:ea typeface="Verdana" panose="020B0604030504040204" pitchFamily="34" charset="0"/>
              </a:rPr>
              <a:t>	Sets the list item marker to a circle</a:t>
            </a:r>
          </a:p>
          <a:p>
            <a:pPr defTabSz="914400" eaLnBrk="0" fontAlgn="base" hangingPunct="0" lvl="0">
              <a:lnSpc>
                <a:spcPct val="200000"/>
              </a:lnSpc>
              <a:spcBef>
                <a:spcPct val="0"/>
              </a:spcBef>
              <a:spcAft>
                <a:spcPct val="0"/>
              </a:spcAft>
            </a:pPr>
            <a:r>
              <a:rPr altLang="en-US" b="1" dirty="0" sz="1200" lang="en-US">
                <a:latin typeface="Verdana" panose="020B0604030504040204" pitchFamily="34" charset="0"/>
                <a:ea typeface="Verdana" panose="020B0604030504040204" pitchFamily="34" charset="0"/>
              </a:rPr>
              <a:t>square</a:t>
            </a:r>
            <a:r>
              <a:rPr altLang="en-US" dirty="0" sz="1200" lang="en-US">
                <a:latin typeface="Verdana" panose="020B0604030504040204" pitchFamily="34" charset="0"/>
                <a:ea typeface="Verdana" panose="020B0604030504040204" pitchFamily="34" charset="0"/>
              </a:rPr>
              <a:t>	Sets the list item marker to a square</a:t>
            </a:r>
          </a:p>
          <a:p>
            <a:pPr defTabSz="914400" eaLnBrk="0" fontAlgn="base" hangingPunct="0" lvl="0">
              <a:lnSpc>
                <a:spcPct val="200000"/>
              </a:lnSpc>
              <a:spcBef>
                <a:spcPct val="0"/>
              </a:spcBef>
              <a:spcAft>
                <a:spcPct val="0"/>
              </a:spcAft>
            </a:pPr>
            <a:r>
              <a:rPr altLang="en-US" b="1" dirty="0" sz="1200" lang="en-US">
                <a:latin typeface="Verdana" panose="020B0604030504040204" pitchFamily="34" charset="0"/>
                <a:ea typeface="Verdana" panose="020B0604030504040204" pitchFamily="34" charset="0"/>
              </a:rPr>
              <a:t>none</a:t>
            </a:r>
            <a:r>
              <a:rPr altLang="en-US" dirty="0" sz="1200" lang="en-US">
                <a:latin typeface="Verdana" panose="020B0604030504040204" pitchFamily="34" charset="0"/>
                <a:ea typeface="Verdana" panose="020B0604030504040204" pitchFamily="34" charset="0"/>
              </a:rPr>
              <a:t>	The list items will not be marked</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426">
                                            <p:txEl>
                                              <p:pRg st="0" end="0"/>
                                            </p:txEl>
                                          </p:spTgt>
                                        </p:tgtEl>
                                        <p:attrNameLst>
                                          <p:attrName>style.visibility</p:attrName>
                                        </p:attrNameLst>
                                      </p:cBhvr>
                                      <p:to>
                                        <p:strVal val="visible"/>
                                      </p:to>
                                    </p:set>
                                    <p:anim calcmode="lin" valueType="num">
                                      <p:cBhvr additive="base">
                                        <p:cTn dur="500" fill="hold" id="7"/>
                                        <p:tgtEl>
                                          <p:spTgt spid="104942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4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426">
                                            <p:txEl>
                                              <p:pRg st="1" end="1"/>
                                            </p:txEl>
                                          </p:spTgt>
                                        </p:tgtEl>
                                        <p:attrNameLst>
                                          <p:attrName>style.visibility</p:attrName>
                                        </p:attrNameLst>
                                      </p:cBhvr>
                                      <p:to>
                                        <p:strVal val="visible"/>
                                      </p:to>
                                    </p:set>
                                    <p:anim calcmode="lin" valueType="num">
                                      <p:cBhvr additive="base">
                                        <p:cTn dur="500" fill="hold" id="13"/>
                                        <p:tgtEl>
                                          <p:spTgt spid="1049426">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4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426">
                                            <p:txEl>
                                              <p:pRg st="2" end="2"/>
                                            </p:txEl>
                                          </p:spTgt>
                                        </p:tgtEl>
                                        <p:attrNameLst>
                                          <p:attrName>style.visibility</p:attrName>
                                        </p:attrNameLst>
                                      </p:cBhvr>
                                      <p:to>
                                        <p:strVal val="visible"/>
                                      </p:to>
                                    </p:set>
                                    <p:anim calcmode="lin" valueType="num">
                                      <p:cBhvr additive="base">
                                        <p:cTn dur="500" fill="hold" id="19"/>
                                        <p:tgtEl>
                                          <p:spTgt spid="1049426">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42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426">
                                            <p:txEl>
                                              <p:pRg st="3" end="3"/>
                                            </p:txEl>
                                          </p:spTgt>
                                        </p:tgtEl>
                                        <p:attrNameLst>
                                          <p:attrName>style.visibility</p:attrName>
                                        </p:attrNameLst>
                                      </p:cBhvr>
                                      <p:to>
                                        <p:strVal val="visible"/>
                                      </p:to>
                                    </p:set>
                                    <p:anim calcmode="lin" valueType="num">
                                      <p:cBhvr additive="base">
                                        <p:cTn dur="500" fill="hold" id="25"/>
                                        <p:tgtEl>
                                          <p:spTgt spid="1049426">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42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426">
                                            <p:txEl>
                                              <p:pRg st="6" end="6"/>
                                            </p:txEl>
                                          </p:spTgt>
                                        </p:tgtEl>
                                        <p:attrNameLst>
                                          <p:attrName>style.visibility</p:attrName>
                                        </p:attrNameLst>
                                      </p:cBhvr>
                                      <p:to>
                                        <p:strVal val="visible"/>
                                      </p:to>
                                    </p:set>
                                    <p:anim calcmode="lin" valueType="num">
                                      <p:cBhvr additive="base">
                                        <p:cTn dur="500" fill="hold" id="31"/>
                                        <p:tgtEl>
                                          <p:spTgt spid="1049426">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42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426">
                                            <p:txEl>
                                              <p:pRg st="7" end="7"/>
                                            </p:txEl>
                                          </p:spTgt>
                                        </p:tgtEl>
                                        <p:attrNameLst>
                                          <p:attrName>style.visibility</p:attrName>
                                        </p:attrNameLst>
                                      </p:cBhvr>
                                      <p:to>
                                        <p:strVal val="visible"/>
                                      </p:to>
                                    </p:set>
                                    <p:anim calcmode="lin" valueType="num">
                                      <p:cBhvr additive="base">
                                        <p:cTn dur="500" fill="hold" id="37"/>
                                        <p:tgtEl>
                                          <p:spTgt spid="1049426">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42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426">
                                            <p:txEl>
                                              <p:pRg st="9" end="9"/>
                                            </p:txEl>
                                          </p:spTgt>
                                        </p:tgtEl>
                                        <p:attrNameLst>
                                          <p:attrName>style.visibility</p:attrName>
                                        </p:attrNameLst>
                                      </p:cBhvr>
                                      <p:to>
                                        <p:strVal val="visible"/>
                                      </p:to>
                                    </p:set>
                                    <p:anim calcmode="lin" valueType="num">
                                      <p:cBhvr additive="base">
                                        <p:cTn dur="500" fill="hold" id="43"/>
                                        <p:tgtEl>
                                          <p:spTgt spid="1049426">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42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426">
                                            <p:txEl>
                                              <p:pRg st="10" end="10"/>
                                            </p:txEl>
                                          </p:spTgt>
                                        </p:tgtEl>
                                        <p:attrNameLst>
                                          <p:attrName>style.visibility</p:attrName>
                                        </p:attrNameLst>
                                      </p:cBhvr>
                                      <p:to>
                                        <p:strVal val="visible"/>
                                      </p:to>
                                    </p:set>
                                    <p:anim calcmode="lin" valueType="num">
                                      <p:cBhvr additive="base">
                                        <p:cTn dur="500" fill="hold" id="49"/>
                                        <p:tgtEl>
                                          <p:spTgt spid="1049426">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42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9426">
                                            <p:txEl>
                                              <p:pRg st="11" end="11"/>
                                            </p:txEl>
                                          </p:spTgt>
                                        </p:tgtEl>
                                        <p:attrNameLst>
                                          <p:attrName>style.visibility</p:attrName>
                                        </p:attrNameLst>
                                      </p:cBhvr>
                                      <p:to>
                                        <p:strVal val="visible"/>
                                      </p:to>
                                    </p:set>
                                    <p:anim calcmode="lin" valueType="num">
                                      <p:cBhvr additive="base">
                                        <p:cTn dur="500" fill="hold" id="55"/>
                                        <p:tgtEl>
                                          <p:spTgt spid="1049426">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426">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49426">
                                            <p:txEl>
                                              <p:pRg st="12" end="12"/>
                                            </p:txEl>
                                          </p:spTgt>
                                        </p:tgtEl>
                                        <p:attrNameLst>
                                          <p:attrName>style.visibility</p:attrName>
                                        </p:attrNameLst>
                                      </p:cBhvr>
                                      <p:to>
                                        <p:strVal val="visible"/>
                                      </p:to>
                                    </p:set>
                                    <p:anim calcmode="lin" valueType="num">
                                      <p:cBhvr additive="base">
                                        <p:cTn dur="500" fill="hold" id="61"/>
                                        <p:tgtEl>
                                          <p:spTgt spid="1049426">
                                            <p:txEl>
                                              <p:pRg st="12" end="12"/>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49426">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2" presetSubtype="4">
                                  <p:stCondLst>
                                    <p:cond delay="0"/>
                                  </p:stCondLst>
                                  <p:childTnLst>
                                    <p:set>
                                      <p:cBhvr>
                                        <p:cTn dur="1" fill="hold" id="66">
                                          <p:stCondLst>
                                            <p:cond delay="0"/>
                                          </p:stCondLst>
                                        </p:cTn>
                                        <p:tgtEl>
                                          <p:spTgt spid="1049426">
                                            <p:txEl>
                                              <p:pRg st="13" end="13"/>
                                            </p:txEl>
                                          </p:spTgt>
                                        </p:tgtEl>
                                        <p:attrNameLst>
                                          <p:attrName>style.visibility</p:attrName>
                                        </p:attrNameLst>
                                      </p:cBhvr>
                                      <p:to>
                                        <p:strVal val="visible"/>
                                      </p:to>
                                    </p:set>
                                    <p:anim calcmode="lin" valueType="num">
                                      <p:cBhvr additive="base">
                                        <p:cTn dur="500" fill="hold" id="67"/>
                                        <p:tgtEl>
                                          <p:spTgt spid="1049426">
                                            <p:txEl>
                                              <p:pRg st="13" end="13"/>
                                            </p:txEl>
                                          </p:spTgt>
                                        </p:tgtEl>
                                        <p:attrNameLst>
                                          <p:attrName>ppt_x</p:attrName>
                                        </p:attrNameLst>
                                      </p:cBhvr>
                                      <p:tavLst>
                                        <p:tav tm="0">
                                          <p:val>
                                            <p:strVal val="#ppt_x"/>
                                          </p:val>
                                        </p:tav>
                                        <p:tav tm="100000">
                                          <p:val>
                                            <p:strVal val="#ppt_x"/>
                                          </p:val>
                                        </p:tav>
                                      </p:tavLst>
                                    </p:anim>
                                    <p:anim calcmode="lin" valueType="num">
                                      <p:cBhvr additive="base">
                                        <p:cTn dur="500" fill="hold" id="68"/>
                                        <p:tgtEl>
                                          <p:spTgt spid="1049426">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26"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433" name=""/>
        <p:cNvGrpSpPr/>
        <p:nvPr/>
      </p:nvGrpSpPr>
      <p:grpSpPr>
        <a:xfrm>
          <a:off x="0" y="0"/>
          <a:ext cx="0" cy="0"/>
          <a:chOff x="0" y="0"/>
          <a:chExt cx="0" cy="0"/>
        </a:xfrm>
      </p:grpSpPr>
      <p:sp>
        <p:nvSpPr>
          <p:cNvPr id="1049427" name="Title 1"/>
          <p:cNvSpPr>
            <a:spLocks noGrp="1"/>
          </p:cNvSpPr>
          <p:nvPr>
            <p:ph type="title"/>
          </p:nvPr>
        </p:nvSpPr>
        <p:spPr>
          <a:xfrm>
            <a:off x="1143000" y="128726"/>
            <a:ext cx="4734017" cy="642800"/>
          </a:xfrm>
        </p:spPr>
        <p:txBody>
          <a:bodyPr>
            <a:normAutofit fontScale="90000"/>
          </a:bodyPr>
          <a:p>
            <a:r>
              <a:rPr cap="none" dirty="0" sz="3200" lang="en-US">
                <a:solidFill>
                  <a:srgbClr val="FF0000"/>
                </a:solidFill>
              </a:rPr>
              <a:t>HTML Lists</a:t>
            </a:r>
            <a:endParaRPr cap="none" dirty="0" sz="3200" lang="en-IN">
              <a:solidFill>
                <a:srgbClr val="FF0000"/>
              </a:solidFill>
            </a:endParaRPr>
          </a:p>
        </p:txBody>
      </p:sp>
      <p:sp>
        <p:nvSpPr>
          <p:cNvPr id="1049428" name="Content Placeholder 2"/>
          <p:cNvSpPr>
            <a:spLocks noGrp="1"/>
          </p:cNvSpPr>
          <p:nvPr>
            <p:ph idx="1"/>
          </p:nvPr>
        </p:nvSpPr>
        <p:spPr>
          <a:xfrm>
            <a:off x="286990" y="949911"/>
            <a:ext cx="3542060" cy="5779363"/>
          </a:xfrm>
          <a:solidFill>
            <a:schemeClr val="accent1">
              <a:lumMod val="40000"/>
              <a:lumOff val="60000"/>
            </a:schemeClr>
          </a:solidFill>
        </p:spPr>
        <p:txBody>
          <a:bodyPr>
            <a:noAutofit/>
          </a:bodyPr>
          <a:p>
            <a:pPr indent="0" marL="0">
              <a:lnSpc>
                <a:spcPct val="10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!DOCTYPE</a:t>
            </a:r>
            <a:r>
              <a:rPr b="0" dirty="0" sz="1300" i="0" lang="en-US">
                <a:solidFill>
                  <a:srgbClr val="FF0000"/>
                </a:solidFill>
                <a:effectLst/>
                <a:latin typeface="Consolas" panose="020B0609020204030204" pitchFamily="49" charset="0"/>
              </a:rPr>
              <a:t> html</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 lang = </a:t>
            </a:r>
            <a:r>
              <a:rPr b="0" dirty="0" sz="1300" i="0" lang="en-IN">
                <a:solidFill>
                  <a:srgbClr val="0000CD"/>
                </a:solidFill>
                <a:effectLst/>
                <a:latin typeface="Consolas" panose="020B0609020204030204" pitchFamily="49" charset="0"/>
              </a:rPr>
              <a:t>"</a:t>
            </a:r>
            <a:r>
              <a:rPr b="0" dirty="0" sz="1300" i="0" lang="en-IN" err="1">
                <a:solidFill>
                  <a:srgbClr val="0000CD"/>
                </a:solidFill>
                <a:effectLst/>
                <a:latin typeface="Consolas" panose="020B0609020204030204" pitchFamily="49" charset="0"/>
              </a:rPr>
              <a:t>en</a:t>
            </a:r>
            <a:r>
              <a:rPr b="0" dirty="0" sz="1300" i="0" lang="en-IN">
                <a:solidFill>
                  <a:srgbClr val="0000CD"/>
                </a:solidFill>
                <a:effectLst/>
                <a:latin typeface="Consolas" panose="020B0609020204030204" pitchFamily="49" charset="0"/>
              </a:rPr>
              <a:t>-US"</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title</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List</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/title</a:t>
            </a:r>
            <a:r>
              <a:rPr b="0" dirty="0" sz="13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300" i="0" lang="en-US">
              <a:solidFill>
                <a:srgbClr val="0000CD"/>
              </a:solidFill>
              <a:effectLst/>
              <a:latin typeface="Consolas" panose="020B0609020204030204" pitchFamily="49" charset="0"/>
            </a:endParaRPr>
          </a:p>
          <a:p>
            <a:pPr indent="0" marL="0">
              <a:lnSpc>
                <a:spcPct val="10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300" i="0" lang="en-US">
              <a:solidFill>
                <a:srgbClr val="0000CD"/>
              </a:solidFill>
              <a:effectLst/>
              <a:latin typeface="Consolas" panose="020B0609020204030204" pitchFamily="49" charset="0"/>
            </a:endParaRPr>
          </a:p>
          <a:p>
            <a:pPr algn="l" indent="0" marL="0">
              <a:lnSpc>
                <a:spcPct val="100000"/>
              </a:lnSpc>
              <a:spcBef>
                <a:spcPts val="0"/>
              </a:spcBef>
              <a:buNone/>
            </a:pP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ul</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Coffee</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Tea</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Milk</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/ul</a:t>
            </a:r>
            <a:r>
              <a:rPr b="0" dirty="0" sz="1300" i="0" lang="it-IT">
                <a:solidFill>
                  <a:srgbClr val="0000CD"/>
                </a:solidFill>
                <a:effectLst/>
                <a:latin typeface="Consolas" panose="020B0609020204030204" pitchFamily="49" charset="0"/>
              </a:rPr>
              <a:t>&gt;</a:t>
            </a:r>
          </a:p>
          <a:p>
            <a:pPr algn="l" indent="0" marL="0">
              <a:lnSpc>
                <a:spcPct val="100000"/>
              </a:lnSpc>
              <a:spcBef>
                <a:spcPts val="0"/>
              </a:spcBef>
              <a:buNone/>
            </a:pPr>
            <a:endParaRPr dirty="0" sz="1300" lang="it-IT">
              <a:solidFill>
                <a:srgbClr val="0000CD"/>
              </a:solidFill>
              <a:latin typeface="Consolas" panose="020B0609020204030204" pitchFamily="49" charset="0"/>
            </a:endParaRPr>
          </a:p>
          <a:p>
            <a:pPr algn="l" indent="0" marL="0">
              <a:lnSpc>
                <a:spcPct val="100000"/>
              </a:lnSpc>
              <a:spcBef>
                <a:spcPts val="0"/>
              </a:spcBef>
              <a:buNone/>
            </a:pP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ul</a:t>
            </a:r>
            <a:r>
              <a:rPr b="0" dirty="0" sz="1300" i="0" lang="it-IT">
                <a:solidFill>
                  <a:srgbClr val="FF0000"/>
                </a:solidFill>
                <a:effectLst/>
                <a:latin typeface="Consolas" panose="020B0609020204030204" pitchFamily="49" charset="0"/>
              </a:rPr>
              <a:t> style</a:t>
            </a:r>
            <a:r>
              <a:rPr b="0" dirty="0" sz="1300" i="0" lang="it-IT">
                <a:solidFill>
                  <a:srgbClr val="0000CD"/>
                </a:solidFill>
                <a:effectLst/>
                <a:latin typeface="Consolas" panose="020B0609020204030204" pitchFamily="49" charset="0"/>
              </a:rPr>
              <a:t>="list-style-type:disc;"&gt;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Coffee</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Tea</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Milk</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/ul</a:t>
            </a:r>
            <a:r>
              <a:rPr b="0" dirty="0" sz="1300" i="0" lang="it-IT">
                <a:solidFill>
                  <a:srgbClr val="0000CD"/>
                </a:solidFill>
                <a:effectLst/>
                <a:latin typeface="Consolas" panose="020B0609020204030204" pitchFamily="49" charset="0"/>
              </a:rPr>
              <a:t>&gt;</a:t>
            </a:r>
          </a:p>
          <a:p>
            <a:pPr algn="l" indent="0" marL="0">
              <a:lnSpc>
                <a:spcPct val="100000"/>
              </a:lnSpc>
              <a:spcBef>
                <a:spcPts val="0"/>
              </a:spcBef>
              <a:buNone/>
            </a:pPr>
            <a:endParaRPr dirty="0" sz="1300" lang="it-IT">
              <a:solidFill>
                <a:srgbClr val="0000CD"/>
              </a:solidFill>
              <a:latin typeface="Consolas" panose="020B0609020204030204" pitchFamily="49" charset="0"/>
            </a:endParaRPr>
          </a:p>
          <a:p>
            <a:pPr algn="l" indent="0" marL="0">
              <a:lnSpc>
                <a:spcPct val="100000"/>
              </a:lnSpc>
              <a:spcBef>
                <a:spcPts val="0"/>
              </a:spcBef>
              <a:buNone/>
            </a:pPr>
            <a:endParaRPr dirty="0" sz="1300" lang="it-IT">
              <a:solidFill>
                <a:srgbClr val="0000CD"/>
              </a:solidFill>
              <a:latin typeface="Consolas" panose="020B0609020204030204" pitchFamily="49" charset="0"/>
            </a:endParaRPr>
          </a:p>
          <a:p>
            <a:pPr algn="l" indent="0" marL="0">
              <a:lnSpc>
                <a:spcPct val="100000"/>
              </a:lnSpc>
              <a:spcBef>
                <a:spcPts val="0"/>
              </a:spcBef>
              <a:buNone/>
            </a:pP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ul</a:t>
            </a:r>
            <a:r>
              <a:rPr b="0" dirty="0" sz="1300" i="0" lang="it-IT">
                <a:solidFill>
                  <a:srgbClr val="FF0000"/>
                </a:solidFill>
                <a:effectLst/>
                <a:latin typeface="Consolas" panose="020B0609020204030204" pitchFamily="49" charset="0"/>
              </a:rPr>
              <a:t> style</a:t>
            </a:r>
            <a:r>
              <a:rPr b="0" dirty="0" sz="1300" i="0" lang="it-IT">
                <a:solidFill>
                  <a:srgbClr val="0000CD"/>
                </a:solidFill>
                <a:effectLst/>
                <a:latin typeface="Consolas" panose="020B0609020204030204" pitchFamily="49" charset="0"/>
              </a:rPr>
              <a:t>="list-style-type:none;"&gt;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Coffee</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Tea</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Milk</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/ul</a:t>
            </a:r>
            <a:r>
              <a:rPr b="0" dirty="0" sz="1300" i="0" lang="it-IT">
                <a:solidFill>
                  <a:srgbClr val="0000CD"/>
                </a:solidFill>
                <a:effectLst/>
                <a:latin typeface="Consolas" panose="020B0609020204030204" pitchFamily="49" charset="0"/>
              </a:rPr>
              <a:t>&gt;</a:t>
            </a:r>
          </a:p>
          <a:p>
            <a:pPr algn="l" indent="0" marL="0">
              <a:lnSpc>
                <a:spcPct val="100000"/>
              </a:lnSpc>
              <a:spcBef>
                <a:spcPts val="0"/>
              </a:spcBef>
              <a:buNone/>
            </a:pPr>
            <a:endParaRPr dirty="0" sz="1300" lang="en-IN">
              <a:solidFill>
                <a:srgbClr val="0000CD"/>
              </a:solidFill>
              <a:latin typeface="Consolas" panose="020B0609020204030204" pitchFamily="49" charset="0"/>
            </a:endParaRPr>
          </a:p>
          <a:p>
            <a:pPr algn="l" indent="0" marL="0">
              <a:lnSpc>
                <a:spcPct val="100000"/>
              </a:lnSpc>
              <a:spcBef>
                <a:spcPts val="0"/>
              </a:spcBef>
              <a:buNone/>
            </a:pPr>
            <a:r>
              <a:rPr b="0" dirty="0" sz="1300" i="0" lang="en-US">
                <a:solidFill>
                  <a:srgbClr val="0000CD"/>
                </a:solidFill>
                <a:effectLst/>
                <a:latin typeface="Consolas" panose="020B0609020204030204" pitchFamily="49" charset="0"/>
              </a:rPr>
              <a:t>&lt;</a:t>
            </a:r>
            <a:r>
              <a:rPr dirty="0" sz="1300" lang="en-US">
                <a:solidFill>
                  <a:srgbClr val="A52A2A"/>
                </a:solidFill>
                <a:latin typeface="Consolas" panose="020B0609020204030204" pitchFamily="49" charset="0"/>
              </a:rPr>
              <a: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endParaRPr dirty="0" sz="1300" lang="en-IN">
              <a:solidFill>
                <a:srgbClr val="0000CD"/>
              </a:solidFill>
              <a:latin typeface="Consolas" panose="020B0609020204030204" pitchFamily="49" charset="0"/>
            </a:endParaRPr>
          </a:p>
          <a:p>
            <a:pPr algn="l" indent="0" marL="0">
              <a:lnSpc>
                <a:spcPct val="10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a:t>
            </a:r>
            <a:r>
              <a:rPr b="0" dirty="0" sz="1300" i="0" lang="en-US">
                <a:solidFill>
                  <a:srgbClr val="0000CD"/>
                </a:solidFill>
                <a:effectLst/>
                <a:latin typeface="Consolas" panose="020B0609020204030204" pitchFamily="49" charset="0"/>
              </a:rPr>
              <a:t>&gt;</a:t>
            </a:r>
            <a:endParaRPr dirty="0" sz="1300" lang="en-IN"/>
          </a:p>
        </p:txBody>
      </p:sp>
      <p:pic>
        <p:nvPicPr>
          <p:cNvPr id="2097176" name="Picture 4"/>
          <p:cNvPicPr>
            <a:picLocks noChangeAspect="1"/>
          </p:cNvPicPr>
          <p:nvPr/>
        </p:nvPicPr>
        <p:blipFill rotWithShape="1">
          <a:blip xmlns:r="http://schemas.openxmlformats.org/officeDocument/2006/relationships" r:embed="rId1"/>
          <a:srcRect l="50000" t="26019" r="23622" b="30247"/>
          <a:stretch>
            <a:fillRect/>
          </a:stretch>
        </p:blipFill>
        <p:spPr>
          <a:xfrm>
            <a:off x="4299045" y="1422646"/>
            <a:ext cx="4299045" cy="4009255"/>
          </a:xfrm>
          <a:prstGeom prst="rect"/>
        </p:spPr>
      </p:pic>
    </p:spTree>
  </p:cSld>
  <p:clrMapOvr>
    <a:masterClrMapping/>
  </p:clrMapOvr>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434" name=""/>
        <p:cNvGrpSpPr/>
        <p:nvPr/>
      </p:nvGrpSpPr>
      <p:grpSpPr>
        <a:xfrm>
          <a:off x="0" y="0"/>
          <a:ext cx="0" cy="0"/>
          <a:chOff x="0" y="0"/>
          <a:chExt cx="0" cy="0"/>
        </a:xfrm>
      </p:grpSpPr>
      <p:sp>
        <p:nvSpPr>
          <p:cNvPr id="1049429" name="Title 1"/>
          <p:cNvSpPr>
            <a:spLocks noGrp="1"/>
          </p:cNvSpPr>
          <p:nvPr>
            <p:ph type="title"/>
          </p:nvPr>
        </p:nvSpPr>
        <p:spPr>
          <a:xfrm>
            <a:off x="1143000" y="128726"/>
            <a:ext cx="4734017" cy="642800"/>
          </a:xfrm>
        </p:spPr>
        <p:txBody>
          <a:bodyPr>
            <a:normAutofit fontScale="90000"/>
          </a:bodyPr>
          <a:p>
            <a:r>
              <a:rPr b="1" cap="none" dirty="0" sz="3200" lang="en-US">
                <a:solidFill>
                  <a:srgbClr val="FF0000"/>
                </a:solidFill>
              </a:rPr>
              <a:t>HTML Lists</a:t>
            </a:r>
            <a:endParaRPr b="1" cap="none" dirty="0" sz="3200" lang="en-IN">
              <a:solidFill>
                <a:srgbClr val="FF0000"/>
              </a:solidFill>
            </a:endParaRPr>
          </a:p>
        </p:txBody>
      </p:sp>
      <p:sp>
        <p:nvSpPr>
          <p:cNvPr id="1049430" name="Content Placeholder 2"/>
          <p:cNvSpPr>
            <a:spLocks noGrp="1"/>
          </p:cNvSpPr>
          <p:nvPr>
            <p:ph idx="1"/>
          </p:nvPr>
        </p:nvSpPr>
        <p:spPr>
          <a:xfrm>
            <a:off x="286990" y="949911"/>
            <a:ext cx="3542060" cy="5779363"/>
          </a:xfrm>
          <a:solidFill>
            <a:schemeClr val="accent1">
              <a:lumMod val="40000"/>
              <a:lumOff val="60000"/>
            </a:schemeClr>
          </a:solidFill>
        </p:spPr>
        <p:txBody>
          <a:bodyPr>
            <a:noAutofit/>
          </a:bodyPr>
          <a:p>
            <a:pPr indent="0" marL="0">
              <a:lnSpc>
                <a:spcPct val="10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!DOCTYPE</a:t>
            </a:r>
            <a:r>
              <a:rPr b="0" dirty="0" sz="1300" i="0" lang="en-US">
                <a:solidFill>
                  <a:srgbClr val="FF0000"/>
                </a:solidFill>
                <a:effectLst/>
                <a:latin typeface="Consolas" panose="020B0609020204030204" pitchFamily="49" charset="0"/>
              </a:rPr>
              <a:t> html</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 lang = </a:t>
            </a:r>
            <a:r>
              <a:rPr b="0" dirty="0" sz="1300" i="0" lang="en-IN">
                <a:solidFill>
                  <a:srgbClr val="0000CD"/>
                </a:solidFill>
                <a:effectLst/>
                <a:latin typeface="Consolas" panose="020B0609020204030204" pitchFamily="49" charset="0"/>
              </a:rPr>
              <a:t>"</a:t>
            </a:r>
            <a:r>
              <a:rPr b="0" dirty="0" sz="1300" i="0" lang="en-IN" err="1">
                <a:solidFill>
                  <a:srgbClr val="0000CD"/>
                </a:solidFill>
                <a:effectLst/>
                <a:latin typeface="Consolas" panose="020B0609020204030204" pitchFamily="49" charset="0"/>
              </a:rPr>
              <a:t>en</a:t>
            </a:r>
            <a:r>
              <a:rPr b="0" dirty="0" sz="1300" i="0" lang="en-IN">
                <a:solidFill>
                  <a:srgbClr val="0000CD"/>
                </a:solidFill>
                <a:effectLst/>
                <a:latin typeface="Consolas" panose="020B0609020204030204" pitchFamily="49" charset="0"/>
              </a:rPr>
              <a:t>-US"</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title</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List</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/title</a:t>
            </a:r>
            <a:r>
              <a:rPr b="0" dirty="0" sz="13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300" i="0" lang="en-US">
              <a:solidFill>
                <a:srgbClr val="0000CD"/>
              </a:solidFill>
              <a:effectLst/>
              <a:latin typeface="Consolas" panose="020B0609020204030204" pitchFamily="49" charset="0"/>
            </a:endParaRPr>
          </a:p>
          <a:p>
            <a:pPr indent="0" marL="0">
              <a:lnSpc>
                <a:spcPct val="10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300" i="0" lang="en-US">
              <a:solidFill>
                <a:srgbClr val="0000CD"/>
              </a:solidFill>
              <a:effectLst/>
              <a:latin typeface="Consolas" panose="020B0609020204030204" pitchFamily="49" charset="0"/>
            </a:endParaRPr>
          </a:p>
          <a:p>
            <a:pPr algn="l" indent="0" marL="0">
              <a:lnSpc>
                <a:spcPct val="100000"/>
              </a:lnSpc>
              <a:spcBef>
                <a:spcPts val="0"/>
              </a:spcBef>
              <a:buNone/>
            </a:pP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ul</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Coffee</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Tea</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ul</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Black tea</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Green tea</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/ul</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Milk</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/ul</a:t>
            </a:r>
            <a:r>
              <a:rPr b="0" dirty="0" sz="1300" i="0" lang="it-IT">
                <a:solidFill>
                  <a:srgbClr val="0000CD"/>
                </a:solidFill>
                <a:effectLst/>
                <a:latin typeface="Consolas" panose="020B0609020204030204" pitchFamily="49" charset="0"/>
              </a:rPr>
              <a:t>&gt;</a:t>
            </a:r>
          </a:p>
          <a:p>
            <a:pPr algn="l" indent="0" marL="0">
              <a:lnSpc>
                <a:spcPct val="100000"/>
              </a:lnSpc>
              <a:spcBef>
                <a:spcPts val="0"/>
              </a:spcBef>
              <a:buNone/>
            </a:pPr>
            <a:endParaRPr dirty="0" sz="1300" lang="en-IN">
              <a:solidFill>
                <a:srgbClr val="0000CD"/>
              </a:solidFill>
              <a:latin typeface="Consolas" panose="020B0609020204030204" pitchFamily="49" charset="0"/>
            </a:endParaRPr>
          </a:p>
          <a:p>
            <a:pPr algn="l" indent="0" marL="0">
              <a:lnSpc>
                <a:spcPct val="100000"/>
              </a:lnSpc>
              <a:spcBef>
                <a:spcPts val="0"/>
              </a:spcBef>
              <a:buNone/>
            </a:pPr>
            <a:r>
              <a:rPr b="0" dirty="0" sz="1300" i="0" lang="en-US">
                <a:solidFill>
                  <a:srgbClr val="0000CD"/>
                </a:solidFill>
                <a:effectLst/>
                <a:latin typeface="Consolas" panose="020B0609020204030204" pitchFamily="49" charset="0"/>
              </a:rPr>
              <a:t>&lt;</a:t>
            </a:r>
            <a:r>
              <a:rPr dirty="0" sz="1300" lang="en-US">
                <a:solidFill>
                  <a:srgbClr val="A52A2A"/>
                </a:solidFill>
                <a:latin typeface="Consolas" panose="020B0609020204030204" pitchFamily="49" charset="0"/>
              </a:rPr>
              <a: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endParaRPr dirty="0" sz="1300" lang="en-IN">
              <a:solidFill>
                <a:srgbClr val="0000CD"/>
              </a:solidFill>
              <a:latin typeface="Consolas" panose="020B0609020204030204" pitchFamily="49" charset="0"/>
            </a:endParaRPr>
          </a:p>
          <a:p>
            <a:pPr algn="l" indent="0" marL="0">
              <a:lnSpc>
                <a:spcPct val="10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a:t>
            </a:r>
            <a:r>
              <a:rPr b="0" dirty="0" sz="1300" i="0" lang="en-US">
                <a:solidFill>
                  <a:srgbClr val="0000CD"/>
                </a:solidFill>
                <a:effectLst/>
                <a:latin typeface="Consolas" panose="020B0609020204030204" pitchFamily="49" charset="0"/>
              </a:rPr>
              <a:t>&gt;</a:t>
            </a:r>
            <a:endParaRPr dirty="0" sz="1300" lang="en-IN"/>
          </a:p>
        </p:txBody>
      </p:sp>
      <p:sp>
        <p:nvSpPr>
          <p:cNvPr id="1049431" name="Rectangle 2"/>
          <p:cNvSpPr>
            <a:spLocks noChangeArrowheads="1"/>
          </p:cNvSpPr>
          <p:nvPr/>
        </p:nvSpPr>
        <p:spPr bwMode="auto">
          <a:xfrm>
            <a:off x="4492102" y="919711"/>
            <a:ext cx="7031114" cy="892552"/>
          </a:xfrm>
          <a:prstGeom prst="rect"/>
          <a:noFill/>
          <a:ln>
            <a:noFill/>
          </a:ln>
          <a:effectLst/>
        </p:spPr>
        <p:txBody>
          <a:bodyPr anchor="ctr" anchorCtr="0" bIns="45720" compatLnSpc="1" lIns="91440" numCol="1" rIns="91440" tIns="45720" vert="horz" wrap="square">
            <a:prstTxWarp prst="textNoShape"/>
            <a:spAutoFit/>
          </a:bodyPr>
          <a:p>
            <a:pPr defTabSz="914400" eaLnBrk="0" fontAlgn="base" hangingPunct="0" lvl="0">
              <a:lnSpc>
                <a:spcPct val="200000"/>
              </a:lnSpc>
              <a:spcBef>
                <a:spcPct val="0"/>
              </a:spcBef>
              <a:spcAft>
                <a:spcPct val="0"/>
              </a:spcAft>
            </a:pPr>
            <a:r>
              <a:rPr altLang="en-US" b="1" dirty="0" sz="1400" lang="en-US">
                <a:solidFill>
                  <a:schemeClr val="accent2"/>
                </a:solidFill>
                <a:latin typeface="Verdana" panose="020B0604030504040204" pitchFamily="34" charset="0"/>
                <a:ea typeface="Verdana" panose="020B0604030504040204" pitchFamily="34" charset="0"/>
              </a:rPr>
              <a:t>Nested list</a:t>
            </a:r>
          </a:p>
          <a:p>
            <a:pPr defTabSz="914400" eaLnBrk="0" fontAlgn="base" hangingPunct="0" lvl="0">
              <a:lnSpc>
                <a:spcPct val="200000"/>
              </a:lnSpc>
              <a:spcBef>
                <a:spcPct val="0"/>
              </a:spcBef>
              <a:spcAft>
                <a:spcPct val="0"/>
              </a:spcAft>
            </a:pPr>
            <a:r>
              <a:rPr altLang="en-US" dirty="0" sz="1200" lang="en-US">
                <a:latin typeface="Verdana" panose="020B0604030504040204" pitchFamily="34" charset="0"/>
                <a:ea typeface="Verdana" panose="020B0604030504040204" pitchFamily="34" charset="0"/>
              </a:rPr>
              <a:t>Lists can be nested</a:t>
            </a:r>
          </a:p>
        </p:txBody>
      </p:sp>
      <p:pic>
        <p:nvPicPr>
          <p:cNvPr id="2097177" name="Picture 4"/>
          <p:cNvPicPr>
            <a:picLocks noChangeAspect="1"/>
          </p:cNvPicPr>
          <p:nvPr/>
        </p:nvPicPr>
        <p:blipFill rotWithShape="1">
          <a:blip xmlns:r="http://schemas.openxmlformats.org/officeDocument/2006/relationships" r:embed="rId1"/>
          <a:srcRect l="50898" t="24465" r="17887" b="51966"/>
          <a:stretch>
            <a:fillRect/>
          </a:stretch>
        </p:blipFill>
        <p:spPr>
          <a:xfrm>
            <a:off x="4492102" y="2068498"/>
            <a:ext cx="5605186" cy="2380672"/>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431">
                                            <p:txEl>
                                              <p:pRg st="0" end="0"/>
                                            </p:txEl>
                                          </p:spTgt>
                                        </p:tgtEl>
                                        <p:attrNameLst>
                                          <p:attrName>style.visibility</p:attrName>
                                        </p:attrNameLst>
                                      </p:cBhvr>
                                      <p:to>
                                        <p:strVal val="visible"/>
                                      </p:to>
                                    </p:set>
                                    <p:anim calcmode="lin" valueType="num">
                                      <p:cBhvr additive="base">
                                        <p:cTn dur="500" fill="hold" id="7"/>
                                        <p:tgtEl>
                                          <p:spTgt spid="104943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4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431">
                                            <p:txEl>
                                              <p:pRg st="1" end="1"/>
                                            </p:txEl>
                                          </p:spTgt>
                                        </p:tgtEl>
                                        <p:attrNameLst>
                                          <p:attrName>style.visibility</p:attrName>
                                        </p:attrNameLst>
                                      </p:cBhvr>
                                      <p:to>
                                        <p:strVal val="visible"/>
                                      </p:to>
                                    </p:set>
                                    <p:anim calcmode="lin" valueType="num">
                                      <p:cBhvr additive="base">
                                        <p:cTn dur="500" fill="hold" id="13"/>
                                        <p:tgtEl>
                                          <p:spTgt spid="1049431">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43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31"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435" name=""/>
        <p:cNvGrpSpPr/>
        <p:nvPr/>
      </p:nvGrpSpPr>
      <p:grpSpPr>
        <a:xfrm>
          <a:off x="0" y="0"/>
          <a:ext cx="0" cy="0"/>
          <a:chOff x="0" y="0"/>
          <a:chExt cx="0" cy="0"/>
        </a:xfrm>
      </p:grpSpPr>
      <p:sp>
        <p:nvSpPr>
          <p:cNvPr id="1049432" name="Title 1"/>
          <p:cNvSpPr>
            <a:spLocks noGrp="1"/>
          </p:cNvSpPr>
          <p:nvPr>
            <p:ph type="title"/>
          </p:nvPr>
        </p:nvSpPr>
        <p:spPr>
          <a:xfrm>
            <a:off x="1143000" y="128726"/>
            <a:ext cx="4734017" cy="642800"/>
          </a:xfrm>
        </p:spPr>
        <p:txBody>
          <a:bodyPr>
            <a:normAutofit fontScale="90000"/>
          </a:bodyPr>
          <a:p>
            <a:r>
              <a:rPr b="1" cap="none" dirty="0" sz="3200" lang="en-US">
                <a:solidFill>
                  <a:srgbClr val="FF0000"/>
                </a:solidFill>
              </a:rPr>
              <a:t>HTML Lists</a:t>
            </a:r>
            <a:endParaRPr b="1" cap="none" dirty="0" sz="3200" lang="en-IN">
              <a:solidFill>
                <a:srgbClr val="FF0000"/>
              </a:solidFill>
            </a:endParaRPr>
          </a:p>
        </p:txBody>
      </p:sp>
      <p:sp>
        <p:nvSpPr>
          <p:cNvPr id="1049433" name="Content Placeholder 2"/>
          <p:cNvSpPr>
            <a:spLocks noGrp="1"/>
          </p:cNvSpPr>
          <p:nvPr>
            <p:ph idx="1"/>
          </p:nvPr>
        </p:nvSpPr>
        <p:spPr>
          <a:xfrm>
            <a:off x="286990" y="949911"/>
            <a:ext cx="3542060" cy="5779363"/>
          </a:xfrm>
          <a:solidFill>
            <a:schemeClr val="accent1">
              <a:lumMod val="40000"/>
              <a:lumOff val="60000"/>
            </a:schemeClr>
          </a:solidFill>
        </p:spPr>
        <p:txBody>
          <a:bodyPr>
            <a:noAutofit/>
          </a:bodyPr>
          <a:p>
            <a:pPr indent="0" marL="0">
              <a:lnSpc>
                <a:spcPct val="10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!DOCTYPE</a:t>
            </a:r>
            <a:r>
              <a:rPr b="0" dirty="0" sz="1300" i="0" lang="en-US">
                <a:solidFill>
                  <a:srgbClr val="FF0000"/>
                </a:solidFill>
                <a:effectLst/>
                <a:latin typeface="Consolas" panose="020B0609020204030204" pitchFamily="49" charset="0"/>
              </a:rPr>
              <a:t> html</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 lang = </a:t>
            </a:r>
            <a:r>
              <a:rPr b="0" dirty="0" sz="1300" i="0" lang="en-IN">
                <a:solidFill>
                  <a:srgbClr val="0000CD"/>
                </a:solidFill>
                <a:effectLst/>
                <a:latin typeface="Consolas" panose="020B0609020204030204" pitchFamily="49" charset="0"/>
              </a:rPr>
              <a:t>"</a:t>
            </a:r>
            <a:r>
              <a:rPr b="0" dirty="0" sz="1300" i="0" lang="en-IN" err="1">
                <a:solidFill>
                  <a:srgbClr val="0000CD"/>
                </a:solidFill>
                <a:effectLst/>
                <a:latin typeface="Consolas" panose="020B0609020204030204" pitchFamily="49" charset="0"/>
              </a:rPr>
              <a:t>en</a:t>
            </a:r>
            <a:r>
              <a:rPr b="0" dirty="0" sz="1300" i="0" lang="en-IN">
                <a:solidFill>
                  <a:srgbClr val="0000CD"/>
                </a:solidFill>
                <a:effectLst/>
                <a:latin typeface="Consolas" panose="020B0609020204030204" pitchFamily="49" charset="0"/>
              </a:rPr>
              <a:t>-US"</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title</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List</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/title</a:t>
            </a:r>
            <a:r>
              <a:rPr b="0" dirty="0" sz="13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300" i="0" lang="en-US">
              <a:solidFill>
                <a:srgbClr val="0000CD"/>
              </a:solidFill>
              <a:effectLst/>
              <a:latin typeface="Consolas" panose="020B0609020204030204" pitchFamily="49" charset="0"/>
            </a:endParaRPr>
          </a:p>
          <a:p>
            <a:pPr indent="0" marL="0">
              <a:lnSpc>
                <a:spcPct val="10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300" i="0" lang="en-US">
              <a:solidFill>
                <a:srgbClr val="0000CD"/>
              </a:solidFill>
              <a:effectLst/>
              <a:latin typeface="Consolas" panose="020B0609020204030204" pitchFamily="49" charset="0"/>
            </a:endParaRPr>
          </a:p>
          <a:p>
            <a:pPr indent="0" marL="0">
              <a:lnSpc>
                <a:spcPct val="100000"/>
              </a:lnSpc>
              <a:spcBef>
                <a:spcPts val="0"/>
              </a:spcBef>
              <a:buNone/>
            </a:pP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ol</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Coffee</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Tea</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Milk</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/ol</a:t>
            </a:r>
            <a:r>
              <a:rPr b="0" dirty="0" sz="1300" i="0" lang="it-IT">
                <a:solidFill>
                  <a:srgbClr val="0000CD"/>
                </a:solidFill>
                <a:effectLst/>
                <a:latin typeface="Consolas" panose="020B0609020204030204" pitchFamily="49" charset="0"/>
              </a:rPr>
              <a:t>&gt;</a:t>
            </a:r>
            <a:endParaRPr dirty="0" sz="1300" lang="en-US">
              <a:solidFill>
                <a:srgbClr val="0000CD"/>
              </a:solidFill>
              <a:latin typeface="Consolas" panose="020B0609020204030204" pitchFamily="49" charset="0"/>
            </a:endParaRPr>
          </a:p>
          <a:p>
            <a:pPr indent="0" marL="0">
              <a:lnSpc>
                <a:spcPct val="100000"/>
              </a:lnSpc>
              <a:spcBef>
                <a:spcPts val="0"/>
              </a:spcBef>
              <a:buNone/>
            </a:pPr>
            <a:endParaRPr b="0" dirty="0" sz="1300" i="0" lang="en-US">
              <a:solidFill>
                <a:srgbClr val="0000CD"/>
              </a:solidFill>
              <a:effectLst/>
              <a:latin typeface="Consolas" panose="020B0609020204030204" pitchFamily="49" charset="0"/>
            </a:endParaRPr>
          </a:p>
          <a:p>
            <a:pPr algn="l" indent="0" marL="0">
              <a:lnSpc>
                <a:spcPct val="100000"/>
              </a:lnSpc>
              <a:spcBef>
                <a:spcPts val="0"/>
              </a:spcBef>
              <a:buNone/>
            </a:pP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ol</a:t>
            </a:r>
            <a:r>
              <a:rPr b="0" dirty="0" sz="1300" i="0" lang="it-IT">
                <a:solidFill>
                  <a:srgbClr val="FF0000"/>
                </a:solidFill>
                <a:effectLst/>
                <a:latin typeface="Consolas" panose="020B0609020204030204" pitchFamily="49" charset="0"/>
              </a:rPr>
              <a:t> type</a:t>
            </a:r>
            <a:r>
              <a:rPr b="0" dirty="0" sz="1300" i="0" lang="it-IT">
                <a:solidFill>
                  <a:srgbClr val="0000CD"/>
                </a:solidFill>
                <a:effectLst/>
                <a:latin typeface="Consolas" panose="020B0609020204030204" pitchFamily="49" charset="0"/>
              </a:rPr>
              <a:t>="A"&gt;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Coffee</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Tea</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Milk</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/ol</a:t>
            </a:r>
            <a:r>
              <a:rPr b="0" dirty="0" sz="1300" i="0" lang="it-IT">
                <a:solidFill>
                  <a:srgbClr val="0000CD"/>
                </a:solidFill>
                <a:effectLst/>
                <a:latin typeface="Consolas" panose="020B0609020204030204" pitchFamily="49" charset="0"/>
              </a:rPr>
              <a:t>&gt;</a:t>
            </a:r>
          </a:p>
          <a:p>
            <a:pPr algn="l" indent="0" marL="0">
              <a:lnSpc>
                <a:spcPct val="100000"/>
              </a:lnSpc>
              <a:spcBef>
                <a:spcPts val="0"/>
              </a:spcBef>
              <a:buNone/>
            </a:pPr>
            <a:endParaRPr dirty="0" sz="1300" lang="it-IT">
              <a:solidFill>
                <a:srgbClr val="0000CD"/>
              </a:solidFill>
              <a:latin typeface="Consolas" panose="020B0609020204030204" pitchFamily="49" charset="0"/>
            </a:endParaRPr>
          </a:p>
          <a:p>
            <a:pPr algn="l" indent="0" marL="0">
              <a:lnSpc>
                <a:spcPct val="100000"/>
              </a:lnSpc>
              <a:spcBef>
                <a:spcPts val="0"/>
              </a:spcBef>
              <a:buNone/>
            </a:pP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ol</a:t>
            </a:r>
            <a:r>
              <a:rPr b="0" dirty="0" sz="1300" i="0" lang="it-IT">
                <a:solidFill>
                  <a:srgbClr val="FF0000"/>
                </a:solidFill>
                <a:effectLst/>
                <a:latin typeface="Consolas" panose="020B0609020204030204" pitchFamily="49" charset="0"/>
              </a:rPr>
              <a:t> type</a:t>
            </a:r>
            <a:r>
              <a:rPr b="0" dirty="0" sz="1300" i="0" lang="it-IT">
                <a:solidFill>
                  <a:srgbClr val="0000CD"/>
                </a:solidFill>
                <a:effectLst/>
                <a:latin typeface="Consolas" panose="020B0609020204030204" pitchFamily="49" charset="0"/>
              </a:rPr>
              <a:t>="I"&gt;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Coffee</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Tea</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Milk</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/ol</a:t>
            </a:r>
            <a:r>
              <a:rPr b="0" dirty="0" sz="1300" i="0" lang="it-IT">
                <a:solidFill>
                  <a:srgbClr val="0000CD"/>
                </a:solidFill>
                <a:effectLst/>
                <a:latin typeface="Consolas" panose="020B0609020204030204" pitchFamily="49" charset="0"/>
              </a:rPr>
              <a:t>&gt;</a:t>
            </a:r>
          </a:p>
          <a:p>
            <a:pPr algn="l" indent="0" marL="0">
              <a:lnSpc>
                <a:spcPct val="100000"/>
              </a:lnSpc>
              <a:spcBef>
                <a:spcPts val="0"/>
              </a:spcBef>
              <a:buNone/>
            </a:pPr>
            <a:endParaRPr dirty="0" sz="1300" lang="en-IN">
              <a:solidFill>
                <a:srgbClr val="0000CD"/>
              </a:solidFill>
              <a:latin typeface="Consolas" panose="020B0609020204030204" pitchFamily="49" charset="0"/>
            </a:endParaRPr>
          </a:p>
          <a:p>
            <a:pPr algn="l" indent="0" marL="0">
              <a:lnSpc>
                <a:spcPct val="100000"/>
              </a:lnSpc>
              <a:spcBef>
                <a:spcPts val="0"/>
              </a:spcBef>
              <a:buNone/>
            </a:pPr>
            <a:r>
              <a:rPr b="0" dirty="0" sz="1300" i="0" lang="en-US">
                <a:solidFill>
                  <a:srgbClr val="0000CD"/>
                </a:solidFill>
                <a:effectLst/>
                <a:latin typeface="Consolas" panose="020B0609020204030204" pitchFamily="49" charset="0"/>
              </a:rPr>
              <a:t>&lt;</a:t>
            </a:r>
            <a:r>
              <a:rPr dirty="0" sz="1300" lang="en-US">
                <a:solidFill>
                  <a:srgbClr val="A52A2A"/>
                </a:solidFill>
                <a:latin typeface="Consolas" panose="020B0609020204030204" pitchFamily="49" charset="0"/>
              </a:rPr>
              <a: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endParaRPr dirty="0" sz="1300" lang="en-IN">
              <a:solidFill>
                <a:srgbClr val="0000CD"/>
              </a:solidFill>
              <a:latin typeface="Consolas" panose="020B0609020204030204" pitchFamily="49" charset="0"/>
            </a:endParaRPr>
          </a:p>
          <a:p>
            <a:pPr algn="l" indent="0" marL="0">
              <a:lnSpc>
                <a:spcPct val="10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a:t>
            </a:r>
            <a:r>
              <a:rPr b="0" dirty="0" sz="1300" i="0" lang="en-US">
                <a:solidFill>
                  <a:srgbClr val="0000CD"/>
                </a:solidFill>
                <a:effectLst/>
                <a:latin typeface="Consolas" panose="020B0609020204030204" pitchFamily="49" charset="0"/>
              </a:rPr>
              <a:t>&gt;</a:t>
            </a:r>
            <a:endParaRPr dirty="0" sz="1300" lang="en-IN"/>
          </a:p>
        </p:txBody>
      </p:sp>
      <p:sp>
        <p:nvSpPr>
          <p:cNvPr id="1049434" name="Rectangle 2"/>
          <p:cNvSpPr>
            <a:spLocks noChangeArrowheads="1"/>
          </p:cNvSpPr>
          <p:nvPr/>
        </p:nvSpPr>
        <p:spPr bwMode="auto">
          <a:xfrm>
            <a:off x="4500979" y="165660"/>
            <a:ext cx="7031114" cy="6463308"/>
          </a:xfrm>
          <a:prstGeom prst="rect"/>
          <a:noFill/>
          <a:ln>
            <a:noFill/>
          </a:ln>
          <a:effectLst/>
        </p:spPr>
        <p:txBody>
          <a:bodyPr anchor="ctr" anchorCtr="0" bIns="45720" compatLnSpc="1" lIns="91440" numCol="1" rIns="91440" tIns="45720" vert="horz" wrap="square">
            <a:prstTxWarp prst="textNoShape"/>
            <a:spAutoFit/>
          </a:bodyPr>
          <a:p>
            <a:pPr defTabSz="914400" eaLnBrk="0" fontAlgn="base" hangingPunct="0" lvl="0">
              <a:lnSpc>
                <a:spcPct val="200000"/>
              </a:lnSpc>
              <a:spcBef>
                <a:spcPct val="0"/>
              </a:spcBef>
              <a:spcAft>
                <a:spcPct val="0"/>
              </a:spcAft>
            </a:pPr>
            <a:r>
              <a:rPr altLang="en-US" b="1" dirty="0" sz="1400" lang="en-US">
                <a:solidFill>
                  <a:schemeClr val="accent3">
                    <a:lumMod val="50000"/>
                  </a:schemeClr>
                </a:solidFill>
                <a:latin typeface="Verdana" panose="020B0604030504040204" pitchFamily="34" charset="0"/>
                <a:ea typeface="Verdana" panose="020B0604030504040204" pitchFamily="34" charset="0"/>
              </a:rPr>
              <a:t>Ordered list</a:t>
            </a:r>
          </a:p>
          <a:p>
            <a:pPr defTabSz="914400" eaLnBrk="0" fontAlgn="base" hangingPunct="0" indent="-171450" lvl="0" marL="171450">
              <a:lnSpc>
                <a:spcPct val="200000"/>
              </a:lnSpc>
              <a:spcBef>
                <a:spcPct val="0"/>
              </a:spcBef>
              <a:spcAft>
                <a:spcPct val="0"/>
              </a:spcAft>
              <a:buFont typeface="Arial" panose="020B0604020202020204" pitchFamily="34" charset="0"/>
              <a:buChar char="•"/>
            </a:pPr>
            <a:r>
              <a:rPr altLang="en-US" dirty="0" sz="1300" lang="en-US">
                <a:latin typeface="Verdana" panose="020B0604030504040204" pitchFamily="34" charset="0"/>
                <a:ea typeface="Verdana" panose="020B0604030504040204" pitchFamily="34" charset="0"/>
              </a:rPr>
              <a:t>The HTML &lt;</a:t>
            </a:r>
            <a:r>
              <a:rPr altLang="en-US" dirty="0" sz="1300" lang="en-US" err="1">
                <a:latin typeface="Verdana" panose="020B0604030504040204" pitchFamily="34" charset="0"/>
                <a:ea typeface="Verdana" panose="020B0604030504040204" pitchFamily="34" charset="0"/>
              </a:rPr>
              <a:t>ol</a:t>
            </a:r>
            <a:r>
              <a:rPr altLang="en-US" dirty="0" sz="1300" lang="en-US">
                <a:latin typeface="Verdana" panose="020B0604030504040204" pitchFamily="34" charset="0"/>
                <a:ea typeface="Verdana" panose="020B0604030504040204" pitchFamily="34" charset="0"/>
              </a:rPr>
              <a:t>&gt; tag defines an ordered list. </a:t>
            </a:r>
          </a:p>
          <a:p>
            <a:pPr defTabSz="914400" eaLnBrk="0" fontAlgn="base" hangingPunct="0" indent="-171450" lvl="0" marL="171450">
              <a:lnSpc>
                <a:spcPct val="200000"/>
              </a:lnSpc>
              <a:spcBef>
                <a:spcPct val="0"/>
              </a:spcBef>
              <a:spcAft>
                <a:spcPct val="0"/>
              </a:spcAft>
              <a:buFont typeface="Arial" panose="020B0604020202020204" pitchFamily="34" charset="0"/>
              <a:buChar char="•"/>
            </a:pPr>
            <a:r>
              <a:rPr altLang="en-US" dirty="0" sz="1300" lang="en-US">
                <a:latin typeface="Verdana" panose="020B0604030504040204" pitchFamily="34" charset="0"/>
                <a:ea typeface="Verdana" panose="020B0604030504040204" pitchFamily="34" charset="0"/>
              </a:rPr>
              <a:t>An ordered list can be numerical or alphabetical.</a:t>
            </a:r>
          </a:p>
          <a:p>
            <a:pPr defTabSz="914400" eaLnBrk="0" fontAlgn="base" hangingPunct="0" indent="-171450" lvl="0" marL="171450">
              <a:lnSpc>
                <a:spcPct val="200000"/>
              </a:lnSpc>
              <a:spcBef>
                <a:spcPct val="0"/>
              </a:spcBef>
              <a:spcAft>
                <a:spcPct val="0"/>
              </a:spcAft>
              <a:buFont typeface="Arial" panose="020B0604020202020204" pitchFamily="34" charset="0"/>
              <a:buChar char="•"/>
            </a:pPr>
            <a:r>
              <a:rPr altLang="en-US" dirty="0" sz="1300" lang="en-US">
                <a:latin typeface="Verdana" panose="020B0604030504040204" pitchFamily="34" charset="0"/>
                <a:ea typeface="Verdana" panose="020B0604030504040204" pitchFamily="34" charset="0"/>
              </a:rPr>
              <a:t>An ordered list starts with the &lt;</a:t>
            </a:r>
            <a:r>
              <a:rPr altLang="en-US" dirty="0" sz="1300" lang="en-US" err="1">
                <a:latin typeface="Verdana" panose="020B0604030504040204" pitchFamily="34" charset="0"/>
                <a:ea typeface="Verdana" panose="020B0604030504040204" pitchFamily="34" charset="0"/>
              </a:rPr>
              <a:t>ol</a:t>
            </a:r>
            <a:r>
              <a:rPr altLang="en-US" dirty="0" sz="1300" lang="en-US">
                <a:latin typeface="Verdana" panose="020B0604030504040204" pitchFamily="34" charset="0"/>
                <a:ea typeface="Verdana" panose="020B0604030504040204" pitchFamily="34" charset="0"/>
              </a:rPr>
              <a:t>&gt; tag. </a:t>
            </a:r>
          </a:p>
          <a:p>
            <a:pPr defTabSz="914400" eaLnBrk="0" fontAlgn="base" hangingPunct="0" indent="-171450" lvl="0" marL="171450">
              <a:lnSpc>
                <a:spcPct val="200000"/>
              </a:lnSpc>
              <a:spcBef>
                <a:spcPct val="0"/>
              </a:spcBef>
              <a:spcAft>
                <a:spcPct val="0"/>
              </a:spcAft>
              <a:buFont typeface="Arial" panose="020B0604020202020204" pitchFamily="34" charset="0"/>
              <a:buChar char="•"/>
            </a:pPr>
            <a:r>
              <a:rPr altLang="en-US" dirty="0" sz="1300" lang="en-US">
                <a:latin typeface="Verdana" panose="020B0604030504040204" pitchFamily="34" charset="0"/>
                <a:ea typeface="Verdana" panose="020B0604030504040204" pitchFamily="34" charset="0"/>
              </a:rPr>
              <a:t>Each list item starts with the &lt;li&gt; tag.</a:t>
            </a:r>
          </a:p>
          <a:p>
            <a:pPr defTabSz="914400" eaLnBrk="0" fontAlgn="base" hangingPunct="0" indent="-171450" lvl="0" marL="171450">
              <a:lnSpc>
                <a:spcPct val="200000"/>
              </a:lnSpc>
              <a:spcBef>
                <a:spcPct val="0"/>
              </a:spcBef>
              <a:spcAft>
                <a:spcPct val="0"/>
              </a:spcAft>
              <a:buFont typeface="Arial" panose="020B0604020202020204" pitchFamily="34" charset="0"/>
              <a:buChar char="•"/>
            </a:pPr>
            <a:r>
              <a:rPr altLang="en-US" dirty="0" sz="1300" lang="en-US">
                <a:latin typeface="Verdana" panose="020B0604030504040204" pitchFamily="34" charset="0"/>
                <a:ea typeface="Verdana" panose="020B0604030504040204" pitchFamily="34" charset="0"/>
              </a:rPr>
              <a:t>The list items will be marked with numbers by default</a:t>
            </a:r>
          </a:p>
          <a:p>
            <a:pPr defTabSz="914400" eaLnBrk="0" fontAlgn="base" hangingPunct="0" lvl="0">
              <a:lnSpc>
                <a:spcPct val="200000"/>
              </a:lnSpc>
              <a:spcBef>
                <a:spcPct val="0"/>
              </a:spcBef>
              <a:spcAft>
                <a:spcPct val="0"/>
              </a:spcAft>
            </a:pPr>
            <a:endParaRPr altLang="en-US" dirty="0" sz="1200" lang="en-US">
              <a:latin typeface="Verdana" panose="020B0604030504040204" pitchFamily="34" charset="0"/>
              <a:ea typeface="Verdana" panose="020B0604030504040204" pitchFamily="34" charset="0"/>
            </a:endParaRPr>
          </a:p>
          <a:p>
            <a:pPr defTabSz="914400" eaLnBrk="0" fontAlgn="base" hangingPunct="0" lvl="0">
              <a:lnSpc>
                <a:spcPct val="200000"/>
              </a:lnSpc>
              <a:spcBef>
                <a:spcPct val="0"/>
              </a:spcBef>
              <a:spcAft>
                <a:spcPct val="0"/>
              </a:spcAft>
            </a:pPr>
            <a:endParaRPr altLang="en-US" dirty="0" sz="1200" lang="en-US">
              <a:latin typeface="Verdana" panose="020B0604030504040204" pitchFamily="34" charset="0"/>
              <a:ea typeface="Verdana" panose="020B0604030504040204" pitchFamily="34" charset="0"/>
            </a:endParaRPr>
          </a:p>
          <a:p>
            <a:pPr defTabSz="914400" eaLnBrk="0" fontAlgn="base" hangingPunct="0" lvl="0">
              <a:lnSpc>
                <a:spcPct val="200000"/>
              </a:lnSpc>
              <a:spcBef>
                <a:spcPct val="0"/>
              </a:spcBef>
              <a:spcAft>
                <a:spcPct val="0"/>
              </a:spcAft>
            </a:pPr>
            <a:r>
              <a:rPr altLang="en-US" dirty="0" sz="1300" lang="en-US">
                <a:latin typeface="Verdana" panose="020B0604030504040204" pitchFamily="34" charset="0"/>
                <a:ea typeface="Verdana" panose="020B0604030504040204" pitchFamily="34" charset="0"/>
              </a:rPr>
              <a:t>The type attribute of the &lt;</a:t>
            </a:r>
            <a:r>
              <a:rPr altLang="en-US" dirty="0" sz="1300" lang="en-US" err="1">
                <a:latin typeface="Verdana" panose="020B0604030504040204" pitchFamily="34" charset="0"/>
                <a:ea typeface="Verdana" panose="020B0604030504040204" pitchFamily="34" charset="0"/>
              </a:rPr>
              <a:t>ol</a:t>
            </a:r>
            <a:r>
              <a:rPr altLang="en-US" dirty="0" sz="1300" lang="en-US">
                <a:latin typeface="Verdana" panose="020B0604030504040204" pitchFamily="34" charset="0"/>
                <a:ea typeface="Verdana" panose="020B0604030504040204" pitchFamily="34" charset="0"/>
              </a:rPr>
              <a:t>&gt; tag, defines the type of the list item marker:</a:t>
            </a:r>
          </a:p>
          <a:p>
            <a:pPr defTabSz="914400" eaLnBrk="0" fontAlgn="base" hangingPunct="0" lvl="0">
              <a:lnSpc>
                <a:spcPct val="200000"/>
              </a:lnSpc>
              <a:spcBef>
                <a:spcPct val="0"/>
              </a:spcBef>
              <a:spcAft>
                <a:spcPct val="0"/>
              </a:spcAft>
            </a:pPr>
            <a:endParaRPr altLang="en-US" dirty="0" sz="1300" lang="en-US">
              <a:latin typeface="Verdana" panose="020B0604030504040204" pitchFamily="34" charset="0"/>
              <a:ea typeface="Verdana" panose="020B0604030504040204" pitchFamily="34" charset="0"/>
            </a:endParaRPr>
          </a:p>
          <a:p>
            <a:pPr defTabSz="914400" eaLnBrk="0" fontAlgn="base" hangingPunct="0" lvl="0">
              <a:lnSpc>
                <a:spcPct val="200000"/>
              </a:lnSpc>
              <a:spcBef>
                <a:spcPct val="0"/>
              </a:spcBef>
              <a:spcAft>
                <a:spcPct val="0"/>
              </a:spcAft>
            </a:pPr>
            <a:r>
              <a:rPr altLang="en-US" dirty="0" sz="1300" lang="en-US">
                <a:latin typeface="Verdana" panose="020B0604030504040204" pitchFamily="34" charset="0"/>
                <a:ea typeface="Verdana" panose="020B0604030504040204" pitchFamily="34" charset="0"/>
              </a:rPr>
              <a:t>Type	Description</a:t>
            </a:r>
          </a:p>
          <a:p>
            <a:pPr defTabSz="914400" eaLnBrk="0" fontAlgn="base" hangingPunct="0" lvl="0">
              <a:lnSpc>
                <a:spcPct val="200000"/>
              </a:lnSpc>
              <a:spcBef>
                <a:spcPct val="0"/>
              </a:spcBef>
              <a:spcAft>
                <a:spcPct val="0"/>
              </a:spcAft>
            </a:pPr>
            <a:r>
              <a:rPr altLang="en-US" dirty="0" sz="1300" lang="en-US">
                <a:latin typeface="Verdana" panose="020B0604030504040204" pitchFamily="34" charset="0"/>
                <a:ea typeface="Verdana" panose="020B0604030504040204" pitchFamily="34" charset="0"/>
              </a:rPr>
              <a:t>type="1"	The list items will be numbered with numbers (default)</a:t>
            </a:r>
          </a:p>
          <a:p>
            <a:pPr defTabSz="914400" eaLnBrk="0" fontAlgn="base" hangingPunct="0" lvl="0">
              <a:lnSpc>
                <a:spcPct val="200000"/>
              </a:lnSpc>
              <a:spcBef>
                <a:spcPct val="0"/>
              </a:spcBef>
              <a:spcAft>
                <a:spcPct val="0"/>
              </a:spcAft>
            </a:pPr>
            <a:r>
              <a:rPr altLang="en-US" dirty="0" sz="1300" lang="en-US">
                <a:latin typeface="Verdana" panose="020B0604030504040204" pitchFamily="34" charset="0"/>
                <a:ea typeface="Verdana" panose="020B0604030504040204" pitchFamily="34" charset="0"/>
              </a:rPr>
              <a:t>type="A"	The list items will be numbered with uppercase letters</a:t>
            </a:r>
          </a:p>
          <a:p>
            <a:pPr defTabSz="914400" eaLnBrk="0" fontAlgn="base" hangingPunct="0" lvl="0">
              <a:lnSpc>
                <a:spcPct val="200000"/>
              </a:lnSpc>
              <a:spcBef>
                <a:spcPct val="0"/>
              </a:spcBef>
              <a:spcAft>
                <a:spcPct val="0"/>
              </a:spcAft>
            </a:pPr>
            <a:r>
              <a:rPr altLang="en-US" dirty="0" sz="1300" lang="en-US">
                <a:latin typeface="Verdana" panose="020B0604030504040204" pitchFamily="34" charset="0"/>
                <a:ea typeface="Verdana" panose="020B0604030504040204" pitchFamily="34" charset="0"/>
              </a:rPr>
              <a:t>type="a"	The list items will be numbered with lowercase letters</a:t>
            </a:r>
          </a:p>
          <a:p>
            <a:pPr defTabSz="914400" eaLnBrk="0" fontAlgn="base" hangingPunct="0" lvl="0">
              <a:lnSpc>
                <a:spcPct val="200000"/>
              </a:lnSpc>
              <a:spcBef>
                <a:spcPct val="0"/>
              </a:spcBef>
              <a:spcAft>
                <a:spcPct val="0"/>
              </a:spcAft>
            </a:pPr>
            <a:r>
              <a:rPr altLang="en-US" dirty="0" sz="1300" lang="en-US">
                <a:latin typeface="Verdana" panose="020B0604030504040204" pitchFamily="34" charset="0"/>
                <a:ea typeface="Verdana" panose="020B0604030504040204" pitchFamily="34" charset="0"/>
              </a:rPr>
              <a:t>type="I"	The list items will be numbered with uppercase roman numbers</a:t>
            </a:r>
          </a:p>
          <a:p>
            <a:pPr defTabSz="914400" eaLnBrk="0" fontAlgn="base" hangingPunct="0" lvl="0">
              <a:lnSpc>
                <a:spcPct val="200000"/>
              </a:lnSpc>
              <a:spcBef>
                <a:spcPct val="0"/>
              </a:spcBef>
              <a:spcAft>
                <a:spcPct val="0"/>
              </a:spcAft>
            </a:pPr>
            <a:r>
              <a:rPr altLang="en-US" dirty="0" sz="1300" lang="en-US">
                <a:latin typeface="Verdana" panose="020B0604030504040204" pitchFamily="34" charset="0"/>
                <a:ea typeface="Verdana" panose="020B0604030504040204" pitchFamily="34" charset="0"/>
              </a:rPr>
              <a:t>type="</a:t>
            </a:r>
            <a:r>
              <a:rPr altLang="en-US" dirty="0" sz="1300" lang="en-US" err="1">
                <a:latin typeface="Verdana" panose="020B0604030504040204" pitchFamily="34" charset="0"/>
                <a:ea typeface="Verdana" panose="020B0604030504040204" pitchFamily="34" charset="0"/>
              </a:rPr>
              <a:t>i</a:t>
            </a:r>
            <a:r>
              <a:rPr altLang="en-US" dirty="0" sz="1300" lang="en-US">
                <a:latin typeface="Verdana" panose="020B0604030504040204" pitchFamily="34" charset="0"/>
                <a:ea typeface="Verdana" panose="020B0604030504040204" pitchFamily="34" charset="0"/>
              </a:rPr>
              <a:t>"	The list items will be numbered with lowercase roman numbers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434">
                                            <p:txEl>
                                              <p:pRg st="0" end="0"/>
                                            </p:txEl>
                                          </p:spTgt>
                                        </p:tgtEl>
                                        <p:attrNameLst>
                                          <p:attrName>style.visibility</p:attrName>
                                        </p:attrNameLst>
                                      </p:cBhvr>
                                      <p:to>
                                        <p:strVal val="visible"/>
                                      </p:to>
                                    </p:set>
                                    <p:anim calcmode="lin" valueType="num">
                                      <p:cBhvr additive="base">
                                        <p:cTn dur="500" fill="hold" id="7"/>
                                        <p:tgtEl>
                                          <p:spTgt spid="1049434">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4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434">
                                            <p:txEl>
                                              <p:pRg st="1" end="1"/>
                                            </p:txEl>
                                          </p:spTgt>
                                        </p:tgtEl>
                                        <p:attrNameLst>
                                          <p:attrName>style.visibility</p:attrName>
                                        </p:attrNameLst>
                                      </p:cBhvr>
                                      <p:to>
                                        <p:strVal val="visible"/>
                                      </p:to>
                                    </p:set>
                                    <p:anim calcmode="lin" valueType="num">
                                      <p:cBhvr additive="base">
                                        <p:cTn dur="500" fill="hold" id="13"/>
                                        <p:tgtEl>
                                          <p:spTgt spid="1049434">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43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434">
                                            <p:txEl>
                                              <p:pRg st="2" end="2"/>
                                            </p:txEl>
                                          </p:spTgt>
                                        </p:tgtEl>
                                        <p:attrNameLst>
                                          <p:attrName>style.visibility</p:attrName>
                                        </p:attrNameLst>
                                      </p:cBhvr>
                                      <p:to>
                                        <p:strVal val="visible"/>
                                      </p:to>
                                    </p:set>
                                    <p:anim calcmode="lin" valueType="num">
                                      <p:cBhvr additive="base">
                                        <p:cTn dur="500" fill="hold" id="19"/>
                                        <p:tgtEl>
                                          <p:spTgt spid="1049434">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43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434">
                                            <p:txEl>
                                              <p:pRg st="3" end="3"/>
                                            </p:txEl>
                                          </p:spTgt>
                                        </p:tgtEl>
                                        <p:attrNameLst>
                                          <p:attrName>style.visibility</p:attrName>
                                        </p:attrNameLst>
                                      </p:cBhvr>
                                      <p:to>
                                        <p:strVal val="visible"/>
                                      </p:to>
                                    </p:set>
                                    <p:anim calcmode="lin" valueType="num">
                                      <p:cBhvr additive="base">
                                        <p:cTn dur="500" fill="hold" id="25"/>
                                        <p:tgtEl>
                                          <p:spTgt spid="1049434">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43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434">
                                            <p:txEl>
                                              <p:pRg st="4" end="4"/>
                                            </p:txEl>
                                          </p:spTgt>
                                        </p:tgtEl>
                                        <p:attrNameLst>
                                          <p:attrName>style.visibility</p:attrName>
                                        </p:attrNameLst>
                                      </p:cBhvr>
                                      <p:to>
                                        <p:strVal val="visible"/>
                                      </p:to>
                                    </p:set>
                                    <p:anim calcmode="lin" valueType="num">
                                      <p:cBhvr additive="base">
                                        <p:cTn dur="500" fill="hold" id="31"/>
                                        <p:tgtEl>
                                          <p:spTgt spid="1049434">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43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434">
                                            <p:txEl>
                                              <p:pRg st="5" end="5"/>
                                            </p:txEl>
                                          </p:spTgt>
                                        </p:tgtEl>
                                        <p:attrNameLst>
                                          <p:attrName>style.visibility</p:attrName>
                                        </p:attrNameLst>
                                      </p:cBhvr>
                                      <p:to>
                                        <p:strVal val="visible"/>
                                      </p:to>
                                    </p:set>
                                    <p:anim calcmode="lin" valueType="num">
                                      <p:cBhvr additive="base">
                                        <p:cTn dur="500" fill="hold" id="37"/>
                                        <p:tgtEl>
                                          <p:spTgt spid="1049434">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43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434">
                                            <p:txEl>
                                              <p:pRg st="8" end="8"/>
                                            </p:txEl>
                                          </p:spTgt>
                                        </p:tgtEl>
                                        <p:attrNameLst>
                                          <p:attrName>style.visibility</p:attrName>
                                        </p:attrNameLst>
                                      </p:cBhvr>
                                      <p:to>
                                        <p:strVal val="visible"/>
                                      </p:to>
                                    </p:set>
                                    <p:anim calcmode="lin" valueType="num">
                                      <p:cBhvr additive="base">
                                        <p:cTn dur="500" fill="hold" id="43"/>
                                        <p:tgtEl>
                                          <p:spTgt spid="1049434">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43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434">
                                            <p:txEl>
                                              <p:pRg st="9" end="9"/>
                                            </p:txEl>
                                          </p:spTgt>
                                        </p:tgtEl>
                                        <p:attrNameLst>
                                          <p:attrName>style.visibility</p:attrName>
                                        </p:attrNameLst>
                                      </p:cBhvr>
                                      <p:to>
                                        <p:strVal val="visible"/>
                                      </p:to>
                                    </p:set>
                                    <p:anim calcmode="lin" valueType="num">
                                      <p:cBhvr additive="base">
                                        <p:cTn dur="500" fill="hold" id="49"/>
                                        <p:tgtEl>
                                          <p:spTgt spid="1049434">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43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9434">
                                            <p:txEl>
                                              <p:pRg st="10" end="10"/>
                                            </p:txEl>
                                          </p:spTgt>
                                        </p:tgtEl>
                                        <p:attrNameLst>
                                          <p:attrName>style.visibility</p:attrName>
                                        </p:attrNameLst>
                                      </p:cBhvr>
                                      <p:to>
                                        <p:strVal val="visible"/>
                                      </p:to>
                                    </p:set>
                                    <p:anim calcmode="lin" valueType="num">
                                      <p:cBhvr additive="base">
                                        <p:cTn dur="500" fill="hold" id="55"/>
                                        <p:tgtEl>
                                          <p:spTgt spid="1049434">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43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49434">
                                            <p:txEl>
                                              <p:pRg st="11" end="11"/>
                                            </p:txEl>
                                          </p:spTgt>
                                        </p:tgtEl>
                                        <p:attrNameLst>
                                          <p:attrName>style.visibility</p:attrName>
                                        </p:attrNameLst>
                                      </p:cBhvr>
                                      <p:to>
                                        <p:strVal val="visible"/>
                                      </p:to>
                                    </p:set>
                                    <p:anim calcmode="lin" valueType="num">
                                      <p:cBhvr additive="base">
                                        <p:cTn dur="500" fill="hold" id="61"/>
                                        <p:tgtEl>
                                          <p:spTgt spid="1049434">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4943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2" presetSubtype="4">
                                  <p:stCondLst>
                                    <p:cond delay="0"/>
                                  </p:stCondLst>
                                  <p:childTnLst>
                                    <p:set>
                                      <p:cBhvr>
                                        <p:cTn dur="1" fill="hold" id="66">
                                          <p:stCondLst>
                                            <p:cond delay="0"/>
                                          </p:stCondLst>
                                        </p:cTn>
                                        <p:tgtEl>
                                          <p:spTgt spid="1049434">
                                            <p:txEl>
                                              <p:pRg st="12" end="12"/>
                                            </p:txEl>
                                          </p:spTgt>
                                        </p:tgtEl>
                                        <p:attrNameLst>
                                          <p:attrName>style.visibility</p:attrName>
                                        </p:attrNameLst>
                                      </p:cBhvr>
                                      <p:to>
                                        <p:strVal val="visible"/>
                                      </p:to>
                                    </p:set>
                                    <p:anim calcmode="lin" valueType="num">
                                      <p:cBhvr additive="base">
                                        <p:cTn dur="500" fill="hold" id="67"/>
                                        <p:tgtEl>
                                          <p:spTgt spid="1049434">
                                            <p:txEl>
                                              <p:pRg st="12" end="12"/>
                                            </p:txEl>
                                          </p:spTgt>
                                        </p:tgtEl>
                                        <p:attrNameLst>
                                          <p:attrName>ppt_x</p:attrName>
                                        </p:attrNameLst>
                                      </p:cBhvr>
                                      <p:tavLst>
                                        <p:tav tm="0">
                                          <p:val>
                                            <p:strVal val="#ppt_x"/>
                                          </p:val>
                                        </p:tav>
                                        <p:tav tm="100000">
                                          <p:val>
                                            <p:strVal val="#ppt_x"/>
                                          </p:val>
                                        </p:tav>
                                      </p:tavLst>
                                    </p:anim>
                                    <p:anim calcmode="lin" valueType="num">
                                      <p:cBhvr additive="base">
                                        <p:cTn dur="500" fill="hold" id="68"/>
                                        <p:tgtEl>
                                          <p:spTgt spid="104943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2" presetSubtype="4">
                                  <p:stCondLst>
                                    <p:cond delay="0"/>
                                  </p:stCondLst>
                                  <p:childTnLst>
                                    <p:set>
                                      <p:cBhvr>
                                        <p:cTn dur="1" fill="hold" id="72">
                                          <p:stCondLst>
                                            <p:cond delay="0"/>
                                          </p:stCondLst>
                                        </p:cTn>
                                        <p:tgtEl>
                                          <p:spTgt spid="1049434">
                                            <p:txEl>
                                              <p:pRg st="13" end="13"/>
                                            </p:txEl>
                                          </p:spTgt>
                                        </p:tgtEl>
                                        <p:attrNameLst>
                                          <p:attrName>style.visibility</p:attrName>
                                        </p:attrNameLst>
                                      </p:cBhvr>
                                      <p:to>
                                        <p:strVal val="visible"/>
                                      </p:to>
                                    </p:set>
                                    <p:anim calcmode="lin" valueType="num">
                                      <p:cBhvr additive="base">
                                        <p:cTn dur="500" fill="hold" id="73"/>
                                        <p:tgtEl>
                                          <p:spTgt spid="1049434">
                                            <p:txEl>
                                              <p:pRg st="13" end="13"/>
                                            </p:txEl>
                                          </p:spTgt>
                                        </p:tgtEl>
                                        <p:attrNameLst>
                                          <p:attrName>ppt_x</p:attrName>
                                        </p:attrNameLst>
                                      </p:cBhvr>
                                      <p:tavLst>
                                        <p:tav tm="0">
                                          <p:val>
                                            <p:strVal val="#ppt_x"/>
                                          </p:val>
                                        </p:tav>
                                        <p:tav tm="100000">
                                          <p:val>
                                            <p:strVal val="#ppt_x"/>
                                          </p:val>
                                        </p:tav>
                                      </p:tavLst>
                                    </p:anim>
                                    <p:anim calcmode="lin" valueType="num">
                                      <p:cBhvr additive="base">
                                        <p:cTn dur="500" fill="hold" id="74"/>
                                        <p:tgtEl>
                                          <p:spTgt spid="1049434">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fill="hold" id="75">
                      <p:stCondLst>
                        <p:cond delay="indefinite"/>
                      </p:stCondLst>
                      <p:childTnLst>
                        <p:par>
                          <p:cTn fill="hold" id="76">
                            <p:stCondLst>
                              <p:cond delay="0"/>
                            </p:stCondLst>
                            <p:childTnLst>
                              <p:par>
                                <p:cTn fill="hold" grpId="0" id="77" nodeType="clickEffect" presetClass="entr" presetID="2" presetSubtype="4">
                                  <p:stCondLst>
                                    <p:cond delay="0"/>
                                  </p:stCondLst>
                                  <p:childTnLst>
                                    <p:set>
                                      <p:cBhvr>
                                        <p:cTn dur="1" fill="hold" id="78">
                                          <p:stCondLst>
                                            <p:cond delay="0"/>
                                          </p:stCondLst>
                                        </p:cTn>
                                        <p:tgtEl>
                                          <p:spTgt spid="1049434">
                                            <p:txEl>
                                              <p:pRg st="14" end="14"/>
                                            </p:txEl>
                                          </p:spTgt>
                                        </p:tgtEl>
                                        <p:attrNameLst>
                                          <p:attrName>style.visibility</p:attrName>
                                        </p:attrNameLst>
                                      </p:cBhvr>
                                      <p:to>
                                        <p:strVal val="visible"/>
                                      </p:to>
                                    </p:set>
                                    <p:anim calcmode="lin" valueType="num">
                                      <p:cBhvr additive="base">
                                        <p:cTn dur="500" fill="hold" id="79"/>
                                        <p:tgtEl>
                                          <p:spTgt spid="1049434">
                                            <p:txEl>
                                              <p:pRg st="14" end="14"/>
                                            </p:txEl>
                                          </p:spTgt>
                                        </p:tgtEl>
                                        <p:attrNameLst>
                                          <p:attrName>ppt_x</p:attrName>
                                        </p:attrNameLst>
                                      </p:cBhvr>
                                      <p:tavLst>
                                        <p:tav tm="0">
                                          <p:val>
                                            <p:strVal val="#ppt_x"/>
                                          </p:val>
                                        </p:tav>
                                        <p:tav tm="100000">
                                          <p:val>
                                            <p:strVal val="#ppt_x"/>
                                          </p:val>
                                        </p:tav>
                                      </p:tavLst>
                                    </p:anim>
                                    <p:anim calcmode="lin" valueType="num">
                                      <p:cBhvr additive="base">
                                        <p:cTn dur="500" fill="hold" id="80"/>
                                        <p:tgtEl>
                                          <p:spTgt spid="1049434">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fill="hold" id="81">
                      <p:stCondLst>
                        <p:cond delay="indefinite"/>
                      </p:stCondLst>
                      <p:childTnLst>
                        <p:par>
                          <p:cTn fill="hold" id="82">
                            <p:stCondLst>
                              <p:cond delay="0"/>
                            </p:stCondLst>
                            <p:childTnLst>
                              <p:par>
                                <p:cTn fill="hold" grpId="0" id="83" nodeType="clickEffect" presetClass="entr" presetID="2" presetSubtype="4">
                                  <p:stCondLst>
                                    <p:cond delay="0"/>
                                  </p:stCondLst>
                                  <p:childTnLst>
                                    <p:set>
                                      <p:cBhvr>
                                        <p:cTn dur="1" fill="hold" id="84">
                                          <p:stCondLst>
                                            <p:cond delay="0"/>
                                          </p:stCondLst>
                                        </p:cTn>
                                        <p:tgtEl>
                                          <p:spTgt spid="1049434">
                                            <p:txEl>
                                              <p:pRg st="15" end="15"/>
                                            </p:txEl>
                                          </p:spTgt>
                                        </p:tgtEl>
                                        <p:attrNameLst>
                                          <p:attrName>style.visibility</p:attrName>
                                        </p:attrNameLst>
                                      </p:cBhvr>
                                      <p:to>
                                        <p:strVal val="visible"/>
                                      </p:to>
                                    </p:set>
                                    <p:anim calcmode="lin" valueType="num">
                                      <p:cBhvr additive="base">
                                        <p:cTn dur="500" fill="hold" id="85"/>
                                        <p:tgtEl>
                                          <p:spTgt spid="1049434">
                                            <p:txEl>
                                              <p:pRg st="15" end="15"/>
                                            </p:txEl>
                                          </p:spTgt>
                                        </p:tgtEl>
                                        <p:attrNameLst>
                                          <p:attrName>ppt_x</p:attrName>
                                        </p:attrNameLst>
                                      </p:cBhvr>
                                      <p:tavLst>
                                        <p:tav tm="0">
                                          <p:val>
                                            <p:strVal val="#ppt_x"/>
                                          </p:val>
                                        </p:tav>
                                        <p:tav tm="100000">
                                          <p:val>
                                            <p:strVal val="#ppt_x"/>
                                          </p:val>
                                        </p:tav>
                                      </p:tavLst>
                                    </p:anim>
                                    <p:anim calcmode="lin" valueType="num">
                                      <p:cBhvr additive="base">
                                        <p:cTn dur="500" fill="hold" id="86"/>
                                        <p:tgtEl>
                                          <p:spTgt spid="1049434">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34"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436" name=""/>
        <p:cNvGrpSpPr/>
        <p:nvPr/>
      </p:nvGrpSpPr>
      <p:grpSpPr>
        <a:xfrm>
          <a:off x="0" y="0"/>
          <a:ext cx="0" cy="0"/>
          <a:chOff x="0" y="0"/>
          <a:chExt cx="0" cy="0"/>
        </a:xfrm>
      </p:grpSpPr>
      <p:sp>
        <p:nvSpPr>
          <p:cNvPr id="1049435" name="Title 1"/>
          <p:cNvSpPr>
            <a:spLocks noGrp="1"/>
          </p:cNvSpPr>
          <p:nvPr>
            <p:ph type="title"/>
          </p:nvPr>
        </p:nvSpPr>
        <p:spPr>
          <a:xfrm>
            <a:off x="1143000" y="128726"/>
            <a:ext cx="4734017" cy="642800"/>
          </a:xfrm>
        </p:spPr>
        <p:txBody>
          <a:bodyPr>
            <a:normAutofit fontScale="90000"/>
          </a:bodyPr>
          <a:p>
            <a:r>
              <a:rPr b="1" cap="none" dirty="0" sz="3200" lang="en-US">
                <a:solidFill>
                  <a:srgbClr val="FF0000"/>
                </a:solidFill>
              </a:rPr>
              <a:t>HTML Lists</a:t>
            </a:r>
            <a:endParaRPr b="1" cap="none" dirty="0" sz="3200" lang="en-IN">
              <a:solidFill>
                <a:srgbClr val="FF0000"/>
              </a:solidFill>
            </a:endParaRPr>
          </a:p>
        </p:txBody>
      </p:sp>
      <p:sp>
        <p:nvSpPr>
          <p:cNvPr id="1049436" name="Content Placeholder 2"/>
          <p:cNvSpPr>
            <a:spLocks noGrp="1"/>
          </p:cNvSpPr>
          <p:nvPr>
            <p:ph idx="1"/>
          </p:nvPr>
        </p:nvSpPr>
        <p:spPr>
          <a:xfrm>
            <a:off x="286990" y="949911"/>
            <a:ext cx="3542060" cy="5779363"/>
          </a:xfrm>
          <a:solidFill>
            <a:schemeClr val="accent1">
              <a:lumMod val="40000"/>
              <a:lumOff val="60000"/>
            </a:schemeClr>
          </a:solidFill>
        </p:spPr>
        <p:txBody>
          <a:bodyPr>
            <a:noAutofit/>
          </a:bodyPr>
          <a:p>
            <a:pPr indent="0" marL="0">
              <a:lnSpc>
                <a:spcPct val="10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!DOCTYPE</a:t>
            </a:r>
            <a:r>
              <a:rPr b="0" dirty="0" sz="1300" i="0" lang="en-US">
                <a:solidFill>
                  <a:srgbClr val="FF0000"/>
                </a:solidFill>
                <a:effectLst/>
                <a:latin typeface="Consolas" panose="020B0609020204030204" pitchFamily="49" charset="0"/>
              </a:rPr>
              <a:t> html</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 lang = </a:t>
            </a:r>
            <a:r>
              <a:rPr b="0" dirty="0" sz="1300" i="0" lang="en-IN">
                <a:solidFill>
                  <a:srgbClr val="0000CD"/>
                </a:solidFill>
                <a:effectLst/>
                <a:latin typeface="Consolas" panose="020B0609020204030204" pitchFamily="49" charset="0"/>
              </a:rPr>
              <a:t>"</a:t>
            </a:r>
            <a:r>
              <a:rPr b="0" dirty="0" sz="1300" i="0" lang="en-IN" err="1">
                <a:solidFill>
                  <a:srgbClr val="0000CD"/>
                </a:solidFill>
                <a:effectLst/>
                <a:latin typeface="Consolas" panose="020B0609020204030204" pitchFamily="49" charset="0"/>
              </a:rPr>
              <a:t>en</a:t>
            </a:r>
            <a:r>
              <a:rPr b="0" dirty="0" sz="1300" i="0" lang="en-IN">
                <a:solidFill>
                  <a:srgbClr val="0000CD"/>
                </a:solidFill>
                <a:effectLst/>
                <a:latin typeface="Consolas" panose="020B0609020204030204" pitchFamily="49" charset="0"/>
              </a:rPr>
              <a:t>-US"</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title</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List</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/title</a:t>
            </a:r>
            <a:r>
              <a:rPr b="0" dirty="0" sz="13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300" i="0" lang="en-US">
              <a:solidFill>
                <a:srgbClr val="0000CD"/>
              </a:solidFill>
              <a:effectLst/>
              <a:latin typeface="Consolas" panose="020B0609020204030204" pitchFamily="49" charset="0"/>
            </a:endParaRPr>
          </a:p>
          <a:p>
            <a:pPr indent="0" marL="0">
              <a:lnSpc>
                <a:spcPct val="10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300" i="0" lang="en-US">
              <a:solidFill>
                <a:srgbClr val="0000CD"/>
              </a:solidFill>
              <a:effectLst/>
              <a:latin typeface="Consolas" panose="020B0609020204030204" pitchFamily="49" charset="0"/>
            </a:endParaRPr>
          </a:p>
          <a:p>
            <a:pPr indent="0" marL="0">
              <a:lnSpc>
                <a:spcPct val="100000"/>
              </a:lnSpc>
              <a:spcBef>
                <a:spcPts val="0"/>
              </a:spcBef>
              <a:buNone/>
            </a:pP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ol</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Coffee</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Tea</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Milk</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/ol</a:t>
            </a:r>
            <a:r>
              <a:rPr b="0" dirty="0" sz="1300" i="0" lang="it-IT">
                <a:solidFill>
                  <a:srgbClr val="0000CD"/>
                </a:solidFill>
                <a:effectLst/>
                <a:latin typeface="Consolas" panose="020B0609020204030204" pitchFamily="49" charset="0"/>
              </a:rPr>
              <a:t>&gt;</a:t>
            </a:r>
            <a:endParaRPr dirty="0" sz="1300" lang="en-US">
              <a:solidFill>
                <a:srgbClr val="0000CD"/>
              </a:solidFill>
              <a:latin typeface="Consolas" panose="020B0609020204030204" pitchFamily="49" charset="0"/>
            </a:endParaRPr>
          </a:p>
          <a:p>
            <a:pPr indent="0" marL="0">
              <a:lnSpc>
                <a:spcPct val="100000"/>
              </a:lnSpc>
              <a:spcBef>
                <a:spcPts val="0"/>
              </a:spcBef>
              <a:buNone/>
            </a:pPr>
            <a:endParaRPr b="0" dirty="0" sz="1300" i="0" lang="en-US">
              <a:solidFill>
                <a:srgbClr val="0000CD"/>
              </a:solidFill>
              <a:effectLst/>
              <a:latin typeface="Consolas" panose="020B0609020204030204" pitchFamily="49" charset="0"/>
            </a:endParaRPr>
          </a:p>
          <a:p>
            <a:pPr algn="l" indent="0" marL="0">
              <a:lnSpc>
                <a:spcPct val="100000"/>
              </a:lnSpc>
              <a:spcBef>
                <a:spcPts val="0"/>
              </a:spcBef>
              <a:buNone/>
            </a:pP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ol</a:t>
            </a:r>
            <a:r>
              <a:rPr b="0" dirty="0" sz="1300" i="0" lang="it-IT">
                <a:solidFill>
                  <a:srgbClr val="FF0000"/>
                </a:solidFill>
                <a:effectLst/>
                <a:latin typeface="Consolas" panose="020B0609020204030204" pitchFamily="49" charset="0"/>
              </a:rPr>
              <a:t> type</a:t>
            </a:r>
            <a:r>
              <a:rPr b="0" dirty="0" sz="1300" i="0" lang="it-IT">
                <a:solidFill>
                  <a:srgbClr val="0000CD"/>
                </a:solidFill>
                <a:effectLst/>
                <a:latin typeface="Consolas" panose="020B0609020204030204" pitchFamily="49" charset="0"/>
              </a:rPr>
              <a:t>="A"&gt;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Coffee</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Tea</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Milk</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/ol</a:t>
            </a:r>
            <a:r>
              <a:rPr b="0" dirty="0" sz="1300" i="0" lang="it-IT">
                <a:solidFill>
                  <a:srgbClr val="0000CD"/>
                </a:solidFill>
                <a:effectLst/>
                <a:latin typeface="Consolas" panose="020B0609020204030204" pitchFamily="49" charset="0"/>
              </a:rPr>
              <a:t>&gt;</a:t>
            </a:r>
          </a:p>
          <a:p>
            <a:pPr algn="l" indent="0" marL="0">
              <a:lnSpc>
                <a:spcPct val="100000"/>
              </a:lnSpc>
              <a:spcBef>
                <a:spcPts val="0"/>
              </a:spcBef>
              <a:buNone/>
            </a:pPr>
            <a:endParaRPr dirty="0" sz="1300" lang="it-IT">
              <a:solidFill>
                <a:srgbClr val="0000CD"/>
              </a:solidFill>
              <a:latin typeface="Consolas" panose="020B0609020204030204" pitchFamily="49" charset="0"/>
            </a:endParaRPr>
          </a:p>
          <a:p>
            <a:pPr algn="l" indent="0" marL="0">
              <a:lnSpc>
                <a:spcPct val="100000"/>
              </a:lnSpc>
              <a:spcBef>
                <a:spcPts val="0"/>
              </a:spcBef>
              <a:buNone/>
            </a:pP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ol</a:t>
            </a:r>
            <a:r>
              <a:rPr b="0" dirty="0" sz="1300" i="0" lang="it-IT">
                <a:solidFill>
                  <a:srgbClr val="FF0000"/>
                </a:solidFill>
                <a:effectLst/>
                <a:latin typeface="Consolas" panose="020B0609020204030204" pitchFamily="49" charset="0"/>
              </a:rPr>
              <a:t> type</a:t>
            </a:r>
            <a:r>
              <a:rPr b="0" dirty="0" sz="1300" i="0" lang="it-IT">
                <a:solidFill>
                  <a:srgbClr val="0000CD"/>
                </a:solidFill>
                <a:effectLst/>
                <a:latin typeface="Consolas" panose="020B0609020204030204" pitchFamily="49" charset="0"/>
              </a:rPr>
              <a:t>="I"&gt;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Coffee</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Tea</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Milk</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/ol</a:t>
            </a:r>
            <a:r>
              <a:rPr b="0" dirty="0" sz="1300" i="0" lang="it-IT">
                <a:solidFill>
                  <a:srgbClr val="0000CD"/>
                </a:solidFill>
                <a:effectLst/>
                <a:latin typeface="Consolas" panose="020B0609020204030204" pitchFamily="49" charset="0"/>
              </a:rPr>
              <a:t>&gt;</a:t>
            </a:r>
          </a:p>
          <a:p>
            <a:pPr algn="l" indent="0" marL="0">
              <a:lnSpc>
                <a:spcPct val="100000"/>
              </a:lnSpc>
              <a:spcBef>
                <a:spcPts val="0"/>
              </a:spcBef>
              <a:buNone/>
            </a:pPr>
            <a:endParaRPr dirty="0" sz="1300" lang="en-IN">
              <a:solidFill>
                <a:srgbClr val="0000CD"/>
              </a:solidFill>
              <a:latin typeface="Consolas" panose="020B0609020204030204" pitchFamily="49" charset="0"/>
            </a:endParaRPr>
          </a:p>
          <a:p>
            <a:pPr algn="l" indent="0" marL="0">
              <a:lnSpc>
                <a:spcPct val="100000"/>
              </a:lnSpc>
              <a:spcBef>
                <a:spcPts val="0"/>
              </a:spcBef>
              <a:buNone/>
            </a:pPr>
            <a:r>
              <a:rPr b="0" dirty="0" sz="1300" i="0" lang="en-US">
                <a:solidFill>
                  <a:srgbClr val="0000CD"/>
                </a:solidFill>
                <a:effectLst/>
                <a:latin typeface="Consolas" panose="020B0609020204030204" pitchFamily="49" charset="0"/>
              </a:rPr>
              <a:t>&lt;</a:t>
            </a:r>
            <a:r>
              <a:rPr dirty="0" sz="1300" lang="en-US">
                <a:solidFill>
                  <a:srgbClr val="A52A2A"/>
                </a:solidFill>
                <a:latin typeface="Consolas" panose="020B0609020204030204" pitchFamily="49" charset="0"/>
              </a:rPr>
              <a: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endParaRPr dirty="0" sz="1300" lang="en-IN">
              <a:solidFill>
                <a:srgbClr val="0000CD"/>
              </a:solidFill>
              <a:latin typeface="Consolas" panose="020B0609020204030204" pitchFamily="49" charset="0"/>
            </a:endParaRPr>
          </a:p>
          <a:p>
            <a:pPr algn="l" indent="0" marL="0">
              <a:lnSpc>
                <a:spcPct val="10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a:t>
            </a:r>
            <a:r>
              <a:rPr b="0" dirty="0" sz="1300" i="0" lang="en-US">
                <a:solidFill>
                  <a:srgbClr val="0000CD"/>
                </a:solidFill>
                <a:effectLst/>
                <a:latin typeface="Consolas" panose="020B0609020204030204" pitchFamily="49" charset="0"/>
              </a:rPr>
              <a:t>&gt;</a:t>
            </a:r>
            <a:endParaRPr dirty="0" sz="1300" lang="en-IN"/>
          </a:p>
        </p:txBody>
      </p:sp>
      <p:pic>
        <p:nvPicPr>
          <p:cNvPr id="2097178" name="Picture 4"/>
          <p:cNvPicPr>
            <a:picLocks noChangeAspect="1"/>
          </p:cNvPicPr>
          <p:nvPr/>
        </p:nvPicPr>
        <p:blipFill rotWithShape="1">
          <a:blip xmlns:r="http://schemas.openxmlformats.org/officeDocument/2006/relationships" r:embed="rId1"/>
          <a:srcRect l="50000" t="24854" r="23728" b="39880"/>
          <a:stretch>
            <a:fillRect/>
          </a:stretch>
        </p:blipFill>
        <p:spPr>
          <a:xfrm>
            <a:off x="5012923" y="1580225"/>
            <a:ext cx="4622395" cy="3490318"/>
          </a:xfrm>
          <a:prstGeom prst="rect"/>
        </p:spPr>
      </p:pic>
    </p:spTree>
  </p:cSld>
  <p:clrMapOvr>
    <a:masterClrMapping/>
  </p:clrMapOvr>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437" name=""/>
        <p:cNvGrpSpPr/>
        <p:nvPr/>
      </p:nvGrpSpPr>
      <p:grpSpPr>
        <a:xfrm>
          <a:off x="0" y="0"/>
          <a:ext cx="0" cy="0"/>
          <a:chOff x="0" y="0"/>
          <a:chExt cx="0" cy="0"/>
        </a:xfrm>
      </p:grpSpPr>
      <p:sp>
        <p:nvSpPr>
          <p:cNvPr id="1049437" name="Title 1"/>
          <p:cNvSpPr>
            <a:spLocks noGrp="1"/>
          </p:cNvSpPr>
          <p:nvPr>
            <p:ph type="title"/>
          </p:nvPr>
        </p:nvSpPr>
        <p:spPr>
          <a:xfrm>
            <a:off x="1143000" y="128726"/>
            <a:ext cx="4734017" cy="642800"/>
          </a:xfrm>
        </p:spPr>
        <p:txBody>
          <a:bodyPr>
            <a:normAutofit fontScale="90000"/>
          </a:bodyPr>
          <a:p>
            <a:r>
              <a:rPr b="1" cap="none" dirty="0" sz="3200" lang="en-US">
                <a:solidFill>
                  <a:srgbClr val="FF0000"/>
                </a:solidFill>
              </a:rPr>
              <a:t>HTML Lists</a:t>
            </a:r>
            <a:endParaRPr b="1" cap="none" dirty="0" sz="3200" lang="en-IN">
              <a:solidFill>
                <a:srgbClr val="FF0000"/>
              </a:solidFill>
            </a:endParaRPr>
          </a:p>
        </p:txBody>
      </p:sp>
      <p:sp>
        <p:nvSpPr>
          <p:cNvPr id="1049438" name="Content Placeholder 2"/>
          <p:cNvSpPr>
            <a:spLocks noGrp="1"/>
          </p:cNvSpPr>
          <p:nvPr>
            <p:ph idx="1"/>
          </p:nvPr>
        </p:nvSpPr>
        <p:spPr>
          <a:xfrm>
            <a:off x="286990" y="949911"/>
            <a:ext cx="3542060" cy="5779363"/>
          </a:xfrm>
          <a:solidFill>
            <a:schemeClr val="accent1">
              <a:lumMod val="40000"/>
              <a:lumOff val="60000"/>
            </a:schemeClr>
          </a:solidFill>
        </p:spPr>
        <p:txBody>
          <a:bodyPr>
            <a:noAutofit/>
          </a:bodyPr>
          <a:p>
            <a:pPr indent="0" marL="0">
              <a:lnSpc>
                <a:spcPct val="10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!DOCTYPE</a:t>
            </a:r>
            <a:r>
              <a:rPr b="0" dirty="0" sz="1300" i="0" lang="en-US">
                <a:solidFill>
                  <a:srgbClr val="FF0000"/>
                </a:solidFill>
                <a:effectLst/>
                <a:latin typeface="Consolas" panose="020B0609020204030204" pitchFamily="49" charset="0"/>
              </a:rPr>
              <a:t> html</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 lang = </a:t>
            </a:r>
            <a:r>
              <a:rPr b="0" dirty="0" sz="1300" i="0" lang="en-IN">
                <a:solidFill>
                  <a:srgbClr val="0000CD"/>
                </a:solidFill>
                <a:effectLst/>
                <a:latin typeface="Consolas" panose="020B0609020204030204" pitchFamily="49" charset="0"/>
              </a:rPr>
              <a:t>"</a:t>
            </a:r>
            <a:r>
              <a:rPr b="0" dirty="0" sz="1300" i="0" lang="en-IN" err="1">
                <a:solidFill>
                  <a:srgbClr val="0000CD"/>
                </a:solidFill>
                <a:effectLst/>
                <a:latin typeface="Consolas" panose="020B0609020204030204" pitchFamily="49" charset="0"/>
              </a:rPr>
              <a:t>en</a:t>
            </a:r>
            <a:r>
              <a:rPr b="0" dirty="0" sz="1300" i="0" lang="en-IN">
                <a:solidFill>
                  <a:srgbClr val="0000CD"/>
                </a:solidFill>
                <a:effectLst/>
                <a:latin typeface="Consolas" panose="020B0609020204030204" pitchFamily="49" charset="0"/>
              </a:rPr>
              <a:t>-US"</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title</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List</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/title</a:t>
            </a:r>
            <a:r>
              <a:rPr b="0" dirty="0" sz="13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300" i="0" lang="en-US">
              <a:solidFill>
                <a:srgbClr val="0000CD"/>
              </a:solidFill>
              <a:effectLst/>
              <a:latin typeface="Consolas" panose="020B0609020204030204" pitchFamily="49" charset="0"/>
            </a:endParaRPr>
          </a:p>
          <a:p>
            <a:pPr indent="0" marL="0">
              <a:lnSpc>
                <a:spcPct val="10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300" i="0" lang="en-US">
              <a:solidFill>
                <a:srgbClr val="0000CD"/>
              </a:solidFill>
              <a:effectLst/>
              <a:latin typeface="Consolas" panose="020B0609020204030204" pitchFamily="49" charset="0"/>
            </a:endParaRPr>
          </a:p>
          <a:p>
            <a:pPr indent="0" marL="0">
              <a:lnSpc>
                <a:spcPct val="100000"/>
              </a:lnSpc>
              <a:spcBef>
                <a:spcPts val="0"/>
              </a:spcBef>
              <a:buNone/>
            </a:pP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ol</a:t>
            </a:r>
            <a:r>
              <a:rPr b="0" dirty="0" sz="1300" i="0" lang="it-IT">
                <a:solidFill>
                  <a:srgbClr val="FF0000"/>
                </a:solidFill>
                <a:effectLst/>
                <a:latin typeface="Consolas" panose="020B0609020204030204" pitchFamily="49" charset="0"/>
              </a:rPr>
              <a:t> start</a:t>
            </a:r>
            <a:r>
              <a:rPr b="0" dirty="0" sz="1300" i="0" lang="it-IT">
                <a:solidFill>
                  <a:srgbClr val="0000CD"/>
                </a:solidFill>
                <a:effectLst/>
                <a:latin typeface="Consolas" panose="020B0609020204030204" pitchFamily="49" charset="0"/>
              </a:rPr>
              <a:t>="50"&gt;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Coffee</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Tea</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00"/>
                </a:solidFill>
                <a:effectLst/>
                <a:latin typeface="Consolas" panose="020B0609020204030204" pitchFamily="49" charset="0"/>
              </a:rPr>
              <a:t>  </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b="0" dirty="0" sz="1300" i="0" lang="it-IT">
                <a:solidFill>
                  <a:srgbClr val="000000"/>
                </a:solidFill>
                <a:effectLst/>
                <a:latin typeface="Consolas" panose="020B0609020204030204" pitchFamily="49" charset="0"/>
              </a:rPr>
              <a:t>Milk</a:t>
            </a: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/li</a:t>
            </a:r>
            <a:r>
              <a:rPr b="0" dirty="0" sz="1300" i="0" lang="it-IT">
                <a:solidFill>
                  <a:srgbClr val="0000CD"/>
                </a:solidFill>
                <a:effectLst/>
                <a:latin typeface="Consolas" panose="020B0609020204030204" pitchFamily="49" charset="0"/>
              </a:rPr>
              <a:t>&gt;</a:t>
            </a:r>
            <a:r>
              <a:rPr dirty="0" sz="1300" lang="it-IT"/>
              <a:t/>
            </a:r>
            <a:br>
              <a:rPr dirty="0" sz="1300" lang="it-IT"/>
            </a:br>
            <a:r>
              <a:rPr b="0" dirty="0" sz="1300" i="0" lang="it-IT">
                <a:solidFill>
                  <a:srgbClr val="0000CD"/>
                </a:solidFill>
                <a:effectLst/>
                <a:latin typeface="Consolas" panose="020B0609020204030204" pitchFamily="49" charset="0"/>
              </a:rPr>
              <a:t>&lt;</a:t>
            </a:r>
            <a:r>
              <a:rPr b="0" dirty="0" sz="1300" i="0" lang="it-IT">
                <a:solidFill>
                  <a:srgbClr val="A52A2A"/>
                </a:solidFill>
                <a:effectLst/>
                <a:latin typeface="Consolas" panose="020B0609020204030204" pitchFamily="49" charset="0"/>
              </a:rPr>
              <a:t>/ol</a:t>
            </a:r>
            <a:r>
              <a:rPr b="0" dirty="0" sz="1300" i="0" lang="it-IT">
                <a:solidFill>
                  <a:srgbClr val="0000CD"/>
                </a:solidFill>
                <a:effectLst/>
                <a:latin typeface="Consolas" panose="020B0609020204030204" pitchFamily="49" charset="0"/>
              </a:rPr>
              <a:t>&gt;</a:t>
            </a:r>
            <a:endParaRPr b="0" dirty="0" sz="1300" i="0" lang="en-US">
              <a:solidFill>
                <a:srgbClr val="0000CD"/>
              </a:solidFill>
              <a:effectLst/>
              <a:latin typeface="Consolas" panose="020B0609020204030204" pitchFamily="49" charset="0"/>
            </a:endParaRPr>
          </a:p>
          <a:p>
            <a:pPr algn="l" indent="0" marL="0">
              <a:lnSpc>
                <a:spcPct val="100000"/>
              </a:lnSpc>
              <a:spcBef>
                <a:spcPts val="0"/>
              </a:spcBef>
              <a:buNone/>
            </a:pPr>
            <a:endParaRPr dirty="0" sz="1300" lang="en-IN">
              <a:solidFill>
                <a:srgbClr val="0000CD"/>
              </a:solidFill>
              <a:latin typeface="Consolas" panose="020B0609020204030204" pitchFamily="49" charset="0"/>
            </a:endParaRPr>
          </a:p>
          <a:p>
            <a:pPr algn="l" indent="0" marL="0">
              <a:lnSpc>
                <a:spcPct val="100000"/>
              </a:lnSpc>
              <a:spcBef>
                <a:spcPts val="0"/>
              </a:spcBef>
              <a:buNone/>
            </a:pPr>
            <a:r>
              <a:rPr b="0" dirty="0" sz="1300" i="0" lang="en-US">
                <a:solidFill>
                  <a:srgbClr val="0000CD"/>
                </a:solidFill>
                <a:effectLst/>
                <a:latin typeface="Consolas" panose="020B0609020204030204" pitchFamily="49" charset="0"/>
              </a:rPr>
              <a:t>&lt;</a:t>
            </a:r>
            <a:r>
              <a:rPr dirty="0" sz="1300" lang="en-US">
                <a:solidFill>
                  <a:srgbClr val="A52A2A"/>
                </a:solidFill>
                <a:latin typeface="Consolas" panose="020B0609020204030204" pitchFamily="49" charset="0"/>
              </a:rPr>
              <a: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endParaRPr dirty="0" sz="1300" lang="en-IN">
              <a:solidFill>
                <a:srgbClr val="0000CD"/>
              </a:solidFill>
              <a:latin typeface="Consolas" panose="020B0609020204030204" pitchFamily="49" charset="0"/>
            </a:endParaRPr>
          </a:p>
          <a:p>
            <a:pPr algn="l" indent="0" marL="0">
              <a:lnSpc>
                <a:spcPct val="10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a:t>
            </a:r>
            <a:r>
              <a:rPr b="0" dirty="0" sz="1300" i="0" lang="en-US">
                <a:solidFill>
                  <a:srgbClr val="0000CD"/>
                </a:solidFill>
                <a:effectLst/>
                <a:latin typeface="Consolas" panose="020B0609020204030204" pitchFamily="49" charset="0"/>
              </a:rPr>
              <a:t>&gt;</a:t>
            </a:r>
            <a:endParaRPr dirty="0" sz="1300" lang="en-IN"/>
          </a:p>
        </p:txBody>
      </p:sp>
      <p:sp>
        <p:nvSpPr>
          <p:cNvPr id="1049439" name="Rectangle 2"/>
          <p:cNvSpPr>
            <a:spLocks noChangeArrowheads="1"/>
          </p:cNvSpPr>
          <p:nvPr/>
        </p:nvSpPr>
        <p:spPr bwMode="auto">
          <a:xfrm>
            <a:off x="4722920" y="813283"/>
            <a:ext cx="7031114" cy="1261884"/>
          </a:xfrm>
          <a:prstGeom prst="rect"/>
          <a:noFill/>
          <a:ln>
            <a:noFill/>
          </a:ln>
          <a:effectLst/>
        </p:spPr>
        <p:txBody>
          <a:bodyPr anchor="ctr" anchorCtr="0" bIns="45720" compatLnSpc="1" lIns="91440" numCol="1" rIns="91440" tIns="45720" vert="horz" wrap="square">
            <a:prstTxWarp prst="textNoShape"/>
            <a:spAutoFit/>
          </a:bodyPr>
          <a:p>
            <a:pPr defTabSz="914400" eaLnBrk="0" fontAlgn="base" hangingPunct="0" lvl="0">
              <a:lnSpc>
                <a:spcPct val="200000"/>
              </a:lnSpc>
              <a:spcBef>
                <a:spcPct val="0"/>
              </a:spcBef>
              <a:spcAft>
                <a:spcPct val="0"/>
              </a:spcAft>
            </a:pPr>
            <a:r>
              <a:rPr altLang="en-US" b="1" dirty="0" sz="1400" lang="en-US">
                <a:solidFill>
                  <a:schemeClr val="accent3">
                    <a:lumMod val="50000"/>
                  </a:schemeClr>
                </a:solidFill>
                <a:latin typeface="Verdana" panose="020B0604030504040204" pitchFamily="34" charset="0"/>
                <a:ea typeface="Verdana" panose="020B0604030504040204" pitchFamily="34" charset="0"/>
              </a:rPr>
              <a:t>Control List counting</a:t>
            </a:r>
          </a:p>
          <a:p>
            <a:pPr defTabSz="914400" eaLnBrk="0" fontAlgn="base" hangingPunct="0" indent="-171450" lvl="0" marL="171450">
              <a:lnSpc>
                <a:spcPct val="200000"/>
              </a:lnSpc>
              <a:spcBef>
                <a:spcPct val="0"/>
              </a:spcBef>
              <a:spcAft>
                <a:spcPct val="0"/>
              </a:spcAft>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By default, an ordered list will start counting from 1. </a:t>
            </a:r>
          </a:p>
          <a:p>
            <a:pPr defTabSz="914400" eaLnBrk="0" fontAlgn="base" hangingPunct="0" indent="-171450" lvl="0" marL="171450">
              <a:lnSpc>
                <a:spcPct val="200000"/>
              </a:lnSpc>
              <a:spcBef>
                <a:spcPct val="0"/>
              </a:spcBef>
              <a:spcAft>
                <a:spcPct val="0"/>
              </a:spcAft>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If counting has to be started from a specified number, use the start attribute</a:t>
            </a:r>
          </a:p>
        </p:txBody>
      </p:sp>
      <p:pic>
        <p:nvPicPr>
          <p:cNvPr id="2097179" name="Picture 4"/>
          <p:cNvPicPr>
            <a:picLocks noChangeAspect="1"/>
          </p:cNvPicPr>
          <p:nvPr/>
        </p:nvPicPr>
        <p:blipFill rotWithShape="1">
          <a:blip xmlns:r="http://schemas.openxmlformats.org/officeDocument/2006/relationships" r:embed="rId1"/>
          <a:srcRect l="50388" t="25830" r="26384" b="55270"/>
          <a:stretch>
            <a:fillRect/>
          </a:stretch>
        </p:blipFill>
        <p:spPr>
          <a:xfrm>
            <a:off x="5015884" y="2627790"/>
            <a:ext cx="4456701" cy="2039744"/>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439">
                                            <p:txEl>
                                              <p:pRg st="0" end="0"/>
                                            </p:txEl>
                                          </p:spTgt>
                                        </p:tgtEl>
                                        <p:attrNameLst>
                                          <p:attrName>style.visibility</p:attrName>
                                        </p:attrNameLst>
                                      </p:cBhvr>
                                      <p:to>
                                        <p:strVal val="visible"/>
                                      </p:to>
                                    </p:set>
                                    <p:anim calcmode="lin" valueType="num">
                                      <p:cBhvr additive="base">
                                        <p:cTn dur="500" fill="hold" id="7"/>
                                        <p:tgtEl>
                                          <p:spTgt spid="1049439">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4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39"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438" name=""/>
        <p:cNvGrpSpPr/>
        <p:nvPr/>
      </p:nvGrpSpPr>
      <p:grpSpPr>
        <a:xfrm>
          <a:off x="0" y="0"/>
          <a:ext cx="0" cy="0"/>
          <a:chOff x="0" y="0"/>
          <a:chExt cx="0" cy="0"/>
        </a:xfrm>
      </p:grpSpPr>
      <p:sp>
        <p:nvSpPr>
          <p:cNvPr id="1049440" name="Title 1"/>
          <p:cNvSpPr>
            <a:spLocks noGrp="1"/>
          </p:cNvSpPr>
          <p:nvPr>
            <p:ph type="title"/>
          </p:nvPr>
        </p:nvSpPr>
        <p:spPr>
          <a:xfrm>
            <a:off x="1143000" y="128726"/>
            <a:ext cx="4734017" cy="642800"/>
          </a:xfrm>
        </p:spPr>
        <p:txBody>
          <a:bodyPr>
            <a:normAutofit fontScale="90000"/>
          </a:bodyPr>
          <a:p>
            <a:r>
              <a:rPr b="1" cap="none" dirty="0" sz="3200" lang="en-US">
                <a:solidFill>
                  <a:srgbClr val="FF0000"/>
                </a:solidFill>
              </a:rPr>
              <a:t>HTML Lists</a:t>
            </a:r>
            <a:endParaRPr b="1" cap="none" dirty="0" sz="3200" lang="en-IN">
              <a:solidFill>
                <a:srgbClr val="FF0000"/>
              </a:solidFill>
            </a:endParaRPr>
          </a:p>
        </p:txBody>
      </p:sp>
      <p:sp>
        <p:nvSpPr>
          <p:cNvPr id="1049441" name="Content Placeholder 2"/>
          <p:cNvSpPr>
            <a:spLocks noGrp="1"/>
          </p:cNvSpPr>
          <p:nvPr>
            <p:ph idx="1"/>
          </p:nvPr>
        </p:nvSpPr>
        <p:spPr>
          <a:xfrm>
            <a:off x="286990" y="949911"/>
            <a:ext cx="3542060" cy="5779363"/>
          </a:xfrm>
          <a:solidFill>
            <a:schemeClr val="accent1">
              <a:lumMod val="40000"/>
              <a:lumOff val="60000"/>
            </a:schemeClr>
          </a:solidFill>
        </p:spPr>
        <p:txBody>
          <a:bodyPr>
            <a:noAutofit/>
          </a:bodyPr>
          <a:p>
            <a:pPr indent="0" marL="0">
              <a:lnSpc>
                <a:spcPct val="10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!DOCTYPE</a:t>
            </a:r>
            <a:r>
              <a:rPr b="0" dirty="0" sz="1300" i="0" lang="en-US">
                <a:solidFill>
                  <a:srgbClr val="FF0000"/>
                </a:solidFill>
                <a:effectLst/>
                <a:latin typeface="Consolas" panose="020B0609020204030204" pitchFamily="49" charset="0"/>
              </a:rPr>
              <a:t> html</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 lang = </a:t>
            </a:r>
            <a:r>
              <a:rPr b="0" dirty="0" sz="1300" i="0" lang="en-IN">
                <a:solidFill>
                  <a:srgbClr val="0000CD"/>
                </a:solidFill>
                <a:effectLst/>
                <a:latin typeface="Consolas" panose="020B0609020204030204" pitchFamily="49" charset="0"/>
              </a:rPr>
              <a:t>"</a:t>
            </a:r>
            <a:r>
              <a:rPr b="0" dirty="0" sz="1300" i="0" lang="en-IN" err="1">
                <a:solidFill>
                  <a:srgbClr val="0000CD"/>
                </a:solidFill>
                <a:effectLst/>
                <a:latin typeface="Consolas" panose="020B0609020204030204" pitchFamily="49" charset="0"/>
              </a:rPr>
              <a:t>en</a:t>
            </a:r>
            <a:r>
              <a:rPr b="0" dirty="0" sz="1300" i="0" lang="en-IN">
                <a:solidFill>
                  <a:srgbClr val="0000CD"/>
                </a:solidFill>
                <a:effectLst/>
                <a:latin typeface="Consolas" panose="020B0609020204030204" pitchFamily="49" charset="0"/>
              </a:rPr>
              <a:t>-US"</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title</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List</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/title</a:t>
            </a:r>
            <a:r>
              <a:rPr b="0" dirty="0" sz="13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300" i="0" lang="en-US">
              <a:solidFill>
                <a:srgbClr val="0000CD"/>
              </a:solidFill>
              <a:effectLst/>
              <a:latin typeface="Consolas" panose="020B0609020204030204" pitchFamily="49" charset="0"/>
            </a:endParaRPr>
          </a:p>
          <a:p>
            <a:pPr indent="0" marL="0">
              <a:lnSpc>
                <a:spcPct val="10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p>
          <a:p>
            <a:pPr indent="0" marL="0">
              <a:lnSpc>
                <a:spcPct val="100000"/>
              </a:lnSpc>
              <a:spcBef>
                <a:spcPts val="0"/>
              </a:spcBef>
              <a:buNone/>
            </a:pPr>
            <a:endParaRPr b="0" dirty="0" sz="1300" i="0" lang="en-US">
              <a:solidFill>
                <a:srgbClr val="0000CD"/>
              </a:solidFill>
              <a:effectLst/>
              <a:latin typeface="Consolas" panose="020B0609020204030204" pitchFamily="49" charset="0"/>
            </a:endParaRPr>
          </a:p>
          <a:p>
            <a:pPr indent="0" marL="0">
              <a:lnSpc>
                <a:spcPct val="100000"/>
              </a:lnSpc>
              <a:spcBef>
                <a:spcPts val="0"/>
              </a:spcBef>
              <a:buNone/>
            </a:pP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dl</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00"/>
                </a:solidFill>
                <a:effectLst/>
                <a:latin typeface="Consolas" panose="020B0609020204030204" pitchFamily="49" charset="0"/>
              </a:rPr>
              <a:t>  </a:t>
            </a: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dt</a:t>
            </a:r>
            <a:r>
              <a:rPr b="0" dirty="0" sz="1300" i="0" lang="en-IN">
                <a:solidFill>
                  <a:srgbClr val="0000CD"/>
                </a:solidFill>
                <a:effectLst/>
                <a:latin typeface="Consolas" panose="020B0609020204030204" pitchFamily="49" charset="0"/>
              </a:rPr>
              <a:t>&gt;</a:t>
            </a:r>
            <a:r>
              <a:rPr b="0" dirty="0" sz="1300" i="0" lang="en-IN">
                <a:solidFill>
                  <a:srgbClr val="000000"/>
                </a:solidFill>
                <a:effectLst/>
                <a:latin typeface="Consolas" panose="020B0609020204030204" pitchFamily="49" charset="0"/>
              </a:rPr>
              <a:t>Coffee</a:t>
            </a: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/dt</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00"/>
                </a:solidFill>
                <a:effectLst/>
                <a:latin typeface="Consolas" panose="020B0609020204030204" pitchFamily="49" charset="0"/>
              </a:rPr>
              <a:t>  </a:t>
            </a: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dd</a:t>
            </a:r>
            <a:r>
              <a:rPr b="0" dirty="0" sz="1300" i="0" lang="en-IN">
                <a:solidFill>
                  <a:srgbClr val="0000CD"/>
                </a:solidFill>
                <a:effectLst/>
                <a:latin typeface="Consolas" panose="020B0609020204030204" pitchFamily="49" charset="0"/>
              </a:rPr>
              <a:t>&gt;</a:t>
            </a:r>
            <a:r>
              <a:rPr b="0" dirty="0" sz="1300" i="0" lang="en-IN">
                <a:solidFill>
                  <a:srgbClr val="000000"/>
                </a:solidFill>
                <a:effectLst/>
                <a:latin typeface="Consolas" panose="020B0609020204030204" pitchFamily="49" charset="0"/>
              </a:rPr>
              <a:t>- black hot drink</a:t>
            </a: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/dd</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00"/>
                </a:solidFill>
                <a:effectLst/>
                <a:latin typeface="Consolas" panose="020B0609020204030204" pitchFamily="49" charset="0"/>
              </a:rPr>
              <a:t>  </a:t>
            </a: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dt</a:t>
            </a:r>
            <a:r>
              <a:rPr b="0" dirty="0" sz="1300" i="0" lang="en-IN">
                <a:solidFill>
                  <a:srgbClr val="0000CD"/>
                </a:solidFill>
                <a:effectLst/>
                <a:latin typeface="Consolas" panose="020B0609020204030204" pitchFamily="49" charset="0"/>
              </a:rPr>
              <a:t>&gt;</a:t>
            </a:r>
            <a:r>
              <a:rPr b="0" dirty="0" sz="1300" i="0" lang="en-IN">
                <a:solidFill>
                  <a:srgbClr val="000000"/>
                </a:solidFill>
                <a:effectLst/>
                <a:latin typeface="Consolas" panose="020B0609020204030204" pitchFamily="49" charset="0"/>
              </a:rPr>
              <a:t>Milk</a:t>
            </a: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/dt</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00"/>
                </a:solidFill>
                <a:effectLst/>
                <a:latin typeface="Consolas" panose="020B0609020204030204" pitchFamily="49" charset="0"/>
              </a:rPr>
              <a:t>  </a:t>
            </a: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dd</a:t>
            </a:r>
            <a:r>
              <a:rPr b="0" dirty="0" sz="1300" i="0" lang="en-IN">
                <a:solidFill>
                  <a:srgbClr val="0000CD"/>
                </a:solidFill>
                <a:effectLst/>
                <a:latin typeface="Consolas" panose="020B0609020204030204" pitchFamily="49" charset="0"/>
              </a:rPr>
              <a:t>&gt;</a:t>
            </a:r>
            <a:r>
              <a:rPr b="0" dirty="0" sz="1300" i="0" lang="en-IN">
                <a:solidFill>
                  <a:srgbClr val="000000"/>
                </a:solidFill>
                <a:effectLst/>
                <a:latin typeface="Consolas" panose="020B0609020204030204" pitchFamily="49" charset="0"/>
              </a:rPr>
              <a:t>- white cold drink</a:t>
            </a: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/dd</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/dl</a:t>
            </a:r>
            <a:r>
              <a:rPr b="0" dirty="0" sz="1300" i="0" lang="en-IN">
                <a:solidFill>
                  <a:srgbClr val="0000CD"/>
                </a:solidFill>
                <a:effectLst/>
                <a:latin typeface="Consolas" panose="020B0609020204030204" pitchFamily="49" charset="0"/>
              </a:rPr>
              <a:t>&gt;</a:t>
            </a:r>
          </a:p>
          <a:p>
            <a:pPr indent="0" marL="0">
              <a:lnSpc>
                <a:spcPct val="100000"/>
              </a:lnSpc>
              <a:spcBef>
                <a:spcPts val="0"/>
              </a:spcBef>
              <a:buNone/>
            </a:pPr>
            <a:endParaRPr dirty="0" sz="1300" lang="en-IN">
              <a:solidFill>
                <a:srgbClr val="0000CD"/>
              </a:solidFill>
              <a:latin typeface="Consolas" panose="020B0609020204030204" pitchFamily="49" charset="0"/>
            </a:endParaRPr>
          </a:p>
          <a:p>
            <a:pPr algn="l" indent="0" marL="0">
              <a:lnSpc>
                <a:spcPct val="100000"/>
              </a:lnSpc>
              <a:spcBef>
                <a:spcPts val="0"/>
              </a:spcBef>
              <a:buNone/>
            </a:pPr>
            <a:r>
              <a:rPr b="0" dirty="0" sz="1300" i="0" lang="en-US">
                <a:solidFill>
                  <a:srgbClr val="0000CD"/>
                </a:solidFill>
                <a:effectLst/>
                <a:latin typeface="Consolas" panose="020B0609020204030204" pitchFamily="49" charset="0"/>
              </a:rPr>
              <a:t>&lt;</a:t>
            </a:r>
            <a:r>
              <a:rPr dirty="0" sz="1300" lang="en-US">
                <a:solidFill>
                  <a:srgbClr val="A52A2A"/>
                </a:solidFill>
                <a:latin typeface="Consolas" panose="020B0609020204030204" pitchFamily="49" charset="0"/>
              </a:rPr>
              <a: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endParaRPr dirty="0" sz="1300" lang="en-IN">
              <a:solidFill>
                <a:srgbClr val="0000CD"/>
              </a:solidFill>
              <a:latin typeface="Consolas" panose="020B0609020204030204" pitchFamily="49" charset="0"/>
            </a:endParaRPr>
          </a:p>
          <a:p>
            <a:pPr algn="l" indent="0" marL="0">
              <a:lnSpc>
                <a:spcPct val="100000"/>
              </a:lnSpc>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a:t>
            </a:r>
            <a:r>
              <a:rPr b="0" dirty="0" sz="1300" i="0" lang="en-US">
                <a:solidFill>
                  <a:srgbClr val="0000CD"/>
                </a:solidFill>
                <a:effectLst/>
                <a:latin typeface="Consolas" panose="020B0609020204030204" pitchFamily="49" charset="0"/>
              </a:rPr>
              <a:t>&gt;</a:t>
            </a:r>
            <a:endParaRPr dirty="0" sz="1300" lang="en-IN"/>
          </a:p>
        </p:txBody>
      </p:sp>
      <p:sp>
        <p:nvSpPr>
          <p:cNvPr id="1049442" name="Rectangle 2"/>
          <p:cNvSpPr>
            <a:spLocks noChangeArrowheads="1"/>
          </p:cNvSpPr>
          <p:nvPr/>
        </p:nvSpPr>
        <p:spPr bwMode="auto">
          <a:xfrm>
            <a:off x="4376691" y="741326"/>
            <a:ext cx="7031114" cy="2000548"/>
          </a:xfrm>
          <a:prstGeom prst="rect"/>
          <a:noFill/>
          <a:ln>
            <a:noFill/>
          </a:ln>
          <a:effectLst/>
        </p:spPr>
        <p:txBody>
          <a:bodyPr anchor="ctr" anchorCtr="0" bIns="45720" compatLnSpc="1" lIns="91440" numCol="1" rIns="91440" tIns="45720" vert="horz" wrap="square">
            <a:prstTxWarp prst="textNoShape"/>
            <a:spAutoFit/>
          </a:bodyPr>
          <a:p>
            <a:pPr defTabSz="914400" eaLnBrk="0" fontAlgn="base" hangingPunct="0" lvl="0">
              <a:lnSpc>
                <a:spcPct val="200000"/>
              </a:lnSpc>
              <a:spcBef>
                <a:spcPct val="0"/>
              </a:spcBef>
              <a:spcAft>
                <a:spcPct val="0"/>
              </a:spcAft>
            </a:pPr>
            <a:r>
              <a:rPr altLang="en-US" b="1" dirty="0" sz="1400" lang="en-US">
                <a:solidFill>
                  <a:schemeClr val="accent4"/>
                </a:solidFill>
                <a:latin typeface="Verdana" panose="020B0604030504040204" pitchFamily="34" charset="0"/>
                <a:ea typeface="Verdana" panose="020B0604030504040204" pitchFamily="34" charset="0"/>
              </a:rPr>
              <a:t>Description list</a:t>
            </a:r>
          </a:p>
          <a:p>
            <a:pPr defTabSz="914400" eaLnBrk="0" fontAlgn="base" hangingPunct="0" indent="-171450" lvl="0" marL="171450">
              <a:lnSpc>
                <a:spcPct val="200000"/>
              </a:lnSpc>
              <a:spcBef>
                <a:spcPct val="0"/>
              </a:spcBef>
              <a:spcAft>
                <a:spcPct val="0"/>
              </a:spcAft>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A description list is a list of terms, with a description of each term.</a:t>
            </a:r>
          </a:p>
          <a:p>
            <a:pPr defTabSz="914400" eaLnBrk="0" fontAlgn="base" hangingPunct="0" indent="-171450" lvl="0" marL="171450">
              <a:lnSpc>
                <a:spcPct val="200000"/>
              </a:lnSpc>
              <a:spcBef>
                <a:spcPct val="0"/>
              </a:spcBef>
              <a:spcAft>
                <a:spcPct val="0"/>
              </a:spcAft>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The &lt;dl&gt; tag defines the description list </a:t>
            </a:r>
          </a:p>
          <a:p>
            <a:pPr defTabSz="914400" eaLnBrk="0" fontAlgn="base" hangingPunct="0" indent="-171450" lvl="0" marL="171450">
              <a:lnSpc>
                <a:spcPct val="200000"/>
              </a:lnSpc>
              <a:spcBef>
                <a:spcPct val="0"/>
              </a:spcBef>
              <a:spcAft>
                <a:spcPct val="0"/>
              </a:spcAft>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The &lt;dt&gt; tag defines the term (name)</a:t>
            </a:r>
          </a:p>
          <a:p>
            <a:pPr defTabSz="914400" eaLnBrk="0" fontAlgn="base" hangingPunct="0" indent="-171450" lvl="0" marL="171450">
              <a:lnSpc>
                <a:spcPct val="200000"/>
              </a:lnSpc>
              <a:spcBef>
                <a:spcPct val="0"/>
              </a:spcBef>
              <a:spcAft>
                <a:spcPct val="0"/>
              </a:spcAft>
              <a:buFont typeface="Arial" panose="020B0604020202020204" pitchFamily="34" charset="0"/>
              <a:buChar char="•"/>
            </a:pPr>
            <a:r>
              <a:rPr altLang="en-US" dirty="0" sz="1200" lang="en-US">
                <a:latin typeface="Verdana" panose="020B0604030504040204" pitchFamily="34" charset="0"/>
                <a:ea typeface="Verdana" panose="020B0604030504040204" pitchFamily="34" charset="0"/>
              </a:rPr>
              <a:t>The &lt;dd&gt; tag describes each term</a:t>
            </a:r>
          </a:p>
        </p:txBody>
      </p:sp>
      <p:pic>
        <p:nvPicPr>
          <p:cNvPr id="2097180" name="Picture 4"/>
          <p:cNvPicPr>
            <a:picLocks noChangeAspect="1"/>
          </p:cNvPicPr>
          <p:nvPr/>
        </p:nvPicPr>
        <p:blipFill rotWithShape="1">
          <a:blip xmlns:r="http://schemas.openxmlformats.org/officeDocument/2006/relationships" r:embed="rId1"/>
          <a:srcRect l="50000" t="24853" r="19510" b="47182"/>
          <a:stretch>
            <a:fillRect/>
          </a:stretch>
        </p:blipFill>
        <p:spPr>
          <a:xfrm>
            <a:off x="4675312" y="3213717"/>
            <a:ext cx="5410384" cy="2791298"/>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049442">
                                            <p:txEl>
                                              <p:pRg st="0" end="0"/>
                                            </p:txEl>
                                          </p:spTgt>
                                        </p:tgtEl>
                                        <p:attrNameLst>
                                          <p:attrName>style.visibility</p:attrName>
                                        </p:attrNameLst>
                                      </p:cBhvr>
                                      <p:to>
                                        <p:strVal val="visible"/>
                                      </p:to>
                                    </p:set>
                                    <p:animEffect transition="in" filter="fade">
                                      <p:cBhvr>
                                        <p:cTn dur="1000" id="7"/>
                                        <p:tgtEl>
                                          <p:spTgt spid="1049442">
                                            <p:txEl>
                                              <p:pRg st="0" end="0"/>
                                            </p:txEl>
                                          </p:spTgt>
                                        </p:tgtEl>
                                      </p:cBhvr>
                                    </p:animEffect>
                                    <p:anim calcmode="lin" valueType="num">
                                      <p:cBhvr>
                                        <p:cTn dur="1000" fill="hold" id="8"/>
                                        <p:tgtEl>
                                          <p:spTgt spid="1049442">
                                            <p:txEl>
                                              <p:pRg st="0" end="0"/>
                                            </p:txEl>
                                          </p:spTgt>
                                        </p:tgtEl>
                                        <p:attrNameLst>
                                          <p:attrName>ppt_x</p:attrName>
                                        </p:attrNameLst>
                                      </p:cBhvr>
                                      <p:tavLst>
                                        <p:tav tm="0">
                                          <p:val>
                                            <p:strVal val="#ppt_x"/>
                                          </p:val>
                                        </p:tav>
                                        <p:tav tm="100000">
                                          <p:val>
                                            <p:strVal val="#ppt_x"/>
                                          </p:val>
                                        </p:tav>
                                      </p:tavLst>
                                    </p:anim>
                                    <p:anim calcmode="lin" valueType="num">
                                      <p:cBhvr>
                                        <p:cTn dur="1000" fill="hold" id="9"/>
                                        <p:tgtEl>
                                          <p:spTgt spid="104944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42" presetSubtype="0">
                                  <p:stCondLst>
                                    <p:cond delay="0"/>
                                  </p:stCondLst>
                                  <p:childTnLst>
                                    <p:set>
                                      <p:cBhvr>
                                        <p:cTn dur="1" fill="hold" id="13">
                                          <p:stCondLst>
                                            <p:cond delay="0"/>
                                          </p:stCondLst>
                                        </p:cTn>
                                        <p:tgtEl>
                                          <p:spTgt spid="1049442">
                                            <p:txEl>
                                              <p:pRg st="1" end="1"/>
                                            </p:txEl>
                                          </p:spTgt>
                                        </p:tgtEl>
                                        <p:attrNameLst>
                                          <p:attrName>style.visibility</p:attrName>
                                        </p:attrNameLst>
                                      </p:cBhvr>
                                      <p:to>
                                        <p:strVal val="visible"/>
                                      </p:to>
                                    </p:set>
                                    <p:animEffect transition="in" filter="fade">
                                      <p:cBhvr>
                                        <p:cTn dur="1000" id="14"/>
                                        <p:tgtEl>
                                          <p:spTgt spid="1049442">
                                            <p:txEl>
                                              <p:pRg st="1" end="1"/>
                                            </p:txEl>
                                          </p:spTgt>
                                        </p:tgtEl>
                                      </p:cBhvr>
                                    </p:animEffect>
                                    <p:anim calcmode="lin" valueType="num">
                                      <p:cBhvr>
                                        <p:cTn dur="1000" fill="hold" id="15"/>
                                        <p:tgtEl>
                                          <p:spTgt spid="1049442">
                                            <p:txEl>
                                              <p:pRg st="1" end="1"/>
                                            </p:txEl>
                                          </p:spTgt>
                                        </p:tgtEl>
                                        <p:attrNameLst>
                                          <p:attrName>ppt_x</p:attrName>
                                        </p:attrNameLst>
                                      </p:cBhvr>
                                      <p:tavLst>
                                        <p:tav tm="0">
                                          <p:val>
                                            <p:strVal val="#ppt_x"/>
                                          </p:val>
                                        </p:tav>
                                        <p:tav tm="100000">
                                          <p:val>
                                            <p:strVal val="#ppt_x"/>
                                          </p:val>
                                        </p:tav>
                                      </p:tavLst>
                                    </p:anim>
                                    <p:anim calcmode="lin" valueType="num">
                                      <p:cBhvr>
                                        <p:cTn dur="1000" fill="hold" id="16"/>
                                        <p:tgtEl>
                                          <p:spTgt spid="104944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42" presetSubtype="0">
                                  <p:stCondLst>
                                    <p:cond delay="0"/>
                                  </p:stCondLst>
                                  <p:childTnLst>
                                    <p:set>
                                      <p:cBhvr>
                                        <p:cTn dur="1" fill="hold" id="20">
                                          <p:stCondLst>
                                            <p:cond delay="0"/>
                                          </p:stCondLst>
                                        </p:cTn>
                                        <p:tgtEl>
                                          <p:spTgt spid="1049442">
                                            <p:txEl>
                                              <p:pRg st="2" end="2"/>
                                            </p:txEl>
                                          </p:spTgt>
                                        </p:tgtEl>
                                        <p:attrNameLst>
                                          <p:attrName>style.visibility</p:attrName>
                                        </p:attrNameLst>
                                      </p:cBhvr>
                                      <p:to>
                                        <p:strVal val="visible"/>
                                      </p:to>
                                    </p:set>
                                    <p:animEffect transition="in" filter="fade">
                                      <p:cBhvr>
                                        <p:cTn dur="1000" id="21"/>
                                        <p:tgtEl>
                                          <p:spTgt spid="1049442">
                                            <p:txEl>
                                              <p:pRg st="2" end="2"/>
                                            </p:txEl>
                                          </p:spTgt>
                                        </p:tgtEl>
                                      </p:cBhvr>
                                    </p:animEffect>
                                    <p:anim calcmode="lin" valueType="num">
                                      <p:cBhvr>
                                        <p:cTn dur="1000" fill="hold" id="22"/>
                                        <p:tgtEl>
                                          <p:spTgt spid="1049442">
                                            <p:txEl>
                                              <p:pRg st="2" end="2"/>
                                            </p:txEl>
                                          </p:spTgt>
                                        </p:tgtEl>
                                        <p:attrNameLst>
                                          <p:attrName>ppt_x</p:attrName>
                                        </p:attrNameLst>
                                      </p:cBhvr>
                                      <p:tavLst>
                                        <p:tav tm="0">
                                          <p:val>
                                            <p:strVal val="#ppt_x"/>
                                          </p:val>
                                        </p:tav>
                                        <p:tav tm="100000">
                                          <p:val>
                                            <p:strVal val="#ppt_x"/>
                                          </p:val>
                                        </p:tav>
                                      </p:tavLst>
                                    </p:anim>
                                    <p:anim calcmode="lin" valueType="num">
                                      <p:cBhvr>
                                        <p:cTn dur="1000" fill="hold" id="23"/>
                                        <p:tgtEl>
                                          <p:spTgt spid="104944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42" presetSubtype="0">
                                  <p:stCondLst>
                                    <p:cond delay="0"/>
                                  </p:stCondLst>
                                  <p:childTnLst>
                                    <p:set>
                                      <p:cBhvr>
                                        <p:cTn dur="1" fill="hold" id="27">
                                          <p:stCondLst>
                                            <p:cond delay="0"/>
                                          </p:stCondLst>
                                        </p:cTn>
                                        <p:tgtEl>
                                          <p:spTgt spid="1049442">
                                            <p:txEl>
                                              <p:pRg st="3" end="3"/>
                                            </p:txEl>
                                          </p:spTgt>
                                        </p:tgtEl>
                                        <p:attrNameLst>
                                          <p:attrName>style.visibility</p:attrName>
                                        </p:attrNameLst>
                                      </p:cBhvr>
                                      <p:to>
                                        <p:strVal val="visible"/>
                                      </p:to>
                                    </p:set>
                                    <p:animEffect transition="in" filter="fade">
                                      <p:cBhvr>
                                        <p:cTn dur="1000" id="28"/>
                                        <p:tgtEl>
                                          <p:spTgt spid="1049442">
                                            <p:txEl>
                                              <p:pRg st="3" end="3"/>
                                            </p:txEl>
                                          </p:spTgt>
                                        </p:tgtEl>
                                      </p:cBhvr>
                                    </p:animEffect>
                                    <p:anim calcmode="lin" valueType="num">
                                      <p:cBhvr>
                                        <p:cTn dur="1000" fill="hold" id="29"/>
                                        <p:tgtEl>
                                          <p:spTgt spid="1049442">
                                            <p:txEl>
                                              <p:pRg st="3" end="3"/>
                                            </p:txEl>
                                          </p:spTgt>
                                        </p:tgtEl>
                                        <p:attrNameLst>
                                          <p:attrName>ppt_x</p:attrName>
                                        </p:attrNameLst>
                                      </p:cBhvr>
                                      <p:tavLst>
                                        <p:tav tm="0">
                                          <p:val>
                                            <p:strVal val="#ppt_x"/>
                                          </p:val>
                                        </p:tav>
                                        <p:tav tm="100000">
                                          <p:val>
                                            <p:strVal val="#ppt_x"/>
                                          </p:val>
                                        </p:tav>
                                      </p:tavLst>
                                    </p:anim>
                                    <p:anim calcmode="lin" valueType="num">
                                      <p:cBhvr>
                                        <p:cTn dur="1000" fill="hold" id="30"/>
                                        <p:tgtEl>
                                          <p:spTgt spid="104944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42" presetSubtype="0">
                                  <p:stCondLst>
                                    <p:cond delay="0"/>
                                  </p:stCondLst>
                                  <p:childTnLst>
                                    <p:set>
                                      <p:cBhvr>
                                        <p:cTn dur="1" fill="hold" id="34">
                                          <p:stCondLst>
                                            <p:cond delay="0"/>
                                          </p:stCondLst>
                                        </p:cTn>
                                        <p:tgtEl>
                                          <p:spTgt spid="1049442">
                                            <p:txEl>
                                              <p:pRg st="4" end="4"/>
                                            </p:txEl>
                                          </p:spTgt>
                                        </p:tgtEl>
                                        <p:attrNameLst>
                                          <p:attrName>style.visibility</p:attrName>
                                        </p:attrNameLst>
                                      </p:cBhvr>
                                      <p:to>
                                        <p:strVal val="visible"/>
                                      </p:to>
                                    </p:set>
                                    <p:animEffect transition="in" filter="fade">
                                      <p:cBhvr>
                                        <p:cTn dur="1000" id="35"/>
                                        <p:tgtEl>
                                          <p:spTgt spid="1049442">
                                            <p:txEl>
                                              <p:pRg st="4" end="4"/>
                                            </p:txEl>
                                          </p:spTgt>
                                        </p:tgtEl>
                                      </p:cBhvr>
                                    </p:animEffect>
                                    <p:anim calcmode="lin" valueType="num">
                                      <p:cBhvr>
                                        <p:cTn dur="1000" fill="hold" id="36"/>
                                        <p:tgtEl>
                                          <p:spTgt spid="1049442">
                                            <p:txEl>
                                              <p:pRg st="4" end="4"/>
                                            </p:txEl>
                                          </p:spTgt>
                                        </p:tgtEl>
                                        <p:attrNameLst>
                                          <p:attrName>ppt_x</p:attrName>
                                        </p:attrNameLst>
                                      </p:cBhvr>
                                      <p:tavLst>
                                        <p:tav tm="0">
                                          <p:val>
                                            <p:strVal val="#ppt_x"/>
                                          </p:val>
                                        </p:tav>
                                        <p:tav tm="100000">
                                          <p:val>
                                            <p:strVal val="#ppt_x"/>
                                          </p:val>
                                        </p:tav>
                                      </p:tavLst>
                                    </p:anim>
                                    <p:anim calcmode="lin" valueType="num">
                                      <p:cBhvr>
                                        <p:cTn dur="1000" fill="hold" id="37"/>
                                        <p:tgtEl>
                                          <p:spTgt spid="104944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442"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474" name=""/>
        <p:cNvGrpSpPr/>
        <p:nvPr/>
      </p:nvGrpSpPr>
      <p:grpSpPr>
        <a:xfrm>
          <a:off x="0" y="0"/>
          <a:ext cx="0" cy="0"/>
          <a:chOff x="0" y="0"/>
          <a:chExt cx="0" cy="0"/>
        </a:xfrm>
      </p:grpSpPr>
      <p:sp>
        <p:nvSpPr>
          <p:cNvPr id="1049512" name="Title 1"/>
          <p:cNvSpPr>
            <a:spLocks noGrp="1"/>
          </p:cNvSpPr>
          <p:nvPr>
            <p:ph type="ctrTitle"/>
          </p:nvPr>
        </p:nvSpPr>
        <p:spPr/>
        <p:txBody>
          <a:bodyPr/>
          <a:p>
            <a:r>
              <a:rPr b="1" dirty="0" lang="en-US">
                <a:solidFill>
                  <a:schemeClr val="accent1"/>
                </a:solidFill>
              </a:rPr>
              <a:t>HTML5</a:t>
            </a:r>
            <a:endParaRPr b="1" dirty="0" lang="en-IN">
              <a:solidFill>
                <a:schemeClr val="accent1"/>
              </a:solidFill>
            </a:endParaRPr>
          </a:p>
        </p:txBody>
      </p:sp>
      <p:sp>
        <p:nvSpPr>
          <p:cNvPr id="1049513" name="Subtitle 4"/>
          <p:cNvSpPr>
            <a:spLocks noGrp="1"/>
          </p:cNvSpPr>
          <p:nvPr>
            <p:ph type="subTitle" idx="1"/>
          </p:nvPr>
        </p:nvSpPr>
        <p:spPr/>
        <p:txBody>
          <a:bodyPr/>
          <a:p>
            <a:endParaRPr lang="en-IN"/>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498" name=""/>
        <p:cNvGrpSpPr/>
        <p:nvPr/>
      </p:nvGrpSpPr>
      <p:grpSpPr>
        <a:xfrm>
          <a:off x="0" y="0"/>
          <a:ext cx="0" cy="0"/>
          <a:chOff x="0" y="0"/>
          <a:chExt cx="0" cy="0"/>
        </a:xfrm>
      </p:grpSpPr>
      <p:sp>
        <p:nvSpPr>
          <p:cNvPr id="1049519" name="Title 1"/>
          <p:cNvSpPr>
            <a:spLocks noGrp="1"/>
          </p:cNvSpPr>
          <p:nvPr>
            <p:ph type="title"/>
          </p:nvPr>
        </p:nvSpPr>
        <p:spPr>
          <a:xfrm>
            <a:off x="1141413" y="618518"/>
            <a:ext cx="9905998" cy="828542"/>
          </a:xfrm>
        </p:spPr>
        <p:txBody>
          <a:bodyPr/>
          <a:p>
            <a:r>
              <a:rPr dirty="0" lang="en-US">
                <a:solidFill>
                  <a:srgbClr val="FF0000"/>
                </a:solidFill>
              </a:rPr>
              <a:t>Content</a:t>
            </a:r>
            <a:endParaRPr dirty="0" lang="en-IN">
              <a:solidFill>
                <a:srgbClr val="FF0000"/>
              </a:solidFill>
            </a:endParaRPr>
          </a:p>
        </p:txBody>
      </p:sp>
      <p:sp>
        <p:nvSpPr>
          <p:cNvPr id="1049520" name="Content Placeholder 2"/>
          <p:cNvSpPr>
            <a:spLocks noGrp="1"/>
          </p:cNvSpPr>
          <p:nvPr>
            <p:ph idx="1"/>
          </p:nvPr>
        </p:nvSpPr>
        <p:spPr>
          <a:xfrm>
            <a:off x="1141412" y="1669002"/>
            <a:ext cx="10293027" cy="4122199"/>
          </a:xfrm>
        </p:spPr>
        <p:txBody>
          <a:bodyPr anchor="t" bIns="45720" lIns="91440" rIns="91440" rtlCol="0" tIns="45720" vert="horz">
            <a:normAutofit/>
          </a:bodyPr>
          <a:p>
            <a:pPr indent="0" marL="0">
              <a:lnSpc>
                <a:spcPct val="150000"/>
              </a:lnSpc>
              <a:buNone/>
            </a:pPr>
            <a:endParaRPr dirty="0" sz="2000" lang="en-US">
              <a:solidFill>
                <a:schemeClr val="tx2">
                  <a:lumMod val="50000"/>
                </a:schemeClr>
              </a:solidFill>
            </a:endParaRPr>
          </a:p>
          <a:p>
            <a:pPr>
              <a:lnSpc>
                <a:spcPct val="150000"/>
              </a:lnSpc>
            </a:pPr>
            <a:r>
              <a:rPr dirty="0" sz="2000" lang="en-US">
                <a:solidFill>
                  <a:schemeClr val="tx2">
                    <a:lumMod val="50000"/>
                  </a:schemeClr>
                </a:solidFill>
              </a:rPr>
              <a:t>Image</a:t>
            </a:r>
          </a:p>
          <a:p>
            <a:pPr>
              <a:lnSpc>
                <a:spcPct val="150000"/>
              </a:lnSpc>
            </a:pPr>
            <a:r>
              <a:rPr dirty="0" sz="2000" lang="en-US">
                <a:solidFill>
                  <a:schemeClr val="tx2">
                    <a:lumMod val="50000"/>
                  </a:schemeClr>
                </a:solidFill>
              </a:rPr>
              <a:t>Control Elements</a:t>
            </a:r>
          </a:p>
          <a:p>
            <a:pPr>
              <a:lnSpc>
                <a:spcPct val="150000"/>
              </a:lnSpc>
            </a:pPr>
            <a:endParaRPr dirty="0" sz="2000" lang="en-US">
              <a:solidFill>
                <a:schemeClr val="tx2">
                  <a:lumMod val="50000"/>
                </a:schemeClr>
              </a:solidFill>
            </a:endParaRPr>
          </a:p>
          <a:p>
            <a:pPr>
              <a:lnSpc>
                <a:spcPct val="150000"/>
              </a:lnSpc>
            </a:pPr>
            <a:endParaRPr dirty="0" sz="2000" lang="en-US">
              <a:solidFill>
                <a:schemeClr val="tx2">
                  <a:lumMod val="50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642" name="Title 1"/>
          <p:cNvSpPr>
            <a:spLocks noGrp="1"/>
          </p:cNvSpPr>
          <p:nvPr>
            <p:ph type="title"/>
          </p:nvPr>
        </p:nvSpPr>
        <p:spPr>
          <a:xfrm>
            <a:off x="604590" y="2636668"/>
            <a:ext cx="3107463" cy="1962948"/>
          </a:xfrm>
        </p:spPr>
        <p:txBody>
          <a:bodyPr>
            <a:normAutofit/>
          </a:bodyPr>
          <a:p>
            <a:r>
              <a:rPr dirty="0" sz="3200" lang="en-US">
                <a:latin typeface="Bookman Old Style" panose="02050604050505020204" pitchFamily="18" charset="0"/>
              </a:rPr>
              <a:t>Web Extensions:</a:t>
            </a:r>
            <a:br>
              <a:rPr dirty="0" sz="3200" lang="en-US">
                <a:latin typeface="Bookman Old Style" panose="02050604050505020204" pitchFamily="18" charset="0"/>
              </a:rPr>
            </a:br>
            <a:r>
              <a:rPr dirty="0" sz="3200" lang="en-US">
                <a:latin typeface="Bookman Old Style" panose="02050604050505020204" pitchFamily="18" charset="0"/>
              </a:rPr>
              <a:t>PHP and XML</a:t>
            </a:r>
            <a:endParaRPr dirty="0" sz="3200" lang="en-IN">
              <a:latin typeface="Bookman Old Style" panose="02050604050505020204" pitchFamily="18" charset="0"/>
            </a:endParaRPr>
          </a:p>
        </p:txBody>
      </p:sp>
      <p:sp>
        <p:nvSpPr>
          <p:cNvPr id="1048643" name="Content Placeholder 2"/>
          <p:cNvSpPr>
            <a:spLocks noGrp="1"/>
          </p:cNvSpPr>
          <p:nvPr>
            <p:ph idx="1"/>
          </p:nvPr>
        </p:nvSpPr>
        <p:spPr>
          <a:xfrm>
            <a:off x="4560026" y="589124"/>
            <a:ext cx="6911974" cy="5962596"/>
          </a:xfrm>
        </p:spPr>
        <p:txBody>
          <a:bodyPr>
            <a:normAutofit/>
          </a:bodyPr>
          <a:p>
            <a:pPr>
              <a:lnSpc>
                <a:spcPct val="200000"/>
              </a:lnSpc>
            </a:pPr>
            <a:r>
              <a:rPr dirty="0" sz="2000" lang="en-IN">
                <a:latin typeface="Bookman Old Style" panose="02050604050505020204" pitchFamily="18" charset="0"/>
              </a:rPr>
              <a:t>Introduction to PHP </a:t>
            </a:r>
          </a:p>
          <a:p>
            <a:pPr indent="-342900" marL="342900">
              <a:lnSpc>
                <a:spcPct val="200000"/>
              </a:lnSpc>
              <a:buFont typeface="Wingdings" panose="05000000000000000000" pitchFamily="2" charset="2"/>
              <a:buChar char="ü"/>
            </a:pPr>
            <a:r>
              <a:rPr dirty="0" sz="2000" lang="en-US">
                <a:latin typeface="Bookman Old Style" panose="02050604050505020204" pitchFamily="18" charset="0"/>
              </a:rPr>
              <a:t>Data types, </a:t>
            </a:r>
          </a:p>
          <a:p>
            <a:pPr indent="-342900" marL="342900">
              <a:lnSpc>
                <a:spcPct val="200000"/>
              </a:lnSpc>
              <a:buFont typeface="Wingdings" panose="05000000000000000000" pitchFamily="2" charset="2"/>
              <a:buChar char="ü"/>
            </a:pPr>
            <a:r>
              <a:rPr dirty="0" sz="2000" lang="en-US">
                <a:latin typeface="Bookman Old Style" panose="02050604050505020204" pitchFamily="18" charset="0"/>
              </a:rPr>
              <a:t>Control structures, </a:t>
            </a:r>
          </a:p>
          <a:p>
            <a:pPr indent="-342900" marL="342900">
              <a:lnSpc>
                <a:spcPct val="200000"/>
              </a:lnSpc>
              <a:buFont typeface="Wingdings" panose="05000000000000000000" pitchFamily="2" charset="2"/>
              <a:buChar char="ü"/>
            </a:pPr>
            <a:r>
              <a:rPr dirty="0" sz="2000" lang="en-US">
                <a:latin typeface="Bookman Old Style" panose="02050604050505020204" pitchFamily="18" charset="0"/>
              </a:rPr>
              <a:t>Built in functions </a:t>
            </a:r>
          </a:p>
          <a:p>
            <a:pPr indent="-342900" marL="342900">
              <a:lnSpc>
                <a:spcPct val="200000"/>
              </a:lnSpc>
              <a:buFont typeface="Wingdings" panose="05000000000000000000" pitchFamily="2" charset="2"/>
              <a:buChar char="ü"/>
            </a:pPr>
            <a:r>
              <a:rPr dirty="0" sz="2000" lang="en-US">
                <a:latin typeface="Bookman Old Style" panose="02050604050505020204" pitchFamily="18" charset="0"/>
              </a:rPr>
              <a:t>Building web applications using PHP</a:t>
            </a:r>
          </a:p>
          <a:p>
            <a:pPr indent="-342900" marL="342900">
              <a:lnSpc>
                <a:spcPct val="200000"/>
              </a:lnSpc>
              <a:buFont typeface="Wingdings" panose="05000000000000000000" pitchFamily="2" charset="2"/>
              <a:buChar char="ü"/>
            </a:pPr>
            <a:r>
              <a:rPr dirty="0" sz="2000" lang="en-US">
                <a:latin typeface="Bookman Old Style" panose="02050604050505020204" pitchFamily="18" charset="0"/>
              </a:rPr>
              <a:t>Tracking users, </a:t>
            </a:r>
          </a:p>
          <a:p>
            <a:pPr indent="-342900" marL="342900">
              <a:lnSpc>
                <a:spcPct val="200000"/>
              </a:lnSpc>
              <a:buFont typeface="Wingdings" panose="05000000000000000000" pitchFamily="2" charset="2"/>
              <a:buChar char="ü"/>
            </a:pPr>
            <a:r>
              <a:rPr dirty="0" sz="2000" lang="en-US">
                <a:latin typeface="Bookman Old Style" panose="02050604050505020204" pitchFamily="18" charset="0"/>
              </a:rPr>
              <a:t>PHP and MySQL database connectivity with example</a:t>
            </a:r>
            <a:endParaRPr dirty="0" sz="2000" lang="en-IN">
              <a:latin typeface="Bookman Old Style" panose="02050604050505020204" pitchFamily="18" charset="0"/>
            </a:endParaRPr>
          </a:p>
        </p:txBody>
      </p:sp>
      <p:sp>
        <p:nvSpPr>
          <p:cNvPr id="1048644" name="Text Placeholder 3"/>
          <p:cNvSpPr>
            <a:spLocks noGrp="1"/>
          </p:cNvSpPr>
          <p:nvPr>
            <p:ph type="body" sz="half" idx="2"/>
          </p:nvPr>
        </p:nvSpPr>
        <p:spPr>
          <a:xfrm>
            <a:off x="720000" y="5051394"/>
            <a:ext cx="3107463" cy="722043"/>
          </a:xfrm>
        </p:spPr>
        <p:txBody>
          <a:bodyPr/>
          <a:p>
            <a:r>
              <a:rPr dirty="0" lang="en-US">
                <a:latin typeface="Bookman Old Style" panose="02050604050505020204" pitchFamily="18" charset="0"/>
              </a:rPr>
              <a:t>Module 5</a:t>
            </a:r>
            <a:endParaRPr dirty="0" lang="en-IN">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43">
                                            <p:txEl>
                                              <p:pRg st="0" end="0"/>
                                            </p:txEl>
                                          </p:spTgt>
                                        </p:tgtEl>
                                        <p:attrNameLst>
                                          <p:attrName>style.visibility</p:attrName>
                                        </p:attrNameLst>
                                      </p:cBhvr>
                                      <p:to>
                                        <p:strVal val="visible"/>
                                      </p:to>
                                    </p:set>
                                    <p:anim calcmode="lin" valueType="num">
                                      <p:cBhvr additive="base">
                                        <p:cTn dur="500" fill="hold" id="7"/>
                                        <p:tgtEl>
                                          <p:spTgt spid="104864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6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43">
                                            <p:txEl>
                                              <p:pRg st="1" end="1"/>
                                            </p:txEl>
                                          </p:spTgt>
                                        </p:tgtEl>
                                        <p:attrNameLst>
                                          <p:attrName>style.visibility</p:attrName>
                                        </p:attrNameLst>
                                      </p:cBhvr>
                                      <p:to>
                                        <p:strVal val="visible"/>
                                      </p:to>
                                    </p:set>
                                    <p:anim calcmode="lin" valueType="num">
                                      <p:cBhvr additive="base">
                                        <p:cTn dur="500" fill="hold" id="13"/>
                                        <p:tgtEl>
                                          <p:spTgt spid="104864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6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643">
                                            <p:txEl>
                                              <p:pRg st="2" end="2"/>
                                            </p:txEl>
                                          </p:spTgt>
                                        </p:tgtEl>
                                        <p:attrNameLst>
                                          <p:attrName>style.visibility</p:attrName>
                                        </p:attrNameLst>
                                      </p:cBhvr>
                                      <p:to>
                                        <p:strVal val="visible"/>
                                      </p:to>
                                    </p:set>
                                    <p:anim calcmode="lin" valueType="num">
                                      <p:cBhvr additive="base">
                                        <p:cTn dur="500" fill="hold" id="19"/>
                                        <p:tgtEl>
                                          <p:spTgt spid="104864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6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643">
                                            <p:txEl>
                                              <p:pRg st="3" end="3"/>
                                            </p:txEl>
                                          </p:spTgt>
                                        </p:tgtEl>
                                        <p:attrNameLst>
                                          <p:attrName>style.visibility</p:attrName>
                                        </p:attrNameLst>
                                      </p:cBhvr>
                                      <p:to>
                                        <p:strVal val="visible"/>
                                      </p:to>
                                    </p:set>
                                    <p:anim calcmode="lin" valueType="num">
                                      <p:cBhvr additive="base">
                                        <p:cTn dur="500" fill="hold" id="25"/>
                                        <p:tgtEl>
                                          <p:spTgt spid="1048643">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6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643">
                                            <p:txEl>
                                              <p:pRg st="4" end="4"/>
                                            </p:txEl>
                                          </p:spTgt>
                                        </p:tgtEl>
                                        <p:attrNameLst>
                                          <p:attrName>style.visibility</p:attrName>
                                        </p:attrNameLst>
                                      </p:cBhvr>
                                      <p:to>
                                        <p:strVal val="visible"/>
                                      </p:to>
                                    </p:set>
                                    <p:anim calcmode="lin" valueType="num">
                                      <p:cBhvr additive="base">
                                        <p:cTn dur="500" fill="hold" id="31"/>
                                        <p:tgtEl>
                                          <p:spTgt spid="1048643">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6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643">
                                            <p:txEl>
                                              <p:pRg st="5" end="5"/>
                                            </p:txEl>
                                          </p:spTgt>
                                        </p:tgtEl>
                                        <p:attrNameLst>
                                          <p:attrName>style.visibility</p:attrName>
                                        </p:attrNameLst>
                                      </p:cBhvr>
                                      <p:to>
                                        <p:strVal val="visible"/>
                                      </p:to>
                                    </p:set>
                                    <p:anim calcmode="lin" valueType="num">
                                      <p:cBhvr additive="base">
                                        <p:cTn dur="500" fill="hold" id="37"/>
                                        <p:tgtEl>
                                          <p:spTgt spid="1048643">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64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8643">
                                            <p:txEl>
                                              <p:pRg st="6" end="6"/>
                                            </p:txEl>
                                          </p:spTgt>
                                        </p:tgtEl>
                                        <p:attrNameLst>
                                          <p:attrName>style.visibility</p:attrName>
                                        </p:attrNameLst>
                                      </p:cBhvr>
                                      <p:to>
                                        <p:strVal val="visible"/>
                                      </p:to>
                                    </p:set>
                                    <p:anim calcmode="lin" valueType="num">
                                      <p:cBhvr additive="base">
                                        <p:cTn dur="500" fill="hold" id="43"/>
                                        <p:tgtEl>
                                          <p:spTgt spid="1048643">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864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499" name=""/>
        <p:cNvGrpSpPr/>
        <p:nvPr/>
      </p:nvGrpSpPr>
      <p:grpSpPr>
        <a:xfrm>
          <a:off x="0" y="0"/>
          <a:ext cx="0" cy="0"/>
          <a:chOff x="0" y="0"/>
          <a:chExt cx="0" cy="0"/>
        </a:xfrm>
      </p:grpSpPr>
      <p:sp>
        <p:nvSpPr>
          <p:cNvPr id="1049521" name="Title 1"/>
          <p:cNvSpPr>
            <a:spLocks noGrp="1"/>
          </p:cNvSpPr>
          <p:nvPr>
            <p:ph type="title"/>
          </p:nvPr>
        </p:nvSpPr>
        <p:spPr>
          <a:xfrm>
            <a:off x="1141413" y="256568"/>
            <a:ext cx="9905998" cy="924162"/>
          </a:xfrm>
        </p:spPr>
        <p:txBody>
          <a:bodyPr>
            <a:normAutofit/>
          </a:bodyPr>
          <a:p>
            <a:r>
              <a:rPr b="1" cap="none" dirty="0" lang="en-US">
                <a:solidFill>
                  <a:srgbClr val="FF0000"/>
                </a:solidFill>
              </a:rPr>
              <a:t>HTML Images</a:t>
            </a:r>
            <a:endParaRPr b="1" cap="none" dirty="0" lang="en-IN">
              <a:solidFill>
                <a:srgbClr val="FF0000"/>
              </a:solidFill>
            </a:endParaRPr>
          </a:p>
        </p:txBody>
      </p:sp>
      <p:sp>
        <p:nvSpPr>
          <p:cNvPr id="1049522" name="Content Placeholder 2"/>
          <p:cNvSpPr>
            <a:spLocks noGrp="1"/>
          </p:cNvSpPr>
          <p:nvPr>
            <p:ph idx="1"/>
          </p:nvPr>
        </p:nvSpPr>
        <p:spPr>
          <a:xfrm>
            <a:off x="1141413" y="1459636"/>
            <a:ext cx="9905999" cy="4941163"/>
          </a:xfrm>
        </p:spPr>
        <p:txBody>
          <a:bodyPr>
            <a:normAutofit/>
          </a:bodyPr>
          <a:p>
            <a:pPr>
              <a:lnSpc>
                <a:spcPct val="200000"/>
              </a:lnSpc>
            </a:pPr>
            <a:r>
              <a:rPr dirty="0" sz="1500" lang="en-US">
                <a:solidFill>
                  <a:schemeClr val="tx2">
                    <a:lumMod val="50000"/>
                  </a:schemeClr>
                </a:solidFill>
                <a:latin typeface="Verdana" panose="020B0604030504040204" pitchFamily="34" charset="0"/>
                <a:ea typeface="Verdana" panose="020B0604030504040204" pitchFamily="34" charset="0"/>
              </a:rPr>
              <a:t>Images can improve the design and the appearance of a web page.</a:t>
            </a:r>
          </a:p>
          <a:p>
            <a:pPr>
              <a:lnSpc>
                <a:spcPct val="200000"/>
              </a:lnSpc>
            </a:pPr>
            <a:r>
              <a:rPr dirty="0" sz="1500" lang="en-US">
                <a:solidFill>
                  <a:schemeClr val="tx2">
                    <a:lumMod val="50000"/>
                  </a:schemeClr>
                </a:solidFill>
                <a:latin typeface="Verdana" panose="020B0604030504040204" pitchFamily="34" charset="0"/>
                <a:ea typeface="Verdana" panose="020B0604030504040204" pitchFamily="34" charset="0"/>
              </a:rPr>
              <a:t>The HTML &lt;</a:t>
            </a:r>
            <a:r>
              <a:rPr dirty="0" sz="1500" lang="en-US" err="1">
                <a:solidFill>
                  <a:schemeClr val="tx2">
                    <a:lumMod val="50000"/>
                  </a:schemeClr>
                </a:solidFill>
                <a:latin typeface="Verdana" panose="020B0604030504040204" pitchFamily="34" charset="0"/>
                <a:ea typeface="Verdana" panose="020B0604030504040204" pitchFamily="34" charset="0"/>
              </a:rPr>
              <a:t>img</a:t>
            </a:r>
            <a:r>
              <a:rPr dirty="0" sz="1500" lang="en-US">
                <a:solidFill>
                  <a:schemeClr val="tx2">
                    <a:lumMod val="50000"/>
                  </a:schemeClr>
                </a:solidFill>
                <a:latin typeface="Verdana" panose="020B0604030504040204" pitchFamily="34" charset="0"/>
                <a:ea typeface="Verdana" panose="020B0604030504040204" pitchFamily="34" charset="0"/>
              </a:rPr>
              <a:t>&gt; tag is used to embed an image in a web page.</a:t>
            </a:r>
          </a:p>
          <a:p>
            <a:pPr>
              <a:lnSpc>
                <a:spcPct val="200000"/>
              </a:lnSpc>
            </a:pPr>
            <a:r>
              <a:rPr dirty="0" sz="1500" lang="en-US">
                <a:solidFill>
                  <a:schemeClr val="tx2">
                    <a:lumMod val="50000"/>
                  </a:schemeClr>
                </a:solidFill>
                <a:latin typeface="Verdana" panose="020B0604030504040204" pitchFamily="34" charset="0"/>
                <a:ea typeface="Verdana" panose="020B0604030504040204" pitchFamily="34" charset="0"/>
              </a:rPr>
              <a:t>Images are not technically inserted into a web page; images are linked to web pages. </a:t>
            </a:r>
          </a:p>
          <a:p>
            <a:pPr>
              <a:lnSpc>
                <a:spcPct val="200000"/>
              </a:lnSpc>
            </a:pPr>
            <a:r>
              <a:rPr dirty="0" sz="1500" lang="en-US">
                <a:solidFill>
                  <a:schemeClr val="tx2">
                    <a:lumMod val="50000"/>
                  </a:schemeClr>
                </a:solidFill>
                <a:latin typeface="Verdana" panose="020B0604030504040204" pitchFamily="34" charset="0"/>
                <a:ea typeface="Verdana" panose="020B0604030504040204" pitchFamily="34" charset="0"/>
              </a:rPr>
              <a:t>The &lt;</a:t>
            </a:r>
            <a:r>
              <a:rPr dirty="0" sz="1500" lang="en-US" err="1">
                <a:solidFill>
                  <a:schemeClr val="tx2">
                    <a:lumMod val="50000"/>
                  </a:schemeClr>
                </a:solidFill>
                <a:latin typeface="Verdana" panose="020B0604030504040204" pitchFamily="34" charset="0"/>
                <a:ea typeface="Verdana" panose="020B0604030504040204" pitchFamily="34" charset="0"/>
              </a:rPr>
              <a:t>img</a:t>
            </a:r>
            <a:r>
              <a:rPr dirty="0" sz="1500" lang="en-US">
                <a:solidFill>
                  <a:schemeClr val="tx2">
                    <a:lumMod val="50000"/>
                  </a:schemeClr>
                </a:solidFill>
                <a:latin typeface="Verdana" panose="020B0604030504040204" pitchFamily="34" charset="0"/>
                <a:ea typeface="Verdana" panose="020B0604030504040204" pitchFamily="34" charset="0"/>
              </a:rPr>
              <a:t>&gt; tag creates a holding space for the referenced image.</a:t>
            </a:r>
          </a:p>
          <a:p>
            <a:pPr>
              <a:lnSpc>
                <a:spcPct val="200000"/>
              </a:lnSpc>
            </a:pPr>
            <a:r>
              <a:rPr dirty="0" sz="1500" lang="en-US">
                <a:solidFill>
                  <a:schemeClr val="tx2">
                    <a:lumMod val="50000"/>
                  </a:schemeClr>
                </a:solidFill>
                <a:latin typeface="Verdana" panose="020B0604030504040204" pitchFamily="34" charset="0"/>
                <a:ea typeface="Verdana" panose="020B0604030504040204" pitchFamily="34" charset="0"/>
              </a:rPr>
              <a:t>The &lt;</a:t>
            </a:r>
            <a:r>
              <a:rPr dirty="0" sz="1500" lang="en-US" err="1">
                <a:solidFill>
                  <a:schemeClr val="tx2">
                    <a:lumMod val="50000"/>
                  </a:schemeClr>
                </a:solidFill>
                <a:latin typeface="Verdana" panose="020B0604030504040204" pitchFamily="34" charset="0"/>
                <a:ea typeface="Verdana" panose="020B0604030504040204" pitchFamily="34" charset="0"/>
              </a:rPr>
              <a:t>img</a:t>
            </a:r>
            <a:r>
              <a:rPr dirty="0" sz="1500" lang="en-US">
                <a:solidFill>
                  <a:schemeClr val="tx2">
                    <a:lumMod val="50000"/>
                  </a:schemeClr>
                </a:solidFill>
                <a:latin typeface="Verdana" panose="020B0604030504040204" pitchFamily="34" charset="0"/>
                <a:ea typeface="Verdana" panose="020B0604030504040204" pitchFamily="34" charset="0"/>
              </a:rPr>
              <a:t>&gt; tag is empty, it contains attributes only, and does not have a closing tag.</a:t>
            </a:r>
          </a:p>
          <a:p>
            <a:pPr>
              <a:lnSpc>
                <a:spcPct val="200000"/>
              </a:lnSpc>
            </a:pPr>
            <a:r>
              <a:rPr dirty="0" sz="1500" lang="en-US">
                <a:solidFill>
                  <a:schemeClr val="tx2">
                    <a:lumMod val="50000"/>
                  </a:schemeClr>
                </a:solidFill>
                <a:latin typeface="Verdana" panose="020B0604030504040204" pitchFamily="34" charset="0"/>
                <a:ea typeface="Verdana" panose="020B0604030504040204" pitchFamily="34" charset="0"/>
              </a:rPr>
              <a:t>The &lt;</a:t>
            </a:r>
            <a:r>
              <a:rPr dirty="0" sz="1500" lang="en-US" err="1">
                <a:solidFill>
                  <a:schemeClr val="tx2">
                    <a:lumMod val="50000"/>
                  </a:schemeClr>
                </a:solidFill>
                <a:latin typeface="Verdana" panose="020B0604030504040204" pitchFamily="34" charset="0"/>
                <a:ea typeface="Verdana" panose="020B0604030504040204" pitchFamily="34" charset="0"/>
              </a:rPr>
              <a:t>img</a:t>
            </a:r>
            <a:r>
              <a:rPr dirty="0" sz="1500" lang="en-US">
                <a:solidFill>
                  <a:schemeClr val="tx2">
                    <a:lumMod val="50000"/>
                  </a:schemeClr>
                </a:solidFill>
                <a:latin typeface="Verdana" panose="020B0604030504040204" pitchFamily="34" charset="0"/>
                <a:ea typeface="Verdana" panose="020B0604030504040204" pitchFamily="34" charset="0"/>
              </a:rPr>
              <a:t>&gt; tag has two required attributes:</a:t>
            </a:r>
          </a:p>
          <a:p>
            <a:pPr lvl="1">
              <a:lnSpc>
                <a:spcPct val="200000"/>
              </a:lnSpc>
            </a:pPr>
            <a:r>
              <a:rPr dirty="0" sz="1300" lang="en-US" err="1">
                <a:solidFill>
                  <a:schemeClr val="tx2">
                    <a:lumMod val="50000"/>
                  </a:schemeClr>
                </a:solidFill>
                <a:latin typeface="Verdana" panose="020B0604030504040204" pitchFamily="34" charset="0"/>
                <a:ea typeface="Verdana" panose="020B0604030504040204" pitchFamily="34" charset="0"/>
              </a:rPr>
              <a:t>src</a:t>
            </a:r>
            <a:r>
              <a:rPr dirty="0" sz="1300" lang="en-US">
                <a:solidFill>
                  <a:schemeClr val="tx2">
                    <a:lumMod val="50000"/>
                  </a:schemeClr>
                </a:solidFill>
                <a:latin typeface="Verdana" panose="020B0604030504040204" pitchFamily="34" charset="0"/>
                <a:ea typeface="Verdana" panose="020B0604030504040204" pitchFamily="34" charset="0"/>
              </a:rPr>
              <a:t> - Specifies the path to the image</a:t>
            </a:r>
          </a:p>
          <a:p>
            <a:pPr lvl="1">
              <a:lnSpc>
                <a:spcPct val="200000"/>
              </a:lnSpc>
            </a:pPr>
            <a:r>
              <a:rPr dirty="0" sz="1300" lang="en-US">
                <a:solidFill>
                  <a:schemeClr val="tx2">
                    <a:lumMod val="50000"/>
                  </a:schemeClr>
                </a:solidFill>
                <a:latin typeface="Verdana" panose="020B0604030504040204" pitchFamily="34" charset="0"/>
                <a:ea typeface="Verdana" panose="020B0604030504040204" pitchFamily="34" charset="0"/>
              </a:rPr>
              <a:t>alt - Specifies an alternate text for the image</a:t>
            </a:r>
          </a:p>
          <a:p>
            <a:pPr>
              <a:lnSpc>
                <a:spcPct val="200000"/>
              </a:lnSpc>
            </a:pPr>
            <a:r>
              <a:rPr dirty="0" sz="1500" lang="en-US">
                <a:solidFill>
                  <a:schemeClr val="tx2">
                    <a:lumMod val="50000"/>
                  </a:schemeClr>
                </a:solidFill>
                <a:latin typeface="Verdana" panose="020B0604030504040204" pitchFamily="34" charset="0"/>
                <a:ea typeface="Verdana" panose="020B0604030504040204" pitchFamily="34" charset="0"/>
              </a:rPr>
              <a:t>The broken link icon and the alt text are shown if the browser cannot find the image.</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522">
                                            <p:txEl>
                                              <p:pRg st="0" end="0"/>
                                            </p:txEl>
                                          </p:spTgt>
                                        </p:tgtEl>
                                        <p:attrNameLst>
                                          <p:attrName>style.visibility</p:attrName>
                                        </p:attrNameLst>
                                      </p:cBhvr>
                                      <p:to>
                                        <p:strVal val="visible"/>
                                      </p:to>
                                    </p:set>
                                    <p:anim calcmode="lin" valueType="num">
                                      <p:cBhvr additive="base">
                                        <p:cTn dur="500" fill="hold" id="7"/>
                                        <p:tgtEl>
                                          <p:spTgt spid="1049522">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5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522">
                                            <p:txEl>
                                              <p:pRg st="1" end="1"/>
                                            </p:txEl>
                                          </p:spTgt>
                                        </p:tgtEl>
                                        <p:attrNameLst>
                                          <p:attrName>style.visibility</p:attrName>
                                        </p:attrNameLst>
                                      </p:cBhvr>
                                      <p:to>
                                        <p:strVal val="visible"/>
                                      </p:to>
                                    </p:set>
                                    <p:anim calcmode="lin" valueType="num">
                                      <p:cBhvr additive="base">
                                        <p:cTn dur="500" fill="hold" id="13"/>
                                        <p:tgtEl>
                                          <p:spTgt spid="1049522">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52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522">
                                            <p:txEl>
                                              <p:pRg st="2" end="2"/>
                                            </p:txEl>
                                          </p:spTgt>
                                        </p:tgtEl>
                                        <p:attrNameLst>
                                          <p:attrName>style.visibility</p:attrName>
                                        </p:attrNameLst>
                                      </p:cBhvr>
                                      <p:to>
                                        <p:strVal val="visible"/>
                                      </p:to>
                                    </p:set>
                                    <p:anim calcmode="lin" valueType="num">
                                      <p:cBhvr additive="base">
                                        <p:cTn dur="500" fill="hold" id="19"/>
                                        <p:tgtEl>
                                          <p:spTgt spid="1049522">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52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522">
                                            <p:txEl>
                                              <p:pRg st="3" end="3"/>
                                            </p:txEl>
                                          </p:spTgt>
                                        </p:tgtEl>
                                        <p:attrNameLst>
                                          <p:attrName>style.visibility</p:attrName>
                                        </p:attrNameLst>
                                      </p:cBhvr>
                                      <p:to>
                                        <p:strVal val="visible"/>
                                      </p:to>
                                    </p:set>
                                    <p:anim calcmode="lin" valueType="num">
                                      <p:cBhvr additive="base">
                                        <p:cTn dur="500" fill="hold" id="25"/>
                                        <p:tgtEl>
                                          <p:spTgt spid="1049522">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52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522">
                                            <p:txEl>
                                              <p:pRg st="4" end="4"/>
                                            </p:txEl>
                                          </p:spTgt>
                                        </p:tgtEl>
                                        <p:attrNameLst>
                                          <p:attrName>style.visibility</p:attrName>
                                        </p:attrNameLst>
                                      </p:cBhvr>
                                      <p:to>
                                        <p:strVal val="visible"/>
                                      </p:to>
                                    </p:set>
                                    <p:anim calcmode="lin" valueType="num">
                                      <p:cBhvr additive="base">
                                        <p:cTn dur="500" fill="hold" id="31"/>
                                        <p:tgtEl>
                                          <p:spTgt spid="1049522">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52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522">
                                            <p:txEl>
                                              <p:pRg st="5" end="5"/>
                                            </p:txEl>
                                          </p:spTgt>
                                        </p:tgtEl>
                                        <p:attrNameLst>
                                          <p:attrName>style.visibility</p:attrName>
                                        </p:attrNameLst>
                                      </p:cBhvr>
                                      <p:to>
                                        <p:strVal val="visible"/>
                                      </p:to>
                                    </p:set>
                                    <p:anim calcmode="lin" valueType="num">
                                      <p:cBhvr additive="base">
                                        <p:cTn dur="500" fill="hold" id="37"/>
                                        <p:tgtEl>
                                          <p:spTgt spid="1049522">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522">
                                            <p:txEl>
                                              <p:pRg st="5" end="5"/>
                                            </p:txEl>
                                          </p:spTgt>
                                        </p:tgtEl>
                                        <p:attrNameLst>
                                          <p:attrName>ppt_y</p:attrName>
                                        </p:attrNameLst>
                                      </p:cBhvr>
                                      <p:tavLst>
                                        <p:tav tm="0">
                                          <p:val>
                                            <p:strVal val="1+#ppt_h/2"/>
                                          </p:val>
                                        </p:tav>
                                        <p:tav tm="100000">
                                          <p:val>
                                            <p:strVal val="#ppt_y"/>
                                          </p:val>
                                        </p:tav>
                                      </p:tavLst>
                                    </p:anim>
                                  </p:childTnLst>
                                </p:cTn>
                              </p:par>
                              <p:par>
                                <p:cTn fill="hold" grpId="0" id="39" nodeType="withEffect" presetClass="entr" presetID="2" presetSubtype="4">
                                  <p:stCondLst>
                                    <p:cond delay="0"/>
                                  </p:stCondLst>
                                  <p:childTnLst>
                                    <p:set>
                                      <p:cBhvr>
                                        <p:cTn dur="1" fill="hold" id="40">
                                          <p:stCondLst>
                                            <p:cond delay="0"/>
                                          </p:stCondLst>
                                        </p:cTn>
                                        <p:tgtEl>
                                          <p:spTgt spid="1049522">
                                            <p:txEl>
                                              <p:pRg st="6" end="6"/>
                                            </p:txEl>
                                          </p:spTgt>
                                        </p:tgtEl>
                                        <p:attrNameLst>
                                          <p:attrName>style.visibility</p:attrName>
                                        </p:attrNameLst>
                                      </p:cBhvr>
                                      <p:to>
                                        <p:strVal val="visible"/>
                                      </p:to>
                                    </p:set>
                                    <p:anim calcmode="lin" valueType="num">
                                      <p:cBhvr additive="base">
                                        <p:cTn dur="500" fill="hold" id="41"/>
                                        <p:tgtEl>
                                          <p:spTgt spid="1049522">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2"/>
                                        <p:tgtEl>
                                          <p:spTgt spid="1049522">
                                            <p:txEl>
                                              <p:pRg st="6" end="6"/>
                                            </p:txEl>
                                          </p:spTgt>
                                        </p:tgtEl>
                                        <p:attrNameLst>
                                          <p:attrName>ppt_y</p:attrName>
                                        </p:attrNameLst>
                                      </p:cBhvr>
                                      <p:tavLst>
                                        <p:tav tm="0">
                                          <p:val>
                                            <p:strVal val="1+#ppt_h/2"/>
                                          </p:val>
                                        </p:tav>
                                        <p:tav tm="100000">
                                          <p:val>
                                            <p:strVal val="#ppt_y"/>
                                          </p:val>
                                        </p:tav>
                                      </p:tavLst>
                                    </p:anim>
                                  </p:childTnLst>
                                </p:cTn>
                              </p:par>
                              <p:par>
                                <p:cTn fill="hold" grpId="0" id="43" nodeType="withEffect" presetClass="entr" presetID="2" presetSubtype="4">
                                  <p:stCondLst>
                                    <p:cond delay="0"/>
                                  </p:stCondLst>
                                  <p:childTnLst>
                                    <p:set>
                                      <p:cBhvr>
                                        <p:cTn dur="1" fill="hold" id="44">
                                          <p:stCondLst>
                                            <p:cond delay="0"/>
                                          </p:stCondLst>
                                        </p:cTn>
                                        <p:tgtEl>
                                          <p:spTgt spid="1049522">
                                            <p:txEl>
                                              <p:pRg st="7" end="7"/>
                                            </p:txEl>
                                          </p:spTgt>
                                        </p:tgtEl>
                                        <p:attrNameLst>
                                          <p:attrName>style.visibility</p:attrName>
                                        </p:attrNameLst>
                                      </p:cBhvr>
                                      <p:to>
                                        <p:strVal val="visible"/>
                                      </p:to>
                                    </p:set>
                                    <p:anim calcmode="lin" valueType="num">
                                      <p:cBhvr additive="base">
                                        <p:cTn dur="500" fill="hold" id="45"/>
                                        <p:tgtEl>
                                          <p:spTgt spid="1049522">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6"/>
                                        <p:tgtEl>
                                          <p:spTgt spid="104952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2" presetSubtype="4">
                                  <p:stCondLst>
                                    <p:cond delay="0"/>
                                  </p:stCondLst>
                                  <p:childTnLst>
                                    <p:set>
                                      <p:cBhvr>
                                        <p:cTn dur="1" fill="hold" id="50">
                                          <p:stCondLst>
                                            <p:cond delay="0"/>
                                          </p:stCondLst>
                                        </p:cTn>
                                        <p:tgtEl>
                                          <p:spTgt spid="1049522">
                                            <p:txEl>
                                              <p:pRg st="8" end="8"/>
                                            </p:txEl>
                                          </p:spTgt>
                                        </p:tgtEl>
                                        <p:attrNameLst>
                                          <p:attrName>style.visibility</p:attrName>
                                        </p:attrNameLst>
                                      </p:cBhvr>
                                      <p:to>
                                        <p:strVal val="visible"/>
                                      </p:to>
                                    </p:set>
                                    <p:anim calcmode="lin" valueType="num">
                                      <p:cBhvr additive="base">
                                        <p:cTn dur="500" fill="hold" id="51"/>
                                        <p:tgtEl>
                                          <p:spTgt spid="1049522">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2"/>
                                        <p:tgtEl>
                                          <p:spTgt spid="104952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22"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500" name=""/>
        <p:cNvGrpSpPr/>
        <p:nvPr/>
      </p:nvGrpSpPr>
      <p:grpSpPr>
        <a:xfrm>
          <a:off x="0" y="0"/>
          <a:ext cx="0" cy="0"/>
          <a:chOff x="0" y="0"/>
          <a:chExt cx="0" cy="0"/>
        </a:xfrm>
      </p:grpSpPr>
      <p:sp>
        <p:nvSpPr>
          <p:cNvPr id="1049523" name="Title 1"/>
          <p:cNvSpPr>
            <a:spLocks noGrp="1"/>
          </p:cNvSpPr>
          <p:nvPr>
            <p:ph type="title"/>
          </p:nvPr>
        </p:nvSpPr>
        <p:spPr>
          <a:xfrm>
            <a:off x="1084385" y="0"/>
            <a:ext cx="4734017" cy="810307"/>
          </a:xfrm>
        </p:spPr>
        <p:txBody>
          <a:bodyPr>
            <a:normAutofit fontScale="90000"/>
          </a:bodyPr>
          <a:p>
            <a:r>
              <a:rPr b="1" cap="none" dirty="0" sz="3200" lang="en-US">
                <a:solidFill>
                  <a:srgbClr val="FF0000"/>
                </a:solidFill>
              </a:rPr>
              <a:t>HTML Images</a:t>
            </a:r>
            <a:endParaRPr b="1" cap="none" dirty="0" sz="3200" lang="en-IN">
              <a:solidFill>
                <a:srgbClr val="FF0000"/>
              </a:solidFill>
            </a:endParaRPr>
          </a:p>
        </p:txBody>
      </p:sp>
      <p:sp>
        <p:nvSpPr>
          <p:cNvPr id="1049524" name="Content Placeholder 2"/>
          <p:cNvSpPr>
            <a:spLocks noGrp="1"/>
          </p:cNvSpPr>
          <p:nvPr>
            <p:ph idx="1"/>
          </p:nvPr>
        </p:nvSpPr>
        <p:spPr>
          <a:xfrm>
            <a:off x="286989" y="949911"/>
            <a:ext cx="6193710" cy="5779363"/>
          </a:xfrm>
          <a:solidFill>
            <a:schemeClr val="accent1">
              <a:lumMod val="40000"/>
              <a:lumOff val="60000"/>
            </a:schemeClr>
          </a:solidFill>
        </p:spPr>
        <p:txBody>
          <a:bodyPr>
            <a:norm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Images</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100" lang="en-US">
              <a:solidFill>
                <a:srgbClr val="0000CD"/>
              </a:solidFill>
              <a:latin typeface="Consolas" panose="020B0609020204030204" pitchFamily="49" charset="0"/>
            </a:endParaRPr>
          </a:p>
          <a:p>
            <a:pPr algn="l" indent="0" marL="0">
              <a:lnSpc>
                <a:spcPct val="150000"/>
              </a:lnSpc>
              <a:spcBef>
                <a:spcPts val="0"/>
              </a:spcBef>
              <a:buNone/>
            </a:pPr>
            <a:r>
              <a:rPr b="0" dirty="0" sz="1000" i="0" lang="en-US">
                <a:solidFill>
                  <a:srgbClr val="0000CD"/>
                </a:solidFill>
                <a:effectLst/>
                <a:latin typeface="Consolas" panose="020B0609020204030204" pitchFamily="49" charset="0"/>
              </a:rPr>
              <a:t>&lt;</a:t>
            </a:r>
            <a:r>
              <a:rPr b="0" dirty="0" sz="1000" i="0" lang="en-US" err="1">
                <a:solidFill>
                  <a:srgbClr val="A52A2A"/>
                </a:solidFill>
                <a:effectLst/>
                <a:latin typeface="Consolas" panose="020B0609020204030204" pitchFamily="49" charset="0"/>
              </a:rPr>
              <a:t>img</a:t>
            </a:r>
            <a:r>
              <a:rPr b="0" dirty="0" sz="1000" i="0" lang="en-US">
                <a:solidFill>
                  <a:srgbClr val="FF0000"/>
                </a:solidFill>
                <a:effectLst/>
                <a:latin typeface="Consolas" panose="020B0609020204030204" pitchFamily="49" charset="0"/>
              </a:rPr>
              <a:t> </a:t>
            </a:r>
            <a:r>
              <a:rPr b="0" dirty="0" sz="1000" i="0" lang="en-US" err="1">
                <a:solidFill>
                  <a:srgbClr val="FF0000"/>
                </a:solidFill>
                <a:effectLst/>
                <a:latin typeface="Consolas" panose="020B0609020204030204" pitchFamily="49" charset="0"/>
              </a:rPr>
              <a:t>src</a:t>
            </a:r>
            <a:r>
              <a:rPr b="0" dirty="0" sz="1000" i="0" lang="en-US">
                <a:solidFill>
                  <a:srgbClr val="0000CD"/>
                </a:solidFill>
                <a:effectLst/>
                <a:latin typeface="Consolas" panose="020B0609020204030204" pitchFamily="49" charset="0"/>
              </a:rPr>
              <a:t>=“smiley.jpg"</a:t>
            </a:r>
            <a:r>
              <a:rPr b="0" dirty="0" sz="1000" i="0" lang="en-US">
                <a:solidFill>
                  <a:srgbClr val="FF0000"/>
                </a:solidFill>
                <a:effectLst/>
                <a:latin typeface="Consolas" panose="020B0609020204030204" pitchFamily="49" charset="0"/>
              </a:rPr>
              <a:t> alt</a:t>
            </a:r>
            <a:r>
              <a:rPr b="0" dirty="0" sz="1000" i="0" lang="en-US">
                <a:solidFill>
                  <a:srgbClr val="0000CD"/>
                </a:solidFill>
                <a:effectLst/>
                <a:latin typeface="Consolas" panose="020B0609020204030204" pitchFamily="49" charset="0"/>
              </a:rPr>
              <a:t>=“smiley image"</a:t>
            </a:r>
            <a:r>
              <a:rPr b="0" dirty="0" sz="1000" i="0" lang="en-US">
                <a:solidFill>
                  <a:srgbClr val="FF0000"/>
                </a:solidFill>
                <a:effectLst/>
                <a:latin typeface="Consolas" panose="020B0609020204030204" pitchFamily="49" charset="0"/>
              </a:rPr>
              <a:t> width</a:t>
            </a:r>
            <a:r>
              <a:rPr b="0" dirty="0" sz="1000" i="0" lang="en-US">
                <a:solidFill>
                  <a:srgbClr val="0000CD"/>
                </a:solidFill>
                <a:effectLst/>
                <a:latin typeface="Consolas" panose="020B0609020204030204" pitchFamily="49" charset="0"/>
              </a:rPr>
              <a:t>="500"</a:t>
            </a:r>
            <a:r>
              <a:rPr b="0" dirty="0" sz="1000" i="0" lang="en-US">
                <a:solidFill>
                  <a:srgbClr val="FF0000"/>
                </a:solidFill>
                <a:effectLst/>
                <a:latin typeface="Consolas" panose="020B0609020204030204" pitchFamily="49" charset="0"/>
              </a:rPr>
              <a:t> height</a:t>
            </a:r>
            <a:r>
              <a:rPr b="0" dirty="0" sz="1000" i="0" lang="en-US">
                <a:solidFill>
                  <a:srgbClr val="0000CD"/>
                </a:solidFill>
                <a:effectLst/>
                <a:latin typeface="Consolas" panose="020B0609020204030204" pitchFamily="49" charset="0"/>
              </a:rPr>
              <a:t>="600"&gt;</a:t>
            </a:r>
          </a:p>
          <a:p>
            <a:pPr algn="l" indent="0" marL="0">
              <a:lnSpc>
                <a:spcPct val="150000"/>
              </a:lnSpc>
              <a:spcBef>
                <a:spcPts val="0"/>
              </a:spcBef>
              <a:buNone/>
            </a:pPr>
            <a:r>
              <a:rPr b="0" dirty="0" sz="1000" i="0" lang="en-IN">
                <a:solidFill>
                  <a:srgbClr val="0000CD"/>
                </a:solidFill>
                <a:effectLst/>
                <a:latin typeface="Consolas" panose="020B0609020204030204" pitchFamily="49" charset="0"/>
              </a:rPr>
              <a:t>&lt;</a:t>
            </a:r>
            <a:r>
              <a:rPr b="0" dirty="0" sz="1000" i="0" lang="en-IN" err="1">
                <a:solidFill>
                  <a:srgbClr val="A52A2A"/>
                </a:solidFill>
                <a:effectLst/>
                <a:latin typeface="Consolas" panose="020B0609020204030204" pitchFamily="49" charset="0"/>
              </a:rPr>
              <a:t>img</a:t>
            </a:r>
            <a:r>
              <a:rPr b="0" dirty="0" sz="1000" i="0" lang="en-IN">
                <a:solidFill>
                  <a:srgbClr val="FF0000"/>
                </a:solidFill>
                <a:effectLst/>
                <a:latin typeface="Consolas" panose="020B0609020204030204" pitchFamily="49" charset="0"/>
              </a:rPr>
              <a:t> </a:t>
            </a:r>
            <a:r>
              <a:rPr b="0" dirty="0" sz="1000" i="0" lang="en-IN" err="1">
                <a:solidFill>
                  <a:srgbClr val="FF0000"/>
                </a:solidFill>
                <a:effectLst/>
                <a:latin typeface="Consolas" panose="020B0609020204030204" pitchFamily="49" charset="0"/>
              </a:rPr>
              <a:t>src</a:t>
            </a:r>
            <a:r>
              <a:rPr b="0" dirty="0" sz="1000" i="0" lang="en-IN">
                <a:solidFill>
                  <a:srgbClr val="0000CD"/>
                </a:solidFill>
                <a:effectLst/>
                <a:latin typeface="Consolas" panose="020B0609020204030204" pitchFamily="49" charset="0"/>
              </a:rPr>
              <a:t>="/images/html5.gif"</a:t>
            </a:r>
            <a:r>
              <a:rPr b="0" dirty="0" sz="1000" i="0" lang="en-IN">
                <a:solidFill>
                  <a:srgbClr val="FF0000"/>
                </a:solidFill>
                <a:effectLst/>
                <a:latin typeface="Consolas" panose="020B0609020204030204" pitchFamily="49" charset="0"/>
              </a:rPr>
              <a:t> alt</a:t>
            </a:r>
            <a:r>
              <a:rPr b="0" dirty="0" sz="1000" i="0" lang="en-IN">
                <a:solidFill>
                  <a:srgbClr val="0000CD"/>
                </a:solidFill>
                <a:effectLst/>
                <a:latin typeface="Consolas" panose="020B0609020204030204" pitchFamily="49" charset="0"/>
              </a:rPr>
              <a:t>="HTML5 Icon"</a:t>
            </a:r>
            <a:r>
              <a:rPr b="0" dirty="0" sz="1000" i="0" lang="en-IN">
                <a:solidFill>
                  <a:srgbClr val="FF0000"/>
                </a:solidFill>
                <a:effectLst/>
                <a:latin typeface="Consolas" panose="020B0609020204030204" pitchFamily="49" charset="0"/>
              </a:rPr>
              <a:t> style</a:t>
            </a:r>
            <a:r>
              <a:rPr b="0" dirty="0" sz="1000" i="0" lang="en-IN">
                <a:solidFill>
                  <a:srgbClr val="0000CD"/>
                </a:solidFill>
                <a:effectLst/>
                <a:latin typeface="Consolas" panose="020B0609020204030204" pitchFamily="49" charset="0"/>
              </a:rPr>
              <a:t>="width:128px;height:128px;"&gt;</a:t>
            </a:r>
            <a:endParaRPr dirty="0" sz="1000" lang="en-US">
              <a:solidFill>
                <a:srgbClr val="0000CD"/>
              </a:solidFill>
              <a:latin typeface="Consolas" panose="020B0609020204030204" pitchFamily="49" charset="0"/>
            </a:endParaRPr>
          </a:p>
          <a:p>
            <a:pPr algn="l" indent="0" marL="0">
              <a:lnSpc>
                <a:spcPct val="150000"/>
              </a:lnSpc>
              <a:spcBef>
                <a:spcPts val="0"/>
              </a:spcBef>
              <a:buNone/>
            </a:pPr>
            <a:r>
              <a:rPr b="0" dirty="0" sz="1000" i="0" lang="en-IN">
                <a:solidFill>
                  <a:srgbClr val="0000CD"/>
                </a:solidFill>
                <a:effectLst/>
                <a:latin typeface="Consolas" panose="020B0609020204030204" pitchFamily="49" charset="0"/>
              </a:rPr>
              <a:t>&lt;</a:t>
            </a:r>
            <a:r>
              <a:rPr b="0" dirty="0" sz="1000" i="0" lang="en-IN" err="1">
                <a:solidFill>
                  <a:srgbClr val="A52A2A"/>
                </a:solidFill>
                <a:effectLst/>
                <a:latin typeface="Consolas" panose="020B0609020204030204" pitchFamily="49" charset="0"/>
              </a:rPr>
              <a:t>img</a:t>
            </a:r>
            <a:r>
              <a:rPr b="0" dirty="0" sz="1000" i="0" lang="en-IN">
                <a:solidFill>
                  <a:srgbClr val="FF0000"/>
                </a:solidFill>
                <a:effectLst/>
                <a:latin typeface="Consolas" panose="020B0609020204030204" pitchFamily="49" charset="0"/>
              </a:rPr>
              <a:t> </a:t>
            </a:r>
            <a:r>
              <a:rPr b="0" dirty="0" sz="1000" i="0" lang="en-IN" err="1">
                <a:solidFill>
                  <a:srgbClr val="FF0000"/>
                </a:solidFill>
                <a:effectLst/>
                <a:latin typeface="Consolas" panose="020B0609020204030204" pitchFamily="49" charset="0"/>
              </a:rPr>
              <a:t>src</a:t>
            </a:r>
            <a:r>
              <a:rPr b="0" dirty="0" sz="1000" i="0" lang="en-IN">
                <a:solidFill>
                  <a:srgbClr val="0000CD"/>
                </a:solidFill>
                <a:effectLst/>
                <a:latin typeface="Consolas" panose="020B0609020204030204" pitchFamily="49" charset="0"/>
              </a:rPr>
              <a:t>="https://www.w3schools.com/images/w3schools_green.jpg"</a:t>
            </a:r>
            <a:r>
              <a:rPr b="0" dirty="0" sz="1000" i="0" lang="en-IN">
                <a:solidFill>
                  <a:srgbClr val="FF0000"/>
                </a:solidFill>
                <a:effectLst/>
                <a:latin typeface="Consolas" panose="020B0609020204030204" pitchFamily="49" charset="0"/>
              </a:rPr>
              <a:t> alt</a:t>
            </a:r>
            <a:r>
              <a:rPr b="0" dirty="0" sz="1000" i="0" lang="en-IN">
                <a:solidFill>
                  <a:srgbClr val="0000CD"/>
                </a:solidFill>
                <a:effectLst/>
                <a:latin typeface="Consolas" panose="020B0609020204030204" pitchFamily="49" charset="0"/>
              </a:rPr>
              <a:t>="W3Schools.com"&gt;</a:t>
            </a:r>
            <a:endParaRPr b="0" dirty="0" sz="1000" i="0" lang="en-US">
              <a:solidFill>
                <a:srgbClr val="0000CD"/>
              </a:solidFill>
              <a:effectLst/>
              <a:latin typeface="Consolas" panose="020B0609020204030204" pitchFamily="49" charset="0"/>
            </a:endParaRPr>
          </a:p>
          <a:p>
            <a:pPr algn="l" indent="0" marL="0">
              <a:lnSpc>
                <a:spcPct val="150000"/>
              </a:lnSpc>
              <a:spcBef>
                <a:spcPts val="0"/>
              </a:spcBef>
              <a:buNone/>
            </a:pPr>
            <a:endParaRPr b="0" dirty="0" sz="1000" i="0" lang="en-US">
              <a:solidFill>
                <a:srgbClr val="0000CD"/>
              </a:solidFill>
              <a:effectLst/>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sp>
        <p:nvSpPr>
          <p:cNvPr id="1049525" name="TextBox 7"/>
          <p:cNvSpPr txBox="1"/>
          <p:nvPr/>
        </p:nvSpPr>
        <p:spPr>
          <a:xfrm>
            <a:off x="6480699" y="1488009"/>
            <a:ext cx="5637376" cy="3702167"/>
          </a:xfrm>
          <a:prstGeom prst="rect"/>
          <a:noFill/>
        </p:spPr>
        <p:txBody>
          <a:bodyPr anchor="t" bIns="45720" lIns="91440" rIns="91440" tIns="45720" wrap="square">
            <a:spAutoFit/>
          </a:bodyPr>
          <a:p>
            <a:pPr indent="-171450" marL="171450">
              <a:lnSpc>
                <a:spcPct val="250000"/>
              </a:lnSpc>
              <a:buFont typeface="Arial" panose="020B0604020202020204" pitchFamily="34" charset="0"/>
              <a:buChar char="•"/>
            </a:pPr>
            <a:r>
              <a:rPr dirty="0" sz="1200" lang="en-US">
                <a:latin typeface="Verdana"/>
                <a:ea typeface="Verdana"/>
              </a:rPr>
              <a:t>Style attribute can be used to specify width and height of the image</a:t>
            </a:r>
          </a:p>
          <a:p>
            <a:pPr indent="-171450" marL="171450">
              <a:lnSpc>
                <a:spcPct val="250000"/>
              </a:lnSpc>
              <a:buFont typeface="Arial" panose="020B0604020202020204" pitchFamily="34" charset="0"/>
              <a:buChar char="•"/>
            </a:pPr>
            <a:r>
              <a:rPr dirty="0" sz="1200" lang="en-US">
                <a:latin typeface="Verdana"/>
                <a:ea typeface="Verdana"/>
              </a:rPr>
              <a:t>Another alternative: Use width and height attribute. </a:t>
            </a:r>
            <a:endParaRPr dirty="0" sz="1200" lang="en-US">
              <a:latin typeface="Verdana" panose="020B0604030504040204" pitchFamily="34" charset="0"/>
              <a:ea typeface="Verdana" panose="020B0604030504040204" pitchFamily="34" charset="0"/>
            </a:endParaRPr>
          </a:p>
          <a:p>
            <a:pPr indent="-171450" marL="171450">
              <a:lnSpc>
                <a:spcPct val="250000"/>
              </a:lnSpc>
              <a:buFont typeface="Arial" panose="020B0604020202020204" pitchFamily="34" charset="0"/>
              <a:buChar char="•"/>
            </a:pPr>
            <a:r>
              <a:rPr dirty="0" sz="1200" lang="en-US">
                <a:latin typeface="Verdana"/>
                <a:ea typeface="Verdana"/>
              </a:rPr>
              <a:t>Values are always mentioned in pixels</a:t>
            </a:r>
          </a:p>
          <a:p>
            <a:pPr indent="-171450" marL="171450">
              <a:lnSpc>
                <a:spcPct val="250000"/>
              </a:lnSpc>
              <a:buFont typeface="Arial" panose="020B0604020202020204" pitchFamily="34" charset="0"/>
              <a:buChar char="•"/>
            </a:pPr>
            <a:r>
              <a:rPr dirty="0" sz="1200" lang="en-US">
                <a:latin typeface="Verdana"/>
                <a:ea typeface="Verdana"/>
              </a:rPr>
              <a:t>If images are in subfolder then include folder name in </a:t>
            </a:r>
            <a:r>
              <a:rPr dirty="0" sz="1200" lang="en-US" err="1">
                <a:latin typeface="Verdana"/>
                <a:ea typeface="Verdana"/>
              </a:rPr>
              <a:t>src</a:t>
            </a:r>
            <a:r>
              <a:rPr dirty="0" sz="1200" lang="en-US">
                <a:latin typeface="Verdana"/>
                <a:ea typeface="Verdana"/>
              </a:rPr>
              <a:t> attribute</a:t>
            </a:r>
          </a:p>
          <a:p>
            <a:pPr indent="-171450" marL="171450">
              <a:lnSpc>
                <a:spcPct val="250000"/>
              </a:lnSpc>
              <a:buFont typeface="Arial" panose="020B0604020202020204" pitchFamily="34" charset="0"/>
              <a:buChar char="•"/>
            </a:pPr>
            <a:r>
              <a:rPr dirty="0" sz="1200" lang="en-US">
                <a:latin typeface="Verdana"/>
                <a:ea typeface="Verdana"/>
              </a:rPr>
              <a:t>Some web sites point to an image on another server.</a:t>
            </a:r>
          </a:p>
          <a:p>
            <a:pPr indent="-171450" marL="171450">
              <a:lnSpc>
                <a:spcPct val="25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To point to an image on another server, specify an absolute (full) URL in the </a:t>
            </a:r>
            <a:r>
              <a:rPr dirty="0" sz="1200" lang="en-US" err="1">
                <a:latin typeface="Verdana" panose="020B0604030504040204" pitchFamily="34" charset="0"/>
                <a:ea typeface="Verdana" panose="020B0604030504040204" pitchFamily="34" charset="0"/>
              </a:rPr>
              <a:t>src</a:t>
            </a:r>
            <a:r>
              <a:rPr dirty="0" sz="1200" lang="en-US">
                <a:latin typeface="Verdana" panose="020B0604030504040204" pitchFamily="34" charset="0"/>
                <a:ea typeface="Verdana" panose="020B0604030504040204" pitchFamily="34" charset="0"/>
              </a:rPr>
              <a:t> attribute</a:t>
            </a:r>
          </a:p>
          <a:p>
            <a:pPr indent="-171450" marL="171450">
              <a:lnSpc>
                <a:spcPct val="250000"/>
              </a:lnSpc>
              <a:buFont typeface="Arial" panose="020B0604020202020204" pitchFamily="34" charset="0"/>
              <a:buChar char="•"/>
            </a:pPr>
            <a:r>
              <a:rPr dirty="0" sz="1200" lang="en-US">
                <a:latin typeface="Verdana"/>
                <a:ea typeface="Verdana"/>
              </a:rPr>
              <a:t>Animated images are also supported such as gif</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525">
                                            <p:txEl>
                                              <p:pRg st="0" end="0"/>
                                            </p:txEl>
                                          </p:spTgt>
                                        </p:tgtEl>
                                        <p:attrNameLst>
                                          <p:attrName>style.visibility</p:attrName>
                                        </p:attrNameLst>
                                      </p:cBhvr>
                                      <p:to>
                                        <p:strVal val="visible"/>
                                      </p:to>
                                    </p:set>
                                    <p:anim calcmode="lin" valueType="num">
                                      <p:cBhvr additive="base">
                                        <p:cTn dur="500" fill="hold" id="7"/>
                                        <p:tgtEl>
                                          <p:spTgt spid="104952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5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525">
                                            <p:txEl>
                                              <p:pRg st="1" end="1"/>
                                            </p:txEl>
                                          </p:spTgt>
                                        </p:tgtEl>
                                        <p:attrNameLst>
                                          <p:attrName>style.visibility</p:attrName>
                                        </p:attrNameLst>
                                      </p:cBhvr>
                                      <p:to>
                                        <p:strVal val="visible"/>
                                      </p:to>
                                    </p:set>
                                    <p:anim calcmode="lin" valueType="num">
                                      <p:cBhvr additive="base">
                                        <p:cTn dur="500" fill="hold" id="13"/>
                                        <p:tgtEl>
                                          <p:spTgt spid="1049525">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5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525">
                                            <p:txEl>
                                              <p:pRg st="2" end="2"/>
                                            </p:txEl>
                                          </p:spTgt>
                                        </p:tgtEl>
                                        <p:attrNameLst>
                                          <p:attrName>style.visibility</p:attrName>
                                        </p:attrNameLst>
                                      </p:cBhvr>
                                      <p:to>
                                        <p:strVal val="visible"/>
                                      </p:to>
                                    </p:set>
                                    <p:anim calcmode="lin" valueType="num">
                                      <p:cBhvr additive="base">
                                        <p:cTn dur="500" fill="hold" id="19"/>
                                        <p:tgtEl>
                                          <p:spTgt spid="1049525">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5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525">
                                            <p:txEl>
                                              <p:pRg st="3" end="3"/>
                                            </p:txEl>
                                          </p:spTgt>
                                        </p:tgtEl>
                                        <p:attrNameLst>
                                          <p:attrName>style.visibility</p:attrName>
                                        </p:attrNameLst>
                                      </p:cBhvr>
                                      <p:to>
                                        <p:strVal val="visible"/>
                                      </p:to>
                                    </p:set>
                                    <p:anim calcmode="lin" valueType="num">
                                      <p:cBhvr additive="base">
                                        <p:cTn dur="500" fill="hold" id="25"/>
                                        <p:tgtEl>
                                          <p:spTgt spid="1049525">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52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525">
                                            <p:txEl>
                                              <p:pRg st="4" end="4"/>
                                            </p:txEl>
                                          </p:spTgt>
                                        </p:tgtEl>
                                        <p:attrNameLst>
                                          <p:attrName>style.visibility</p:attrName>
                                        </p:attrNameLst>
                                      </p:cBhvr>
                                      <p:to>
                                        <p:strVal val="visible"/>
                                      </p:to>
                                    </p:set>
                                    <p:anim calcmode="lin" valueType="num">
                                      <p:cBhvr additive="base">
                                        <p:cTn dur="500" fill="hold" id="31"/>
                                        <p:tgtEl>
                                          <p:spTgt spid="1049525">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52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525">
                                            <p:txEl>
                                              <p:pRg st="5" end="5"/>
                                            </p:txEl>
                                          </p:spTgt>
                                        </p:tgtEl>
                                        <p:attrNameLst>
                                          <p:attrName>style.visibility</p:attrName>
                                        </p:attrNameLst>
                                      </p:cBhvr>
                                      <p:to>
                                        <p:strVal val="visible"/>
                                      </p:to>
                                    </p:set>
                                    <p:anim calcmode="lin" valueType="num">
                                      <p:cBhvr additive="base">
                                        <p:cTn dur="500" fill="hold" id="37"/>
                                        <p:tgtEl>
                                          <p:spTgt spid="1049525">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52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525">
                                            <p:txEl>
                                              <p:pRg st="6" end="6"/>
                                            </p:txEl>
                                          </p:spTgt>
                                        </p:tgtEl>
                                        <p:attrNameLst>
                                          <p:attrName>style.visibility</p:attrName>
                                        </p:attrNameLst>
                                      </p:cBhvr>
                                      <p:to>
                                        <p:strVal val="visible"/>
                                      </p:to>
                                    </p:set>
                                    <p:anim calcmode="lin" valueType="num">
                                      <p:cBhvr additive="base">
                                        <p:cTn dur="500" fill="hold" id="43"/>
                                        <p:tgtEl>
                                          <p:spTgt spid="1049525">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52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25"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501" name=""/>
        <p:cNvGrpSpPr/>
        <p:nvPr/>
      </p:nvGrpSpPr>
      <p:grpSpPr>
        <a:xfrm>
          <a:off x="0" y="0"/>
          <a:ext cx="0" cy="0"/>
          <a:chOff x="0" y="0"/>
          <a:chExt cx="0" cy="0"/>
        </a:xfrm>
      </p:grpSpPr>
      <p:sp>
        <p:nvSpPr>
          <p:cNvPr id="1049526" name="Title 1"/>
          <p:cNvSpPr>
            <a:spLocks noGrp="1"/>
          </p:cNvSpPr>
          <p:nvPr>
            <p:ph type="title"/>
          </p:nvPr>
        </p:nvSpPr>
        <p:spPr>
          <a:xfrm>
            <a:off x="1072662" y="0"/>
            <a:ext cx="4734017" cy="810307"/>
          </a:xfrm>
        </p:spPr>
        <p:txBody>
          <a:bodyPr>
            <a:normAutofit fontScale="90000"/>
          </a:bodyPr>
          <a:p>
            <a:r>
              <a:rPr b="1" cap="none" dirty="0" sz="3200" lang="en-US">
                <a:solidFill>
                  <a:srgbClr val="FF0000"/>
                </a:solidFill>
              </a:rPr>
              <a:t>HTML Images</a:t>
            </a:r>
            <a:endParaRPr b="1" cap="none" dirty="0" sz="3200" lang="en-IN">
              <a:solidFill>
                <a:srgbClr val="FF0000"/>
              </a:solidFill>
            </a:endParaRPr>
          </a:p>
        </p:txBody>
      </p:sp>
      <p:sp>
        <p:nvSpPr>
          <p:cNvPr id="1049527" name="Content Placeholder 2"/>
          <p:cNvSpPr>
            <a:spLocks noGrp="1"/>
          </p:cNvSpPr>
          <p:nvPr>
            <p:ph idx="1"/>
          </p:nvPr>
        </p:nvSpPr>
        <p:spPr>
          <a:xfrm>
            <a:off x="286989" y="949911"/>
            <a:ext cx="6193710" cy="5779363"/>
          </a:xfrm>
          <a:solidFill>
            <a:schemeClr val="accent1">
              <a:lumMod val="40000"/>
              <a:lumOff val="60000"/>
            </a:schemeClr>
          </a:solidFill>
        </p:spPr>
        <p:txBody>
          <a:bodyPr>
            <a:norm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Images</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100" lang="en-US">
              <a:solidFill>
                <a:srgbClr val="0000CD"/>
              </a:solidFill>
              <a:latin typeface="Consolas" panose="020B0609020204030204" pitchFamily="49" charset="0"/>
            </a:endParaRPr>
          </a:p>
          <a:p>
            <a:pPr algn="l" indent="0" marL="0">
              <a:lnSpc>
                <a:spcPct val="150000"/>
              </a:lnSpc>
              <a:spcBef>
                <a:spcPts val="0"/>
              </a:spcBef>
              <a:buNone/>
            </a:pPr>
            <a:r>
              <a:rPr b="0" dirty="0" sz="1000" i="0" lang="en-US">
                <a:solidFill>
                  <a:srgbClr val="0000CD"/>
                </a:solidFill>
                <a:effectLst/>
                <a:latin typeface="Consolas" panose="020B0609020204030204" pitchFamily="49" charset="0"/>
              </a:rPr>
              <a:t>&lt;</a:t>
            </a:r>
            <a:r>
              <a:rPr b="0" dirty="0" sz="1000" i="0" lang="en-US" err="1">
                <a:solidFill>
                  <a:srgbClr val="A52A2A"/>
                </a:solidFill>
                <a:effectLst/>
                <a:latin typeface="Consolas" panose="020B0609020204030204" pitchFamily="49" charset="0"/>
              </a:rPr>
              <a:t>img</a:t>
            </a:r>
            <a:r>
              <a:rPr b="0" dirty="0" sz="1000" i="0" lang="en-US">
                <a:solidFill>
                  <a:srgbClr val="FF0000"/>
                </a:solidFill>
                <a:effectLst/>
                <a:latin typeface="Consolas" panose="020B0609020204030204" pitchFamily="49" charset="0"/>
              </a:rPr>
              <a:t> </a:t>
            </a:r>
            <a:r>
              <a:rPr b="0" dirty="0" sz="1000" i="0" lang="en-US" err="1">
                <a:solidFill>
                  <a:srgbClr val="FF0000"/>
                </a:solidFill>
                <a:effectLst/>
                <a:latin typeface="Consolas" panose="020B0609020204030204" pitchFamily="49" charset="0"/>
              </a:rPr>
              <a:t>src</a:t>
            </a:r>
            <a:r>
              <a:rPr b="0" dirty="0" sz="1000" i="0" lang="en-US">
                <a:solidFill>
                  <a:srgbClr val="0000CD"/>
                </a:solidFill>
                <a:effectLst/>
                <a:latin typeface="Consolas" panose="020B0609020204030204" pitchFamily="49" charset="0"/>
              </a:rPr>
              <a:t>=“smiley.jpg"</a:t>
            </a:r>
            <a:r>
              <a:rPr b="0" dirty="0" sz="1000" i="0" lang="en-US">
                <a:solidFill>
                  <a:srgbClr val="FF0000"/>
                </a:solidFill>
                <a:effectLst/>
                <a:latin typeface="Consolas" panose="020B0609020204030204" pitchFamily="49" charset="0"/>
              </a:rPr>
              <a:t> alt</a:t>
            </a:r>
            <a:r>
              <a:rPr b="0" dirty="0" sz="1000" i="0" lang="en-US">
                <a:solidFill>
                  <a:srgbClr val="0000CD"/>
                </a:solidFill>
                <a:effectLst/>
                <a:latin typeface="Consolas" panose="020B0609020204030204" pitchFamily="49" charset="0"/>
              </a:rPr>
              <a:t>=“smiley image"</a:t>
            </a:r>
            <a:r>
              <a:rPr b="0" dirty="0" sz="1000" i="0" lang="en-US">
                <a:solidFill>
                  <a:srgbClr val="FF0000"/>
                </a:solidFill>
                <a:effectLst/>
                <a:latin typeface="Consolas" panose="020B0609020204030204" pitchFamily="49" charset="0"/>
              </a:rPr>
              <a:t> width</a:t>
            </a:r>
            <a:r>
              <a:rPr b="0" dirty="0" sz="1000" i="0" lang="en-US">
                <a:solidFill>
                  <a:srgbClr val="0000CD"/>
                </a:solidFill>
                <a:effectLst/>
                <a:latin typeface="Consolas" panose="020B0609020204030204" pitchFamily="49" charset="0"/>
              </a:rPr>
              <a:t>="500"</a:t>
            </a:r>
            <a:r>
              <a:rPr b="0" dirty="0" sz="1000" i="0" lang="en-US">
                <a:solidFill>
                  <a:srgbClr val="FF0000"/>
                </a:solidFill>
                <a:effectLst/>
                <a:latin typeface="Consolas" panose="020B0609020204030204" pitchFamily="49" charset="0"/>
              </a:rPr>
              <a:t> height</a:t>
            </a:r>
            <a:r>
              <a:rPr b="0" dirty="0" sz="1000" i="0" lang="en-US">
                <a:solidFill>
                  <a:srgbClr val="0000CD"/>
                </a:solidFill>
                <a:effectLst/>
                <a:latin typeface="Consolas" panose="020B0609020204030204" pitchFamily="49" charset="0"/>
              </a:rPr>
              <a:t>="600"&gt;</a:t>
            </a:r>
          </a:p>
          <a:p>
            <a:pPr algn="l" indent="0" marL="0">
              <a:lnSpc>
                <a:spcPct val="150000"/>
              </a:lnSpc>
              <a:spcBef>
                <a:spcPts val="0"/>
              </a:spcBef>
              <a:buNone/>
            </a:pPr>
            <a:r>
              <a:rPr b="0" dirty="0" sz="1000" i="0" lang="en-IN">
                <a:solidFill>
                  <a:srgbClr val="0000CD"/>
                </a:solidFill>
                <a:effectLst/>
                <a:latin typeface="Consolas" panose="020B0609020204030204" pitchFamily="49" charset="0"/>
              </a:rPr>
              <a:t>&lt;</a:t>
            </a:r>
            <a:r>
              <a:rPr b="0" dirty="0" sz="1000" i="0" lang="en-IN" err="1">
                <a:solidFill>
                  <a:srgbClr val="A52A2A"/>
                </a:solidFill>
                <a:effectLst/>
                <a:latin typeface="Consolas" panose="020B0609020204030204" pitchFamily="49" charset="0"/>
              </a:rPr>
              <a:t>img</a:t>
            </a:r>
            <a:r>
              <a:rPr b="0" dirty="0" sz="1000" i="0" lang="en-IN">
                <a:solidFill>
                  <a:srgbClr val="FF0000"/>
                </a:solidFill>
                <a:effectLst/>
                <a:latin typeface="Consolas" panose="020B0609020204030204" pitchFamily="49" charset="0"/>
              </a:rPr>
              <a:t> </a:t>
            </a:r>
            <a:r>
              <a:rPr b="0" dirty="0" sz="1000" i="0" lang="en-IN" err="1">
                <a:solidFill>
                  <a:srgbClr val="FF0000"/>
                </a:solidFill>
                <a:effectLst/>
                <a:latin typeface="Consolas" panose="020B0609020204030204" pitchFamily="49" charset="0"/>
              </a:rPr>
              <a:t>src</a:t>
            </a:r>
            <a:r>
              <a:rPr b="0" dirty="0" sz="1000" i="0" lang="en-IN">
                <a:solidFill>
                  <a:srgbClr val="0000CD"/>
                </a:solidFill>
                <a:effectLst/>
                <a:latin typeface="Consolas" panose="020B0609020204030204" pitchFamily="49" charset="0"/>
              </a:rPr>
              <a:t>="/images/html5.gif"</a:t>
            </a:r>
            <a:r>
              <a:rPr b="0" dirty="0" sz="1000" i="0" lang="en-IN">
                <a:solidFill>
                  <a:srgbClr val="FF0000"/>
                </a:solidFill>
                <a:effectLst/>
                <a:latin typeface="Consolas" panose="020B0609020204030204" pitchFamily="49" charset="0"/>
              </a:rPr>
              <a:t> alt</a:t>
            </a:r>
            <a:r>
              <a:rPr b="0" dirty="0" sz="1000" i="0" lang="en-IN">
                <a:solidFill>
                  <a:srgbClr val="0000CD"/>
                </a:solidFill>
                <a:effectLst/>
                <a:latin typeface="Consolas" panose="020B0609020204030204" pitchFamily="49" charset="0"/>
              </a:rPr>
              <a:t>="HTML5 Icon"</a:t>
            </a:r>
            <a:r>
              <a:rPr b="0" dirty="0" sz="1000" i="0" lang="en-IN">
                <a:solidFill>
                  <a:srgbClr val="FF0000"/>
                </a:solidFill>
                <a:effectLst/>
                <a:latin typeface="Consolas" panose="020B0609020204030204" pitchFamily="49" charset="0"/>
              </a:rPr>
              <a:t> style</a:t>
            </a:r>
            <a:r>
              <a:rPr b="0" dirty="0" sz="1000" i="0" lang="en-IN">
                <a:solidFill>
                  <a:srgbClr val="0000CD"/>
                </a:solidFill>
                <a:effectLst/>
                <a:latin typeface="Consolas" panose="020B0609020204030204" pitchFamily="49" charset="0"/>
              </a:rPr>
              <a:t>="width:128px;height:128px;"&gt;</a:t>
            </a:r>
            <a:endParaRPr dirty="0" sz="1000" lang="en-US">
              <a:solidFill>
                <a:srgbClr val="0000CD"/>
              </a:solidFill>
              <a:latin typeface="Consolas" panose="020B0609020204030204" pitchFamily="49" charset="0"/>
            </a:endParaRPr>
          </a:p>
          <a:p>
            <a:pPr algn="l" indent="0" marL="0">
              <a:lnSpc>
                <a:spcPct val="150000"/>
              </a:lnSpc>
              <a:spcBef>
                <a:spcPts val="0"/>
              </a:spcBef>
              <a:buNone/>
            </a:pPr>
            <a:r>
              <a:rPr b="0" dirty="0" sz="1000" i="0" lang="en-IN">
                <a:solidFill>
                  <a:srgbClr val="0000CD"/>
                </a:solidFill>
                <a:effectLst/>
                <a:latin typeface="Consolas" panose="020B0609020204030204" pitchFamily="49" charset="0"/>
              </a:rPr>
              <a:t>&lt;</a:t>
            </a:r>
            <a:r>
              <a:rPr b="0" dirty="0" sz="1000" i="0" lang="en-IN" err="1">
                <a:solidFill>
                  <a:srgbClr val="A52A2A"/>
                </a:solidFill>
                <a:effectLst/>
                <a:latin typeface="Consolas" panose="020B0609020204030204" pitchFamily="49" charset="0"/>
              </a:rPr>
              <a:t>img</a:t>
            </a:r>
            <a:r>
              <a:rPr b="0" dirty="0" sz="1000" i="0" lang="en-IN">
                <a:solidFill>
                  <a:srgbClr val="FF0000"/>
                </a:solidFill>
                <a:effectLst/>
                <a:latin typeface="Consolas" panose="020B0609020204030204" pitchFamily="49" charset="0"/>
              </a:rPr>
              <a:t> </a:t>
            </a:r>
            <a:r>
              <a:rPr b="0" dirty="0" sz="1000" i="0" lang="en-IN" err="1">
                <a:solidFill>
                  <a:srgbClr val="FF0000"/>
                </a:solidFill>
                <a:effectLst/>
                <a:latin typeface="Consolas" panose="020B0609020204030204" pitchFamily="49" charset="0"/>
              </a:rPr>
              <a:t>src</a:t>
            </a:r>
            <a:r>
              <a:rPr b="0" dirty="0" sz="1000" i="0" lang="en-IN">
                <a:solidFill>
                  <a:srgbClr val="0000CD"/>
                </a:solidFill>
                <a:effectLst/>
                <a:latin typeface="Consolas" panose="020B0609020204030204" pitchFamily="49" charset="0"/>
              </a:rPr>
              <a:t>="https://www.w3schools.com/images/w3schools_green.jpg"</a:t>
            </a:r>
            <a:r>
              <a:rPr b="0" dirty="0" sz="1000" i="0" lang="en-IN">
                <a:solidFill>
                  <a:srgbClr val="FF0000"/>
                </a:solidFill>
                <a:effectLst/>
                <a:latin typeface="Consolas" panose="020B0609020204030204" pitchFamily="49" charset="0"/>
              </a:rPr>
              <a:t> alt</a:t>
            </a:r>
            <a:r>
              <a:rPr b="0" dirty="0" sz="1000" i="0" lang="en-IN">
                <a:solidFill>
                  <a:srgbClr val="0000CD"/>
                </a:solidFill>
                <a:effectLst/>
                <a:latin typeface="Consolas" panose="020B0609020204030204" pitchFamily="49" charset="0"/>
              </a:rPr>
              <a:t>="W3Schools.com"&gt;</a:t>
            </a:r>
            <a:endParaRPr b="0" dirty="0" sz="1000" i="0" lang="en-US">
              <a:solidFill>
                <a:srgbClr val="0000CD"/>
              </a:solidFill>
              <a:effectLst/>
              <a:latin typeface="Consolas" panose="020B0609020204030204" pitchFamily="49" charset="0"/>
            </a:endParaRPr>
          </a:p>
          <a:p>
            <a:pPr algn="l" indent="0" marL="0">
              <a:lnSpc>
                <a:spcPct val="150000"/>
              </a:lnSpc>
              <a:spcBef>
                <a:spcPts val="0"/>
              </a:spcBef>
              <a:buNone/>
            </a:pPr>
            <a:endParaRPr b="0" dirty="0" sz="1000" i="0" lang="en-US">
              <a:solidFill>
                <a:srgbClr val="0000CD"/>
              </a:solidFill>
              <a:effectLst/>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sp>
        <p:nvSpPr>
          <p:cNvPr id="1049528" name="TextBox 7"/>
          <p:cNvSpPr txBox="1"/>
          <p:nvPr/>
        </p:nvSpPr>
        <p:spPr>
          <a:xfrm>
            <a:off x="6480699" y="1869009"/>
            <a:ext cx="5711302" cy="3231654"/>
          </a:xfrm>
          <a:prstGeom prst="rect"/>
          <a:noFill/>
        </p:spPr>
        <p:txBody>
          <a:bodyPr wrap="square">
            <a:spAutoFit/>
          </a:bodyPr>
          <a:p>
            <a:pPr>
              <a:lnSpc>
                <a:spcPct val="200000"/>
              </a:lnSpc>
            </a:pPr>
            <a:r>
              <a:rPr b="1" dirty="0" sz="1200" lang="en-US">
                <a:latin typeface="Verdana" panose="020B0604030504040204" pitchFamily="34" charset="0"/>
                <a:ea typeface="Verdana" panose="020B0604030504040204" pitchFamily="34" charset="0"/>
              </a:rPr>
              <a:t>Common Image Formats</a:t>
            </a:r>
          </a:p>
          <a:p>
            <a:pPr>
              <a:lnSpc>
                <a:spcPct val="200000"/>
              </a:lnSpc>
            </a:pPr>
            <a:r>
              <a:rPr dirty="0" sz="1000" lang="en-US">
                <a:latin typeface="Verdana" panose="020B0604030504040204" pitchFamily="34" charset="0"/>
                <a:ea typeface="Verdana" panose="020B0604030504040204" pitchFamily="34" charset="0"/>
              </a:rPr>
              <a:t>The most common image file types, which are supported in all browsers:</a:t>
            </a:r>
          </a:p>
          <a:p>
            <a:pPr indent="-171450" marL="171450">
              <a:lnSpc>
                <a:spcPct val="200000"/>
              </a:lnSpc>
              <a:buFont typeface="Arial" panose="020B0604020202020204" pitchFamily="34" charset="0"/>
              <a:buChar char="•"/>
            </a:pPr>
            <a:endParaRPr dirty="0" sz="1000" lang="en-US">
              <a:latin typeface="Verdana" panose="020B0604030504040204" pitchFamily="34" charset="0"/>
              <a:ea typeface="Verdana" panose="020B0604030504040204" pitchFamily="34" charset="0"/>
            </a:endParaRPr>
          </a:p>
          <a:p>
            <a:pPr>
              <a:lnSpc>
                <a:spcPct val="200000"/>
              </a:lnSpc>
            </a:pPr>
            <a:r>
              <a:rPr b="1" dirty="0" sz="1000" lang="en-US" smtClean="0">
                <a:latin typeface="Verdana" panose="020B0604030504040204" pitchFamily="34" charset="0"/>
                <a:ea typeface="Verdana" panose="020B0604030504040204" pitchFamily="34" charset="0"/>
              </a:rPr>
              <a:t>Abbreviation	</a:t>
            </a:r>
            <a:r>
              <a:rPr b="1" dirty="0" sz="1000" lang="en-US">
                <a:latin typeface="Verdana" panose="020B0604030504040204" pitchFamily="34" charset="0"/>
                <a:ea typeface="Verdana" panose="020B0604030504040204" pitchFamily="34" charset="0"/>
              </a:rPr>
              <a:t>	File Format				</a:t>
            </a:r>
            <a:r>
              <a:rPr b="1" dirty="0" sz="1000" lang="en-US" smtClean="0">
                <a:latin typeface="Verdana" panose="020B0604030504040204" pitchFamily="34" charset="0"/>
                <a:ea typeface="Verdana" panose="020B0604030504040204" pitchFamily="34" charset="0"/>
              </a:rPr>
              <a:t>File </a:t>
            </a:r>
            <a:r>
              <a:rPr b="1" dirty="0" sz="1000" lang="en-US">
                <a:latin typeface="Verdana" panose="020B0604030504040204" pitchFamily="34" charset="0"/>
                <a:ea typeface="Verdana" panose="020B0604030504040204" pitchFamily="34" charset="0"/>
              </a:rPr>
              <a:t>Extension</a:t>
            </a:r>
          </a:p>
          <a:p>
            <a:pPr>
              <a:lnSpc>
                <a:spcPct val="200000"/>
              </a:lnSpc>
            </a:pPr>
            <a:r>
              <a:rPr dirty="0" sz="1000" lang="en-US">
                <a:latin typeface="Verdana" panose="020B0604030504040204" pitchFamily="34" charset="0"/>
                <a:ea typeface="Verdana" panose="020B0604030504040204" pitchFamily="34" charset="0"/>
              </a:rPr>
              <a:t>APNG		Animated Portable Network Graphics	.</a:t>
            </a:r>
            <a:r>
              <a:rPr dirty="0" sz="1000" lang="en-US" err="1">
                <a:latin typeface="Verdana" panose="020B0604030504040204" pitchFamily="34" charset="0"/>
                <a:ea typeface="Verdana" panose="020B0604030504040204" pitchFamily="34" charset="0"/>
              </a:rPr>
              <a:t>apng</a:t>
            </a:r>
            <a:endParaRPr dirty="0" sz="1000" lang="en-US">
              <a:latin typeface="Verdana" panose="020B0604030504040204" pitchFamily="34" charset="0"/>
              <a:ea typeface="Verdana" panose="020B0604030504040204" pitchFamily="34" charset="0"/>
            </a:endParaRPr>
          </a:p>
          <a:p>
            <a:pPr>
              <a:lnSpc>
                <a:spcPct val="200000"/>
              </a:lnSpc>
            </a:pPr>
            <a:r>
              <a:rPr dirty="0" sz="1000" lang="en-US">
                <a:latin typeface="Verdana" panose="020B0604030504040204" pitchFamily="34" charset="0"/>
                <a:ea typeface="Verdana" panose="020B0604030504040204" pitchFamily="34" charset="0"/>
              </a:rPr>
              <a:t>GIF		Graphics Interchange Format		.gif</a:t>
            </a:r>
          </a:p>
          <a:p>
            <a:pPr>
              <a:lnSpc>
                <a:spcPct val="200000"/>
              </a:lnSpc>
            </a:pPr>
            <a:r>
              <a:rPr dirty="0" sz="1000" lang="en-US">
                <a:latin typeface="Verdana" panose="020B0604030504040204" pitchFamily="34" charset="0"/>
                <a:ea typeface="Verdana" panose="020B0604030504040204" pitchFamily="34" charset="0"/>
              </a:rPr>
              <a:t>ICO		Microsoft Icon					.</a:t>
            </a:r>
            <a:r>
              <a:rPr dirty="0" sz="1000" lang="en-US" err="1">
                <a:latin typeface="Verdana" panose="020B0604030504040204" pitchFamily="34" charset="0"/>
                <a:ea typeface="Verdana" panose="020B0604030504040204" pitchFamily="34" charset="0"/>
              </a:rPr>
              <a:t>ico</a:t>
            </a:r>
            <a:r>
              <a:rPr dirty="0" sz="1000" lang="en-US">
                <a:latin typeface="Verdana" panose="020B0604030504040204" pitchFamily="34" charset="0"/>
                <a:ea typeface="Verdana" panose="020B0604030504040204" pitchFamily="34" charset="0"/>
              </a:rPr>
              <a:t>, .cur</a:t>
            </a:r>
          </a:p>
          <a:p>
            <a:pPr>
              <a:lnSpc>
                <a:spcPct val="200000"/>
              </a:lnSpc>
            </a:pPr>
            <a:r>
              <a:rPr dirty="0" sz="1000" lang="en-US">
                <a:latin typeface="Verdana" panose="020B0604030504040204" pitchFamily="34" charset="0"/>
                <a:ea typeface="Verdana" panose="020B0604030504040204" pitchFamily="34" charset="0"/>
              </a:rPr>
              <a:t>JPEG		Joint Photographic Expert Group image	.jpg, .jpeg, .</a:t>
            </a:r>
            <a:r>
              <a:rPr dirty="0" sz="1000" lang="en-US" err="1">
                <a:latin typeface="Verdana" panose="020B0604030504040204" pitchFamily="34" charset="0"/>
                <a:ea typeface="Verdana" panose="020B0604030504040204" pitchFamily="34" charset="0"/>
              </a:rPr>
              <a:t>jfif</a:t>
            </a:r>
            <a:r>
              <a:rPr dirty="0" sz="1000" lang="en-US">
                <a:latin typeface="Verdana" panose="020B0604030504040204" pitchFamily="34" charset="0"/>
                <a:ea typeface="Verdana" panose="020B0604030504040204" pitchFamily="34" charset="0"/>
              </a:rPr>
              <a:t>, .</a:t>
            </a:r>
            <a:r>
              <a:rPr dirty="0" sz="1000" lang="en-US" err="1">
                <a:latin typeface="Verdana" panose="020B0604030504040204" pitchFamily="34" charset="0"/>
                <a:ea typeface="Verdana" panose="020B0604030504040204" pitchFamily="34" charset="0"/>
              </a:rPr>
              <a:t>pjpeg</a:t>
            </a:r>
            <a:r>
              <a:rPr dirty="0" sz="1000" lang="en-US">
                <a:latin typeface="Verdana" panose="020B0604030504040204" pitchFamily="34" charset="0"/>
                <a:ea typeface="Verdana" panose="020B0604030504040204" pitchFamily="34" charset="0"/>
              </a:rPr>
              <a:t>, .</a:t>
            </a:r>
            <a:r>
              <a:rPr dirty="0" sz="1000" lang="en-US" err="1">
                <a:latin typeface="Verdana" panose="020B0604030504040204" pitchFamily="34" charset="0"/>
                <a:ea typeface="Verdana" panose="020B0604030504040204" pitchFamily="34" charset="0"/>
              </a:rPr>
              <a:t>pjp</a:t>
            </a:r>
            <a:endParaRPr dirty="0" sz="1000" lang="en-US">
              <a:latin typeface="Verdana" panose="020B0604030504040204" pitchFamily="34" charset="0"/>
              <a:ea typeface="Verdana" panose="020B0604030504040204" pitchFamily="34" charset="0"/>
            </a:endParaRPr>
          </a:p>
          <a:p>
            <a:pPr>
              <a:lnSpc>
                <a:spcPct val="200000"/>
              </a:lnSpc>
            </a:pPr>
            <a:r>
              <a:rPr dirty="0" sz="1000" lang="en-US">
                <a:latin typeface="Verdana" panose="020B0604030504040204" pitchFamily="34" charset="0"/>
                <a:ea typeface="Verdana" panose="020B0604030504040204" pitchFamily="34" charset="0"/>
              </a:rPr>
              <a:t>PNG		Portable Network Graphics			.</a:t>
            </a:r>
            <a:r>
              <a:rPr dirty="0" sz="1000" lang="en-US" err="1">
                <a:latin typeface="Verdana" panose="020B0604030504040204" pitchFamily="34" charset="0"/>
                <a:ea typeface="Verdana" panose="020B0604030504040204" pitchFamily="34" charset="0"/>
              </a:rPr>
              <a:t>png</a:t>
            </a:r>
            <a:endParaRPr dirty="0" sz="1000" lang="en-US">
              <a:latin typeface="Verdana" panose="020B0604030504040204" pitchFamily="34" charset="0"/>
              <a:ea typeface="Verdana" panose="020B0604030504040204" pitchFamily="34" charset="0"/>
            </a:endParaRPr>
          </a:p>
          <a:p>
            <a:pPr>
              <a:lnSpc>
                <a:spcPct val="200000"/>
              </a:lnSpc>
            </a:pPr>
            <a:r>
              <a:rPr dirty="0" sz="1000" lang="en-US">
                <a:latin typeface="Verdana" panose="020B0604030504040204" pitchFamily="34" charset="0"/>
                <a:ea typeface="Verdana" panose="020B0604030504040204" pitchFamily="34" charset="0"/>
              </a:rPr>
              <a:t>SVG		Scalable Vector Graphics			.</a:t>
            </a:r>
            <a:r>
              <a:rPr dirty="0" sz="1000" lang="en-US" err="1">
                <a:latin typeface="Verdana" panose="020B0604030504040204" pitchFamily="34" charset="0"/>
                <a:ea typeface="Verdana" panose="020B0604030504040204" pitchFamily="34" charset="0"/>
              </a:rPr>
              <a:t>svg</a:t>
            </a:r>
            <a:endParaRPr dirty="0" sz="1000" lang="en-US">
              <a:latin typeface="Verdana" panose="020B0604030504040204" pitchFamily="34" charset="0"/>
              <a:ea typeface="Verdana" panose="020B0604030504040204" pitchFamily="34"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528">
                                            <p:txEl>
                                              <p:pRg st="0" end="0"/>
                                            </p:txEl>
                                          </p:spTgt>
                                        </p:tgtEl>
                                        <p:attrNameLst>
                                          <p:attrName>style.visibility</p:attrName>
                                        </p:attrNameLst>
                                      </p:cBhvr>
                                      <p:to>
                                        <p:strVal val="visible"/>
                                      </p:to>
                                    </p:set>
                                    <p:anim calcmode="lin" valueType="num">
                                      <p:cBhvr additive="base">
                                        <p:cTn dur="500" fill="hold" id="7"/>
                                        <p:tgtEl>
                                          <p:spTgt spid="104952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5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528">
                                            <p:txEl>
                                              <p:pRg st="1" end="1"/>
                                            </p:txEl>
                                          </p:spTgt>
                                        </p:tgtEl>
                                        <p:attrNameLst>
                                          <p:attrName>style.visibility</p:attrName>
                                        </p:attrNameLst>
                                      </p:cBhvr>
                                      <p:to>
                                        <p:strVal val="visible"/>
                                      </p:to>
                                    </p:set>
                                    <p:anim calcmode="lin" valueType="num">
                                      <p:cBhvr additive="base">
                                        <p:cTn dur="500" fill="hold" id="13"/>
                                        <p:tgtEl>
                                          <p:spTgt spid="1049528">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52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528">
                                            <p:txEl>
                                              <p:pRg st="3" end="3"/>
                                            </p:txEl>
                                          </p:spTgt>
                                        </p:tgtEl>
                                        <p:attrNameLst>
                                          <p:attrName>style.visibility</p:attrName>
                                        </p:attrNameLst>
                                      </p:cBhvr>
                                      <p:to>
                                        <p:strVal val="visible"/>
                                      </p:to>
                                    </p:set>
                                    <p:anim calcmode="lin" valueType="num">
                                      <p:cBhvr additive="base">
                                        <p:cTn dur="500" fill="hold" id="19"/>
                                        <p:tgtEl>
                                          <p:spTgt spid="1049528">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52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528">
                                            <p:txEl>
                                              <p:pRg st="4" end="4"/>
                                            </p:txEl>
                                          </p:spTgt>
                                        </p:tgtEl>
                                        <p:attrNameLst>
                                          <p:attrName>style.visibility</p:attrName>
                                        </p:attrNameLst>
                                      </p:cBhvr>
                                      <p:to>
                                        <p:strVal val="visible"/>
                                      </p:to>
                                    </p:set>
                                    <p:anim calcmode="lin" valueType="num">
                                      <p:cBhvr additive="base">
                                        <p:cTn dur="500" fill="hold" id="25"/>
                                        <p:tgtEl>
                                          <p:spTgt spid="1049528">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52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528">
                                            <p:txEl>
                                              <p:pRg st="5" end="5"/>
                                            </p:txEl>
                                          </p:spTgt>
                                        </p:tgtEl>
                                        <p:attrNameLst>
                                          <p:attrName>style.visibility</p:attrName>
                                        </p:attrNameLst>
                                      </p:cBhvr>
                                      <p:to>
                                        <p:strVal val="visible"/>
                                      </p:to>
                                    </p:set>
                                    <p:anim calcmode="lin" valueType="num">
                                      <p:cBhvr additive="base">
                                        <p:cTn dur="500" fill="hold" id="31"/>
                                        <p:tgtEl>
                                          <p:spTgt spid="1049528">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52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528">
                                            <p:txEl>
                                              <p:pRg st="6" end="6"/>
                                            </p:txEl>
                                          </p:spTgt>
                                        </p:tgtEl>
                                        <p:attrNameLst>
                                          <p:attrName>style.visibility</p:attrName>
                                        </p:attrNameLst>
                                      </p:cBhvr>
                                      <p:to>
                                        <p:strVal val="visible"/>
                                      </p:to>
                                    </p:set>
                                    <p:anim calcmode="lin" valueType="num">
                                      <p:cBhvr additive="base">
                                        <p:cTn dur="500" fill="hold" id="37"/>
                                        <p:tgtEl>
                                          <p:spTgt spid="1049528">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52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528">
                                            <p:txEl>
                                              <p:pRg st="7" end="7"/>
                                            </p:txEl>
                                          </p:spTgt>
                                        </p:tgtEl>
                                        <p:attrNameLst>
                                          <p:attrName>style.visibility</p:attrName>
                                        </p:attrNameLst>
                                      </p:cBhvr>
                                      <p:to>
                                        <p:strVal val="visible"/>
                                      </p:to>
                                    </p:set>
                                    <p:anim calcmode="lin" valueType="num">
                                      <p:cBhvr additive="base">
                                        <p:cTn dur="500" fill="hold" id="43"/>
                                        <p:tgtEl>
                                          <p:spTgt spid="1049528">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52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528">
                                            <p:txEl>
                                              <p:pRg st="8" end="8"/>
                                            </p:txEl>
                                          </p:spTgt>
                                        </p:tgtEl>
                                        <p:attrNameLst>
                                          <p:attrName>style.visibility</p:attrName>
                                        </p:attrNameLst>
                                      </p:cBhvr>
                                      <p:to>
                                        <p:strVal val="visible"/>
                                      </p:to>
                                    </p:set>
                                    <p:anim calcmode="lin" valueType="num">
                                      <p:cBhvr additive="base">
                                        <p:cTn dur="500" fill="hold" id="49"/>
                                        <p:tgtEl>
                                          <p:spTgt spid="1049528">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52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9528">
                                            <p:txEl>
                                              <p:pRg st="9" end="9"/>
                                            </p:txEl>
                                          </p:spTgt>
                                        </p:tgtEl>
                                        <p:attrNameLst>
                                          <p:attrName>style.visibility</p:attrName>
                                        </p:attrNameLst>
                                      </p:cBhvr>
                                      <p:to>
                                        <p:strVal val="visible"/>
                                      </p:to>
                                    </p:set>
                                    <p:anim calcmode="lin" valueType="num">
                                      <p:cBhvr additive="base">
                                        <p:cTn dur="500" fill="hold" id="55"/>
                                        <p:tgtEl>
                                          <p:spTgt spid="1049528">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528">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28"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502" name=""/>
        <p:cNvGrpSpPr/>
        <p:nvPr/>
      </p:nvGrpSpPr>
      <p:grpSpPr>
        <a:xfrm>
          <a:off x="0" y="0"/>
          <a:ext cx="0" cy="0"/>
          <a:chOff x="0" y="0"/>
          <a:chExt cx="0" cy="0"/>
        </a:xfrm>
      </p:grpSpPr>
      <p:sp>
        <p:nvSpPr>
          <p:cNvPr id="1049529" name="Title 1"/>
          <p:cNvSpPr>
            <a:spLocks noGrp="1"/>
          </p:cNvSpPr>
          <p:nvPr>
            <p:ph type="title"/>
          </p:nvPr>
        </p:nvSpPr>
        <p:spPr>
          <a:xfrm>
            <a:off x="1107830" y="0"/>
            <a:ext cx="4734017" cy="810307"/>
          </a:xfrm>
        </p:spPr>
        <p:txBody>
          <a:bodyPr>
            <a:normAutofit fontScale="90000"/>
          </a:bodyPr>
          <a:p>
            <a:r>
              <a:rPr b="1" cap="none" dirty="0" sz="3200" lang="en-US">
                <a:solidFill>
                  <a:srgbClr val="FF0000"/>
                </a:solidFill>
              </a:rPr>
              <a:t>HTML Images</a:t>
            </a:r>
            <a:endParaRPr b="1" cap="none" dirty="0" sz="3200" lang="en-IN">
              <a:solidFill>
                <a:srgbClr val="FF0000"/>
              </a:solidFill>
            </a:endParaRPr>
          </a:p>
        </p:txBody>
      </p:sp>
      <p:sp>
        <p:nvSpPr>
          <p:cNvPr id="1049530" name="Content Placeholder 2"/>
          <p:cNvSpPr>
            <a:spLocks noGrp="1"/>
          </p:cNvSpPr>
          <p:nvPr>
            <p:ph idx="1"/>
          </p:nvPr>
        </p:nvSpPr>
        <p:spPr>
          <a:xfrm>
            <a:off x="286989" y="949911"/>
            <a:ext cx="6193710" cy="5779363"/>
          </a:xfrm>
          <a:solidFill>
            <a:schemeClr val="accent1">
              <a:lumMod val="40000"/>
              <a:lumOff val="60000"/>
            </a:schemeClr>
          </a:solidFill>
        </p:spPr>
        <p:txBody>
          <a:bodyPr>
            <a:norm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Images</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100" lang="en-US">
              <a:solidFill>
                <a:srgbClr val="0000CD"/>
              </a:solidFill>
              <a:latin typeface="Consolas" panose="020B0609020204030204" pitchFamily="49" charset="0"/>
            </a:endParaRPr>
          </a:p>
          <a:p>
            <a:pPr algn="l" indent="0" marL="0">
              <a:lnSpc>
                <a:spcPct val="150000"/>
              </a:lnSpc>
              <a:spcBef>
                <a:spcPts val="0"/>
              </a:spcBef>
              <a:buNone/>
            </a:pPr>
            <a:r>
              <a:rPr b="0" dirty="0" sz="1000" i="0" lang="en-US">
                <a:solidFill>
                  <a:srgbClr val="0000CD"/>
                </a:solidFill>
                <a:effectLst/>
                <a:latin typeface="Consolas" panose="020B0609020204030204" pitchFamily="49" charset="0"/>
              </a:rPr>
              <a:t>&lt;</a:t>
            </a:r>
            <a:r>
              <a:rPr b="0" dirty="0" sz="1000" i="0" lang="en-US" err="1">
                <a:solidFill>
                  <a:srgbClr val="A52A2A"/>
                </a:solidFill>
                <a:effectLst/>
                <a:latin typeface="Consolas" panose="020B0609020204030204" pitchFamily="49" charset="0"/>
              </a:rPr>
              <a:t>img</a:t>
            </a:r>
            <a:r>
              <a:rPr b="0" dirty="0" sz="1000" i="0" lang="en-US">
                <a:solidFill>
                  <a:srgbClr val="FF0000"/>
                </a:solidFill>
                <a:effectLst/>
                <a:latin typeface="Consolas" panose="020B0609020204030204" pitchFamily="49" charset="0"/>
              </a:rPr>
              <a:t> </a:t>
            </a:r>
            <a:r>
              <a:rPr b="0" dirty="0" sz="1000" i="0" lang="en-US" err="1">
                <a:solidFill>
                  <a:srgbClr val="FF0000"/>
                </a:solidFill>
                <a:effectLst/>
                <a:latin typeface="Consolas" panose="020B0609020204030204" pitchFamily="49" charset="0"/>
              </a:rPr>
              <a:t>src</a:t>
            </a:r>
            <a:r>
              <a:rPr b="0" dirty="0" sz="1000" i="0" lang="en-US">
                <a:solidFill>
                  <a:srgbClr val="0000CD"/>
                </a:solidFill>
                <a:effectLst/>
                <a:latin typeface="Consolas" panose="020B0609020204030204" pitchFamily="49" charset="0"/>
              </a:rPr>
              <a:t>=“smiley.jpg"</a:t>
            </a:r>
            <a:r>
              <a:rPr b="0" dirty="0" sz="1000" i="0" lang="en-US">
                <a:solidFill>
                  <a:srgbClr val="FF0000"/>
                </a:solidFill>
                <a:effectLst/>
                <a:latin typeface="Consolas" panose="020B0609020204030204" pitchFamily="49" charset="0"/>
              </a:rPr>
              <a:t> alt</a:t>
            </a:r>
            <a:r>
              <a:rPr b="0" dirty="0" sz="1000" i="0" lang="en-US">
                <a:solidFill>
                  <a:srgbClr val="0000CD"/>
                </a:solidFill>
                <a:effectLst/>
                <a:latin typeface="Consolas" panose="020B0609020204030204" pitchFamily="49" charset="0"/>
              </a:rPr>
              <a:t>=“smiley image"</a:t>
            </a:r>
            <a:r>
              <a:rPr b="0" dirty="0" sz="1000" i="0" lang="en-US">
                <a:solidFill>
                  <a:srgbClr val="FF0000"/>
                </a:solidFill>
                <a:effectLst/>
                <a:latin typeface="Consolas" panose="020B0609020204030204" pitchFamily="49" charset="0"/>
              </a:rPr>
              <a:t> width</a:t>
            </a:r>
            <a:r>
              <a:rPr b="0" dirty="0" sz="1000" i="0" lang="en-US">
                <a:solidFill>
                  <a:srgbClr val="0000CD"/>
                </a:solidFill>
                <a:effectLst/>
                <a:latin typeface="Consolas" panose="020B0609020204030204" pitchFamily="49" charset="0"/>
              </a:rPr>
              <a:t>="500"</a:t>
            </a:r>
            <a:r>
              <a:rPr b="0" dirty="0" sz="1000" i="0" lang="en-US">
                <a:solidFill>
                  <a:srgbClr val="FF0000"/>
                </a:solidFill>
                <a:effectLst/>
                <a:latin typeface="Consolas" panose="020B0609020204030204" pitchFamily="49" charset="0"/>
              </a:rPr>
              <a:t> height</a:t>
            </a:r>
            <a:r>
              <a:rPr b="0" dirty="0" sz="1000" i="0" lang="en-US">
                <a:solidFill>
                  <a:srgbClr val="0000CD"/>
                </a:solidFill>
                <a:effectLst/>
                <a:latin typeface="Consolas" panose="020B0609020204030204" pitchFamily="49" charset="0"/>
              </a:rPr>
              <a:t>="600"&gt;</a:t>
            </a:r>
          </a:p>
          <a:p>
            <a:pPr algn="l" indent="0" marL="0">
              <a:lnSpc>
                <a:spcPct val="150000"/>
              </a:lnSpc>
              <a:spcBef>
                <a:spcPts val="0"/>
              </a:spcBef>
              <a:buNone/>
            </a:pPr>
            <a:r>
              <a:rPr b="0" dirty="0" sz="1000" i="0" lang="en-IN">
                <a:solidFill>
                  <a:srgbClr val="0000CD"/>
                </a:solidFill>
                <a:effectLst/>
                <a:latin typeface="Consolas" panose="020B0609020204030204" pitchFamily="49" charset="0"/>
              </a:rPr>
              <a:t>&lt;</a:t>
            </a:r>
            <a:r>
              <a:rPr b="0" dirty="0" sz="1000" i="0" lang="en-IN" err="1">
                <a:solidFill>
                  <a:srgbClr val="A52A2A"/>
                </a:solidFill>
                <a:effectLst/>
                <a:latin typeface="Consolas" panose="020B0609020204030204" pitchFamily="49" charset="0"/>
              </a:rPr>
              <a:t>img</a:t>
            </a:r>
            <a:r>
              <a:rPr b="0" dirty="0" sz="1000" i="0" lang="en-IN">
                <a:solidFill>
                  <a:srgbClr val="FF0000"/>
                </a:solidFill>
                <a:effectLst/>
                <a:latin typeface="Consolas" panose="020B0609020204030204" pitchFamily="49" charset="0"/>
              </a:rPr>
              <a:t> </a:t>
            </a:r>
            <a:r>
              <a:rPr b="0" dirty="0" sz="1000" i="0" lang="en-IN" err="1">
                <a:solidFill>
                  <a:srgbClr val="FF0000"/>
                </a:solidFill>
                <a:effectLst/>
                <a:latin typeface="Consolas" panose="020B0609020204030204" pitchFamily="49" charset="0"/>
              </a:rPr>
              <a:t>src</a:t>
            </a:r>
            <a:r>
              <a:rPr b="0" dirty="0" sz="1000" i="0" lang="en-IN">
                <a:solidFill>
                  <a:srgbClr val="0000CD"/>
                </a:solidFill>
                <a:effectLst/>
                <a:latin typeface="Consolas" panose="020B0609020204030204" pitchFamily="49" charset="0"/>
              </a:rPr>
              <a:t>="/images/html5.gif"</a:t>
            </a:r>
            <a:r>
              <a:rPr b="0" dirty="0" sz="1000" i="0" lang="en-IN">
                <a:solidFill>
                  <a:srgbClr val="FF0000"/>
                </a:solidFill>
                <a:effectLst/>
                <a:latin typeface="Consolas" panose="020B0609020204030204" pitchFamily="49" charset="0"/>
              </a:rPr>
              <a:t> alt</a:t>
            </a:r>
            <a:r>
              <a:rPr b="0" dirty="0" sz="1000" i="0" lang="en-IN">
                <a:solidFill>
                  <a:srgbClr val="0000CD"/>
                </a:solidFill>
                <a:effectLst/>
                <a:latin typeface="Consolas" panose="020B0609020204030204" pitchFamily="49" charset="0"/>
              </a:rPr>
              <a:t>="HTML5 Icon"</a:t>
            </a:r>
            <a:r>
              <a:rPr b="0" dirty="0" sz="1000" i="0" lang="en-IN">
                <a:solidFill>
                  <a:srgbClr val="FF0000"/>
                </a:solidFill>
                <a:effectLst/>
                <a:latin typeface="Consolas" panose="020B0609020204030204" pitchFamily="49" charset="0"/>
              </a:rPr>
              <a:t> style</a:t>
            </a:r>
            <a:r>
              <a:rPr b="0" dirty="0" sz="1000" i="0" lang="en-IN">
                <a:solidFill>
                  <a:srgbClr val="0000CD"/>
                </a:solidFill>
                <a:effectLst/>
                <a:latin typeface="Consolas" panose="020B0609020204030204" pitchFamily="49" charset="0"/>
              </a:rPr>
              <a:t>="width:128px;height:128px;"&gt;</a:t>
            </a:r>
            <a:endParaRPr dirty="0" sz="1000" lang="en-US">
              <a:solidFill>
                <a:srgbClr val="0000CD"/>
              </a:solidFill>
              <a:latin typeface="Consolas" panose="020B0609020204030204" pitchFamily="49" charset="0"/>
            </a:endParaRPr>
          </a:p>
          <a:p>
            <a:pPr algn="l" indent="0" marL="0">
              <a:lnSpc>
                <a:spcPct val="150000"/>
              </a:lnSpc>
              <a:spcBef>
                <a:spcPts val="0"/>
              </a:spcBef>
              <a:buNone/>
            </a:pPr>
            <a:r>
              <a:rPr b="0" dirty="0" sz="1000" i="0" lang="en-IN">
                <a:solidFill>
                  <a:srgbClr val="0000CD"/>
                </a:solidFill>
                <a:effectLst/>
                <a:latin typeface="Consolas" panose="020B0609020204030204" pitchFamily="49" charset="0"/>
              </a:rPr>
              <a:t>&lt;</a:t>
            </a:r>
            <a:r>
              <a:rPr b="0" dirty="0" sz="1000" i="0" lang="en-IN" err="1">
                <a:solidFill>
                  <a:srgbClr val="A52A2A"/>
                </a:solidFill>
                <a:effectLst/>
                <a:latin typeface="Consolas" panose="020B0609020204030204" pitchFamily="49" charset="0"/>
              </a:rPr>
              <a:t>img</a:t>
            </a:r>
            <a:r>
              <a:rPr b="0" dirty="0" sz="1000" i="0" lang="en-IN">
                <a:solidFill>
                  <a:srgbClr val="FF0000"/>
                </a:solidFill>
                <a:effectLst/>
                <a:latin typeface="Consolas" panose="020B0609020204030204" pitchFamily="49" charset="0"/>
              </a:rPr>
              <a:t> </a:t>
            </a:r>
            <a:r>
              <a:rPr b="0" dirty="0" sz="1000" i="0" lang="en-IN" err="1">
                <a:solidFill>
                  <a:srgbClr val="FF0000"/>
                </a:solidFill>
                <a:effectLst/>
                <a:latin typeface="Consolas" panose="020B0609020204030204" pitchFamily="49" charset="0"/>
              </a:rPr>
              <a:t>src</a:t>
            </a:r>
            <a:r>
              <a:rPr b="0" dirty="0" sz="1000" i="0" lang="en-IN">
                <a:solidFill>
                  <a:srgbClr val="0000CD"/>
                </a:solidFill>
                <a:effectLst/>
                <a:latin typeface="Consolas" panose="020B0609020204030204" pitchFamily="49" charset="0"/>
              </a:rPr>
              <a:t>="https://www.w3schools.com/images/w3schools_green.jpg"</a:t>
            </a:r>
            <a:r>
              <a:rPr b="0" dirty="0" sz="1000" i="0" lang="en-IN">
                <a:solidFill>
                  <a:srgbClr val="FF0000"/>
                </a:solidFill>
                <a:effectLst/>
                <a:latin typeface="Consolas" panose="020B0609020204030204" pitchFamily="49" charset="0"/>
              </a:rPr>
              <a:t> alt</a:t>
            </a:r>
            <a:r>
              <a:rPr b="0" dirty="0" sz="1000" i="0" lang="en-IN">
                <a:solidFill>
                  <a:srgbClr val="0000CD"/>
                </a:solidFill>
                <a:effectLst/>
                <a:latin typeface="Consolas" panose="020B0609020204030204" pitchFamily="49" charset="0"/>
              </a:rPr>
              <a:t>="W3Schools.com"&gt;</a:t>
            </a:r>
            <a:endParaRPr b="0" dirty="0" sz="1000" i="0" lang="en-US">
              <a:solidFill>
                <a:srgbClr val="0000CD"/>
              </a:solidFill>
              <a:effectLst/>
              <a:latin typeface="Consolas" panose="020B0609020204030204" pitchFamily="49" charset="0"/>
            </a:endParaRPr>
          </a:p>
          <a:p>
            <a:pPr algn="l" indent="0" marL="0">
              <a:lnSpc>
                <a:spcPct val="150000"/>
              </a:lnSpc>
              <a:spcBef>
                <a:spcPts val="0"/>
              </a:spcBef>
              <a:buNone/>
            </a:pPr>
            <a:endParaRPr b="0" dirty="0" sz="1000" i="0" lang="en-US">
              <a:solidFill>
                <a:srgbClr val="0000CD"/>
              </a:solidFill>
              <a:effectLst/>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pic>
        <p:nvPicPr>
          <p:cNvPr id="2097181" name="Picture 4"/>
          <p:cNvPicPr>
            <a:picLocks noChangeAspect="1"/>
          </p:cNvPicPr>
          <p:nvPr/>
        </p:nvPicPr>
        <p:blipFill rotWithShape="1">
          <a:blip xmlns:r="http://schemas.openxmlformats.org/officeDocument/2006/relationships" r:embed="rId1"/>
          <a:srcRect r="49198" b="12492"/>
          <a:stretch>
            <a:fillRect/>
          </a:stretch>
        </p:blipFill>
        <p:spPr>
          <a:xfrm>
            <a:off x="6738152" y="1358283"/>
            <a:ext cx="4955508" cy="4801567"/>
          </a:xfrm>
          <a:prstGeom prst="rect"/>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503" name=""/>
        <p:cNvGrpSpPr/>
        <p:nvPr/>
      </p:nvGrpSpPr>
      <p:grpSpPr>
        <a:xfrm>
          <a:off x="0" y="0"/>
          <a:ext cx="0" cy="0"/>
          <a:chOff x="0" y="0"/>
          <a:chExt cx="0" cy="0"/>
        </a:xfrm>
      </p:grpSpPr>
      <p:sp>
        <p:nvSpPr>
          <p:cNvPr id="1049531" name="Title 1"/>
          <p:cNvSpPr>
            <a:spLocks noGrp="1"/>
          </p:cNvSpPr>
          <p:nvPr>
            <p:ph type="title"/>
          </p:nvPr>
        </p:nvSpPr>
        <p:spPr>
          <a:xfrm>
            <a:off x="1131277" y="113312"/>
            <a:ext cx="4734017" cy="636965"/>
          </a:xfrm>
        </p:spPr>
        <p:txBody>
          <a:bodyPr>
            <a:normAutofit fontScale="90000"/>
          </a:bodyPr>
          <a:p>
            <a:r>
              <a:rPr b="1" cap="none" dirty="0" sz="3200" lang="en-US">
                <a:solidFill>
                  <a:srgbClr val="FF0000"/>
                </a:solidFill>
              </a:rPr>
              <a:t>HTML Images</a:t>
            </a:r>
            <a:endParaRPr b="1" cap="none" dirty="0" sz="3200" lang="en-IN">
              <a:solidFill>
                <a:srgbClr val="FF0000"/>
              </a:solidFill>
            </a:endParaRPr>
          </a:p>
        </p:txBody>
      </p:sp>
      <p:sp>
        <p:nvSpPr>
          <p:cNvPr id="1049532" name="Content Placeholder 2"/>
          <p:cNvSpPr>
            <a:spLocks noGrp="1"/>
          </p:cNvSpPr>
          <p:nvPr>
            <p:ph idx="1"/>
          </p:nvPr>
        </p:nvSpPr>
        <p:spPr>
          <a:xfrm>
            <a:off x="286989" y="949911"/>
            <a:ext cx="6193710" cy="5779363"/>
          </a:xfrm>
          <a:solidFill>
            <a:schemeClr val="accent1">
              <a:lumMod val="40000"/>
              <a:lumOff val="60000"/>
            </a:schemeClr>
          </a:solidFill>
        </p:spPr>
        <p:txBody>
          <a:bodyPr>
            <a:normAutofit/>
          </a:bodyPr>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!DOCTYPE</a:t>
            </a:r>
            <a:r>
              <a:rPr b="0" dirty="0" sz="1100" i="0" lang="en-IN">
                <a:solidFill>
                  <a:srgbClr val="FF0000"/>
                </a:solidFill>
                <a:effectLst/>
                <a:latin typeface="Consolas" panose="020B0609020204030204" pitchFamily="49" charset="0"/>
              </a:rPr>
              <a:t> 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style</a:t>
            </a:r>
            <a:r>
              <a:rPr b="0" dirty="0" sz="1100" i="0" lang="en-IN">
                <a:solidFill>
                  <a:srgbClr val="0000CD"/>
                </a:solidFill>
                <a:effectLst/>
                <a:latin typeface="Consolas" panose="020B0609020204030204" pitchFamily="49" charset="0"/>
              </a:rPr>
              <a:t>&gt;</a:t>
            </a:r>
            <a:r>
              <a:rPr b="0" dirty="0" sz="1100" i="0" lang="en-IN">
                <a:solidFill>
                  <a:srgbClr val="A52A2A"/>
                </a:solidFill>
                <a:effectLst/>
                <a:latin typeface="Consolas" panose="020B0609020204030204" pitchFamily="49" charset="0"/>
              </a:rPr>
              <a:t/>
            </a:r>
            <a:br>
              <a:rPr b="0" dirty="0" sz="1100" i="0" lang="en-IN">
                <a:solidFill>
                  <a:srgbClr val="A52A2A"/>
                </a:solidFill>
                <a:effectLst/>
                <a:latin typeface="Consolas" panose="020B0609020204030204" pitchFamily="49" charset="0"/>
              </a:rPr>
            </a:br>
            <a:r>
              <a:rPr b="0" dirty="0" sz="1100" i="0" lang="en-IN" err="1">
                <a:solidFill>
                  <a:srgbClr val="A52A2A"/>
                </a:solidFill>
                <a:effectLst/>
                <a:latin typeface="Consolas" panose="020B0609020204030204" pitchFamily="49" charset="0"/>
              </a:rPr>
              <a:t>img</a:t>
            </a:r>
            <a:r>
              <a:rPr b="0" dirty="0" sz="1100" i="0" lang="en-IN">
                <a:solidFill>
                  <a:srgbClr val="A52A2A"/>
                </a:solidFill>
                <a:effectLst/>
                <a:latin typeface="Consolas" panose="020B0609020204030204" pitchFamily="49" charset="0"/>
              </a:rPr>
              <a:t> </a:t>
            </a:r>
            <a:r>
              <a:rPr b="0" dirty="0" sz="1100" i="0" lang="en-IN">
                <a:solidFill>
                  <a:srgbClr val="000000"/>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a:r>
            <a:br>
              <a:rPr b="0" dirty="0" sz="1100" i="0" lang="en-IN">
                <a:solidFill>
                  <a:srgbClr val="FF0000"/>
                </a:solidFill>
                <a:effectLst/>
                <a:latin typeface="Consolas" panose="020B0609020204030204" pitchFamily="49" charset="0"/>
              </a:rPr>
            </a:br>
            <a:r>
              <a:rPr b="0" dirty="0" sz="1100" i="0" lang="en-IN">
                <a:solidFill>
                  <a:srgbClr val="FF0000"/>
                </a:solidFill>
                <a:effectLst/>
                <a:latin typeface="Consolas" panose="020B0609020204030204" pitchFamily="49" charset="0"/>
              </a:rPr>
              <a:t>  width</a:t>
            </a:r>
            <a:r>
              <a:rPr b="0" dirty="0" sz="1100" i="0" lang="en-IN">
                <a:solidFill>
                  <a:srgbClr val="000000"/>
                </a:solidFill>
                <a:effectLst/>
                <a:latin typeface="Consolas" panose="020B0609020204030204" pitchFamily="49" charset="0"/>
              </a:rPr>
              <a:t>:</a:t>
            </a:r>
            <a:r>
              <a:rPr b="0" dirty="0" sz="1100" i="0" lang="en-IN">
                <a:solidFill>
                  <a:srgbClr val="0000CD"/>
                </a:solidFill>
                <a:effectLst/>
                <a:latin typeface="Consolas" panose="020B0609020204030204" pitchFamily="49" charset="0"/>
              </a:rPr>
              <a:t> 100%</a:t>
            </a:r>
            <a:r>
              <a:rPr b="0" dirty="0" sz="1100" i="0" lang="en-IN">
                <a:solidFill>
                  <a:srgbClr val="000000"/>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a:r>
            <a:br>
              <a:rPr b="0" dirty="0" sz="1100" i="0" lang="en-IN">
                <a:solidFill>
                  <a:srgbClr val="FF0000"/>
                </a:solidFill>
                <a:effectLst/>
                <a:latin typeface="Consolas" panose="020B0609020204030204" pitchFamily="49" charset="0"/>
              </a:rPr>
            </a:br>
            <a:r>
              <a:rPr b="0" dirty="0" sz="1100" i="0" lang="en-IN">
                <a:solidFill>
                  <a:srgbClr val="000000"/>
                </a:solidFill>
                <a:effectLst/>
                <a:latin typeface="Consolas" panose="020B0609020204030204" pitchFamily="49" charset="0"/>
              </a:rPr>
              <a:t>}</a:t>
            </a:r>
            <a:r>
              <a:rPr b="0" dirty="0" sz="1100" i="0" lang="en-IN">
                <a:solidFill>
                  <a:srgbClr val="A52A2A"/>
                </a:solidFill>
                <a:effectLst/>
                <a:latin typeface="Consolas" panose="020B0609020204030204" pitchFamily="49" charset="0"/>
              </a:rPr>
              <a:t/>
            </a:r>
            <a:br>
              <a:rPr b="0" dirty="0" sz="1100" i="0" lang="en-IN">
                <a:solidFill>
                  <a:srgbClr val="A52A2A"/>
                </a:solidFill>
                <a:effectLst/>
                <a:latin typeface="Consolas" panose="020B0609020204030204" pitchFamily="49" charset="0"/>
              </a:rPr>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/style</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err="1">
                <a:solidFill>
                  <a:srgbClr val="A52A2A"/>
                </a:solidFill>
                <a:effectLst/>
                <a:latin typeface="Consolas" panose="020B0609020204030204" pitchFamily="49" charset="0"/>
              </a:rPr>
              <a:t>img</a:t>
            </a:r>
            <a:r>
              <a:rPr b="0" dirty="0" sz="1100" i="0" lang="en-IN">
                <a:solidFill>
                  <a:srgbClr val="FF0000"/>
                </a:solidFill>
                <a:effectLst/>
                <a:latin typeface="Consolas" panose="020B0609020204030204" pitchFamily="49" charset="0"/>
              </a:rPr>
              <a:t> </a:t>
            </a:r>
            <a:r>
              <a:rPr b="0" dirty="0" sz="1100" i="0" lang="en-IN" err="1">
                <a:solidFill>
                  <a:srgbClr val="FF0000"/>
                </a:solidFill>
                <a:effectLst/>
                <a:latin typeface="Consolas" panose="020B0609020204030204" pitchFamily="49" charset="0"/>
              </a:rPr>
              <a:t>src</a:t>
            </a:r>
            <a:r>
              <a:rPr b="0" dirty="0" sz="1100" i="0" lang="en-IN">
                <a:solidFill>
                  <a:srgbClr val="0000CD"/>
                </a:solidFill>
                <a:effectLst/>
                <a:latin typeface="Consolas" panose="020B0609020204030204" pitchFamily="49" charset="0"/>
              </a:rPr>
              <a:t>="html5.gif"</a:t>
            </a:r>
            <a:r>
              <a:rPr b="0" dirty="0" sz="1100" i="0" lang="en-IN">
                <a:solidFill>
                  <a:srgbClr val="FF0000"/>
                </a:solidFill>
                <a:effectLst/>
                <a:latin typeface="Consolas" panose="020B0609020204030204" pitchFamily="49" charset="0"/>
              </a:rPr>
              <a:t> alt</a:t>
            </a:r>
            <a:r>
              <a:rPr b="0" dirty="0" sz="1100" i="0" lang="en-IN">
                <a:solidFill>
                  <a:srgbClr val="0000CD"/>
                </a:solidFill>
                <a:effectLst/>
                <a:latin typeface="Consolas" panose="020B0609020204030204" pitchFamily="49" charset="0"/>
              </a:rPr>
              <a:t>="HTML5 Icon"</a:t>
            </a:r>
            <a:r>
              <a:rPr b="0" dirty="0" sz="1100" i="0" lang="en-IN">
                <a:solidFill>
                  <a:srgbClr val="FF0000"/>
                </a:solidFill>
                <a:effectLst/>
                <a:latin typeface="Consolas" panose="020B0609020204030204" pitchFamily="49" charset="0"/>
              </a:rPr>
              <a:t> width</a:t>
            </a:r>
            <a:r>
              <a:rPr b="0" dirty="0" sz="1100" i="0" lang="en-IN">
                <a:solidFill>
                  <a:srgbClr val="0000CD"/>
                </a:solidFill>
                <a:effectLst/>
                <a:latin typeface="Consolas" panose="020B0609020204030204" pitchFamily="49" charset="0"/>
              </a:rPr>
              <a:t>="128"</a:t>
            </a:r>
            <a:r>
              <a:rPr b="0" dirty="0" sz="1100" i="0" lang="en-IN">
                <a:solidFill>
                  <a:srgbClr val="FF0000"/>
                </a:solidFill>
                <a:effectLst/>
                <a:latin typeface="Consolas" panose="020B0609020204030204" pitchFamily="49" charset="0"/>
              </a:rPr>
              <a:t> height</a:t>
            </a:r>
            <a:r>
              <a:rPr b="0" dirty="0" sz="1100" i="0" lang="en-IN">
                <a:solidFill>
                  <a:srgbClr val="0000CD"/>
                </a:solidFill>
                <a:effectLst/>
                <a:latin typeface="Consolas" panose="020B0609020204030204" pitchFamily="49" charset="0"/>
              </a:rPr>
              <a:t>="128"&gt;</a:t>
            </a:r>
            <a:r>
              <a:rPr dirty="0" sz="1100" lang="en-IN"/>
              <a:t/>
            </a:r>
            <a:br>
              <a:rPr dirty="0" sz="1100" lang="en-IN"/>
            </a:b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err="1">
                <a:solidFill>
                  <a:srgbClr val="A52A2A"/>
                </a:solidFill>
                <a:effectLst/>
                <a:latin typeface="Consolas" panose="020B0609020204030204" pitchFamily="49" charset="0"/>
              </a:rPr>
              <a:t>img</a:t>
            </a:r>
            <a:r>
              <a:rPr b="0" dirty="0" sz="1100" i="0" lang="en-IN">
                <a:solidFill>
                  <a:srgbClr val="FF0000"/>
                </a:solidFill>
                <a:effectLst/>
                <a:latin typeface="Consolas" panose="020B0609020204030204" pitchFamily="49" charset="0"/>
              </a:rPr>
              <a:t> </a:t>
            </a:r>
            <a:r>
              <a:rPr b="0" dirty="0" sz="1100" i="0" lang="en-IN" err="1">
                <a:solidFill>
                  <a:srgbClr val="FF0000"/>
                </a:solidFill>
                <a:effectLst/>
                <a:latin typeface="Consolas" panose="020B0609020204030204" pitchFamily="49" charset="0"/>
              </a:rPr>
              <a:t>src</a:t>
            </a:r>
            <a:r>
              <a:rPr b="0" dirty="0" sz="1100" i="0" lang="en-IN">
                <a:solidFill>
                  <a:srgbClr val="0000CD"/>
                </a:solidFill>
                <a:effectLst/>
                <a:latin typeface="Consolas" panose="020B0609020204030204" pitchFamily="49" charset="0"/>
              </a:rPr>
              <a:t>="html5.gif"</a:t>
            </a:r>
            <a:r>
              <a:rPr b="0" dirty="0" sz="1100" i="0" lang="en-IN">
                <a:solidFill>
                  <a:srgbClr val="FF0000"/>
                </a:solidFill>
                <a:effectLst/>
                <a:latin typeface="Consolas" panose="020B0609020204030204" pitchFamily="49" charset="0"/>
              </a:rPr>
              <a:t> alt</a:t>
            </a:r>
            <a:r>
              <a:rPr b="0" dirty="0" sz="1100" i="0" lang="en-IN">
                <a:solidFill>
                  <a:srgbClr val="0000CD"/>
                </a:solidFill>
                <a:effectLst/>
                <a:latin typeface="Consolas" panose="020B0609020204030204" pitchFamily="49" charset="0"/>
              </a:rPr>
              <a:t>="HTML5 Icon"</a:t>
            </a:r>
            <a:r>
              <a:rPr b="0" dirty="0" sz="1100" i="0" lang="en-IN">
                <a:solidFill>
                  <a:srgbClr val="FF0000"/>
                </a:solidFill>
                <a:effectLst/>
                <a:latin typeface="Consolas" panose="020B0609020204030204" pitchFamily="49" charset="0"/>
              </a:rPr>
              <a:t> style</a:t>
            </a:r>
            <a:r>
              <a:rPr b="0" dirty="0" sz="1100" i="0" lang="en-IN">
                <a:solidFill>
                  <a:srgbClr val="0000CD"/>
                </a:solidFill>
                <a:effectLst/>
                <a:latin typeface="Consolas" panose="020B0609020204030204" pitchFamily="49" charset="0"/>
              </a:rPr>
              <a:t>="width:128px;height:128px;"&gt;</a:t>
            </a:r>
            <a:r>
              <a:rPr dirty="0" sz="1100" lang="en-IN"/>
              <a:t/>
            </a:r>
            <a:br>
              <a:rPr dirty="0" sz="1100" lang="en-IN"/>
            </a:b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endParaRPr dirty="0" sz="1100" lang="en-IN"/>
          </a:p>
        </p:txBody>
      </p:sp>
      <p:sp>
        <p:nvSpPr>
          <p:cNvPr id="1049533" name="TextBox 7"/>
          <p:cNvSpPr txBox="1"/>
          <p:nvPr/>
        </p:nvSpPr>
        <p:spPr>
          <a:xfrm>
            <a:off x="6480699" y="1869009"/>
            <a:ext cx="5637376" cy="1393843"/>
          </a:xfrm>
          <a:prstGeom prst="rect"/>
          <a:noFill/>
        </p:spPr>
        <p:txBody>
          <a:bodyPr wrap="square">
            <a:spAutoFit/>
          </a:bodyPr>
          <a:p>
            <a:pPr indent="-171450" marL="171450">
              <a:lnSpc>
                <a:spcPct val="25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The width, height, and style attributes are all valid in HTML.</a:t>
            </a:r>
          </a:p>
          <a:p>
            <a:pPr indent="-171450" marL="171450">
              <a:lnSpc>
                <a:spcPct val="25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Using the style attribute is always preferable.</a:t>
            </a:r>
          </a:p>
          <a:p>
            <a:pPr indent="-171450" marL="171450">
              <a:lnSpc>
                <a:spcPct val="25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 It prevents styles sheets from changing the size of images</a:t>
            </a:r>
            <a:endParaRPr dirty="0" sz="1200" lang="en-IN">
              <a:latin typeface="Verdana" panose="020B0604030504040204" pitchFamily="34" charset="0"/>
              <a:ea typeface="Verdana" panose="020B0604030504040204" pitchFamily="34"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533">
                                            <p:txEl>
                                              <p:pRg st="0" end="0"/>
                                            </p:txEl>
                                          </p:spTgt>
                                        </p:tgtEl>
                                        <p:attrNameLst>
                                          <p:attrName>style.visibility</p:attrName>
                                        </p:attrNameLst>
                                      </p:cBhvr>
                                      <p:to>
                                        <p:strVal val="visible"/>
                                      </p:to>
                                    </p:set>
                                    <p:anim calcmode="lin" valueType="num">
                                      <p:cBhvr additive="base">
                                        <p:cTn dur="500" fill="hold" id="7"/>
                                        <p:tgtEl>
                                          <p:spTgt spid="104953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5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533">
                                            <p:txEl>
                                              <p:pRg st="1" end="1"/>
                                            </p:txEl>
                                          </p:spTgt>
                                        </p:tgtEl>
                                        <p:attrNameLst>
                                          <p:attrName>style.visibility</p:attrName>
                                        </p:attrNameLst>
                                      </p:cBhvr>
                                      <p:to>
                                        <p:strVal val="visible"/>
                                      </p:to>
                                    </p:set>
                                    <p:anim calcmode="lin" valueType="num">
                                      <p:cBhvr additive="base">
                                        <p:cTn dur="500" fill="hold" id="13"/>
                                        <p:tgtEl>
                                          <p:spTgt spid="104953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53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533">
                                            <p:txEl>
                                              <p:pRg st="2" end="2"/>
                                            </p:txEl>
                                          </p:spTgt>
                                        </p:tgtEl>
                                        <p:attrNameLst>
                                          <p:attrName>style.visibility</p:attrName>
                                        </p:attrNameLst>
                                      </p:cBhvr>
                                      <p:to>
                                        <p:strVal val="visible"/>
                                      </p:to>
                                    </p:set>
                                    <p:anim calcmode="lin" valueType="num">
                                      <p:cBhvr additive="base">
                                        <p:cTn dur="500" fill="hold" id="19"/>
                                        <p:tgtEl>
                                          <p:spTgt spid="104953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53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3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504" name=""/>
        <p:cNvGrpSpPr/>
        <p:nvPr/>
      </p:nvGrpSpPr>
      <p:grpSpPr>
        <a:xfrm>
          <a:off x="0" y="0"/>
          <a:ext cx="0" cy="0"/>
          <a:chOff x="0" y="0"/>
          <a:chExt cx="0" cy="0"/>
        </a:xfrm>
      </p:grpSpPr>
      <p:sp>
        <p:nvSpPr>
          <p:cNvPr id="1049534" name="Title 1"/>
          <p:cNvSpPr>
            <a:spLocks noGrp="1"/>
          </p:cNvSpPr>
          <p:nvPr>
            <p:ph type="title"/>
          </p:nvPr>
        </p:nvSpPr>
        <p:spPr>
          <a:xfrm>
            <a:off x="1131277" y="113312"/>
            <a:ext cx="4734017" cy="810307"/>
          </a:xfrm>
        </p:spPr>
        <p:txBody>
          <a:bodyPr>
            <a:normAutofit fontScale="90000"/>
          </a:bodyPr>
          <a:p>
            <a:r>
              <a:rPr b="1" cap="none" dirty="0" sz="3200" lang="en-US">
                <a:solidFill>
                  <a:srgbClr val="FF0000"/>
                </a:solidFill>
              </a:rPr>
              <a:t>HTML Images</a:t>
            </a:r>
            <a:endParaRPr b="1" cap="none" dirty="0" sz="3200" lang="en-IN">
              <a:solidFill>
                <a:srgbClr val="FF0000"/>
              </a:solidFill>
            </a:endParaRPr>
          </a:p>
        </p:txBody>
      </p:sp>
      <p:sp>
        <p:nvSpPr>
          <p:cNvPr id="1049535" name="Content Placeholder 2"/>
          <p:cNvSpPr>
            <a:spLocks noGrp="1"/>
          </p:cNvSpPr>
          <p:nvPr>
            <p:ph idx="1"/>
          </p:nvPr>
        </p:nvSpPr>
        <p:spPr>
          <a:xfrm>
            <a:off x="286989" y="949911"/>
            <a:ext cx="6193710" cy="5779363"/>
          </a:xfrm>
          <a:solidFill>
            <a:schemeClr val="accent1">
              <a:lumMod val="40000"/>
              <a:lumOff val="60000"/>
            </a:schemeClr>
          </a:solidFill>
        </p:spPr>
        <p:txBody>
          <a:bodyPr>
            <a:normAutofit/>
          </a:bodyPr>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!DOCTYPE</a:t>
            </a:r>
            <a:r>
              <a:rPr b="0" dirty="0" sz="1100" i="0" lang="en-IN">
                <a:solidFill>
                  <a:srgbClr val="FF0000"/>
                </a:solidFill>
                <a:effectLst/>
                <a:latin typeface="Consolas" panose="020B0609020204030204" pitchFamily="49" charset="0"/>
              </a:rPr>
              <a:t> 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style</a:t>
            </a:r>
            <a:r>
              <a:rPr b="0" dirty="0" sz="1100" i="0" lang="en-IN">
                <a:solidFill>
                  <a:srgbClr val="0000CD"/>
                </a:solidFill>
                <a:effectLst/>
                <a:latin typeface="Consolas" panose="020B0609020204030204" pitchFamily="49" charset="0"/>
              </a:rPr>
              <a:t>&gt;</a:t>
            </a:r>
            <a:r>
              <a:rPr b="0" dirty="0" sz="1100" i="0" lang="en-IN">
                <a:solidFill>
                  <a:srgbClr val="A52A2A"/>
                </a:solidFill>
                <a:effectLst/>
                <a:latin typeface="Consolas" panose="020B0609020204030204" pitchFamily="49" charset="0"/>
              </a:rPr>
              <a:t/>
            </a:r>
            <a:br>
              <a:rPr b="0" dirty="0" sz="1100" i="0" lang="en-IN">
                <a:solidFill>
                  <a:srgbClr val="A52A2A"/>
                </a:solidFill>
                <a:effectLst/>
                <a:latin typeface="Consolas" panose="020B0609020204030204" pitchFamily="49" charset="0"/>
              </a:rPr>
            </a:br>
            <a:r>
              <a:rPr b="0" dirty="0" sz="1100" i="0" lang="en-IN" err="1">
                <a:solidFill>
                  <a:srgbClr val="A52A2A"/>
                </a:solidFill>
                <a:effectLst/>
                <a:latin typeface="Consolas" panose="020B0609020204030204" pitchFamily="49" charset="0"/>
              </a:rPr>
              <a:t>img</a:t>
            </a:r>
            <a:r>
              <a:rPr b="0" dirty="0" sz="1100" i="0" lang="en-IN">
                <a:solidFill>
                  <a:srgbClr val="A52A2A"/>
                </a:solidFill>
                <a:effectLst/>
                <a:latin typeface="Consolas" panose="020B0609020204030204" pitchFamily="49" charset="0"/>
              </a:rPr>
              <a:t> </a:t>
            </a:r>
            <a:r>
              <a:rPr b="0" dirty="0" sz="1100" i="0" lang="en-IN">
                <a:solidFill>
                  <a:srgbClr val="000000"/>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a:r>
            <a:br>
              <a:rPr b="0" dirty="0" sz="1100" i="0" lang="en-IN">
                <a:solidFill>
                  <a:srgbClr val="FF0000"/>
                </a:solidFill>
                <a:effectLst/>
                <a:latin typeface="Consolas" panose="020B0609020204030204" pitchFamily="49" charset="0"/>
              </a:rPr>
            </a:br>
            <a:r>
              <a:rPr b="0" dirty="0" sz="1100" i="0" lang="en-IN">
                <a:solidFill>
                  <a:srgbClr val="FF0000"/>
                </a:solidFill>
                <a:effectLst/>
                <a:latin typeface="Consolas" panose="020B0609020204030204" pitchFamily="49" charset="0"/>
              </a:rPr>
              <a:t>  width</a:t>
            </a:r>
            <a:r>
              <a:rPr b="0" dirty="0" sz="1100" i="0" lang="en-IN">
                <a:solidFill>
                  <a:srgbClr val="000000"/>
                </a:solidFill>
                <a:effectLst/>
                <a:latin typeface="Consolas" panose="020B0609020204030204" pitchFamily="49" charset="0"/>
              </a:rPr>
              <a:t>:</a:t>
            </a:r>
            <a:r>
              <a:rPr b="0" dirty="0" sz="1100" i="0" lang="en-IN">
                <a:solidFill>
                  <a:srgbClr val="0000CD"/>
                </a:solidFill>
                <a:effectLst/>
                <a:latin typeface="Consolas" panose="020B0609020204030204" pitchFamily="49" charset="0"/>
              </a:rPr>
              <a:t> 100%</a:t>
            </a:r>
            <a:r>
              <a:rPr b="0" dirty="0" sz="1100" i="0" lang="en-IN">
                <a:solidFill>
                  <a:srgbClr val="000000"/>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a:r>
            <a:br>
              <a:rPr b="0" dirty="0" sz="1100" i="0" lang="en-IN">
                <a:solidFill>
                  <a:srgbClr val="FF0000"/>
                </a:solidFill>
                <a:effectLst/>
                <a:latin typeface="Consolas" panose="020B0609020204030204" pitchFamily="49" charset="0"/>
              </a:rPr>
            </a:br>
            <a:r>
              <a:rPr b="0" dirty="0" sz="1100" i="0" lang="en-IN">
                <a:solidFill>
                  <a:srgbClr val="000000"/>
                </a:solidFill>
                <a:effectLst/>
                <a:latin typeface="Consolas" panose="020B0609020204030204" pitchFamily="49" charset="0"/>
              </a:rPr>
              <a:t>}</a:t>
            </a:r>
            <a:r>
              <a:rPr b="0" dirty="0" sz="1100" i="0" lang="en-IN">
                <a:solidFill>
                  <a:srgbClr val="A52A2A"/>
                </a:solidFill>
                <a:effectLst/>
                <a:latin typeface="Consolas" panose="020B0609020204030204" pitchFamily="49" charset="0"/>
              </a:rPr>
              <a:t/>
            </a:r>
            <a:br>
              <a:rPr b="0" dirty="0" sz="1100" i="0" lang="en-IN">
                <a:solidFill>
                  <a:srgbClr val="A52A2A"/>
                </a:solidFill>
                <a:effectLst/>
                <a:latin typeface="Consolas" panose="020B0609020204030204" pitchFamily="49" charset="0"/>
              </a:rPr>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/style</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err="1">
                <a:solidFill>
                  <a:srgbClr val="A52A2A"/>
                </a:solidFill>
                <a:effectLst/>
                <a:latin typeface="Consolas" panose="020B0609020204030204" pitchFamily="49" charset="0"/>
              </a:rPr>
              <a:t>img</a:t>
            </a:r>
            <a:r>
              <a:rPr b="0" dirty="0" sz="1100" i="0" lang="en-IN">
                <a:solidFill>
                  <a:srgbClr val="FF0000"/>
                </a:solidFill>
                <a:effectLst/>
                <a:latin typeface="Consolas" panose="020B0609020204030204" pitchFamily="49" charset="0"/>
              </a:rPr>
              <a:t> </a:t>
            </a:r>
            <a:r>
              <a:rPr b="0" dirty="0" sz="1100" i="0" lang="en-IN" err="1">
                <a:solidFill>
                  <a:srgbClr val="FF0000"/>
                </a:solidFill>
                <a:effectLst/>
                <a:latin typeface="Consolas" panose="020B0609020204030204" pitchFamily="49" charset="0"/>
              </a:rPr>
              <a:t>src</a:t>
            </a:r>
            <a:r>
              <a:rPr b="0" dirty="0" sz="1100" i="0" lang="en-IN">
                <a:solidFill>
                  <a:srgbClr val="0000CD"/>
                </a:solidFill>
                <a:effectLst/>
                <a:latin typeface="Consolas" panose="020B0609020204030204" pitchFamily="49" charset="0"/>
              </a:rPr>
              <a:t>="html5.gif"</a:t>
            </a:r>
            <a:r>
              <a:rPr b="0" dirty="0" sz="1100" i="0" lang="en-IN">
                <a:solidFill>
                  <a:srgbClr val="FF0000"/>
                </a:solidFill>
                <a:effectLst/>
                <a:latin typeface="Consolas" panose="020B0609020204030204" pitchFamily="49" charset="0"/>
              </a:rPr>
              <a:t> alt</a:t>
            </a:r>
            <a:r>
              <a:rPr b="0" dirty="0" sz="1100" i="0" lang="en-IN">
                <a:solidFill>
                  <a:srgbClr val="0000CD"/>
                </a:solidFill>
                <a:effectLst/>
                <a:latin typeface="Consolas" panose="020B0609020204030204" pitchFamily="49" charset="0"/>
              </a:rPr>
              <a:t>="HTML5 Icon"</a:t>
            </a:r>
            <a:r>
              <a:rPr b="0" dirty="0" sz="1100" i="0" lang="en-IN">
                <a:solidFill>
                  <a:srgbClr val="FF0000"/>
                </a:solidFill>
                <a:effectLst/>
                <a:latin typeface="Consolas" panose="020B0609020204030204" pitchFamily="49" charset="0"/>
              </a:rPr>
              <a:t> width</a:t>
            </a:r>
            <a:r>
              <a:rPr b="0" dirty="0" sz="1100" i="0" lang="en-IN">
                <a:solidFill>
                  <a:srgbClr val="0000CD"/>
                </a:solidFill>
                <a:effectLst/>
                <a:latin typeface="Consolas" panose="020B0609020204030204" pitchFamily="49" charset="0"/>
              </a:rPr>
              <a:t>="128"</a:t>
            </a:r>
            <a:r>
              <a:rPr b="0" dirty="0" sz="1100" i="0" lang="en-IN">
                <a:solidFill>
                  <a:srgbClr val="FF0000"/>
                </a:solidFill>
                <a:effectLst/>
                <a:latin typeface="Consolas" panose="020B0609020204030204" pitchFamily="49" charset="0"/>
              </a:rPr>
              <a:t> height</a:t>
            </a:r>
            <a:r>
              <a:rPr b="0" dirty="0" sz="1100" i="0" lang="en-IN">
                <a:solidFill>
                  <a:srgbClr val="0000CD"/>
                </a:solidFill>
                <a:effectLst/>
                <a:latin typeface="Consolas" panose="020B0609020204030204" pitchFamily="49" charset="0"/>
              </a:rPr>
              <a:t>="128"&gt;</a:t>
            </a:r>
            <a:r>
              <a:rPr dirty="0" sz="1100" lang="en-IN"/>
              <a:t/>
            </a:r>
            <a:br>
              <a:rPr dirty="0" sz="1100" lang="en-IN"/>
            </a:b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err="1">
                <a:solidFill>
                  <a:srgbClr val="A52A2A"/>
                </a:solidFill>
                <a:effectLst/>
                <a:latin typeface="Consolas" panose="020B0609020204030204" pitchFamily="49" charset="0"/>
              </a:rPr>
              <a:t>img</a:t>
            </a:r>
            <a:r>
              <a:rPr b="0" dirty="0" sz="1100" i="0" lang="en-IN">
                <a:solidFill>
                  <a:srgbClr val="FF0000"/>
                </a:solidFill>
                <a:effectLst/>
                <a:latin typeface="Consolas" panose="020B0609020204030204" pitchFamily="49" charset="0"/>
              </a:rPr>
              <a:t> </a:t>
            </a:r>
            <a:r>
              <a:rPr b="0" dirty="0" sz="1100" i="0" lang="en-IN" err="1">
                <a:solidFill>
                  <a:srgbClr val="FF0000"/>
                </a:solidFill>
                <a:effectLst/>
                <a:latin typeface="Consolas" panose="020B0609020204030204" pitchFamily="49" charset="0"/>
              </a:rPr>
              <a:t>src</a:t>
            </a:r>
            <a:r>
              <a:rPr b="0" dirty="0" sz="1100" i="0" lang="en-IN">
                <a:solidFill>
                  <a:srgbClr val="0000CD"/>
                </a:solidFill>
                <a:effectLst/>
                <a:latin typeface="Consolas" panose="020B0609020204030204" pitchFamily="49" charset="0"/>
              </a:rPr>
              <a:t>="html5.gif"</a:t>
            </a:r>
            <a:r>
              <a:rPr b="0" dirty="0" sz="1100" i="0" lang="en-IN">
                <a:solidFill>
                  <a:srgbClr val="FF0000"/>
                </a:solidFill>
                <a:effectLst/>
                <a:latin typeface="Consolas" panose="020B0609020204030204" pitchFamily="49" charset="0"/>
              </a:rPr>
              <a:t> alt</a:t>
            </a:r>
            <a:r>
              <a:rPr b="0" dirty="0" sz="1100" i="0" lang="en-IN">
                <a:solidFill>
                  <a:srgbClr val="0000CD"/>
                </a:solidFill>
                <a:effectLst/>
                <a:latin typeface="Consolas" panose="020B0609020204030204" pitchFamily="49" charset="0"/>
              </a:rPr>
              <a:t>="HTML5 Icon"</a:t>
            </a:r>
            <a:r>
              <a:rPr b="0" dirty="0" sz="1100" i="0" lang="en-IN">
                <a:solidFill>
                  <a:srgbClr val="FF0000"/>
                </a:solidFill>
                <a:effectLst/>
                <a:latin typeface="Consolas" panose="020B0609020204030204" pitchFamily="49" charset="0"/>
              </a:rPr>
              <a:t> style</a:t>
            </a:r>
            <a:r>
              <a:rPr b="0" dirty="0" sz="1100" i="0" lang="en-IN">
                <a:solidFill>
                  <a:srgbClr val="0000CD"/>
                </a:solidFill>
                <a:effectLst/>
                <a:latin typeface="Consolas" panose="020B0609020204030204" pitchFamily="49" charset="0"/>
              </a:rPr>
              <a:t>="width:128px;height:128px;"&gt;</a:t>
            </a:r>
            <a:r>
              <a:rPr dirty="0" sz="1100" lang="en-IN"/>
              <a:t/>
            </a:r>
            <a:br>
              <a:rPr dirty="0" sz="1100" lang="en-IN"/>
            </a:b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endParaRPr dirty="0" sz="1100" lang="en-IN"/>
          </a:p>
        </p:txBody>
      </p:sp>
      <p:pic>
        <p:nvPicPr>
          <p:cNvPr id="2097182" name="Picture 4"/>
          <p:cNvPicPr>
            <a:picLocks noChangeAspect="1"/>
          </p:cNvPicPr>
          <p:nvPr/>
        </p:nvPicPr>
        <p:blipFill rotWithShape="1">
          <a:blip xmlns:r="http://schemas.openxmlformats.org/officeDocument/2006/relationships" r:embed="rId1"/>
          <a:srcRect l="16966" t="1877" r="50000" b="4387"/>
          <a:stretch>
            <a:fillRect/>
          </a:stretch>
        </p:blipFill>
        <p:spPr>
          <a:xfrm>
            <a:off x="7474998" y="214803"/>
            <a:ext cx="4027504" cy="6428393"/>
          </a:xfrm>
          <a:prstGeom prst="rect"/>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505" name=""/>
        <p:cNvGrpSpPr/>
        <p:nvPr/>
      </p:nvGrpSpPr>
      <p:grpSpPr>
        <a:xfrm>
          <a:off x="0" y="0"/>
          <a:ext cx="0" cy="0"/>
          <a:chOff x="0" y="0"/>
          <a:chExt cx="0" cy="0"/>
        </a:xfrm>
      </p:grpSpPr>
      <p:sp>
        <p:nvSpPr>
          <p:cNvPr id="1049536" name="Title 1"/>
          <p:cNvSpPr>
            <a:spLocks noGrp="1"/>
          </p:cNvSpPr>
          <p:nvPr>
            <p:ph type="title"/>
          </p:nvPr>
        </p:nvSpPr>
        <p:spPr>
          <a:xfrm>
            <a:off x="1141413" y="256568"/>
            <a:ext cx="9905998" cy="924162"/>
          </a:xfrm>
        </p:spPr>
        <p:txBody>
          <a:bodyPr>
            <a:normAutofit/>
          </a:bodyPr>
          <a:p>
            <a:r>
              <a:rPr cap="none" dirty="0" lang="en-US">
                <a:solidFill>
                  <a:srgbClr val="FF0000"/>
                </a:solidFill>
              </a:rPr>
              <a:t>HTML Forms</a:t>
            </a:r>
            <a:endParaRPr cap="none" dirty="0" lang="en-IN">
              <a:solidFill>
                <a:srgbClr val="FF0000"/>
              </a:solidFill>
            </a:endParaRPr>
          </a:p>
        </p:txBody>
      </p:sp>
      <p:sp>
        <p:nvSpPr>
          <p:cNvPr id="1049537" name="Content Placeholder 2"/>
          <p:cNvSpPr>
            <a:spLocks noGrp="1"/>
          </p:cNvSpPr>
          <p:nvPr>
            <p:ph idx="1"/>
          </p:nvPr>
        </p:nvSpPr>
        <p:spPr>
          <a:xfrm>
            <a:off x="1141413" y="1459636"/>
            <a:ext cx="9905999" cy="4941163"/>
          </a:xfrm>
        </p:spPr>
        <p:txBody>
          <a:bodyPr>
            <a:normAutofit/>
          </a:bodyPr>
          <a:p>
            <a:pPr>
              <a:lnSpc>
                <a:spcPct val="150000"/>
              </a:lnSpc>
            </a:pPr>
            <a:r>
              <a:rPr dirty="0" sz="1300" lang="en-US">
                <a:solidFill>
                  <a:schemeClr val="tx2">
                    <a:lumMod val="50000"/>
                  </a:schemeClr>
                </a:solidFill>
                <a:latin typeface="Verdana" panose="020B0604030504040204" pitchFamily="34" charset="0"/>
                <a:ea typeface="Verdana" panose="020B0604030504040204" pitchFamily="34" charset="0"/>
              </a:rPr>
              <a:t>An HTML form is used to collect user input. </a:t>
            </a:r>
          </a:p>
          <a:p>
            <a:pPr>
              <a:lnSpc>
                <a:spcPct val="150000"/>
              </a:lnSpc>
            </a:pPr>
            <a:r>
              <a:rPr dirty="0" sz="1300" lang="en-US">
                <a:solidFill>
                  <a:schemeClr val="tx2">
                    <a:lumMod val="50000"/>
                  </a:schemeClr>
                </a:solidFill>
                <a:latin typeface="Verdana" panose="020B0604030504040204" pitchFamily="34" charset="0"/>
                <a:ea typeface="Verdana" panose="020B0604030504040204" pitchFamily="34" charset="0"/>
              </a:rPr>
              <a:t>The user input is most often sent to a server for processing.</a:t>
            </a:r>
          </a:p>
          <a:p>
            <a:pPr indent="0" marL="0">
              <a:lnSpc>
                <a:spcPct val="150000"/>
              </a:lnSpc>
              <a:buNone/>
            </a:pPr>
            <a:endParaRPr dirty="0" sz="1300" lang="en-US">
              <a:solidFill>
                <a:schemeClr val="tx2">
                  <a:lumMod val="50000"/>
                </a:schemeClr>
              </a:solidFill>
              <a:latin typeface="Verdana" panose="020B0604030504040204" pitchFamily="34" charset="0"/>
              <a:ea typeface="Verdana" panose="020B0604030504040204" pitchFamily="34" charset="0"/>
            </a:endParaRPr>
          </a:p>
          <a:p>
            <a:pPr indent="0" marL="0">
              <a:lnSpc>
                <a:spcPct val="150000"/>
              </a:lnSpc>
              <a:buNone/>
            </a:pPr>
            <a:r>
              <a:rPr dirty="0" sz="1300" lang="en-US">
                <a:solidFill>
                  <a:schemeClr val="tx2">
                    <a:lumMod val="50000"/>
                  </a:schemeClr>
                </a:solidFill>
                <a:latin typeface="Verdana" panose="020B0604030504040204" pitchFamily="34" charset="0"/>
                <a:ea typeface="Verdana" panose="020B0604030504040204" pitchFamily="34" charset="0"/>
              </a:rPr>
              <a:t>The &lt;form&gt; Element</a:t>
            </a:r>
          </a:p>
          <a:p>
            <a:pPr>
              <a:lnSpc>
                <a:spcPct val="150000"/>
              </a:lnSpc>
            </a:pPr>
            <a:r>
              <a:rPr dirty="0" sz="1300" lang="en-US">
                <a:solidFill>
                  <a:schemeClr val="tx2">
                    <a:lumMod val="50000"/>
                  </a:schemeClr>
                </a:solidFill>
                <a:latin typeface="Verdana" panose="020B0604030504040204" pitchFamily="34" charset="0"/>
                <a:ea typeface="Verdana" panose="020B0604030504040204" pitchFamily="34" charset="0"/>
              </a:rPr>
              <a:t>The HTML &lt;form&gt; element is used to create an HTML form for user input:</a:t>
            </a:r>
          </a:p>
          <a:p>
            <a:pPr indent="0" marL="0">
              <a:lnSpc>
                <a:spcPct val="150000"/>
              </a:lnSpc>
              <a:buNone/>
            </a:pPr>
            <a:r>
              <a:rPr dirty="0" sz="1300" lang="en-US">
                <a:solidFill>
                  <a:schemeClr val="tx2">
                    <a:lumMod val="50000"/>
                  </a:schemeClr>
                </a:solidFill>
                <a:latin typeface="Verdana" panose="020B0604030504040204" pitchFamily="34" charset="0"/>
                <a:ea typeface="Verdana" panose="020B0604030504040204" pitchFamily="34" charset="0"/>
              </a:rPr>
              <a:t>	</a:t>
            </a:r>
            <a:r>
              <a:rPr b="1" dirty="0" sz="1300" lang="en-US">
                <a:solidFill>
                  <a:schemeClr val="tx2">
                    <a:lumMod val="50000"/>
                  </a:schemeClr>
                </a:solidFill>
                <a:latin typeface="Verdana" panose="020B0604030504040204" pitchFamily="34" charset="0"/>
                <a:ea typeface="Verdana" panose="020B0604030504040204" pitchFamily="34" charset="0"/>
              </a:rPr>
              <a:t>&lt;form&gt;</a:t>
            </a:r>
          </a:p>
          <a:p>
            <a:pPr indent="0" marL="0">
              <a:lnSpc>
                <a:spcPct val="150000"/>
              </a:lnSpc>
              <a:buNone/>
            </a:pPr>
            <a:r>
              <a:rPr b="1" dirty="0" sz="1300" lang="en-US">
                <a:solidFill>
                  <a:schemeClr val="tx2">
                    <a:lumMod val="50000"/>
                  </a:schemeClr>
                </a:solidFill>
                <a:latin typeface="Verdana" panose="020B0604030504040204" pitchFamily="34" charset="0"/>
                <a:ea typeface="Verdana" panose="020B0604030504040204" pitchFamily="34" charset="0"/>
              </a:rPr>
              <a:t>	. . . </a:t>
            </a:r>
          </a:p>
          <a:p>
            <a:pPr indent="0" marL="0">
              <a:lnSpc>
                <a:spcPct val="150000"/>
              </a:lnSpc>
              <a:buNone/>
            </a:pPr>
            <a:r>
              <a:rPr b="1" dirty="0" sz="1300" lang="en-US">
                <a:solidFill>
                  <a:schemeClr val="tx2">
                    <a:lumMod val="50000"/>
                  </a:schemeClr>
                </a:solidFill>
                <a:latin typeface="Verdana" panose="020B0604030504040204" pitchFamily="34" charset="0"/>
                <a:ea typeface="Verdana" panose="020B0604030504040204" pitchFamily="34" charset="0"/>
              </a:rPr>
              <a:t>	form elements</a:t>
            </a:r>
          </a:p>
          <a:p>
            <a:pPr indent="0" marL="0">
              <a:lnSpc>
                <a:spcPct val="150000"/>
              </a:lnSpc>
              <a:buNone/>
            </a:pPr>
            <a:r>
              <a:rPr b="1" dirty="0" sz="1300" lang="en-US">
                <a:solidFill>
                  <a:schemeClr val="tx2">
                    <a:lumMod val="50000"/>
                  </a:schemeClr>
                </a:solidFill>
                <a:latin typeface="Verdana" panose="020B0604030504040204" pitchFamily="34" charset="0"/>
                <a:ea typeface="Verdana" panose="020B0604030504040204" pitchFamily="34" charset="0"/>
              </a:rPr>
              <a:t>	. . .</a:t>
            </a:r>
          </a:p>
          <a:p>
            <a:pPr indent="0" marL="0">
              <a:lnSpc>
                <a:spcPct val="150000"/>
              </a:lnSpc>
              <a:buNone/>
            </a:pPr>
            <a:r>
              <a:rPr b="1" dirty="0" sz="1300" lang="en-US">
                <a:solidFill>
                  <a:schemeClr val="tx2">
                    <a:lumMod val="50000"/>
                  </a:schemeClr>
                </a:solidFill>
                <a:latin typeface="Verdana" panose="020B0604030504040204" pitchFamily="34" charset="0"/>
                <a:ea typeface="Verdana" panose="020B0604030504040204" pitchFamily="34" charset="0"/>
              </a:rPr>
              <a:t>	&lt;/form&gt;</a:t>
            </a:r>
          </a:p>
          <a:p>
            <a:pPr>
              <a:lnSpc>
                <a:spcPct val="150000"/>
              </a:lnSpc>
            </a:pPr>
            <a:r>
              <a:rPr dirty="0" sz="1300" lang="en-US">
                <a:solidFill>
                  <a:schemeClr val="tx2">
                    <a:lumMod val="50000"/>
                  </a:schemeClr>
                </a:solidFill>
                <a:latin typeface="Verdana" panose="020B0604030504040204" pitchFamily="34" charset="0"/>
                <a:ea typeface="Verdana" panose="020B0604030504040204" pitchFamily="34" charset="0"/>
              </a:rPr>
              <a:t>The &lt;form&gt; element is a container for different types of input elements, such as: text fields, checkboxes, radio buttons, submit buttons, etc.</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537">
                                            <p:txEl>
                                              <p:pRg st="0" end="0"/>
                                            </p:txEl>
                                          </p:spTgt>
                                        </p:tgtEl>
                                        <p:attrNameLst>
                                          <p:attrName>style.visibility</p:attrName>
                                        </p:attrNameLst>
                                      </p:cBhvr>
                                      <p:to>
                                        <p:strVal val="visible"/>
                                      </p:to>
                                    </p:set>
                                    <p:anim calcmode="lin" valueType="num">
                                      <p:cBhvr additive="base">
                                        <p:cTn dur="500" fill="hold" id="7"/>
                                        <p:tgtEl>
                                          <p:spTgt spid="1049537">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53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537">
                                            <p:txEl>
                                              <p:pRg st="1" end="1"/>
                                            </p:txEl>
                                          </p:spTgt>
                                        </p:tgtEl>
                                        <p:attrNameLst>
                                          <p:attrName>style.visibility</p:attrName>
                                        </p:attrNameLst>
                                      </p:cBhvr>
                                      <p:to>
                                        <p:strVal val="visible"/>
                                      </p:to>
                                    </p:set>
                                    <p:anim calcmode="lin" valueType="num">
                                      <p:cBhvr additive="base">
                                        <p:cTn dur="500" fill="hold" id="13"/>
                                        <p:tgtEl>
                                          <p:spTgt spid="1049537">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53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537">
                                            <p:txEl>
                                              <p:pRg st="3" end="3"/>
                                            </p:txEl>
                                          </p:spTgt>
                                        </p:tgtEl>
                                        <p:attrNameLst>
                                          <p:attrName>style.visibility</p:attrName>
                                        </p:attrNameLst>
                                      </p:cBhvr>
                                      <p:to>
                                        <p:strVal val="visible"/>
                                      </p:to>
                                    </p:set>
                                    <p:anim calcmode="lin" valueType="num">
                                      <p:cBhvr additive="base">
                                        <p:cTn dur="500" fill="hold" id="19"/>
                                        <p:tgtEl>
                                          <p:spTgt spid="1049537">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53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537">
                                            <p:txEl>
                                              <p:pRg st="4" end="4"/>
                                            </p:txEl>
                                          </p:spTgt>
                                        </p:tgtEl>
                                        <p:attrNameLst>
                                          <p:attrName>style.visibility</p:attrName>
                                        </p:attrNameLst>
                                      </p:cBhvr>
                                      <p:to>
                                        <p:strVal val="visible"/>
                                      </p:to>
                                    </p:set>
                                    <p:anim calcmode="lin" valueType="num">
                                      <p:cBhvr additive="base">
                                        <p:cTn dur="500" fill="hold" id="25"/>
                                        <p:tgtEl>
                                          <p:spTgt spid="1049537">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53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537">
                                            <p:txEl>
                                              <p:pRg st="5" end="5"/>
                                            </p:txEl>
                                          </p:spTgt>
                                        </p:tgtEl>
                                        <p:attrNameLst>
                                          <p:attrName>style.visibility</p:attrName>
                                        </p:attrNameLst>
                                      </p:cBhvr>
                                      <p:to>
                                        <p:strVal val="visible"/>
                                      </p:to>
                                    </p:set>
                                    <p:anim calcmode="lin" valueType="num">
                                      <p:cBhvr additive="base">
                                        <p:cTn dur="500" fill="hold" id="31"/>
                                        <p:tgtEl>
                                          <p:spTgt spid="1049537">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53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537">
                                            <p:txEl>
                                              <p:pRg st="6" end="6"/>
                                            </p:txEl>
                                          </p:spTgt>
                                        </p:tgtEl>
                                        <p:attrNameLst>
                                          <p:attrName>style.visibility</p:attrName>
                                        </p:attrNameLst>
                                      </p:cBhvr>
                                      <p:to>
                                        <p:strVal val="visible"/>
                                      </p:to>
                                    </p:set>
                                    <p:anim calcmode="lin" valueType="num">
                                      <p:cBhvr additive="base">
                                        <p:cTn dur="500" fill="hold" id="37"/>
                                        <p:tgtEl>
                                          <p:spTgt spid="1049537">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53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537">
                                            <p:txEl>
                                              <p:pRg st="7" end="7"/>
                                            </p:txEl>
                                          </p:spTgt>
                                        </p:tgtEl>
                                        <p:attrNameLst>
                                          <p:attrName>style.visibility</p:attrName>
                                        </p:attrNameLst>
                                      </p:cBhvr>
                                      <p:to>
                                        <p:strVal val="visible"/>
                                      </p:to>
                                    </p:set>
                                    <p:anim calcmode="lin" valueType="num">
                                      <p:cBhvr additive="base">
                                        <p:cTn dur="500" fill="hold" id="43"/>
                                        <p:tgtEl>
                                          <p:spTgt spid="1049537">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53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537">
                                            <p:txEl>
                                              <p:pRg st="8" end="8"/>
                                            </p:txEl>
                                          </p:spTgt>
                                        </p:tgtEl>
                                        <p:attrNameLst>
                                          <p:attrName>style.visibility</p:attrName>
                                        </p:attrNameLst>
                                      </p:cBhvr>
                                      <p:to>
                                        <p:strVal val="visible"/>
                                      </p:to>
                                    </p:set>
                                    <p:anim calcmode="lin" valueType="num">
                                      <p:cBhvr additive="base">
                                        <p:cTn dur="500" fill="hold" id="49"/>
                                        <p:tgtEl>
                                          <p:spTgt spid="1049537">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53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9537">
                                            <p:txEl>
                                              <p:pRg st="9" end="9"/>
                                            </p:txEl>
                                          </p:spTgt>
                                        </p:tgtEl>
                                        <p:attrNameLst>
                                          <p:attrName>style.visibility</p:attrName>
                                        </p:attrNameLst>
                                      </p:cBhvr>
                                      <p:to>
                                        <p:strVal val="visible"/>
                                      </p:to>
                                    </p:set>
                                    <p:anim calcmode="lin" valueType="num">
                                      <p:cBhvr additive="base">
                                        <p:cTn dur="500" fill="hold" id="55"/>
                                        <p:tgtEl>
                                          <p:spTgt spid="1049537">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53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49537">
                                            <p:txEl>
                                              <p:pRg st="10" end="10"/>
                                            </p:txEl>
                                          </p:spTgt>
                                        </p:tgtEl>
                                        <p:attrNameLst>
                                          <p:attrName>style.visibility</p:attrName>
                                        </p:attrNameLst>
                                      </p:cBhvr>
                                      <p:to>
                                        <p:strVal val="visible"/>
                                      </p:to>
                                    </p:set>
                                    <p:anim calcmode="lin" valueType="num">
                                      <p:cBhvr additive="base">
                                        <p:cTn dur="500" fill="hold" id="61"/>
                                        <p:tgtEl>
                                          <p:spTgt spid="1049537">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4953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37"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506" name=""/>
        <p:cNvGrpSpPr/>
        <p:nvPr/>
      </p:nvGrpSpPr>
      <p:grpSpPr>
        <a:xfrm>
          <a:off x="0" y="0"/>
          <a:ext cx="0" cy="0"/>
          <a:chOff x="0" y="0"/>
          <a:chExt cx="0" cy="0"/>
        </a:xfrm>
      </p:grpSpPr>
      <p:sp>
        <p:nvSpPr>
          <p:cNvPr id="1049538" name="Title 1"/>
          <p:cNvSpPr>
            <a:spLocks noGrp="1"/>
          </p:cNvSpPr>
          <p:nvPr>
            <p:ph type="title"/>
          </p:nvPr>
        </p:nvSpPr>
        <p:spPr>
          <a:xfrm>
            <a:off x="1141413" y="256568"/>
            <a:ext cx="9905998" cy="924162"/>
          </a:xfrm>
        </p:spPr>
        <p:txBody>
          <a:bodyPr>
            <a:normAutofit/>
          </a:bodyPr>
          <a:p>
            <a:r>
              <a:rPr cap="none" dirty="0" lang="en-US">
                <a:solidFill>
                  <a:srgbClr val="FF0000"/>
                </a:solidFill>
              </a:rPr>
              <a:t>HTML Form Elements</a:t>
            </a:r>
            <a:endParaRPr cap="none" dirty="0" lang="en-IN">
              <a:solidFill>
                <a:srgbClr val="FF0000"/>
              </a:solidFill>
            </a:endParaRPr>
          </a:p>
        </p:txBody>
      </p:sp>
      <p:sp>
        <p:nvSpPr>
          <p:cNvPr id="1049539" name="Content Placeholder 2"/>
          <p:cNvSpPr>
            <a:spLocks noGrp="1"/>
          </p:cNvSpPr>
          <p:nvPr>
            <p:ph idx="1"/>
          </p:nvPr>
        </p:nvSpPr>
        <p:spPr>
          <a:xfrm>
            <a:off x="1141413" y="1459636"/>
            <a:ext cx="9905999" cy="4941163"/>
          </a:xfrm>
        </p:spPr>
        <p:txBody>
          <a:bodyPr>
            <a:normAutofit/>
          </a:bodyPr>
          <a:p>
            <a:pPr indent="0" marL="0">
              <a:lnSpc>
                <a:spcPct val="150000"/>
              </a:lnSpc>
              <a:buNone/>
            </a:pPr>
            <a:r>
              <a:rPr dirty="0" sz="1300" lang="en-US">
                <a:solidFill>
                  <a:schemeClr val="tx2">
                    <a:lumMod val="50000"/>
                  </a:schemeClr>
                </a:solidFill>
                <a:latin typeface="Verdana" panose="020B0604030504040204" pitchFamily="34" charset="0"/>
                <a:ea typeface="Verdana" panose="020B0604030504040204" pitchFamily="34" charset="0"/>
              </a:rPr>
              <a:t>The HTML &lt;form&gt; element can contain one or more of the following form elements:</a:t>
            </a:r>
          </a:p>
          <a:p>
            <a:pPr indent="-342900" marL="342900">
              <a:lnSpc>
                <a:spcPct val="150000"/>
              </a:lnSpc>
              <a:buFont typeface="+mj-lt"/>
              <a:buAutoNum type="arabicPeriod"/>
            </a:pPr>
            <a:r>
              <a:rPr dirty="0" sz="1300" lang="en-US">
                <a:solidFill>
                  <a:schemeClr val="tx2">
                    <a:lumMod val="50000"/>
                  </a:schemeClr>
                </a:solidFill>
                <a:latin typeface="Verdana" panose="020B0604030504040204" pitchFamily="34" charset="0"/>
                <a:ea typeface="Verdana" panose="020B0604030504040204" pitchFamily="34" charset="0"/>
              </a:rPr>
              <a:t>&lt;input&gt;</a:t>
            </a:r>
          </a:p>
          <a:p>
            <a:pPr indent="-342900" marL="342900">
              <a:lnSpc>
                <a:spcPct val="150000"/>
              </a:lnSpc>
              <a:buFont typeface="+mj-lt"/>
              <a:buAutoNum type="arabicPeriod"/>
            </a:pPr>
            <a:r>
              <a:rPr dirty="0" sz="1300" lang="en-US">
                <a:solidFill>
                  <a:schemeClr val="tx2">
                    <a:lumMod val="50000"/>
                  </a:schemeClr>
                </a:solidFill>
                <a:latin typeface="Verdana" panose="020B0604030504040204" pitchFamily="34" charset="0"/>
                <a:ea typeface="Verdana" panose="020B0604030504040204" pitchFamily="34" charset="0"/>
              </a:rPr>
              <a:t>&lt;label&gt;</a:t>
            </a:r>
          </a:p>
          <a:p>
            <a:pPr indent="-342900" marL="342900">
              <a:lnSpc>
                <a:spcPct val="150000"/>
              </a:lnSpc>
              <a:buFont typeface="+mj-lt"/>
              <a:buAutoNum type="arabicPeriod"/>
            </a:pPr>
            <a:r>
              <a:rPr dirty="0" sz="1300" lang="en-US">
                <a:solidFill>
                  <a:schemeClr val="tx2">
                    <a:lumMod val="50000"/>
                  </a:schemeClr>
                </a:solidFill>
                <a:latin typeface="Verdana" panose="020B0604030504040204" pitchFamily="34" charset="0"/>
                <a:ea typeface="Verdana" panose="020B0604030504040204" pitchFamily="34" charset="0"/>
              </a:rPr>
              <a:t>&lt;select&gt;</a:t>
            </a:r>
          </a:p>
          <a:p>
            <a:pPr indent="-342900" marL="342900">
              <a:lnSpc>
                <a:spcPct val="150000"/>
              </a:lnSpc>
              <a:buFont typeface="+mj-lt"/>
              <a:buAutoNum type="arabicPeriod"/>
            </a:pPr>
            <a:r>
              <a:rPr dirty="0" sz="1300" lang="en-US">
                <a:solidFill>
                  <a:schemeClr val="tx2">
                    <a:lumMod val="50000"/>
                  </a:schemeClr>
                </a:solidFill>
                <a:latin typeface="Verdana" panose="020B0604030504040204" pitchFamily="34" charset="0"/>
                <a:ea typeface="Verdana" panose="020B0604030504040204" pitchFamily="34" charset="0"/>
              </a:rPr>
              <a:t>&lt;</a:t>
            </a:r>
            <a:r>
              <a:rPr dirty="0" sz="1300" lang="en-US" err="1">
                <a:solidFill>
                  <a:schemeClr val="tx2">
                    <a:lumMod val="50000"/>
                  </a:schemeClr>
                </a:solidFill>
                <a:latin typeface="Verdana" panose="020B0604030504040204" pitchFamily="34" charset="0"/>
                <a:ea typeface="Verdana" panose="020B0604030504040204" pitchFamily="34" charset="0"/>
              </a:rPr>
              <a:t>textarea</a:t>
            </a:r>
            <a:r>
              <a:rPr dirty="0" sz="1300" lang="en-US">
                <a:solidFill>
                  <a:schemeClr val="tx2">
                    <a:lumMod val="50000"/>
                  </a:schemeClr>
                </a:solidFill>
                <a:latin typeface="Verdana" panose="020B0604030504040204" pitchFamily="34" charset="0"/>
                <a:ea typeface="Verdana" panose="020B0604030504040204" pitchFamily="34" charset="0"/>
              </a:rPr>
              <a:t>&gt;</a:t>
            </a:r>
          </a:p>
          <a:p>
            <a:pPr indent="-342900" marL="342900">
              <a:lnSpc>
                <a:spcPct val="150000"/>
              </a:lnSpc>
              <a:buFont typeface="+mj-lt"/>
              <a:buAutoNum type="arabicPeriod"/>
            </a:pPr>
            <a:r>
              <a:rPr dirty="0" sz="1300" lang="en-US">
                <a:solidFill>
                  <a:schemeClr val="tx2">
                    <a:lumMod val="50000"/>
                  </a:schemeClr>
                </a:solidFill>
                <a:latin typeface="Verdana" panose="020B0604030504040204" pitchFamily="34" charset="0"/>
                <a:ea typeface="Verdana" panose="020B0604030504040204" pitchFamily="34" charset="0"/>
              </a:rPr>
              <a:t>&lt;button&gt;</a:t>
            </a:r>
          </a:p>
          <a:p>
            <a:pPr indent="-342900" marL="342900">
              <a:lnSpc>
                <a:spcPct val="150000"/>
              </a:lnSpc>
              <a:buFont typeface="+mj-lt"/>
              <a:buAutoNum type="arabicPeriod"/>
            </a:pPr>
            <a:r>
              <a:rPr dirty="0" sz="1300" lang="en-US">
                <a:solidFill>
                  <a:schemeClr val="tx2">
                    <a:lumMod val="50000"/>
                  </a:schemeClr>
                </a:solidFill>
                <a:latin typeface="Verdana" panose="020B0604030504040204" pitchFamily="34" charset="0"/>
                <a:ea typeface="Verdana" panose="020B0604030504040204" pitchFamily="34" charset="0"/>
              </a:rPr>
              <a:t>&lt;</a:t>
            </a:r>
            <a:r>
              <a:rPr dirty="0" sz="1300" lang="en-US" err="1">
                <a:solidFill>
                  <a:schemeClr val="tx2">
                    <a:lumMod val="50000"/>
                  </a:schemeClr>
                </a:solidFill>
                <a:latin typeface="Verdana" panose="020B0604030504040204" pitchFamily="34" charset="0"/>
                <a:ea typeface="Verdana" panose="020B0604030504040204" pitchFamily="34" charset="0"/>
              </a:rPr>
              <a:t>fieldset</a:t>
            </a:r>
            <a:r>
              <a:rPr dirty="0" sz="1300" lang="en-US">
                <a:solidFill>
                  <a:schemeClr val="tx2">
                    <a:lumMod val="50000"/>
                  </a:schemeClr>
                </a:solidFill>
                <a:latin typeface="Verdana" panose="020B0604030504040204" pitchFamily="34" charset="0"/>
                <a:ea typeface="Verdana" panose="020B0604030504040204" pitchFamily="34" charset="0"/>
              </a:rPr>
              <a:t>&gt;</a:t>
            </a:r>
          </a:p>
          <a:p>
            <a:pPr indent="-342900" marL="342900">
              <a:lnSpc>
                <a:spcPct val="150000"/>
              </a:lnSpc>
              <a:buFont typeface="+mj-lt"/>
              <a:buAutoNum type="arabicPeriod"/>
            </a:pPr>
            <a:r>
              <a:rPr dirty="0" sz="1300" lang="en-US">
                <a:solidFill>
                  <a:schemeClr val="tx2">
                    <a:lumMod val="50000"/>
                  </a:schemeClr>
                </a:solidFill>
                <a:latin typeface="Verdana" panose="020B0604030504040204" pitchFamily="34" charset="0"/>
                <a:ea typeface="Verdana" panose="020B0604030504040204" pitchFamily="34" charset="0"/>
              </a:rPr>
              <a:t>&lt;legend&gt;</a:t>
            </a:r>
          </a:p>
          <a:p>
            <a:pPr indent="-342900" marL="342900">
              <a:lnSpc>
                <a:spcPct val="150000"/>
              </a:lnSpc>
              <a:buFont typeface="+mj-lt"/>
              <a:buAutoNum type="arabicPeriod"/>
            </a:pPr>
            <a:r>
              <a:rPr dirty="0" sz="1300" lang="en-US">
                <a:solidFill>
                  <a:schemeClr val="tx2">
                    <a:lumMod val="50000"/>
                  </a:schemeClr>
                </a:solidFill>
                <a:latin typeface="Verdana" panose="020B0604030504040204" pitchFamily="34" charset="0"/>
                <a:ea typeface="Verdana" panose="020B0604030504040204" pitchFamily="34" charset="0"/>
              </a:rPr>
              <a:t>&lt;</a:t>
            </a:r>
            <a:r>
              <a:rPr dirty="0" sz="1300" lang="en-US" err="1">
                <a:solidFill>
                  <a:schemeClr val="tx2">
                    <a:lumMod val="50000"/>
                  </a:schemeClr>
                </a:solidFill>
                <a:latin typeface="Verdana" panose="020B0604030504040204" pitchFamily="34" charset="0"/>
                <a:ea typeface="Verdana" panose="020B0604030504040204" pitchFamily="34" charset="0"/>
              </a:rPr>
              <a:t>datalist</a:t>
            </a:r>
            <a:r>
              <a:rPr dirty="0" sz="1300" lang="en-US">
                <a:solidFill>
                  <a:schemeClr val="tx2">
                    <a:lumMod val="50000"/>
                  </a:schemeClr>
                </a:solidFill>
                <a:latin typeface="Verdana" panose="020B0604030504040204" pitchFamily="34" charset="0"/>
                <a:ea typeface="Verdana" panose="020B0604030504040204" pitchFamily="34" charset="0"/>
              </a:rPr>
              <a:t>&gt;</a:t>
            </a:r>
          </a:p>
          <a:p>
            <a:pPr indent="-342900" marL="342900">
              <a:lnSpc>
                <a:spcPct val="150000"/>
              </a:lnSpc>
              <a:buFont typeface="+mj-lt"/>
              <a:buAutoNum type="arabicPeriod"/>
            </a:pPr>
            <a:r>
              <a:rPr dirty="0" sz="1300" lang="en-US">
                <a:solidFill>
                  <a:schemeClr val="tx2">
                    <a:lumMod val="50000"/>
                  </a:schemeClr>
                </a:solidFill>
                <a:latin typeface="Verdana" panose="020B0604030504040204" pitchFamily="34" charset="0"/>
                <a:ea typeface="Verdana" panose="020B0604030504040204" pitchFamily="34" charset="0"/>
              </a:rPr>
              <a:t>&lt;output&gt;</a:t>
            </a:r>
          </a:p>
          <a:p>
            <a:pPr indent="-342900" marL="342900">
              <a:lnSpc>
                <a:spcPct val="150000"/>
              </a:lnSpc>
              <a:buFont typeface="+mj-lt"/>
              <a:buAutoNum type="arabicPeriod"/>
            </a:pPr>
            <a:r>
              <a:rPr dirty="0" sz="1300" lang="en-US">
                <a:solidFill>
                  <a:schemeClr val="tx2">
                    <a:lumMod val="50000"/>
                  </a:schemeClr>
                </a:solidFill>
                <a:latin typeface="Verdana" panose="020B0604030504040204" pitchFamily="34" charset="0"/>
                <a:ea typeface="Verdana" panose="020B0604030504040204" pitchFamily="34" charset="0"/>
              </a:rPr>
              <a:t>&lt;option&gt;</a:t>
            </a:r>
          </a:p>
          <a:p>
            <a:pPr indent="-342900" marL="342900">
              <a:lnSpc>
                <a:spcPct val="150000"/>
              </a:lnSpc>
              <a:buFont typeface="+mj-lt"/>
              <a:buAutoNum type="arabicPeriod"/>
            </a:pPr>
            <a:r>
              <a:rPr dirty="0" sz="1300" lang="en-US">
                <a:solidFill>
                  <a:schemeClr val="tx2">
                    <a:lumMod val="50000"/>
                  </a:schemeClr>
                </a:solidFill>
                <a:latin typeface="Verdana" panose="020B0604030504040204" pitchFamily="34" charset="0"/>
                <a:ea typeface="Verdana" panose="020B0604030504040204" pitchFamily="34" charset="0"/>
              </a:rPr>
              <a:t>&lt;</a:t>
            </a:r>
            <a:r>
              <a:rPr dirty="0" sz="1300" lang="en-US" err="1">
                <a:solidFill>
                  <a:schemeClr val="tx2">
                    <a:lumMod val="50000"/>
                  </a:schemeClr>
                </a:solidFill>
                <a:latin typeface="Verdana" panose="020B0604030504040204" pitchFamily="34" charset="0"/>
                <a:ea typeface="Verdana" panose="020B0604030504040204" pitchFamily="34" charset="0"/>
              </a:rPr>
              <a:t>optgroup</a:t>
            </a:r>
            <a:r>
              <a:rPr dirty="0" sz="1300" lang="en-US">
                <a:solidFill>
                  <a:schemeClr val="tx2">
                    <a:lumMod val="50000"/>
                  </a:schemeClr>
                </a:solidFill>
                <a:latin typeface="Verdana" panose="020B0604030504040204" pitchFamily="34" charset="0"/>
                <a:ea typeface="Verdana" panose="020B0604030504040204" pitchFamily="34" charset="0"/>
              </a:rPr>
              <a:t>&gt;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539">
                                            <p:txEl>
                                              <p:pRg st="0" end="0"/>
                                            </p:txEl>
                                          </p:spTgt>
                                        </p:tgtEl>
                                        <p:attrNameLst>
                                          <p:attrName>style.visibility</p:attrName>
                                        </p:attrNameLst>
                                      </p:cBhvr>
                                      <p:to>
                                        <p:strVal val="visible"/>
                                      </p:to>
                                    </p:set>
                                    <p:anim calcmode="lin" valueType="num">
                                      <p:cBhvr additive="base">
                                        <p:cTn dur="500" fill="hold" id="7"/>
                                        <p:tgtEl>
                                          <p:spTgt spid="1049539">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5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539">
                                            <p:txEl>
                                              <p:pRg st="1" end="1"/>
                                            </p:txEl>
                                          </p:spTgt>
                                        </p:tgtEl>
                                        <p:attrNameLst>
                                          <p:attrName>style.visibility</p:attrName>
                                        </p:attrNameLst>
                                      </p:cBhvr>
                                      <p:to>
                                        <p:strVal val="visible"/>
                                      </p:to>
                                    </p:set>
                                    <p:anim calcmode="lin" valueType="num">
                                      <p:cBhvr additive="base">
                                        <p:cTn dur="500" fill="hold" id="13"/>
                                        <p:tgtEl>
                                          <p:spTgt spid="1049539">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5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539">
                                            <p:txEl>
                                              <p:pRg st="2" end="2"/>
                                            </p:txEl>
                                          </p:spTgt>
                                        </p:tgtEl>
                                        <p:attrNameLst>
                                          <p:attrName>style.visibility</p:attrName>
                                        </p:attrNameLst>
                                      </p:cBhvr>
                                      <p:to>
                                        <p:strVal val="visible"/>
                                      </p:to>
                                    </p:set>
                                    <p:anim calcmode="lin" valueType="num">
                                      <p:cBhvr additive="base">
                                        <p:cTn dur="500" fill="hold" id="19"/>
                                        <p:tgtEl>
                                          <p:spTgt spid="1049539">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5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539">
                                            <p:txEl>
                                              <p:pRg st="3" end="3"/>
                                            </p:txEl>
                                          </p:spTgt>
                                        </p:tgtEl>
                                        <p:attrNameLst>
                                          <p:attrName>style.visibility</p:attrName>
                                        </p:attrNameLst>
                                      </p:cBhvr>
                                      <p:to>
                                        <p:strVal val="visible"/>
                                      </p:to>
                                    </p:set>
                                    <p:anim calcmode="lin" valueType="num">
                                      <p:cBhvr additive="base">
                                        <p:cTn dur="500" fill="hold" id="25"/>
                                        <p:tgtEl>
                                          <p:spTgt spid="1049539">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5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539">
                                            <p:txEl>
                                              <p:pRg st="4" end="4"/>
                                            </p:txEl>
                                          </p:spTgt>
                                        </p:tgtEl>
                                        <p:attrNameLst>
                                          <p:attrName>style.visibility</p:attrName>
                                        </p:attrNameLst>
                                      </p:cBhvr>
                                      <p:to>
                                        <p:strVal val="visible"/>
                                      </p:to>
                                    </p:set>
                                    <p:anim calcmode="lin" valueType="num">
                                      <p:cBhvr additive="base">
                                        <p:cTn dur="500" fill="hold" id="31"/>
                                        <p:tgtEl>
                                          <p:spTgt spid="1049539">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5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539">
                                            <p:txEl>
                                              <p:pRg st="5" end="5"/>
                                            </p:txEl>
                                          </p:spTgt>
                                        </p:tgtEl>
                                        <p:attrNameLst>
                                          <p:attrName>style.visibility</p:attrName>
                                        </p:attrNameLst>
                                      </p:cBhvr>
                                      <p:to>
                                        <p:strVal val="visible"/>
                                      </p:to>
                                    </p:set>
                                    <p:anim calcmode="lin" valueType="num">
                                      <p:cBhvr additive="base">
                                        <p:cTn dur="500" fill="hold" id="37"/>
                                        <p:tgtEl>
                                          <p:spTgt spid="1049539">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53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539">
                                            <p:txEl>
                                              <p:pRg st="6" end="6"/>
                                            </p:txEl>
                                          </p:spTgt>
                                        </p:tgtEl>
                                        <p:attrNameLst>
                                          <p:attrName>style.visibility</p:attrName>
                                        </p:attrNameLst>
                                      </p:cBhvr>
                                      <p:to>
                                        <p:strVal val="visible"/>
                                      </p:to>
                                    </p:set>
                                    <p:anim calcmode="lin" valueType="num">
                                      <p:cBhvr additive="base">
                                        <p:cTn dur="500" fill="hold" id="43"/>
                                        <p:tgtEl>
                                          <p:spTgt spid="1049539">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53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539">
                                            <p:txEl>
                                              <p:pRg st="7" end="7"/>
                                            </p:txEl>
                                          </p:spTgt>
                                        </p:tgtEl>
                                        <p:attrNameLst>
                                          <p:attrName>style.visibility</p:attrName>
                                        </p:attrNameLst>
                                      </p:cBhvr>
                                      <p:to>
                                        <p:strVal val="visible"/>
                                      </p:to>
                                    </p:set>
                                    <p:anim calcmode="lin" valueType="num">
                                      <p:cBhvr additive="base">
                                        <p:cTn dur="500" fill="hold" id="49"/>
                                        <p:tgtEl>
                                          <p:spTgt spid="1049539">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53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9539">
                                            <p:txEl>
                                              <p:pRg st="8" end="8"/>
                                            </p:txEl>
                                          </p:spTgt>
                                        </p:tgtEl>
                                        <p:attrNameLst>
                                          <p:attrName>style.visibility</p:attrName>
                                        </p:attrNameLst>
                                      </p:cBhvr>
                                      <p:to>
                                        <p:strVal val="visible"/>
                                      </p:to>
                                    </p:set>
                                    <p:anim calcmode="lin" valueType="num">
                                      <p:cBhvr additive="base">
                                        <p:cTn dur="500" fill="hold" id="55"/>
                                        <p:tgtEl>
                                          <p:spTgt spid="1049539">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53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49539">
                                            <p:txEl>
                                              <p:pRg st="9" end="9"/>
                                            </p:txEl>
                                          </p:spTgt>
                                        </p:tgtEl>
                                        <p:attrNameLst>
                                          <p:attrName>style.visibility</p:attrName>
                                        </p:attrNameLst>
                                      </p:cBhvr>
                                      <p:to>
                                        <p:strVal val="visible"/>
                                      </p:to>
                                    </p:set>
                                    <p:anim calcmode="lin" valueType="num">
                                      <p:cBhvr additive="base">
                                        <p:cTn dur="500" fill="hold" id="61"/>
                                        <p:tgtEl>
                                          <p:spTgt spid="1049539">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4953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2" presetSubtype="4">
                                  <p:stCondLst>
                                    <p:cond delay="0"/>
                                  </p:stCondLst>
                                  <p:childTnLst>
                                    <p:set>
                                      <p:cBhvr>
                                        <p:cTn dur="1" fill="hold" id="66">
                                          <p:stCondLst>
                                            <p:cond delay="0"/>
                                          </p:stCondLst>
                                        </p:cTn>
                                        <p:tgtEl>
                                          <p:spTgt spid="1049539">
                                            <p:txEl>
                                              <p:pRg st="10" end="10"/>
                                            </p:txEl>
                                          </p:spTgt>
                                        </p:tgtEl>
                                        <p:attrNameLst>
                                          <p:attrName>style.visibility</p:attrName>
                                        </p:attrNameLst>
                                      </p:cBhvr>
                                      <p:to>
                                        <p:strVal val="visible"/>
                                      </p:to>
                                    </p:set>
                                    <p:anim calcmode="lin" valueType="num">
                                      <p:cBhvr additive="base">
                                        <p:cTn dur="500" fill="hold" id="67"/>
                                        <p:tgtEl>
                                          <p:spTgt spid="1049539">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68"/>
                                        <p:tgtEl>
                                          <p:spTgt spid="1049539">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2" presetSubtype="4">
                                  <p:stCondLst>
                                    <p:cond delay="0"/>
                                  </p:stCondLst>
                                  <p:childTnLst>
                                    <p:set>
                                      <p:cBhvr>
                                        <p:cTn dur="1" fill="hold" id="72">
                                          <p:stCondLst>
                                            <p:cond delay="0"/>
                                          </p:stCondLst>
                                        </p:cTn>
                                        <p:tgtEl>
                                          <p:spTgt spid="1049539">
                                            <p:txEl>
                                              <p:pRg st="11" end="11"/>
                                            </p:txEl>
                                          </p:spTgt>
                                        </p:tgtEl>
                                        <p:attrNameLst>
                                          <p:attrName>style.visibility</p:attrName>
                                        </p:attrNameLst>
                                      </p:cBhvr>
                                      <p:to>
                                        <p:strVal val="visible"/>
                                      </p:to>
                                    </p:set>
                                    <p:anim calcmode="lin" valueType="num">
                                      <p:cBhvr additive="base">
                                        <p:cTn dur="500" fill="hold" id="73"/>
                                        <p:tgtEl>
                                          <p:spTgt spid="1049539">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74"/>
                                        <p:tgtEl>
                                          <p:spTgt spid="1049539">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39"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507" name=""/>
        <p:cNvGrpSpPr/>
        <p:nvPr/>
      </p:nvGrpSpPr>
      <p:grpSpPr>
        <a:xfrm>
          <a:off x="0" y="0"/>
          <a:ext cx="0" cy="0"/>
          <a:chOff x="0" y="0"/>
          <a:chExt cx="0" cy="0"/>
        </a:xfrm>
      </p:grpSpPr>
      <p:sp>
        <p:nvSpPr>
          <p:cNvPr id="1049540" name="Title 1"/>
          <p:cNvSpPr>
            <a:spLocks noGrp="1"/>
          </p:cNvSpPr>
          <p:nvPr>
            <p:ph type="title"/>
          </p:nvPr>
        </p:nvSpPr>
        <p:spPr>
          <a:xfrm>
            <a:off x="1131276" y="89866"/>
            <a:ext cx="4734017" cy="810307"/>
          </a:xfrm>
        </p:spPr>
        <p:txBody>
          <a:bodyPr>
            <a:normAutofit fontScale="90000"/>
          </a:bodyPr>
          <a:p>
            <a:r>
              <a:rPr b="1" cap="none" dirty="0" sz="3200" lang="en-US">
                <a:solidFill>
                  <a:srgbClr val="FF0000"/>
                </a:solidFill>
              </a:rPr>
              <a:t>HTML Form Elements</a:t>
            </a:r>
            <a:endParaRPr b="1" cap="none" dirty="0" sz="3200" lang="en-IN">
              <a:solidFill>
                <a:srgbClr val="FF0000"/>
              </a:solidFill>
            </a:endParaRPr>
          </a:p>
        </p:txBody>
      </p:sp>
      <p:sp>
        <p:nvSpPr>
          <p:cNvPr id="1049541" name="Content Placeholder 2"/>
          <p:cNvSpPr>
            <a:spLocks noGrp="1"/>
          </p:cNvSpPr>
          <p:nvPr>
            <p:ph idx="1"/>
          </p:nvPr>
        </p:nvSpPr>
        <p:spPr>
          <a:xfrm>
            <a:off x="286989" y="949911"/>
            <a:ext cx="6193710" cy="5779363"/>
          </a:xfrm>
          <a:solidFill>
            <a:schemeClr val="accent1">
              <a:lumMod val="40000"/>
              <a:lumOff val="60000"/>
            </a:schemeClr>
          </a:solidFill>
        </p:spPr>
        <p:txBody>
          <a:bodyPr>
            <a:normAutofit/>
          </a:bodyPr>
          <a:p>
            <a:pPr indent="0" marL="0">
              <a:lnSpc>
                <a:spcPct val="150000"/>
              </a:lnSpc>
              <a:spcBef>
                <a:spcPts val="0"/>
              </a:spcBef>
              <a:buNone/>
            </a:pP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!DOCTYPE</a:t>
            </a:r>
            <a:r>
              <a:rPr b="0" dirty="0" sz="1400" i="0" lang="en-IN">
                <a:solidFill>
                  <a:srgbClr val="FF0000"/>
                </a:solidFill>
                <a:effectLst/>
                <a:latin typeface="Consolas" panose="020B0609020204030204" pitchFamily="49" charset="0"/>
              </a:rPr>
              <a:t> html</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html</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head</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/head</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body</a:t>
            </a:r>
            <a:r>
              <a:rPr b="0" dirty="0" sz="1400" i="0" lang="en-IN">
                <a:solidFill>
                  <a:srgbClr val="0000CD"/>
                </a:solidFill>
                <a:effectLst/>
                <a:latin typeface="Consolas" panose="020B0609020204030204" pitchFamily="49" charset="0"/>
              </a:rPr>
              <a:t>&gt;</a:t>
            </a:r>
            <a:r>
              <a:rPr dirty="0" sz="1400" lang="en-IN"/>
              <a:t/>
            </a:r>
            <a:br>
              <a:rPr dirty="0" sz="1400" lang="en-IN"/>
            </a:b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form</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00"/>
                </a:solidFill>
                <a:effectLst/>
                <a:latin typeface="Consolas" panose="020B0609020204030204" pitchFamily="49" charset="0"/>
              </a:rPr>
              <a:t>  </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label</a:t>
            </a:r>
            <a:r>
              <a:rPr b="0" dirty="0" sz="1400" i="0" lang="en-IN">
                <a:solidFill>
                  <a:srgbClr val="FF0000"/>
                </a:solidFill>
                <a:effectLst/>
                <a:latin typeface="Consolas" panose="020B0609020204030204" pitchFamily="49" charset="0"/>
              </a:rPr>
              <a:t> for</a:t>
            </a:r>
            <a:r>
              <a:rPr b="0" dirty="0" sz="1400" i="0" lang="en-IN">
                <a:solidFill>
                  <a:srgbClr val="0000CD"/>
                </a:solidFill>
                <a:effectLst/>
                <a:latin typeface="Consolas" panose="020B0609020204030204" pitchFamily="49" charset="0"/>
              </a:rPr>
              <a:t>="</a:t>
            </a:r>
            <a:r>
              <a:rPr b="0" dirty="0" sz="1400" i="0" lang="en-IN" err="1">
                <a:solidFill>
                  <a:srgbClr val="0000CD"/>
                </a:solidFill>
                <a:effectLst/>
                <a:latin typeface="Consolas" panose="020B0609020204030204" pitchFamily="49" charset="0"/>
              </a:rPr>
              <a:t>fname</a:t>
            </a:r>
            <a:r>
              <a:rPr b="0" dirty="0" sz="1400" i="0" lang="en-IN">
                <a:solidFill>
                  <a:srgbClr val="0000CD"/>
                </a:solidFill>
                <a:effectLst/>
                <a:latin typeface="Consolas" panose="020B0609020204030204" pitchFamily="49" charset="0"/>
              </a:rPr>
              <a:t>"&gt;</a:t>
            </a:r>
            <a:r>
              <a:rPr b="0" dirty="0" sz="1400" i="0" lang="en-IN">
                <a:solidFill>
                  <a:srgbClr val="000000"/>
                </a:solidFill>
                <a:effectLst/>
                <a:latin typeface="Consolas" panose="020B0609020204030204" pitchFamily="49" charset="0"/>
              </a:rPr>
              <a:t>First name:</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/label</a:t>
            </a:r>
            <a:r>
              <a:rPr b="0" dirty="0" sz="1400" i="0" lang="en-IN">
                <a:solidFill>
                  <a:srgbClr val="0000CD"/>
                </a:solidFill>
                <a:effectLst/>
                <a:latin typeface="Consolas" panose="020B0609020204030204" pitchFamily="49" charset="0"/>
              </a:rPr>
              <a:t>&gt;&lt;</a:t>
            </a:r>
            <a:r>
              <a:rPr b="0" dirty="0" sz="1400" i="0" lang="en-IN" err="1">
                <a:solidFill>
                  <a:srgbClr val="A52A2A"/>
                </a:solidFill>
                <a:effectLst/>
                <a:latin typeface="Consolas" panose="020B0609020204030204" pitchFamily="49" charset="0"/>
              </a:rPr>
              <a:t>br</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00"/>
                </a:solidFill>
                <a:effectLst/>
                <a:latin typeface="Consolas" panose="020B0609020204030204" pitchFamily="49" charset="0"/>
              </a:rPr>
              <a:t>  </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input</a:t>
            </a:r>
            <a:r>
              <a:rPr b="0" dirty="0" sz="1400" i="0" lang="en-IN">
                <a:solidFill>
                  <a:srgbClr val="FF0000"/>
                </a:solidFill>
                <a:effectLst/>
                <a:latin typeface="Consolas" panose="020B0609020204030204" pitchFamily="49" charset="0"/>
              </a:rPr>
              <a:t> type</a:t>
            </a:r>
            <a:r>
              <a:rPr b="0" dirty="0" sz="1400" i="0" lang="en-IN">
                <a:solidFill>
                  <a:srgbClr val="0000CD"/>
                </a:solidFill>
                <a:effectLst/>
                <a:latin typeface="Consolas" panose="020B0609020204030204" pitchFamily="49" charset="0"/>
              </a:rPr>
              <a:t>="text"</a:t>
            </a:r>
            <a:r>
              <a:rPr b="0" dirty="0" sz="1400" i="0" lang="en-IN">
                <a:solidFill>
                  <a:srgbClr val="FF0000"/>
                </a:solidFill>
                <a:effectLst/>
                <a:latin typeface="Consolas" panose="020B0609020204030204" pitchFamily="49" charset="0"/>
              </a:rPr>
              <a:t> id</a:t>
            </a:r>
            <a:r>
              <a:rPr b="0" dirty="0" sz="1400" i="0" lang="en-IN">
                <a:solidFill>
                  <a:srgbClr val="0000CD"/>
                </a:solidFill>
                <a:effectLst/>
                <a:latin typeface="Consolas" panose="020B0609020204030204" pitchFamily="49" charset="0"/>
              </a:rPr>
              <a:t>="</a:t>
            </a:r>
            <a:r>
              <a:rPr b="0" dirty="0" sz="1400" i="0" lang="en-IN" err="1">
                <a:solidFill>
                  <a:srgbClr val="0000CD"/>
                </a:solidFill>
                <a:effectLst/>
                <a:latin typeface="Consolas" panose="020B0609020204030204" pitchFamily="49" charset="0"/>
              </a:rPr>
              <a:t>fname</a:t>
            </a:r>
            <a:r>
              <a:rPr b="0" dirty="0" sz="1400" i="0" lang="en-IN">
                <a:solidFill>
                  <a:srgbClr val="0000CD"/>
                </a:solidFill>
                <a:effectLst/>
                <a:latin typeface="Consolas" panose="020B0609020204030204" pitchFamily="49" charset="0"/>
              </a:rPr>
              <a:t>"</a:t>
            </a:r>
            <a:r>
              <a:rPr b="0" dirty="0" sz="1400" i="0" lang="en-IN">
                <a:solidFill>
                  <a:srgbClr val="FF0000"/>
                </a:solidFill>
                <a:effectLst/>
                <a:latin typeface="Consolas" panose="020B0609020204030204" pitchFamily="49" charset="0"/>
              </a:rPr>
              <a:t> name</a:t>
            </a:r>
            <a:r>
              <a:rPr b="0" dirty="0" sz="1400" i="0" lang="en-IN">
                <a:solidFill>
                  <a:srgbClr val="0000CD"/>
                </a:solidFill>
                <a:effectLst/>
                <a:latin typeface="Consolas" panose="020B0609020204030204" pitchFamily="49" charset="0"/>
              </a:rPr>
              <a:t>="</a:t>
            </a:r>
            <a:r>
              <a:rPr b="0" dirty="0" sz="1400" i="0" lang="en-IN" err="1">
                <a:solidFill>
                  <a:srgbClr val="0000CD"/>
                </a:solidFill>
                <a:effectLst/>
                <a:latin typeface="Consolas" panose="020B0609020204030204" pitchFamily="49" charset="0"/>
              </a:rPr>
              <a:t>fname</a:t>
            </a:r>
            <a:r>
              <a:rPr b="0" dirty="0" sz="1400" i="0" lang="en-IN">
                <a:solidFill>
                  <a:srgbClr val="0000CD"/>
                </a:solidFill>
                <a:effectLst/>
                <a:latin typeface="Consolas" panose="020B0609020204030204" pitchFamily="49" charset="0"/>
              </a:rPr>
              <a:t>"&gt;&lt;</a:t>
            </a:r>
            <a:r>
              <a:rPr b="0" dirty="0" sz="1400" i="0" lang="en-IN" err="1">
                <a:solidFill>
                  <a:srgbClr val="A52A2A"/>
                </a:solidFill>
                <a:effectLst/>
                <a:latin typeface="Consolas" panose="020B0609020204030204" pitchFamily="49" charset="0"/>
              </a:rPr>
              <a:t>br</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00"/>
                </a:solidFill>
                <a:effectLst/>
                <a:latin typeface="Consolas" panose="020B0609020204030204" pitchFamily="49" charset="0"/>
              </a:rPr>
              <a:t>  </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label</a:t>
            </a:r>
            <a:r>
              <a:rPr b="0" dirty="0" sz="1400" i="0" lang="en-IN">
                <a:solidFill>
                  <a:srgbClr val="FF0000"/>
                </a:solidFill>
                <a:effectLst/>
                <a:latin typeface="Consolas" panose="020B0609020204030204" pitchFamily="49" charset="0"/>
              </a:rPr>
              <a:t> for</a:t>
            </a:r>
            <a:r>
              <a:rPr b="0" dirty="0" sz="1400" i="0" lang="en-IN">
                <a:solidFill>
                  <a:srgbClr val="0000CD"/>
                </a:solidFill>
                <a:effectLst/>
                <a:latin typeface="Consolas" panose="020B0609020204030204" pitchFamily="49" charset="0"/>
              </a:rPr>
              <a:t>="</a:t>
            </a:r>
            <a:r>
              <a:rPr b="0" dirty="0" sz="1400" i="0" lang="en-IN" err="1">
                <a:solidFill>
                  <a:srgbClr val="0000CD"/>
                </a:solidFill>
                <a:effectLst/>
                <a:latin typeface="Consolas" panose="020B0609020204030204" pitchFamily="49" charset="0"/>
              </a:rPr>
              <a:t>lname</a:t>
            </a:r>
            <a:r>
              <a:rPr b="0" dirty="0" sz="1400" i="0" lang="en-IN">
                <a:solidFill>
                  <a:srgbClr val="0000CD"/>
                </a:solidFill>
                <a:effectLst/>
                <a:latin typeface="Consolas" panose="020B0609020204030204" pitchFamily="49" charset="0"/>
              </a:rPr>
              <a:t>"&gt;</a:t>
            </a:r>
            <a:r>
              <a:rPr b="0" dirty="0" sz="1400" i="0" lang="en-IN">
                <a:solidFill>
                  <a:srgbClr val="000000"/>
                </a:solidFill>
                <a:effectLst/>
                <a:latin typeface="Consolas" panose="020B0609020204030204" pitchFamily="49" charset="0"/>
              </a:rPr>
              <a:t>Last name:</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/label</a:t>
            </a:r>
            <a:r>
              <a:rPr b="0" dirty="0" sz="1400" i="0" lang="en-IN">
                <a:solidFill>
                  <a:srgbClr val="0000CD"/>
                </a:solidFill>
                <a:effectLst/>
                <a:latin typeface="Consolas" panose="020B0609020204030204" pitchFamily="49" charset="0"/>
              </a:rPr>
              <a:t>&gt;&lt;</a:t>
            </a:r>
            <a:r>
              <a:rPr b="0" dirty="0" sz="1400" i="0" lang="en-IN" err="1">
                <a:solidFill>
                  <a:srgbClr val="A52A2A"/>
                </a:solidFill>
                <a:effectLst/>
                <a:latin typeface="Consolas" panose="020B0609020204030204" pitchFamily="49" charset="0"/>
              </a:rPr>
              <a:t>br</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00"/>
                </a:solidFill>
                <a:effectLst/>
                <a:latin typeface="Consolas" panose="020B0609020204030204" pitchFamily="49" charset="0"/>
              </a:rPr>
              <a:t>  </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input</a:t>
            </a:r>
            <a:r>
              <a:rPr b="0" dirty="0" sz="1400" i="0" lang="en-IN">
                <a:solidFill>
                  <a:srgbClr val="FF0000"/>
                </a:solidFill>
                <a:effectLst/>
                <a:latin typeface="Consolas" panose="020B0609020204030204" pitchFamily="49" charset="0"/>
              </a:rPr>
              <a:t> type</a:t>
            </a:r>
            <a:r>
              <a:rPr b="0" dirty="0" sz="1400" i="0" lang="en-IN">
                <a:solidFill>
                  <a:srgbClr val="0000CD"/>
                </a:solidFill>
                <a:effectLst/>
                <a:latin typeface="Consolas" panose="020B0609020204030204" pitchFamily="49" charset="0"/>
              </a:rPr>
              <a:t>="text"</a:t>
            </a:r>
            <a:r>
              <a:rPr b="0" dirty="0" sz="1400" i="0" lang="en-IN">
                <a:solidFill>
                  <a:srgbClr val="FF0000"/>
                </a:solidFill>
                <a:effectLst/>
                <a:latin typeface="Consolas" panose="020B0609020204030204" pitchFamily="49" charset="0"/>
              </a:rPr>
              <a:t> id</a:t>
            </a:r>
            <a:r>
              <a:rPr b="0" dirty="0" sz="1400" i="0" lang="en-IN">
                <a:solidFill>
                  <a:srgbClr val="0000CD"/>
                </a:solidFill>
                <a:effectLst/>
                <a:latin typeface="Consolas" panose="020B0609020204030204" pitchFamily="49" charset="0"/>
              </a:rPr>
              <a:t>="</a:t>
            </a:r>
            <a:r>
              <a:rPr b="0" dirty="0" sz="1400" i="0" lang="en-IN" err="1">
                <a:solidFill>
                  <a:srgbClr val="0000CD"/>
                </a:solidFill>
                <a:effectLst/>
                <a:latin typeface="Consolas" panose="020B0609020204030204" pitchFamily="49" charset="0"/>
              </a:rPr>
              <a:t>lname</a:t>
            </a:r>
            <a:r>
              <a:rPr b="0" dirty="0" sz="1400" i="0" lang="en-IN">
                <a:solidFill>
                  <a:srgbClr val="0000CD"/>
                </a:solidFill>
                <a:effectLst/>
                <a:latin typeface="Consolas" panose="020B0609020204030204" pitchFamily="49" charset="0"/>
              </a:rPr>
              <a:t>"</a:t>
            </a:r>
            <a:r>
              <a:rPr b="0" dirty="0" sz="1400" i="0" lang="en-IN">
                <a:solidFill>
                  <a:srgbClr val="FF0000"/>
                </a:solidFill>
                <a:effectLst/>
                <a:latin typeface="Consolas" panose="020B0609020204030204" pitchFamily="49" charset="0"/>
              </a:rPr>
              <a:t> name</a:t>
            </a:r>
            <a:r>
              <a:rPr b="0" dirty="0" sz="1400" i="0" lang="en-IN">
                <a:solidFill>
                  <a:srgbClr val="0000CD"/>
                </a:solidFill>
                <a:effectLst/>
                <a:latin typeface="Consolas" panose="020B0609020204030204" pitchFamily="49" charset="0"/>
              </a:rPr>
              <a:t>="</a:t>
            </a:r>
            <a:r>
              <a:rPr b="0" dirty="0" sz="1400" i="0" lang="en-IN" err="1">
                <a:solidFill>
                  <a:srgbClr val="0000CD"/>
                </a:solidFill>
                <a:effectLst/>
                <a:latin typeface="Consolas" panose="020B0609020204030204" pitchFamily="49" charset="0"/>
              </a:rPr>
              <a:t>lname</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/form</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/body</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/html</a:t>
            </a:r>
            <a:r>
              <a:rPr b="0" dirty="0" sz="1400" i="0" lang="en-IN">
                <a:solidFill>
                  <a:srgbClr val="0000CD"/>
                </a:solidFill>
                <a:effectLst/>
                <a:latin typeface="Consolas" panose="020B0609020204030204" pitchFamily="49" charset="0"/>
              </a:rPr>
              <a:t>&gt;</a:t>
            </a:r>
            <a:endParaRPr dirty="0" sz="1400" lang="en-IN"/>
          </a:p>
        </p:txBody>
      </p:sp>
      <p:sp>
        <p:nvSpPr>
          <p:cNvPr id="1049542" name="TextBox 7"/>
          <p:cNvSpPr txBox="1"/>
          <p:nvPr/>
        </p:nvSpPr>
        <p:spPr>
          <a:xfrm>
            <a:off x="6560599" y="1422969"/>
            <a:ext cx="5122470" cy="4524315"/>
          </a:xfrm>
          <a:prstGeom prst="rect"/>
          <a:noFill/>
        </p:spPr>
        <p:txBody>
          <a:bodyPr wrap="square">
            <a:spAutoFit/>
          </a:bodyPr>
          <a:p>
            <a:pPr>
              <a:lnSpc>
                <a:spcPct val="200000"/>
              </a:lnSpc>
            </a:pPr>
            <a:r>
              <a:rPr b="1" dirty="0" sz="1200" lang="en-US">
                <a:solidFill>
                  <a:schemeClr val="accent2"/>
                </a:solidFill>
                <a:latin typeface="Verdana" panose="020B0604030504040204" pitchFamily="34" charset="0"/>
                <a:ea typeface="Verdana" panose="020B0604030504040204" pitchFamily="34" charset="0"/>
              </a:rPr>
              <a:t>The &lt;input&gt; Element</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One of the most used form element is the &lt;input&gt; element.</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The &lt;input&gt; element can be displayed in several ways, depending on the type attribute.</a:t>
            </a:r>
          </a:p>
          <a:p>
            <a:pPr indent="-171450" marL="171450">
              <a:lnSpc>
                <a:spcPct val="200000"/>
              </a:lnSpc>
              <a:buFont typeface="Arial" panose="020B0604020202020204" pitchFamily="34" charset="0"/>
              <a:buChar char="•"/>
            </a:pPr>
            <a:endParaRPr dirty="0" sz="1200" lang="en-US">
              <a:solidFill>
                <a:schemeClr val="accent5">
                  <a:lumMod val="60000"/>
                  <a:lumOff val="40000"/>
                </a:schemeClr>
              </a:solidFill>
              <a:latin typeface="Verdana" panose="020B0604030504040204" pitchFamily="34" charset="0"/>
              <a:ea typeface="Verdana" panose="020B0604030504040204" pitchFamily="34" charset="0"/>
            </a:endParaRPr>
          </a:p>
          <a:p>
            <a:pPr>
              <a:lnSpc>
                <a:spcPct val="200000"/>
              </a:lnSpc>
            </a:pPr>
            <a:r>
              <a:rPr b="1" dirty="0" sz="1200" lang="en-US">
                <a:solidFill>
                  <a:schemeClr val="accent2"/>
                </a:solidFill>
                <a:latin typeface="Verdana" panose="020B0604030504040204" pitchFamily="34" charset="0"/>
                <a:ea typeface="Verdana" panose="020B0604030504040204" pitchFamily="34" charset="0"/>
              </a:rPr>
              <a:t>The &lt;label&gt; Element</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It defines a label for several form elements.</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It is useful for screen-reader users</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The &lt;label&gt; element also help users who have difficulty clicking on very small regions</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The for attribute of the &lt;label&gt; tag should be equal to the id attribute of the &lt;input&gt; element to bind them together.</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542">
                                            <p:txEl>
                                              <p:pRg st="0" end="0"/>
                                            </p:txEl>
                                          </p:spTgt>
                                        </p:tgtEl>
                                        <p:attrNameLst>
                                          <p:attrName>style.visibility</p:attrName>
                                        </p:attrNameLst>
                                      </p:cBhvr>
                                      <p:to>
                                        <p:strVal val="visible"/>
                                      </p:to>
                                    </p:set>
                                    <p:anim calcmode="lin" valueType="num">
                                      <p:cBhvr additive="base">
                                        <p:cTn dur="500" fill="hold" id="7"/>
                                        <p:tgtEl>
                                          <p:spTgt spid="1049542">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5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542">
                                            <p:txEl>
                                              <p:pRg st="1" end="1"/>
                                            </p:txEl>
                                          </p:spTgt>
                                        </p:tgtEl>
                                        <p:attrNameLst>
                                          <p:attrName>style.visibility</p:attrName>
                                        </p:attrNameLst>
                                      </p:cBhvr>
                                      <p:to>
                                        <p:strVal val="visible"/>
                                      </p:to>
                                    </p:set>
                                    <p:anim calcmode="lin" valueType="num">
                                      <p:cBhvr additive="base">
                                        <p:cTn dur="500" fill="hold" id="13"/>
                                        <p:tgtEl>
                                          <p:spTgt spid="1049542">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54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542">
                                            <p:txEl>
                                              <p:pRg st="2" end="2"/>
                                            </p:txEl>
                                          </p:spTgt>
                                        </p:tgtEl>
                                        <p:attrNameLst>
                                          <p:attrName>style.visibility</p:attrName>
                                        </p:attrNameLst>
                                      </p:cBhvr>
                                      <p:to>
                                        <p:strVal val="visible"/>
                                      </p:to>
                                    </p:set>
                                    <p:anim calcmode="lin" valueType="num">
                                      <p:cBhvr additive="base">
                                        <p:cTn dur="500" fill="hold" id="19"/>
                                        <p:tgtEl>
                                          <p:spTgt spid="1049542">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54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542">
                                            <p:txEl>
                                              <p:pRg st="4" end="4"/>
                                            </p:txEl>
                                          </p:spTgt>
                                        </p:tgtEl>
                                        <p:attrNameLst>
                                          <p:attrName>style.visibility</p:attrName>
                                        </p:attrNameLst>
                                      </p:cBhvr>
                                      <p:to>
                                        <p:strVal val="visible"/>
                                      </p:to>
                                    </p:set>
                                    <p:anim calcmode="lin" valueType="num">
                                      <p:cBhvr additive="base">
                                        <p:cTn dur="500" fill="hold" id="25"/>
                                        <p:tgtEl>
                                          <p:spTgt spid="1049542">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54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542">
                                            <p:txEl>
                                              <p:pRg st="5" end="5"/>
                                            </p:txEl>
                                          </p:spTgt>
                                        </p:tgtEl>
                                        <p:attrNameLst>
                                          <p:attrName>style.visibility</p:attrName>
                                        </p:attrNameLst>
                                      </p:cBhvr>
                                      <p:to>
                                        <p:strVal val="visible"/>
                                      </p:to>
                                    </p:set>
                                    <p:anim calcmode="lin" valueType="num">
                                      <p:cBhvr additive="base">
                                        <p:cTn dur="500" fill="hold" id="31"/>
                                        <p:tgtEl>
                                          <p:spTgt spid="1049542">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54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542">
                                            <p:txEl>
                                              <p:pRg st="6" end="6"/>
                                            </p:txEl>
                                          </p:spTgt>
                                        </p:tgtEl>
                                        <p:attrNameLst>
                                          <p:attrName>style.visibility</p:attrName>
                                        </p:attrNameLst>
                                      </p:cBhvr>
                                      <p:to>
                                        <p:strVal val="visible"/>
                                      </p:to>
                                    </p:set>
                                    <p:anim calcmode="lin" valueType="num">
                                      <p:cBhvr additive="base">
                                        <p:cTn dur="500" fill="hold" id="37"/>
                                        <p:tgtEl>
                                          <p:spTgt spid="1049542">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54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542">
                                            <p:txEl>
                                              <p:pRg st="7" end="7"/>
                                            </p:txEl>
                                          </p:spTgt>
                                        </p:tgtEl>
                                        <p:attrNameLst>
                                          <p:attrName>style.visibility</p:attrName>
                                        </p:attrNameLst>
                                      </p:cBhvr>
                                      <p:to>
                                        <p:strVal val="visible"/>
                                      </p:to>
                                    </p:set>
                                    <p:anim calcmode="lin" valueType="num">
                                      <p:cBhvr additive="base">
                                        <p:cTn dur="500" fill="hold" id="43"/>
                                        <p:tgtEl>
                                          <p:spTgt spid="1049542">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54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542">
                                            <p:txEl>
                                              <p:pRg st="8" end="8"/>
                                            </p:txEl>
                                          </p:spTgt>
                                        </p:tgtEl>
                                        <p:attrNameLst>
                                          <p:attrName>style.visibility</p:attrName>
                                        </p:attrNameLst>
                                      </p:cBhvr>
                                      <p:to>
                                        <p:strVal val="visible"/>
                                      </p:to>
                                    </p:set>
                                    <p:anim calcmode="lin" valueType="num">
                                      <p:cBhvr additive="base">
                                        <p:cTn dur="500" fill="hold" id="49"/>
                                        <p:tgtEl>
                                          <p:spTgt spid="1049542">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54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42"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508" name=""/>
        <p:cNvGrpSpPr/>
        <p:nvPr/>
      </p:nvGrpSpPr>
      <p:grpSpPr>
        <a:xfrm>
          <a:off x="0" y="0"/>
          <a:ext cx="0" cy="0"/>
          <a:chOff x="0" y="0"/>
          <a:chExt cx="0" cy="0"/>
        </a:xfrm>
      </p:grpSpPr>
      <p:sp>
        <p:nvSpPr>
          <p:cNvPr id="1049543" name="Title 1"/>
          <p:cNvSpPr>
            <a:spLocks noGrp="1"/>
          </p:cNvSpPr>
          <p:nvPr>
            <p:ph type="title"/>
          </p:nvPr>
        </p:nvSpPr>
        <p:spPr>
          <a:xfrm>
            <a:off x="1166446" y="89866"/>
            <a:ext cx="4734017" cy="810307"/>
          </a:xfrm>
        </p:spPr>
        <p:txBody>
          <a:bodyPr>
            <a:normAutofit fontScale="90000"/>
          </a:bodyPr>
          <a:p>
            <a:r>
              <a:rPr b="1" cap="none" dirty="0" sz="3200" lang="en-US">
                <a:solidFill>
                  <a:srgbClr val="FF0000"/>
                </a:solidFill>
              </a:rPr>
              <a:t>HTML Form Elements</a:t>
            </a:r>
            <a:endParaRPr b="1" cap="none" dirty="0" sz="3200" lang="en-IN">
              <a:solidFill>
                <a:srgbClr val="FF0000"/>
              </a:solidFill>
            </a:endParaRPr>
          </a:p>
        </p:txBody>
      </p:sp>
      <p:sp>
        <p:nvSpPr>
          <p:cNvPr id="1049544" name="Content Placeholder 2"/>
          <p:cNvSpPr>
            <a:spLocks noGrp="1"/>
          </p:cNvSpPr>
          <p:nvPr>
            <p:ph idx="1"/>
          </p:nvPr>
        </p:nvSpPr>
        <p:spPr>
          <a:xfrm>
            <a:off x="286989" y="949911"/>
            <a:ext cx="6193710" cy="5779363"/>
          </a:xfrm>
          <a:solidFill>
            <a:schemeClr val="accent1">
              <a:lumMod val="40000"/>
              <a:lumOff val="60000"/>
            </a:schemeClr>
          </a:solidFill>
        </p:spPr>
        <p:txBody>
          <a:bodyPr>
            <a:normAutofit/>
          </a:bodyPr>
          <a:p>
            <a:pPr indent="0" marL="0">
              <a:lnSpc>
                <a:spcPct val="150000"/>
              </a:lnSpc>
              <a:spcBef>
                <a:spcPts val="0"/>
              </a:spcBef>
              <a:buNone/>
            </a:pP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!DOCTYPE</a:t>
            </a:r>
            <a:r>
              <a:rPr b="0" dirty="0" sz="1400" i="0" lang="en-IN">
                <a:solidFill>
                  <a:srgbClr val="FF0000"/>
                </a:solidFill>
                <a:effectLst/>
                <a:latin typeface="Consolas" panose="020B0609020204030204" pitchFamily="49" charset="0"/>
              </a:rPr>
              <a:t> html</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html</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head</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/head</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body</a:t>
            </a:r>
            <a:r>
              <a:rPr b="0" dirty="0" sz="1400" i="0" lang="en-IN">
                <a:solidFill>
                  <a:srgbClr val="0000CD"/>
                </a:solidFill>
                <a:effectLst/>
                <a:latin typeface="Consolas" panose="020B0609020204030204" pitchFamily="49" charset="0"/>
              </a:rPr>
              <a:t>&gt;</a:t>
            </a:r>
            <a:r>
              <a:rPr dirty="0" sz="1400" lang="en-IN"/>
              <a:t/>
            </a:r>
            <a:br>
              <a:rPr dirty="0" sz="1400" lang="en-IN"/>
            </a:b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form</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00"/>
                </a:solidFill>
                <a:effectLst/>
                <a:latin typeface="Consolas" panose="020B0609020204030204" pitchFamily="49" charset="0"/>
              </a:rPr>
              <a:t>  </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label</a:t>
            </a:r>
            <a:r>
              <a:rPr b="0" dirty="0" sz="1400" i="0" lang="en-IN">
                <a:solidFill>
                  <a:srgbClr val="FF0000"/>
                </a:solidFill>
                <a:effectLst/>
                <a:latin typeface="Consolas" panose="020B0609020204030204" pitchFamily="49" charset="0"/>
              </a:rPr>
              <a:t> for</a:t>
            </a:r>
            <a:r>
              <a:rPr b="0" dirty="0" sz="1400" i="0" lang="en-IN">
                <a:solidFill>
                  <a:srgbClr val="0000CD"/>
                </a:solidFill>
                <a:effectLst/>
                <a:latin typeface="Consolas" panose="020B0609020204030204" pitchFamily="49" charset="0"/>
              </a:rPr>
              <a:t>="</a:t>
            </a:r>
            <a:r>
              <a:rPr b="0" dirty="0" sz="1400" i="0" lang="en-IN" err="1">
                <a:solidFill>
                  <a:srgbClr val="0000CD"/>
                </a:solidFill>
                <a:effectLst/>
                <a:latin typeface="Consolas" panose="020B0609020204030204" pitchFamily="49" charset="0"/>
              </a:rPr>
              <a:t>fname</a:t>
            </a:r>
            <a:r>
              <a:rPr b="0" dirty="0" sz="1400" i="0" lang="en-IN">
                <a:solidFill>
                  <a:srgbClr val="0000CD"/>
                </a:solidFill>
                <a:effectLst/>
                <a:latin typeface="Consolas" panose="020B0609020204030204" pitchFamily="49" charset="0"/>
              </a:rPr>
              <a:t>"&gt;</a:t>
            </a:r>
            <a:r>
              <a:rPr b="0" dirty="0" sz="1400" i="0" lang="en-IN">
                <a:solidFill>
                  <a:srgbClr val="000000"/>
                </a:solidFill>
                <a:effectLst/>
                <a:latin typeface="Consolas" panose="020B0609020204030204" pitchFamily="49" charset="0"/>
              </a:rPr>
              <a:t>First name:</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/label</a:t>
            </a:r>
            <a:r>
              <a:rPr b="0" dirty="0" sz="1400" i="0" lang="en-IN">
                <a:solidFill>
                  <a:srgbClr val="0000CD"/>
                </a:solidFill>
                <a:effectLst/>
                <a:latin typeface="Consolas" panose="020B0609020204030204" pitchFamily="49" charset="0"/>
              </a:rPr>
              <a:t>&gt;&lt;</a:t>
            </a:r>
            <a:r>
              <a:rPr b="0" dirty="0" sz="1400" i="0" lang="en-IN" err="1">
                <a:solidFill>
                  <a:srgbClr val="A52A2A"/>
                </a:solidFill>
                <a:effectLst/>
                <a:latin typeface="Consolas" panose="020B0609020204030204" pitchFamily="49" charset="0"/>
              </a:rPr>
              <a:t>br</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00"/>
                </a:solidFill>
                <a:effectLst/>
                <a:latin typeface="Consolas" panose="020B0609020204030204" pitchFamily="49" charset="0"/>
              </a:rPr>
              <a:t>  </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input</a:t>
            </a:r>
            <a:r>
              <a:rPr b="0" dirty="0" sz="1400" i="0" lang="en-IN">
                <a:solidFill>
                  <a:srgbClr val="FF0000"/>
                </a:solidFill>
                <a:effectLst/>
                <a:latin typeface="Consolas" panose="020B0609020204030204" pitchFamily="49" charset="0"/>
              </a:rPr>
              <a:t> type</a:t>
            </a:r>
            <a:r>
              <a:rPr b="0" dirty="0" sz="1400" i="0" lang="en-IN">
                <a:solidFill>
                  <a:srgbClr val="0000CD"/>
                </a:solidFill>
                <a:effectLst/>
                <a:latin typeface="Consolas" panose="020B0609020204030204" pitchFamily="49" charset="0"/>
              </a:rPr>
              <a:t>="text"</a:t>
            </a:r>
            <a:r>
              <a:rPr b="0" dirty="0" sz="1400" i="0" lang="en-IN">
                <a:solidFill>
                  <a:srgbClr val="FF0000"/>
                </a:solidFill>
                <a:effectLst/>
                <a:latin typeface="Consolas" panose="020B0609020204030204" pitchFamily="49" charset="0"/>
              </a:rPr>
              <a:t> id</a:t>
            </a:r>
            <a:r>
              <a:rPr b="0" dirty="0" sz="1400" i="0" lang="en-IN">
                <a:solidFill>
                  <a:srgbClr val="0000CD"/>
                </a:solidFill>
                <a:effectLst/>
                <a:latin typeface="Consolas" panose="020B0609020204030204" pitchFamily="49" charset="0"/>
              </a:rPr>
              <a:t>="</a:t>
            </a:r>
            <a:r>
              <a:rPr b="0" dirty="0" sz="1400" i="0" lang="en-IN" err="1">
                <a:solidFill>
                  <a:srgbClr val="0000CD"/>
                </a:solidFill>
                <a:effectLst/>
                <a:latin typeface="Consolas" panose="020B0609020204030204" pitchFamily="49" charset="0"/>
              </a:rPr>
              <a:t>fname</a:t>
            </a:r>
            <a:r>
              <a:rPr b="0" dirty="0" sz="1400" i="0" lang="en-IN">
                <a:solidFill>
                  <a:srgbClr val="0000CD"/>
                </a:solidFill>
                <a:effectLst/>
                <a:latin typeface="Consolas" panose="020B0609020204030204" pitchFamily="49" charset="0"/>
              </a:rPr>
              <a:t>"</a:t>
            </a:r>
            <a:r>
              <a:rPr b="0" dirty="0" sz="1400" i="0" lang="en-IN">
                <a:solidFill>
                  <a:srgbClr val="FF0000"/>
                </a:solidFill>
                <a:effectLst/>
                <a:latin typeface="Consolas" panose="020B0609020204030204" pitchFamily="49" charset="0"/>
              </a:rPr>
              <a:t> name</a:t>
            </a:r>
            <a:r>
              <a:rPr b="0" dirty="0" sz="1400" i="0" lang="en-IN">
                <a:solidFill>
                  <a:srgbClr val="0000CD"/>
                </a:solidFill>
                <a:effectLst/>
                <a:latin typeface="Consolas" panose="020B0609020204030204" pitchFamily="49" charset="0"/>
              </a:rPr>
              <a:t>="</a:t>
            </a:r>
            <a:r>
              <a:rPr b="0" dirty="0" sz="1400" i="0" lang="en-IN" err="1">
                <a:solidFill>
                  <a:srgbClr val="0000CD"/>
                </a:solidFill>
                <a:effectLst/>
                <a:latin typeface="Consolas" panose="020B0609020204030204" pitchFamily="49" charset="0"/>
              </a:rPr>
              <a:t>fname</a:t>
            </a:r>
            <a:r>
              <a:rPr b="0" dirty="0" sz="1400" i="0" lang="en-IN">
                <a:solidFill>
                  <a:srgbClr val="0000CD"/>
                </a:solidFill>
                <a:effectLst/>
                <a:latin typeface="Consolas" panose="020B0609020204030204" pitchFamily="49" charset="0"/>
              </a:rPr>
              <a:t>"&gt;&lt;</a:t>
            </a:r>
            <a:r>
              <a:rPr b="0" dirty="0" sz="1400" i="0" lang="en-IN" err="1">
                <a:solidFill>
                  <a:srgbClr val="A52A2A"/>
                </a:solidFill>
                <a:effectLst/>
                <a:latin typeface="Consolas" panose="020B0609020204030204" pitchFamily="49" charset="0"/>
              </a:rPr>
              <a:t>br</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00"/>
                </a:solidFill>
                <a:effectLst/>
                <a:latin typeface="Consolas" panose="020B0609020204030204" pitchFamily="49" charset="0"/>
              </a:rPr>
              <a:t>  </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label</a:t>
            </a:r>
            <a:r>
              <a:rPr b="0" dirty="0" sz="1400" i="0" lang="en-IN">
                <a:solidFill>
                  <a:srgbClr val="FF0000"/>
                </a:solidFill>
                <a:effectLst/>
                <a:latin typeface="Consolas" panose="020B0609020204030204" pitchFamily="49" charset="0"/>
              </a:rPr>
              <a:t> for</a:t>
            </a:r>
            <a:r>
              <a:rPr b="0" dirty="0" sz="1400" i="0" lang="en-IN">
                <a:solidFill>
                  <a:srgbClr val="0000CD"/>
                </a:solidFill>
                <a:effectLst/>
                <a:latin typeface="Consolas" panose="020B0609020204030204" pitchFamily="49" charset="0"/>
              </a:rPr>
              <a:t>="</a:t>
            </a:r>
            <a:r>
              <a:rPr b="0" dirty="0" sz="1400" i="0" lang="en-IN" err="1">
                <a:solidFill>
                  <a:srgbClr val="0000CD"/>
                </a:solidFill>
                <a:effectLst/>
                <a:latin typeface="Consolas" panose="020B0609020204030204" pitchFamily="49" charset="0"/>
              </a:rPr>
              <a:t>lname</a:t>
            </a:r>
            <a:r>
              <a:rPr b="0" dirty="0" sz="1400" i="0" lang="en-IN">
                <a:solidFill>
                  <a:srgbClr val="0000CD"/>
                </a:solidFill>
                <a:effectLst/>
                <a:latin typeface="Consolas" panose="020B0609020204030204" pitchFamily="49" charset="0"/>
              </a:rPr>
              <a:t>"&gt;</a:t>
            </a:r>
            <a:r>
              <a:rPr b="0" dirty="0" sz="1400" i="0" lang="en-IN">
                <a:solidFill>
                  <a:srgbClr val="000000"/>
                </a:solidFill>
                <a:effectLst/>
                <a:latin typeface="Consolas" panose="020B0609020204030204" pitchFamily="49" charset="0"/>
              </a:rPr>
              <a:t>Last name:</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/label</a:t>
            </a:r>
            <a:r>
              <a:rPr b="0" dirty="0" sz="1400" i="0" lang="en-IN">
                <a:solidFill>
                  <a:srgbClr val="0000CD"/>
                </a:solidFill>
                <a:effectLst/>
                <a:latin typeface="Consolas" panose="020B0609020204030204" pitchFamily="49" charset="0"/>
              </a:rPr>
              <a:t>&gt;&lt;</a:t>
            </a:r>
            <a:r>
              <a:rPr b="0" dirty="0" sz="1400" i="0" lang="en-IN" err="1">
                <a:solidFill>
                  <a:srgbClr val="A52A2A"/>
                </a:solidFill>
                <a:effectLst/>
                <a:latin typeface="Consolas" panose="020B0609020204030204" pitchFamily="49" charset="0"/>
              </a:rPr>
              <a:t>br</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00"/>
                </a:solidFill>
                <a:effectLst/>
                <a:latin typeface="Consolas" panose="020B0609020204030204" pitchFamily="49" charset="0"/>
              </a:rPr>
              <a:t>  </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input</a:t>
            </a:r>
            <a:r>
              <a:rPr b="0" dirty="0" sz="1400" i="0" lang="en-IN">
                <a:solidFill>
                  <a:srgbClr val="FF0000"/>
                </a:solidFill>
                <a:effectLst/>
                <a:latin typeface="Consolas" panose="020B0609020204030204" pitchFamily="49" charset="0"/>
              </a:rPr>
              <a:t> type</a:t>
            </a:r>
            <a:r>
              <a:rPr b="0" dirty="0" sz="1400" i="0" lang="en-IN">
                <a:solidFill>
                  <a:srgbClr val="0000CD"/>
                </a:solidFill>
                <a:effectLst/>
                <a:latin typeface="Consolas" panose="020B0609020204030204" pitchFamily="49" charset="0"/>
              </a:rPr>
              <a:t>="text"</a:t>
            </a:r>
            <a:r>
              <a:rPr b="0" dirty="0" sz="1400" i="0" lang="en-IN">
                <a:solidFill>
                  <a:srgbClr val="FF0000"/>
                </a:solidFill>
                <a:effectLst/>
                <a:latin typeface="Consolas" panose="020B0609020204030204" pitchFamily="49" charset="0"/>
              </a:rPr>
              <a:t> id</a:t>
            </a:r>
            <a:r>
              <a:rPr b="0" dirty="0" sz="1400" i="0" lang="en-IN">
                <a:solidFill>
                  <a:srgbClr val="0000CD"/>
                </a:solidFill>
                <a:effectLst/>
                <a:latin typeface="Consolas" panose="020B0609020204030204" pitchFamily="49" charset="0"/>
              </a:rPr>
              <a:t>="</a:t>
            </a:r>
            <a:r>
              <a:rPr b="0" dirty="0" sz="1400" i="0" lang="en-IN" err="1">
                <a:solidFill>
                  <a:srgbClr val="0000CD"/>
                </a:solidFill>
                <a:effectLst/>
                <a:latin typeface="Consolas" panose="020B0609020204030204" pitchFamily="49" charset="0"/>
              </a:rPr>
              <a:t>lname</a:t>
            </a:r>
            <a:r>
              <a:rPr b="0" dirty="0" sz="1400" i="0" lang="en-IN">
                <a:solidFill>
                  <a:srgbClr val="0000CD"/>
                </a:solidFill>
                <a:effectLst/>
                <a:latin typeface="Consolas" panose="020B0609020204030204" pitchFamily="49" charset="0"/>
              </a:rPr>
              <a:t>"</a:t>
            </a:r>
            <a:r>
              <a:rPr b="0" dirty="0" sz="1400" i="0" lang="en-IN">
                <a:solidFill>
                  <a:srgbClr val="FF0000"/>
                </a:solidFill>
                <a:effectLst/>
                <a:latin typeface="Consolas" panose="020B0609020204030204" pitchFamily="49" charset="0"/>
              </a:rPr>
              <a:t> name</a:t>
            </a:r>
            <a:r>
              <a:rPr b="0" dirty="0" sz="1400" i="0" lang="en-IN">
                <a:solidFill>
                  <a:srgbClr val="0000CD"/>
                </a:solidFill>
                <a:effectLst/>
                <a:latin typeface="Consolas" panose="020B0609020204030204" pitchFamily="49" charset="0"/>
              </a:rPr>
              <a:t>="</a:t>
            </a:r>
            <a:r>
              <a:rPr b="0" dirty="0" sz="1400" i="0" lang="en-IN" err="1">
                <a:solidFill>
                  <a:srgbClr val="0000CD"/>
                </a:solidFill>
                <a:effectLst/>
                <a:latin typeface="Consolas" panose="020B0609020204030204" pitchFamily="49" charset="0"/>
              </a:rPr>
              <a:t>lname</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/form</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/body</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/html</a:t>
            </a:r>
            <a:r>
              <a:rPr b="0" dirty="0" sz="1400" i="0" lang="en-IN">
                <a:solidFill>
                  <a:srgbClr val="0000CD"/>
                </a:solidFill>
                <a:effectLst/>
                <a:latin typeface="Consolas" panose="020B0609020204030204" pitchFamily="49" charset="0"/>
              </a:rPr>
              <a:t>&gt;</a:t>
            </a:r>
            <a:endParaRPr dirty="0" sz="1400" lang="en-IN"/>
          </a:p>
        </p:txBody>
      </p:sp>
      <p:pic>
        <p:nvPicPr>
          <p:cNvPr id="2097183" name="Picture 4"/>
          <p:cNvPicPr>
            <a:picLocks noChangeAspect="1"/>
          </p:cNvPicPr>
          <p:nvPr/>
        </p:nvPicPr>
        <p:blipFill rotWithShape="1">
          <a:blip xmlns:r="http://schemas.openxmlformats.org/officeDocument/2006/relationships" r:embed="rId1"/>
          <a:srcRect l="50000" t="24983" r="19994" b="42830"/>
          <a:stretch>
            <a:fillRect/>
          </a:stretch>
        </p:blipFill>
        <p:spPr>
          <a:xfrm>
            <a:off x="6939378" y="1473693"/>
            <a:ext cx="4795422" cy="2893484"/>
          </a:xfrm>
          <a:prstGeom prst="rec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45" name="Title 1"/>
          <p:cNvSpPr>
            <a:spLocks noGrp="1"/>
          </p:cNvSpPr>
          <p:nvPr>
            <p:ph type="title"/>
          </p:nvPr>
        </p:nvSpPr>
        <p:spPr>
          <a:xfrm>
            <a:off x="604590" y="2636668"/>
            <a:ext cx="3107463" cy="1962948"/>
          </a:xfrm>
        </p:spPr>
        <p:txBody>
          <a:bodyPr>
            <a:normAutofit/>
          </a:bodyPr>
          <a:p>
            <a:r>
              <a:rPr dirty="0" sz="3200" lang="en-US">
                <a:latin typeface="Bookman Old Style" panose="02050604050505020204" pitchFamily="18" charset="0"/>
              </a:rPr>
              <a:t>React </a:t>
            </a:r>
            <a:r>
              <a:rPr dirty="0" sz="3200" lang="en-US" err="1">
                <a:latin typeface="Bookman Old Style" panose="02050604050505020204" pitchFamily="18" charset="0"/>
              </a:rPr>
              <a:t>js</a:t>
            </a:r>
            <a:endParaRPr dirty="0" sz="3200" lang="en-IN">
              <a:latin typeface="Bookman Old Style" panose="02050604050505020204" pitchFamily="18" charset="0"/>
            </a:endParaRPr>
          </a:p>
        </p:txBody>
      </p:sp>
      <p:sp>
        <p:nvSpPr>
          <p:cNvPr id="1048646" name="Content Placeholder 2"/>
          <p:cNvSpPr>
            <a:spLocks noGrp="1"/>
          </p:cNvSpPr>
          <p:nvPr>
            <p:ph idx="1"/>
          </p:nvPr>
        </p:nvSpPr>
        <p:spPr>
          <a:xfrm>
            <a:off x="4560026" y="589124"/>
            <a:ext cx="6911974" cy="5962596"/>
          </a:xfrm>
        </p:spPr>
        <p:txBody>
          <a:bodyPr>
            <a:normAutofit/>
          </a:bodyPr>
          <a:p>
            <a:pPr indent="-342900" marL="342900">
              <a:lnSpc>
                <a:spcPct val="200000"/>
              </a:lnSpc>
              <a:buFont typeface="Wingdings" panose="05000000000000000000" pitchFamily="2" charset="2"/>
              <a:buChar char="ü"/>
            </a:pPr>
            <a:r>
              <a:rPr dirty="0" sz="2000" lang="en-US">
                <a:latin typeface="Bookman Old Style" panose="02050604050505020204" pitchFamily="18" charset="0"/>
              </a:rPr>
              <a:t>Introduction </a:t>
            </a:r>
          </a:p>
          <a:p>
            <a:pPr indent="-342900" marL="342900">
              <a:lnSpc>
                <a:spcPct val="200000"/>
              </a:lnSpc>
              <a:buFont typeface="Wingdings" panose="05000000000000000000" pitchFamily="2" charset="2"/>
              <a:buChar char="ü"/>
            </a:pPr>
            <a:r>
              <a:rPr dirty="0" sz="2000" lang="en-US">
                <a:latin typeface="Bookman Old Style" panose="02050604050505020204" pitchFamily="18" charset="0"/>
              </a:rPr>
              <a:t>React features, </a:t>
            </a:r>
          </a:p>
          <a:p>
            <a:pPr indent="-342900" marL="342900">
              <a:lnSpc>
                <a:spcPct val="200000"/>
              </a:lnSpc>
              <a:buFont typeface="Wingdings" panose="05000000000000000000" pitchFamily="2" charset="2"/>
              <a:buChar char="ü"/>
            </a:pPr>
            <a:r>
              <a:rPr dirty="0" sz="2000" lang="en-US">
                <a:latin typeface="Bookman Old Style" panose="02050604050505020204" pitchFamily="18" charset="0"/>
              </a:rPr>
              <a:t>App “Hello World” Application, </a:t>
            </a:r>
          </a:p>
          <a:p>
            <a:pPr indent="-342900" marL="342900">
              <a:lnSpc>
                <a:spcPct val="200000"/>
              </a:lnSpc>
              <a:buFont typeface="Wingdings" panose="05000000000000000000" pitchFamily="2" charset="2"/>
              <a:buChar char="ü"/>
            </a:pPr>
            <a:r>
              <a:rPr dirty="0" sz="2000" lang="en-US">
                <a:latin typeface="Bookman Old Style" panose="02050604050505020204" pitchFamily="18" charset="0"/>
              </a:rPr>
              <a:t>Introduction to JSX, </a:t>
            </a:r>
          </a:p>
          <a:p>
            <a:pPr indent="-342900" marL="342900">
              <a:lnSpc>
                <a:spcPct val="200000"/>
              </a:lnSpc>
              <a:buFont typeface="Wingdings" panose="05000000000000000000" pitchFamily="2" charset="2"/>
              <a:buChar char="ü"/>
            </a:pPr>
            <a:r>
              <a:rPr dirty="0" sz="2000" lang="en-US">
                <a:latin typeface="Bookman Old Style" panose="02050604050505020204" pitchFamily="18" charset="0"/>
              </a:rPr>
              <a:t>Simple Application using JSX</a:t>
            </a:r>
            <a:endParaRPr dirty="0" sz="2000" lang="en-IN">
              <a:latin typeface="Bookman Old Style" panose="02050604050505020204" pitchFamily="18" charset="0"/>
            </a:endParaRPr>
          </a:p>
        </p:txBody>
      </p:sp>
      <p:sp>
        <p:nvSpPr>
          <p:cNvPr id="1048647" name="Text Placeholder 3"/>
          <p:cNvSpPr>
            <a:spLocks noGrp="1"/>
          </p:cNvSpPr>
          <p:nvPr>
            <p:ph type="body" sz="half" idx="2"/>
          </p:nvPr>
        </p:nvSpPr>
        <p:spPr>
          <a:xfrm>
            <a:off x="720000" y="5051394"/>
            <a:ext cx="3107463" cy="722043"/>
          </a:xfrm>
        </p:spPr>
        <p:txBody>
          <a:bodyPr/>
          <a:p>
            <a:r>
              <a:rPr dirty="0" lang="en-US">
                <a:latin typeface="Bookman Old Style" panose="02050604050505020204" pitchFamily="18" charset="0"/>
              </a:rPr>
              <a:t>Module 6</a:t>
            </a:r>
            <a:endParaRPr dirty="0" lang="en-IN">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46">
                                            <p:txEl>
                                              <p:pRg st="0" end="0"/>
                                            </p:txEl>
                                          </p:spTgt>
                                        </p:tgtEl>
                                        <p:attrNameLst>
                                          <p:attrName>style.visibility</p:attrName>
                                        </p:attrNameLst>
                                      </p:cBhvr>
                                      <p:to>
                                        <p:strVal val="visible"/>
                                      </p:to>
                                    </p:set>
                                    <p:anim calcmode="lin" valueType="num">
                                      <p:cBhvr additive="base">
                                        <p:cTn dur="500" fill="hold" id="7"/>
                                        <p:tgtEl>
                                          <p:spTgt spid="104864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6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46">
                                            <p:txEl>
                                              <p:pRg st="1" end="1"/>
                                            </p:txEl>
                                          </p:spTgt>
                                        </p:tgtEl>
                                        <p:attrNameLst>
                                          <p:attrName>style.visibility</p:attrName>
                                        </p:attrNameLst>
                                      </p:cBhvr>
                                      <p:to>
                                        <p:strVal val="visible"/>
                                      </p:to>
                                    </p:set>
                                    <p:anim calcmode="lin" valueType="num">
                                      <p:cBhvr additive="base">
                                        <p:cTn dur="500" fill="hold" id="13"/>
                                        <p:tgtEl>
                                          <p:spTgt spid="1048646">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6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646">
                                            <p:txEl>
                                              <p:pRg st="2" end="2"/>
                                            </p:txEl>
                                          </p:spTgt>
                                        </p:tgtEl>
                                        <p:attrNameLst>
                                          <p:attrName>style.visibility</p:attrName>
                                        </p:attrNameLst>
                                      </p:cBhvr>
                                      <p:to>
                                        <p:strVal val="visible"/>
                                      </p:to>
                                    </p:set>
                                    <p:anim calcmode="lin" valueType="num">
                                      <p:cBhvr additive="base">
                                        <p:cTn dur="500" fill="hold" id="19"/>
                                        <p:tgtEl>
                                          <p:spTgt spid="1048646">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6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646">
                                            <p:txEl>
                                              <p:pRg st="3" end="3"/>
                                            </p:txEl>
                                          </p:spTgt>
                                        </p:tgtEl>
                                        <p:attrNameLst>
                                          <p:attrName>style.visibility</p:attrName>
                                        </p:attrNameLst>
                                      </p:cBhvr>
                                      <p:to>
                                        <p:strVal val="visible"/>
                                      </p:to>
                                    </p:set>
                                    <p:anim calcmode="lin" valueType="num">
                                      <p:cBhvr additive="base">
                                        <p:cTn dur="500" fill="hold" id="25"/>
                                        <p:tgtEl>
                                          <p:spTgt spid="1048646">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6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646">
                                            <p:txEl>
                                              <p:pRg st="4" end="4"/>
                                            </p:txEl>
                                          </p:spTgt>
                                        </p:tgtEl>
                                        <p:attrNameLst>
                                          <p:attrName>style.visibility</p:attrName>
                                        </p:attrNameLst>
                                      </p:cBhvr>
                                      <p:to>
                                        <p:strVal val="visible"/>
                                      </p:to>
                                    </p:set>
                                    <p:anim calcmode="lin" valueType="num">
                                      <p:cBhvr additive="base">
                                        <p:cTn dur="500" fill="hold" id="31"/>
                                        <p:tgtEl>
                                          <p:spTgt spid="1048646">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64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6"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509" name=""/>
        <p:cNvGrpSpPr/>
        <p:nvPr/>
      </p:nvGrpSpPr>
      <p:grpSpPr>
        <a:xfrm>
          <a:off x="0" y="0"/>
          <a:ext cx="0" cy="0"/>
          <a:chOff x="0" y="0"/>
          <a:chExt cx="0" cy="0"/>
        </a:xfrm>
      </p:grpSpPr>
      <p:sp>
        <p:nvSpPr>
          <p:cNvPr id="1049545" name="Title 1"/>
          <p:cNvSpPr>
            <a:spLocks noGrp="1"/>
          </p:cNvSpPr>
          <p:nvPr>
            <p:ph type="title"/>
          </p:nvPr>
        </p:nvSpPr>
        <p:spPr>
          <a:xfrm>
            <a:off x="1154723" y="0"/>
            <a:ext cx="4734017" cy="648688"/>
          </a:xfrm>
        </p:spPr>
        <p:txBody>
          <a:bodyPr>
            <a:normAutofit fontScale="90000"/>
          </a:bodyPr>
          <a:p>
            <a:r>
              <a:rPr b="1" cap="none" dirty="0" sz="3200" lang="en-US">
                <a:solidFill>
                  <a:srgbClr val="FF0000"/>
                </a:solidFill>
              </a:rPr>
              <a:t>HTML Form Elements</a:t>
            </a:r>
            <a:endParaRPr b="1" cap="none" dirty="0" sz="3200" lang="en-IN">
              <a:solidFill>
                <a:srgbClr val="FF0000"/>
              </a:solidFill>
            </a:endParaRPr>
          </a:p>
        </p:txBody>
      </p:sp>
      <p:sp>
        <p:nvSpPr>
          <p:cNvPr id="1049546" name="Content Placeholder 2"/>
          <p:cNvSpPr>
            <a:spLocks noGrp="1"/>
          </p:cNvSpPr>
          <p:nvPr>
            <p:ph idx="1"/>
          </p:nvPr>
        </p:nvSpPr>
        <p:spPr>
          <a:xfrm>
            <a:off x="204926" y="527538"/>
            <a:ext cx="6207597" cy="6330462"/>
          </a:xfrm>
          <a:solidFill>
            <a:schemeClr val="accent1">
              <a:lumMod val="40000"/>
              <a:lumOff val="60000"/>
            </a:schemeClr>
          </a:solidFill>
        </p:spPr>
        <p:txBody>
          <a:bodyPr>
            <a:noAutofit/>
          </a:bodyPr>
          <a:p>
            <a:pPr indent="0" marL="0">
              <a:lnSpc>
                <a:spcPct val="150000"/>
              </a:lnSpc>
              <a:spcBef>
                <a:spcPts val="0"/>
              </a:spcBef>
              <a:buNone/>
            </a:pP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!DOCTYPE</a:t>
            </a:r>
            <a:r>
              <a:rPr b="0" dirty="0" sz="1200" i="0" lang="en-IN">
                <a:solidFill>
                  <a:srgbClr val="FF0000"/>
                </a:solidFill>
                <a:effectLst/>
                <a:latin typeface="Consolas" panose="020B0609020204030204" pitchFamily="49" charset="0"/>
              </a:rPr>
              <a:t> html</a:t>
            </a:r>
            <a:r>
              <a:rPr b="0" dirty="0" sz="1200" i="0" lang="en-IN">
                <a:solidFill>
                  <a:srgbClr val="0000CD"/>
                </a:solidFill>
                <a:effectLst/>
                <a:latin typeface="Consolas" panose="020B0609020204030204" pitchFamily="49" charset="0"/>
              </a:rPr>
              <a:t>&gt;</a:t>
            </a:r>
            <a:r>
              <a:rPr dirty="0" sz="1200" lang="en-IN"/>
              <a:t/>
            </a:r>
            <a:br>
              <a:rPr dirty="0" sz="1200" lang="en-IN"/>
            </a:b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html</a:t>
            </a:r>
            <a:r>
              <a:rPr b="0" dirty="0" sz="1200" i="0" lang="en-IN">
                <a:solidFill>
                  <a:srgbClr val="0000CD"/>
                </a:solidFill>
                <a:effectLst/>
                <a:latin typeface="Consolas" panose="020B0609020204030204" pitchFamily="49" charset="0"/>
              </a:rPr>
              <a:t>&gt;</a:t>
            </a:r>
            <a:r>
              <a:rPr dirty="0" sz="1200" lang="en-IN"/>
              <a:t/>
            </a:r>
            <a:br>
              <a:rPr dirty="0" sz="1200" lang="en-IN"/>
            </a:b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head</a:t>
            </a:r>
            <a:r>
              <a:rPr b="0" dirty="0" sz="1200" i="0" lang="en-IN">
                <a:solidFill>
                  <a:srgbClr val="0000CD"/>
                </a:solidFill>
                <a:effectLst/>
                <a:latin typeface="Consolas" panose="020B0609020204030204" pitchFamily="49" charset="0"/>
              </a:rPr>
              <a:t>&gt;</a:t>
            </a:r>
            <a:r>
              <a:rPr dirty="0" sz="1200" lang="en-IN"/>
              <a:t/>
            </a:r>
            <a:br>
              <a:rPr dirty="0" sz="1200" lang="en-IN"/>
            </a:b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/head</a:t>
            </a:r>
            <a:r>
              <a:rPr b="0" dirty="0" sz="1200" i="0" lang="en-IN">
                <a:solidFill>
                  <a:srgbClr val="0000CD"/>
                </a:solidFill>
                <a:effectLst/>
                <a:latin typeface="Consolas" panose="020B0609020204030204" pitchFamily="49" charset="0"/>
              </a:rPr>
              <a:t>&gt;</a:t>
            </a:r>
            <a:r>
              <a:rPr dirty="0" sz="1200" lang="en-IN"/>
              <a:t/>
            </a:r>
            <a:br>
              <a:rPr dirty="0" sz="1200" lang="en-IN"/>
            </a:b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body</a:t>
            </a:r>
            <a:r>
              <a:rPr b="0" dirty="0" sz="1200" i="0" lang="en-IN">
                <a:solidFill>
                  <a:srgbClr val="0000CD"/>
                </a:solidFill>
                <a:effectLst/>
                <a:latin typeface="Consolas" panose="020B0609020204030204" pitchFamily="49" charset="0"/>
              </a:rPr>
              <a:t>&gt;</a:t>
            </a:r>
            <a:r>
              <a:rPr dirty="0" sz="1200" lang="en-IN"/>
              <a:t/>
            </a:r>
            <a:br>
              <a:rPr dirty="0" sz="1200" lang="en-IN"/>
            </a:br>
            <a:r>
              <a:rPr dirty="0" sz="1200" lang="en-IN"/>
              <a:t/>
            </a:r>
            <a:br>
              <a:rPr dirty="0" sz="1200" lang="en-IN"/>
            </a:b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form</a:t>
            </a:r>
            <a:r>
              <a:rPr b="0" dirty="0" sz="1200" i="0" lang="en-IN">
                <a:solidFill>
                  <a:srgbClr val="0000CD"/>
                </a:solidFill>
                <a:effectLst/>
                <a:latin typeface="Consolas" panose="020B0609020204030204" pitchFamily="49" charset="0"/>
              </a:rPr>
              <a:t>&gt;</a:t>
            </a:r>
            <a:r>
              <a:rPr dirty="0" sz="1200" lang="en-IN"/>
              <a:t/>
            </a:r>
            <a:br>
              <a:rPr dirty="0" sz="1200" lang="en-IN"/>
            </a:br>
            <a:r>
              <a:rPr b="0" dirty="0" sz="1200" i="0" lang="en-IN">
                <a:solidFill>
                  <a:srgbClr val="000000"/>
                </a:solidFill>
                <a:effectLst/>
                <a:latin typeface="Consolas" panose="020B0609020204030204" pitchFamily="49" charset="0"/>
              </a:rPr>
              <a:t>  </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label</a:t>
            </a:r>
            <a:r>
              <a:rPr b="0" dirty="0" sz="1200" i="0" lang="en-IN">
                <a:solidFill>
                  <a:srgbClr val="FF0000"/>
                </a:solidFill>
                <a:effectLst/>
                <a:latin typeface="Consolas" panose="020B0609020204030204" pitchFamily="49" charset="0"/>
              </a:rPr>
              <a:t> for</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fname</a:t>
            </a:r>
            <a:r>
              <a:rPr b="0" dirty="0" sz="1200" i="0" lang="en-IN">
                <a:solidFill>
                  <a:srgbClr val="0000CD"/>
                </a:solidFill>
                <a:effectLst/>
                <a:latin typeface="Consolas" panose="020B0609020204030204" pitchFamily="49" charset="0"/>
              </a:rPr>
              <a:t>"&gt;</a:t>
            </a:r>
            <a:r>
              <a:rPr b="0" dirty="0" sz="1200" i="0" lang="en-IN">
                <a:solidFill>
                  <a:srgbClr val="000000"/>
                </a:solidFill>
                <a:effectLst/>
                <a:latin typeface="Consolas" panose="020B0609020204030204" pitchFamily="49" charset="0"/>
              </a:rPr>
              <a:t>First name:</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/label</a:t>
            </a:r>
            <a:r>
              <a:rPr b="0" dirty="0" sz="1200" i="0" lang="en-IN">
                <a:solidFill>
                  <a:srgbClr val="0000CD"/>
                </a:solidFill>
                <a:effectLst/>
                <a:latin typeface="Consolas" panose="020B0609020204030204" pitchFamily="49" charset="0"/>
              </a:rPr>
              <a:t>&gt;&lt;</a:t>
            </a:r>
            <a:r>
              <a:rPr b="0" dirty="0" sz="1200" i="0" lang="en-IN" err="1">
                <a:solidFill>
                  <a:srgbClr val="A52A2A"/>
                </a:solidFill>
                <a:effectLst/>
                <a:latin typeface="Consolas" panose="020B0609020204030204" pitchFamily="49" charset="0"/>
              </a:rPr>
              <a:t>br</a:t>
            </a:r>
            <a:r>
              <a:rPr b="0" dirty="0" sz="1200" i="0" lang="en-IN">
                <a:solidFill>
                  <a:srgbClr val="0000CD"/>
                </a:solidFill>
                <a:effectLst/>
                <a:latin typeface="Consolas" panose="020B0609020204030204" pitchFamily="49" charset="0"/>
              </a:rPr>
              <a:t>&gt;</a:t>
            </a:r>
            <a:r>
              <a:rPr dirty="0" sz="1200" lang="en-IN"/>
              <a:t/>
            </a:r>
            <a:br>
              <a:rPr dirty="0" sz="1200" lang="en-IN"/>
            </a:br>
            <a:r>
              <a:rPr b="0" dirty="0" sz="1200" i="0" lang="en-IN">
                <a:solidFill>
                  <a:srgbClr val="000000"/>
                </a:solidFill>
                <a:effectLst/>
                <a:latin typeface="Consolas" panose="020B0609020204030204" pitchFamily="49" charset="0"/>
              </a:rPr>
              <a:t>  </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input</a:t>
            </a:r>
            <a:r>
              <a:rPr b="0" dirty="0" sz="1200" i="0" lang="en-IN">
                <a:solidFill>
                  <a:srgbClr val="FF0000"/>
                </a:solidFill>
                <a:effectLst/>
                <a:latin typeface="Consolas" panose="020B0609020204030204" pitchFamily="49" charset="0"/>
              </a:rPr>
              <a:t> type</a:t>
            </a:r>
            <a:r>
              <a:rPr b="0" dirty="0" sz="1200" i="0" lang="en-IN">
                <a:solidFill>
                  <a:srgbClr val="0000CD"/>
                </a:solidFill>
                <a:effectLst/>
                <a:latin typeface="Consolas" panose="020B0609020204030204" pitchFamily="49" charset="0"/>
              </a:rPr>
              <a:t>="text"</a:t>
            </a:r>
            <a:r>
              <a:rPr b="0" dirty="0" sz="1200" i="0" lang="en-IN">
                <a:solidFill>
                  <a:srgbClr val="FF0000"/>
                </a:solidFill>
                <a:effectLst/>
                <a:latin typeface="Consolas" panose="020B0609020204030204" pitchFamily="49" charset="0"/>
              </a:rPr>
              <a:t> id</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fname</a:t>
            </a:r>
            <a:r>
              <a:rPr b="0" dirty="0" sz="1200" i="0" lang="en-IN">
                <a:solidFill>
                  <a:srgbClr val="0000CD"/>
                </a:solidFill>
                <a:effectLst/>
                <a:latin typeface="Consolas" panose="020B0609020204030204" pitchFamily="49" charset="0"/>
              </a:rPr>
              <a:t>"</a:t>
            </a:r>
            <a:r>
              <a:rPr b="0" dirty="0" sz="1200" i="0" lang="en-IN">
                <a:solidFill>
                  <a:srgbClr val="FF0000"/>
                </a:solidFill>
                <a:effectLst/>
                <a:latin typeface="Consolas" panose="020B0609020204030204" pitchFamily="49" charset="0"/>
              </a:rPr>
              <a:t> name</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fname</a:t>
            </a:r>
            <a:r>
              <a:rPr b="0" dirty="0" sz="1200" i="0" lang="en-IN">
                <a:solidFill>
                  <a:srgbClr val="0000CD"/>
                </a:solidFill>
                <a:effectLst/>
                <a:latin typeface="Consolas" panose="020B0609020204030204" pitchFamily="49" charset="0"/>
              </a:rPr>
              <a:t>"&gt;&lt;</a:t>
            </a:r>
            <a:r>
              <a:rPr b="0" dirty="0" sz="1200" i="0" lang="en-IN" err="1">
                <a:solidFill>
                  <a:srgbClr val="A52A2A"/>
                </a:solidFill>
                <a:effectLst/>
                <a:latin typeface="Consolas" panose="020B0609020204030204" pitchFamily="49" charset="0"/>
              </a:rPr>
              <a:t>br</a:t>
            </a:r>
            <a:r>
              <a:rPr b="0" dirty="0" sz="1200" i="0" lang="en-IN">
                <a:solidFill>
                  <a:srgbClr val="0000CD"/>
                </a:solidFill>
                <a:effectLst/>
                <a:latin typeface="Consolas" panose="020B0609020204030204" pitchFamily="49" charset="0"/>
              </a:rPr>
              <a:t>&gt;</a:t>
            </a:r>
            <a:r>
              <a:rPr dirty="0" sz="1200" lang="en-IN"/>
              <a:t/>
            </a:r>
            <a:br>
              <a:rPr dirty="0" sz="1200" lang="en-IN"/>
            </a:br>
            <a:r>
              <a:rPr b="0" dirty="0" sz="1200" i="0" lang="en-IN">
                <a:solidFill>
                  <a:srgbClr val="000000"/>
                </a:solidFill>
                <a:effectLst/>
                <a:latin typeface="Consolas" panose="020B0609020204030204" pitchFamily="49" charset="0"/>
              </a:rPr>
              <a:t>  </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label</a:t>
            </a:r>
            <a:r>
              <a:rPr b="0" dirty="0" sz="1200" i="0" lang="en-IN">
                <a:solidFill>
                  <a:srgbClr val="FF0000"/>
                </a:solidFill>
                <a:effectLst/>
                <a:latin typeface="Consolas" panose="020B0609020204030204" pitchFamily="49" charset="0"/>
              </a:rPr>
              <a:t> for</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lname</a:t>
            </a:r>
            <a:r>
              <a:rPr b="0" dirty="0" sz="1200" i="0" lang="en-IN">
                <a:solidFill>
                  <a:srgbClr val="0000CD"/>
                </a:solidFill>
                <a:effectLst/>
                <a:latin typeface="Consolas" panose="020B0609020204030204" pitchFamily="49" charset="0"/>
              </a:rPr>
              <a:t>"&gt;</a:t>
            </a:r>
            <a:r>
              <a:rPr b="0" dirty="0" sz="1200" i="0" lang="en-IN">
                <a:solidFill>
                  <a:srgbClr val="000000"/>
                </a:solidFill>
                <a:effectLst/>
                <a:latin typeface="Consolas" panose="020B0609020204030204" pitchFamily="49" charset="0"/>
              </a:rPr>
              <a:t>Last name:</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/label</a:t>
            </a:r>
            <a:r>
              <a:rPr b="0" dirty="0" sz="1200" i="0" lang="en-IN">
                <a:solidFill>
                  <a:srgbClr val="0000CD"/>
                </a:solidFill>
                <a:effectLst/>
                <a:latin typeface="Consolas" panose="020B0609020204030204" pitchFamily="49" charset="0"/>
              </a:rPr>
              <a:t>&gt;&lt;</a:t>
            </a:r>
            <a:r>
              <a:rPr b="0" dirty="0" sz="1200" i="0" lang="en-IN" err="1">
                <a:solidFill>
                  <a:srgbClr val="A52A2A"/>
                </a:solidFill>
                <a:effectLst/>
                <a:latin typeface="Consolas" panose="020B0609020204030204" pitchFamily="49" charset="0"/>
              </a:rPr>
              <a:t>br</a:t>
            </a:r>
            <a:r>
              <a:rPr b="0" dirty="0" sz="1200" i="0" lang="en-IN">
                <a:solidFill>
                  <a:srgbClr val="0000CD"/>
                </a:solidFill>
                <a:effectLst/>
                <a:latin typeface="Consolas" panose="020B0609020204030204" pitchFamily="49" charset="0"/>
              </a:rPr>
              <a:t>&gt;</a:t>
            </a:r>
            <a:r>
              <a:rPr dirty="0" sz="1200" lang="en-IN"/>
              <a:t/>
            </a:r>
            <a:br>
              <a:rPr dirty="0" sz="1200" lang="en-IN"/>
            </a:br>
            <a:r>
              <a:rPr b="0" dirty="0" sz="1200" i="0" lang="en-IN">
                <a:solidFill>
                  <a:srgbClr val="000000"/>
                </a:solidFill>
                <a:effectLst/>
                <a:latin typeface="Consolas" panose="020B0609020204030204" pitchFamily="49" charset="0"/>
              </a:rPr>
              <a:t>  </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input</a:t>
            </a:r>
            <a:r>
              <a:rPr b="0" dirty="0" sz="1200" i="0" lang="en-IN">
                <a:solidFill>
                  <a:srgbClr val="FF0000"/>
                </a:solidFill>
                <a:effectLst/>
                <a:latin typeface="Consolas" panose="020B0609020204030204" pitchFamily="49" charset="0"/>
              </a:rPr>
              <a:t> type</a:t>
            </a:r>
            <a:r>
              <a:rPr b="0" dirty="0" sz="1200" i="0" lang="en-IN">
                <a:solidFill>
                  <a:srgbClr val="0000CD"/>
                </a:solidFill>
                <a:effectLst/>
                <a:latin typeface="Consolas" panose="020B0609020204030204" pitchFamily="49" charset="0"/>
              </a:rPr>
              <a:t>="text"</a:t>
            </a:r>
            <a:r>
              <a:rPr b="0" dirty="0" sz="1200" i="0" lang="en-IN">
                <a:solidFill>
                  <a:srgbClr val="FF0000"/>
                </a:solidFill>
                <a:effectLst/>
                <a:latin typeface="Consolas" panose="020B0609020204030204" pitchFamily="49" charset="0"/>
              </a:rPr>
              <a:t> id</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lname</a:t>
            </a:r>
            <a:r>
              <a:rPr b="0" dirty="0" sz="1200" i="0" lang="en-IN">
                <a:solidFill>
                  <a:srgbClr val="0000CD"/>
                </a:solidFill>
                <a:effectLst/>
                <a:latin typeface="Consolas" panose="020B0609020204030204" pitchFamily="49" charset="0"/>
              </a:rPr>
              <a:t>"</a:t>
            </a:r>
            <a:r>
              <a:rPr b="0" dirty="0" sz="1200" i="0" lang="en-IN">
                <a:solidFill>
                  <a:srgbClr val="FF0000"/>
                </a:solidFill>
                <a:effectLst/>
                <a:latin typeface="Consolas" panose="020B0609020204030204" pitchFamily="49" charset="0"/>
              </a:rPr>
              <a:t> name</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lname</a:t>
            </a:r>
            <a:r>
              <a:rPr b="0" dirty="0" sz="1200" i="0" lang="en-IN">
                <a:solidFill>
                  <a:srgbClr val="0000CD"/>
                </a:solidFill>
                <a:effectLst/>
                <a:latin typeface="Consolas" panose="020B0609020204030204" pitchFamily="49" charset="0"/>
              </a:rPr>
              <a:t>"&gt;&lt;</a:t>
            </a:r>
            <a:r>
              <a:rPr b="0" dirty="0" sz="1200" i="0" lang="en-IN" err="1">
                <a:solidFill>
                  <a:srgbClr val="A52A2A"/>
                </a:solidFill>
                <a:effectLst/>
                <a:latin typeface="Consolas" panose="020B0609020204030204" pitchFamily="49" charset="0"/>
              </a:rPr>
              <a:t>br</a:t>
            </a:r>
            <a:r>
              <a:rPr b="0" dirty="0" sz="1200" i="0" lang="en-IN">
                <a:solidFill>
                  <a:srgbClr val="0000CD"/>
                </a:solidFill>
                <a:effectLst/>
                <a:latin typeface="Consolas" panose="020B0609020204030204" pitchFamily="49" charset="0"/>
              </a:rPr>
              <a:t>&gt;</a:t>
            </a:r>
          </a:p>
          <a:p>
            <a:pPr indent="0" marL="0">
              <a:lnSpc>
                <a:spcPct val="150000"/>
              </a:lnSpc>
              <a:spcBef>
                <a:spcPts val="0"/>
              </a:spcBef>
              <a:buNone/>
            </a:pPr>
            <a:r>
              <a:rPr b="0" dirty="0" sz="1200" i="0" lang="en-IN">
                <a:solidFill>
                  <a:srgbClr val="0000CD"/>
                </a:solidFill>
                <a:effectLst/>
                <a:latin typeface="Consolas" panose="020B0609020204030204" pitchFamily="49" charset="0"/>
              </a:rPr>
              <a:t>&lt;</a:t>
            </a:r>
            <a:r>
              <a:rPr dirty="0" sz="1200" lang="en-IN">
                <a:solidFill>
                  <a:srgbClr val="A52A2A"/>
                </a:solidFill>
                <a:latin typeface="Consolas" panose="020B0609020204030204" pitchFamily="49" charset="0"/>
              </a:rPr>
              <a:t>p</a:t>
            </a:r>
            <a:r>
              <a:rPr b="0" dirty="0" sz="1200" i="0" lang="en-IN">
                <a:solidFill>
                  <a:srgbClr val="0000CD"/>
                </a:solidFill>
                <a:effectLst/>
                <a:latin typeface="Consolas" panose="020B0609020204030204" pitchFamily="49" charset="0"/>
              </a:rPr>
              <a:t>&gt;</a:t>
            </a:r>
            <a:endParaRPr dirty="0" sz="1200" lang="en-IN">
              <a:solidFill>
                <a:srgbClr val="0000CD"/>
              </a:solidFill>
              <a:latin typeface="Consolas" panose="020B0609020204030204" pitchFamily="49" charset="0"/>
            </a:endParaRPr>
          </a:p>
          <a:p>
            <a:pPr indent="0" marL="0">
              <a:lnSpc>
                <a:spcPct val="150000"/>
              </a:lnSpc>
              <a:spcBef>
                <a:spcPts val="0"/>
              </a:spcBef>
              <a:buNone/>
            </a:pP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label</a:t>
            </a:r>
            <a:r>
              <a:rPr b="0" dirty="0" sz="1200" i="0" lang="en-IN">
                <a:solidFill>
                  <a:srgbClr val="FF0000"/>
                </a:solidFill>
                <a:effectLst/>
                <a:latin typeface="Consolas" panose="020B0609020204030204" pitchFamily="49" charset="0"/>
              </a:rPr>
              <a:t> for</a:t>
            </a:r>
            <a:r>
              <a:rPr b="0" dirty="0" sz="1200" i="0" lang="en-IN">
                <a:solidFill>
                  <a:srgbClr val="0000CD"/>
                </a:solidFill>
                <a:effectLst/>
                <a:latin typeface="Consolas" panose="020B0609020204030204" pitchFamily="49" charset="0"/>
              </a:rPr>
              <a:t>="cars"&gt;</a:t>
            </a:r>
            <a:r>
              <a:rPr b="0" dirty="0" sz="1200" i="0" lang="en-IN">
                <a:solidFill>
                  <a:srgbClr val="000000"/>
                </a:solidFill>
                <a:effectLst/>
                <a:latin typeface="Consolas" panose="020B0609020204030204" pitchFamily="49" charset="0"/>
              </a:rPr>
              <a:t>Choose a car:</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/label</a:t>
            </a:r>
            <a:r>
              <a:rPr b="0" dirty="0" sz="1200" i="0" lang="en-IN">
                <a:solidFill>
                  <a:srgbClr val="0000CD"/>
                </a:solidFill>
                <a:effectLst/>
                <a:latin typeface="Consolas" panose="020B0609020204030204" pitchFamily="49" charset="0"/>
              </a:rPr>
              <a:t>&gt;</a:t>
            </a:r>
            <a:r>
              <a:rPr dirty="0" sz="1200" lang="en-IN"/>
              <a:t/>
            </a:r>
            <a:br>
              <a:rPr dirty="0" sz="1200" lang="en-IN"/>
            </a:b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select</a:t>
            </a:r>
            <a:r>
              <a:rPr b="0" dirty="0" sz="1200" i="0" lang="en-IN">
                <a:solidFill>
                  <a:srgbClr val="FF0000"/>
                </a:solidFill>
                <a:effectLst/>
                <a:latin typeface="Consolas" panose="020B0609020204030204" pitchFamily="49" charset="0"/>
              </a:rPr>
              <a:t> id</a:t>
            </a:r>
            <a:r>
              <a:rPr b="0" dirty="0" sz="1200" i="0" lang="en-IN">
                <a:solidFill>
                  <a:srgbClr val="0000CD"/>
                </a:solidFill>
                <a:effectLst/>
                <a:latin typeface="Consolas" panose="020B0609020204030204" pitchFamily="49" charset="0"/>
              </a:rPr>
              <a:t>="cars"</a:t>
            </a:r>
            <a:r>
              <a:rPr b="0" dirty="0" sz="1200" i="0" lang="en-IN">
                <a:solidFill>
                  <a:srgbClr val="FF0000"/>
                </a:solidFill>
                <a:effectLst/>
                <a:latin typeface="Consolas" panose="020B0609020204030204" pitchFamily="49" charset="0"/>
              </a:rPr>
              <a:t> name</a:t>
            </a:r>
            <a:r>
              <a:rPr b="0" dirty="0" sz="1200" i="0" lang="en-IN">
                <a:solidFill>
                  <a:srgbClr val="0000CD"/>
                </a:solidFill>
                <a:effectLst/>
                <a:latin typeface="Consolas" panose="020B0609020204030204" pitchFamily="49" charset="0"/>
              </a:rPr>
              <a:t>="cars"</a:t>
            </a:r>
            <a:r>
              <a:rPr b="0" dirty="0" sz="1200" i="0" lang="en-IN">
                <a:solidFill>
                  <a:srgbClr val="FF0000"/>
                </a:solidFill>
                <a:effectLst/>
                <a:latin typeface="Consolas" panose="020B0609020204030204" pitchFamily="49" charset="0"/>
              </a:rPr>
              <a:t> size</a:t>
            </a:r>
            <a:r>
              <a:rPr b="0" dirty="0" sz="1200" i="0" lang="en-IN">
                <a:solidFill>
                  <a:srgbClr val="0000CD"/>
                </a:solidFill>
                <a:effectLst/>
                <a:latin typeface="Consolas" panose="020B0609020204030204" pitchFamily="49" charset="0"/>
              </a:rPr>
              <a:t>=“1"&gt;</a:t>
            </a:r>
            <a:r>
              <a:rPr dirty="0" sz="1200" lang="en-IN"/>
              <a:t/>
            </a:r>
            <a:br>
              <a:rPr dirty="0" sz="1200" lang="en-IN"/>
            </a:br>
            <a:r>
              <a:rPr b="0" dirty="0" sz="1200" i="0" lang="en-IN">
                <a:solidFill>
                  <a:srgbClr val="000000"/>
                </a:solidFill>
                <a:effectLst/>
                <a:latin typeface="Consolas" panose="020B0609020204030204" pitchFamily="49" charset="0"/>
              </a:rPr>
              <a:t>  </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option</a:t>
            </a:r>
            <a:r>
              <a:rPr b="0" dirty="0" sz="1200" i="0" lang="en-IN">
                <a:solidFill>
                  <a:srgbClr val="FF0000"/>
                </a:solidFill>
                <a:effectLst/>
                <a:latin typeface="Consolas" panose="020B0609020204030204" pitchFamily="49" charset="0"/>
              </a:rPr>
              <a:t> value</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volvo</a:t>
            </a:r>
            <a:r>
              <a:rPr b="0" dirty="0" sz="1200" i="0" lang="en-IN">
                <a:solidFill>
                  <a:srgbClr val="0000CD"/>
                </a:solidFill>
                <a:effectLst/>
                <a:latin typeface="Consolas" panose="020B0609020204030204" pitchFamily="49" charset="0"/>
              </a:rPr>
              <a:t>"&gt;</a:t>
            </a:r>
            <a:r>
              <a:rPr b="0" dirty="0" sz="1200" i="0" lang="en-IN">
                <a:solidFill>
                  <a:srgbClr val="000000"/>
                </a:solidFill>
                <a:effectLst/>
                <a:latin typeface="Consolas" panose="020B0609020204030204" pitchFamily="49" charset="0"/>
              </a:rPr>
              <a:t>Volvo</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/option</a:t>
            </a:r>
            <a:r>
              <a:rPr b="0" dirty="0" sz="1200" i="0" lang="en-IN">
                <a:solidFill>
                  <a:srgbClr val="0000CD"/>
                </a:solidFill>
                <a:effectLst/>
                <a:latin typeface="Consolas" panose="020B0609020204030204" pitchFamily="49" charset="0"/>
              </a:rPr>
              <a:t>&gt;</a:t>
            </a:r>
            <a:r>
              <a:rPr dirty="0" sz="1200" lang="en-IN"/>
              <a:t/>
            </a:r>
            <a:br>
              <a:rPr dirty="0" sz="1200" lang="en-IN"/>
            </a:br>
            <a:r>
              <a:rPr b="0" dirty="0" sz="1200" i="0" lang="en-IN">
                <a:solidFill>
                  <a:srgbClr val="000000"/>
                </a:solidFill>
                <a:effectLst/>
                <a:latin typeface="Consolas" panose="020B0609020204030204" pitchFamily="49" charset="0"/>
              </a:rPr>
              <a:t>  </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option</a:t>
            </a:r>
            <a:r>
              <a:rPr b="0" dirty="0" sz="1200" i="0" lang="en-IN">
                <a:solidFill>
                  <a:srgbClr val="FF0000"/>
                </a:solidFill>
                <a:effectLst/>
                <a:latin typeface="Consolas" panose="020B0609020204030204" pitchFamily="49" charset="0"/>
              </a:rPr>
              <a:t> value</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saab</a:t>
            </a:r>
            <a:r>
              <a:rPr b="0" dirty="0" sz="1200" i="0" lang="en-IN">
                <a:solidFill>
                  <a:srgbClr val="0000CD"/>
                </a:solidFill>
                <a:effectLst/>
                <a:latin typeface="Consolas" panose="020B0609020204030204" pitchFamily="49" charset="0"/>
              </a:rPr>
              <a:t>"&gt;</a:t>
            </a:r>
            <a:r>
              <a:rPr b="0" dirty="0" sz="1200" i="0" lang="en-IN">
                <a:solidFill>
                  <a:srgbClr val="000000"/>
                </a:solidFill>
                <a:effectLst/>
                <a:latin typeface="Consolas" panose="020B0609020204030204" pitchFamily="49" charset="0"/>
              </a:rPr>
              <a:t>Saab</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/option</a:t>
            </a:r>
            <a:r>
              <a:rPr b="0" dirty="0" sz="1200" i="0" lang="en-IN">
                <a:solidFill>
                  <a:srgbClr val="0000CD"/>
                </a:solidFill>
                <a:effectLst/>
                <a:latin typeface="Consolas" panose="020B0609020204030204" pitchFamily="49" charset="0"/>
              </a:rPr>
              <a:t>&gt;</a:t>
            </a:r>
            <a:r>
              <a:rPr dirty="0" sz="1200" lang="en-IN"/>
              <a:t/>
            </a:r>
            <a:br>
              <a:rPr dirty="0" sz="1200" lang="en-IN"/>
            </a:br>
            <a:r>
              <a:rPr b="0" dirty="0" sz="1200" i="0" lang="en-IN">
                <a:solidFill>
                  <a:srgbClr val="000000"/>
                </a:solidFill>
                <a:effectLst/>
                <a:latin typeface="Consolas" panose="020B0609020204030204" pitchFamily="49" charset="0"/>
              </a:rPr>
              <a:t>  </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option</a:t>
            </a:r>
            <a:r>
              <a:rPr b="0" dirty="0" sz="1200" i="0" lang="en-IN">
                <a:solidFill>
                  <a:srgbClr val="FF0000"/>
                </a:solidFill>
                <a:effectLst/>
                <a:latin typeface="Consolas" panose="020B0609020204030204" pitchFamily="49" charset="0"/>
              </a:rPr>
              <a:t> value</a:t>
            </a:r>
            <a:r>
              <a:rPr b="0" dirty="0" sz="1200" i="0" lang="en-IN">
                <a:solidFill>
                  <a:srgbClr val="0000CD"/>
                </a:solidFill>
                <a:effectLst/>
                <a:latin typeface="Consolas" panose="020B0609020204030204" pitchFamily="49" charset="0"/>
              </a:rPr>
              <a:t>="fiat"&gt;</a:t>
            </a:r>
            <a:r>
              <a:rPr b="0" dirty="0" sz="1200" i="0" lang="en-IN">
                <a:solidFill>
                  <a:srgbClr val="000000"/>
                </a:solidFill>
                <a:effectLst/>
                <a:latin typeface="Consolas" panose="020B0609020204030204" pitchFamily="49" charset="0"/>
              </a:rPr>
              <a:t>Fiat</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/option</a:t>
            </a:r>
            <a:r>
              <a:rPr b="0" dirty="0" sz="1200" i="0" lang="en-IN">
                <a:solidFill>
                  <a:srgbClr val="0000CD"/>
                </a:solidFill>
                <a:effectLst/>
                <a:latin typeface="Consolas" panose="020B0609020204030204" pitchFamily="49" charset="0"/>
              </a:rPr>
              <a:t>&gt;</a:t>
            </a:r>
            <a:r>
              <a:rPr dirty="0" sz="1200" lang="en-IN"/>
              <a:t/>
            </a:r>
            <a:br>
              <a:rPr dirty="0" sz="1200" lang="en-IN"/>
            </a:br>
            <a:r>
              <a:rPr b="0" dirty="0" sz="1200" i="0" lang="en-IN">
                <a:solidFill>
                  <a:srgbClr val="000000"/>
                </a:solidFill>
                <a:effectLst/>
                <a:latin typeface="Consolas" panose="020B0609020204030204" pitchFamily="49" charset="0"/>
              </a:rPr>
              <a:t>  </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option</a:t>
            </a:r>
            <a:r>
              <a:rPr b="0" dirty="0" sz="1200" i="0" lang="en-IN">
                <a:solidFill>
                  <a:srgbClr val="FF0000"/>
                </a:solidFill>
                <a:effectLst/>
                <a:latin typeface="Consolas" panose="020B0609020204030204" pitchFamily="49" charset="0"/>
              </a:rPr>
              <a:t> value</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audi</a:t>
            </a:r>
            <a:r>
              <a:rPr b="0" dirty="0" sz="1200" i="0" lang="en-IN">
                <a:solidFill>
                  <a:srgbClr val="0000CD"/>
                </a:solidFill>
                <a:effectLst/>
                <a:latin typeface="Consolas" panose="020B0609020204030204" pitchFamily="49" charset="0"/>
              </a:rPr>
              <a:t>"&gt;</a:t>
            </a:r>
            <a:r>
              <a:rPr b="0" dirty="0" sz="1200" i="0" lang="en-IN">
                <a:solidFill>
                  <a:srgbClr val="000000"/>
                </a:solidFill>
                <a:effectLst/>
                <a:latin typeface="Consolas" panose="020B0609020204030204" pitchFamily="49" charset="0"/>
              </a:rPr>
              <a:t>Audi</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/option</a:t>
            </a:r>
            <a:r>
              <a:rPr b="0" dirty="0" sz="1200" i="0" lang="en-IN">
                <a:solidFill>
                  <a:srgbClr val="0000CD"/>
                </a:solidFill>
                <a:effectLst/>
                <a:latin typeface="Consolas" panose="020B0609020204030204" pitchFamily="49" charset="0"/>
              </a:rPr>
              <a:t>&gt;</a:t>
            </a:r>
            <a:r>
              <a:rPr dirty="0" sz="1200" lang="en-IN"/>
              <a:t/>
            </a:r>
            <a:br>
              <a:rPr dirty="0" sz="1200" lang="en-IN"/>
            </a:b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/select</a:t>
            </a:r>
            <a:r>
              <a:rPr b="0" dirty="0" sz="1200" i="0" lang="en-IN">
                <a:solidFill>
                  <a:srgbClr val="0000CD"/>
                </a:solidFill>
                <a:effectLst/>
                <a:latin typeface="Consolas" panose="020B0609020204030204" pitchFamily="49" charset="0"/>
              </a:rPr>
              <a:t>&gt;</a:t>
            </a:r>
          </a:p>
          <a:p>
            <a:pPr indent="0" marL="0">
              <a:lnSpc>
                <a:spcPct val="150000"/>
              </a:lnSpc>
              <a:spcBef>
                <a:spcPts val="0"/>
              </a:spcBef>
              <a:buNone/>
            </a:pP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/p</a:t>
            </a:r>
            <a:r>
              <a:rPr b="0" dirty="0" sz="1200" i="0" lang="en-IN">
                <a:solidFill>
                  <a:srgbClr val="0000CD"/>
                </a:solidFill>
                <a:effectLst/>
                <a:latin typeface="Consolas" panose="020B0609020204030204" pitchFamily="49" charset="0"/>
              </a:rPr>
              <a:t>&gt;</a:t>
            </a:r>
            <a:r>
              <a:rPr dirty="0" sz="1200" lang="en-IN"/>
              <a:t/>
            </a:r>
            <a:br>
              <a:rPr dirty="0" sz="1200" lang="en-IN"/>
            </a:b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/form</a:t>
            </a:r>
            <a:r>
              <a:rPr b="0" dirty="0" sz="1200" i="0" lang="en-IN">
                <a:solidFill>
                  <a:srgbClr val="0000CD"/>
                </a:solidFill>
                <a:effectLst/>
                <a:latin typeface="Consolas" panose="020B0609020204030204" pitchFamily="49" charset="0"/>
              </a:rPr>
              <a:t>&gt;</a:t>
            </a:r>
            <a:r>
              <a:rPr dirty="0" sz="1200" lang="en-IN"/>
              <a:t/>
            </a:r>
            <a:br>
              <a:rPr dirty="0" sz="1200" lang="en-IN"/>
            </a:b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/body</a:t>
            </a:r>
            <a:r>
              <a:rPr b="0" dirty="0" sz="1200" i="0" lang="en-IN">
                <a:solidFill>
                  <a:srgbClr val="0000CD"/>
                </a:solidFill>
                <a:effectLst/>
                <a:latin typeface="Consolas" panose="020B0609020204030204" pitchFamily="49" charset="0"/>
              </a:rPr>
              <a:t>&gt;</a:t>
            </a:r>
            <a:r>
              <a:rPr dirty="0" sz="1200" lang="en-IN"/>
              <a:t/>
            </a:r>
            <a:br>
              <a:rPr dirty="0" sz="1200" lang="en-IN"/>
            </a:b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a:t>
            </a:r>
            <a:r>
              <a:rPr b="0" dirty="0" sz="1200" i="0" lang="en-IN" smtClean="0">
                <a:solidFill>
                  <a:srgbClr val="A52A2A"/>
                </a:solidFill>
                <a:effectLst/>
                <a:latin typeface="Consolas" panose="020B0609020204030204" pitchFamily="49" charset="0"/>
              </a:rPr>
              <a:t>html</a:t>
            </a:r>
            <a:r>
              <a:rPr b="0" dirty="0" sz="1200" i="0" lang="en-IN" smtClean="0">
                <a:solidFill>
                  <a:srgbClr val="0000CD"/>
                </a:solidFill>
                <a:effectLst/>
                <a:latin typeface="Consolas" panose="020B0609020204030204" pitchFamily="49" charset="0"/>
              </a:rPr>
              <a:t>&gt;</a:t>
            </a:r>
            <a:endParaRPr dirty="0" sz="1200" lang="en-IN"/>
          </a:p>
        </p:txBody>
      </p:sp>
      <p:sp>
        <p:nvSpPr>
          <p:cNvPr id="1049547" name="TextBox 7"/>
          <p:cNvSpPr txBox="1"/>
          <p:nvPr/>
        </p:nvSpPr>
        <p:spPr>
          <a:xfrm>
            <a:off x="6560599" y="1422969"/>
            <a:ext cx="5122470" cy="4154984"/>
          </a:xfrm>
          <a:prstGeom prst="rect"/>
          <a:noFill/>
        </p:spPr>
        <p:txBody>
          <a:bodyPr wrap="square">
            <a:spAutoFit/>
          </a:bodyPr>
          <a:p>
            <a:pPr>
              <a:lnSpc>
                <a:spcPct val="200000"/>
              </a:lnSpc>
            </a:pPr>
            <a:r>
              <a:rPr b="1" dirty="0" sz="1200" lang="en-US">
                <a:solidFill>
                  <a:schemeClr val="accent2"/>
                </a:solidFill>
                <a:latin typeface="Verdana" panose="020B0604030504040204" pitchFamily="34" charset="0"/>
                <a:ea typeface="Verdana" panose="020B0604030504040204" pitchFamily="34" charset="0"/>
              </a:rPr>
              <a:t>The &lt;select&gt; Element</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It defines drop-down list</a:t>
            </a:r>
          </a:p>
          <a:p>
            <a:pPr>
              <a:lnSpc>
                <a:spcPct val="200000"/>
              </a:lnSpc>
            </a:pPr>
            <a:endParaRPr dirty="0" sz="1200" lang="en-US">
              <a:latin typeface="Verdana" panose="020B0604030504040204" pitchFamily="34" charset="0"/>
              <a:ea typeface="Verdana" panose="020B0604030504040204" pitchFamily="34" charset="0"/>
            </a:endParaRPr>
          </a:p>
          <a:p>
            <a:pPr>
              <a:lnSpc>
                <a:spcPct val="200000"/>
              </a:lnSpc>
            </a:pPr>
            <a:r>
              <a:rPr b="1" dirty="0" sz="1200" lang="en-US">
                <a:solidFill>
                  <a:schemeClr val="accent2"/>
                </a:solidFill>
                <a:latin typeface="Verdana" panose="020B0604030504040204" pitchFamily="34" charset="0"/>
                <a:ea typeface="Verdana" panose="020B0604030504040204" pitchFamily="34" charset="0"/>
              </a:rPr>
              <a:t>The &lt;option&gt; elements </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It defines an option that can be selected.</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By default, the first item in the drop-down list is selected.</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To define a pre-selected option, add the </a:t>
            </a:r>
            <a:r>
              <a:rPr b="1" dirty="0" sz="1200" lang="en-US">
                <a:solidFill>
                  <a:schemeClr val="accent2"/>
                </a:solidFill>
                <a:latin typeface="Verdana" panose="020B0604030504040204" pitchFamily="34" charset="0"/>
                <a:ea typeface="Verdana" panose="020B0604030504040204" pitchFamily="34" charset="0"/>
              </a:rPr>
              <a:t>selected</a:t>
            </a:r>
            <a:r>
              <a:rPr dirty="0" sz="1200" lang="en-US">
                <a:latin typeface="Verdana" panose="020B0604030504040204" pitchFamily="34" charset="0"/>
                <a:ea typeface="Verdana" panose="020B0604030504040204" pitchFamily="34" charset="0"/>
              </a:rPr>
              <a:t> attribute to the option</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Use the </a:t>
            </a:r>
            <a:r>
              <a:rPr b="1" dirty="0" sz="1200" lang="en-US">
                <a:solidFill>
                  <a:schemeClr val="accent2"/>
                </a:solidFill>
                <a:latin typeface="Verdana" panose="020B0604030504040204" pitchFamily="34" charset="0"/>
                <a:ea typeface="Verdana" panose="020B0604030504040204" pitchFamily="34" charset="0"/>
              </a:rPr>
              <a:t>multiple</a:t>
            </a:r>
            <a:r>
              <a:rPr dirty="0" sz="1200" lang="en-US">
                <a:latin typeface="Verdana" panose="020B0604030504040204" pitchFamily="34" charset="0"/>
                <a:ea typeface="Verdana" panose="020B0604030504040204" pitchFamily="34" charset="0"/>
              </a:rPr>
              <a:t> attribute to allow the user to select more than one value:</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attribute of the &lt;input&gt; element to bind them together.</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547">
                                            <p:txEl>
                                              <p:pRg st="0" end="0"/>
                                            </p:txEl>
                                          </p:spTgt>
                                        </p:tgtEl>
                                        <p:attrNameLst>
                                          <p:attrName>style.visibility</p:attrName>
                                        </p:attrNameLst>
                                      </p:cBhvr>
                                      <p:to>
                                        <p:strVal val="visible"/>
                                      </p:to>
                                    </p:set>
                                    <p:anim calcmode="lin" valueType="num">
                                      <p:cBhvr additive="base">
                                        <p:cTn dur="500" fill="hold" id="7"/>
                                        <p:tgtEl>
                                          <p:spTgt spid="1049547">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5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547">
                                            <p:txEl>
                                              <p:pRg st="1" end="1"/>
                                            </p:txEl>
                                          </p:spTgt>
                                        </p:tgtEl>
                                        <p:attrNameLst>
                                          <p:attrName>style.visibility</p:attrName>
                                        </p:attrNameLst>
                                      </p:cBhvr>
                                      <p:to>
                                        <p:strVal val="visible"/>
                                      </p:to>
                                    </p:set>
                                    <p:anim calcmode="lin" valueType="num">
                                      <p:cBhvr additive="base">
                                        <p:cTn dur="500" fill="hold" id="13"/>
                                        <p:tgtEl>
                                          <p:spTgt spid="1049547">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5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547">
                                            <p:txEl>
                                              <p:pRg st="3" end="3"/>
                                            </p:txEl>
                                          </p:spTgt>
                                        </p:tgtEl>
                                        <p:attrNameLst>
                                          <p:attrName>style.visibility</p:attrName>
                                        </p:attrNameLst>
                                      </p:cBhvr>
                                      <p:to>
                                        <p:strVal val="visible"/>
                                      </p:to>
                                    </p:set>
                                    <p:anim calcmode="lin" valueType="num">
                                      <p:cBhvr additive="base">
                                        <p:cTn dur="500" fill="hold" id="19"/>
                                        <p:tgtEl>
                                          <p:spTgt spid="1049547">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5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547">
                                            <p:txEl>
                                              <p:pRg st="4" end="4"/>
                                            </p:txEl>
                                          </p:spTgt>
                                        </p:tgtEl>
                                        <p:attrNameLst>
                                          <p:attrName>style.visibility</p:attrName>
                                        </p:attrNameLst>
                                      </p:cBhvr>
                                      <p:to>
                                        <p:strVal val="visible"/>
                                      </p:to>
                                    </p:set>
                                    <p:anim calcmode="lin" valueType="num">
                                      <p:cBhvr additive="base">
                                        <p:cTn dur="500" fill="hold" id="25"/>
                                        <p:tgtEl>
                                          <p:spTgt spid="1049547">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54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547">
                                            <p:txEl>
                                              <p:pRg st="5" end="5"/>
                                            </p:txEl>
                                          </p:spTgt>
                                        </p:tgtEl>
                                        <p:attrNameLst>
                                          <p:attrName>style.visibility</p:attrName>
                                        </p:attrNameLst>
                                      </p:cBhvr>
                                      <p:to>
                                        <p:strVal val="visible"/>
                                      </p:to>
                                    </p:set>
                                    <p:anim calcmode="lin" valueType="num">
                                      <p:cBhvr additive="base">
                                        <p:cTn dur="500" fill="hold" id="31"/>
                                        <p:tgtEl>
                                          <p:spTgt spid="1049547">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54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547">
                                            <p:txEl>
                                              <p:pRg st="6" end="6"/>
                                            </p:txEl>
                                          </p:spTgt>
                                        </p:tgtEl>
                                        <p:attrNameLst>
                                          <p:attrName>style.visibility</p:attrName>
                                        </p:attrNameLst>
                                      </p:cBhvr>
                                      <p:to>
                                        <p:strVal val="visible"/>
                                      </p:to>
                                    </p:set>
                                    <p:anim calcmode="lin" valueType="num">
                                      <p:cBhvr additive="base">
                                        <p:cTn dur="500" fill="hold" id="37"/>
                                        <p:tgtEl>
                                          <p:spTgt spid="1049547">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54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547">
                                            <p:txEl>
                                              <p:pRg st="7" end="7"/>
                                            </p:txEl>
                                          </p:spTgt>
                                        </p:tgtEl>
                                        <p:attrNameLst>
                                          <p:attrName>style.visibility</p:attrName>
                                        </p:attrNameLst>
                                      </p:cBhvr>
                                      <p:to>
                                        <p:strVal val="visible"/>
                                      </p:to>
                                    </p:set>
                                    <p:anim calcmode="lin" valueType="num">
                                      <p:cBhvr additive="base">
                                        <p:cTn dur="500" fill="hold" id="43"/>
                                        <p:tgtEl>
                                          <p:spTgt spid="1049547">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54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547">
                                            <p:txEl>
                                              <p:pRg st="8" end="8"/>
                                            </p:txEl>
                                          </p:spTgt>
                                        </p:tgtEl>
                                        <p:attrNameLst>
                                          <p:attrName>style.visibility</p:attrName>
                                        </p:attrNameLst>
                                      </p:cBhvr>
                                      <p:to>
                                        <p:strVal val="visible"/>
                                      </p:to>
                                    </p:set>
                                    <p:anim calcmode="lin" valueType="num">
                                      <p:cBhvr additive="base">
                                        <p:cTn dur="500" fill="hold" id="49"/>
                                        <p:tgtEl>
                                          <p:spTgt spid="1049547">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54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47"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510" name=""/>
        <p:cNvGrpSpPr/>
        <p:nvPr/>
      </p:nvGrpSpPr>
      <p:grpSpPr>
        <a:xfrm>
          <a:off x="0" y="0"/>
          <a:ext cx="0" cy="0"/>
          <a:chOff x="0" y="0"/>
          <a:chExt cx="0" cy="0"/>
        </a:xfrm>
      </p:grpSpPr>
      <p:sp>
        <p:nvSpPr>
          <p:cNvPr id="1049548" name="Title 1"/>
          <p:cNvSpPr>
            <a:spLocks noGrp="1"/>
          </p:cNvSpPr>
          <p:nvPr>
            <p:ph type="title"/>
          </p:nvPr>
        </p:nvSpPr>
        <p:spPr>
          <a:xfrm>
            <a:off x="1143000" y="89866"/>
            <a:ext cx="4734017" cy="810307"/>
          </a:xfrm>
        </p:spPr>
        <p:txBody>
          <a:bodyPr>
            <a:normAutofit fontScale="90000"/>
          </a:bodyPr>
          <a:p>
            <a:r>
              <a:rPr b="1" cap="none" dirty="0" sz="3200" lang="en-US">
                <a:solidFill>
                  <a:srgbClr val="FF0000"/>
                </a:solidFill>
              </a:rPr>
              <a:t>HTML Form Elements</a:t>
            </a:r>
            <a:endParaRPr b="1" cap="none" dirty="0" sz="3200" lang="en-IN">
              <a:solidFill>
                <a:srgbClr val="FF0000"/>
              </a:solidFill>
            </a:endParaRPr>
          </a:p>
        </p:txBody>
      </p:sp>
      <p:sp>
        <p:nvSpPr>
          <p:cNvPr id="1049549" name="Content Placeholder 2"/>
          <p:cNvSpPr>
            <a:spLocks noGrp="1"/>
          </p:cNvSpPr>
          <p:nvPr>
            <p:ph idx="1"/>
          </p:nvPr>
        </p:nvSpPr>
        <p:spPr>
          <a:xfrm>
            <a:off x="286989" y="949911"/>
            <a:ext cx="6193710" cy="5779363"/>
          </a:xfrm>
          <a:solidFill>
            <a:schemeClr val="accent1">
              <a:lumMod val="40000"/>
              <a:lumOff val="60000"/>
            </a:schemeClr>
          </a:solidFill>
        </p:spPr>
        <p:txBody>
          <a:bodyPr>
            <a:noAutofit/>
          </a:bodyPr>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!DOCTYPE</a:t>
            </a:r>
            <a:r>
              <a:rPr b="0" dirty="0" sz="1100" i="0" lang="en-IN">
                <a:solidFill>
                  <a:srgbClr val="FF0000"/>
                </a:solidFill>
                <a:effectLst/>
                <a:latin typeface="Consolas" panose="020B0609020204030204" pitchFamily="49" charset="0"/>
              </a:rPr>
              <a:t> 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fname</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First name:</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="text"</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fname</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fname</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lname</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Last name:</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="text"</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lname</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lname</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p>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dirty="0" sz="1100" lang="en-IN">
                <a:solidFill>
                  <a:srgbClr val="A52A2A"/>
                </a:solidFill>
                <a:latin typeface="Consolas" panose="020B0609020204030204" pitchFamily="49" charset="0"/>
              </a:rPr>
              <a:t>p</a:t>
            </a:r>
            <a:r>
              <a:rPr b="0" dirty="0" sz="1100" i="0" lang="en-IN">
                <a:solidFill>
                  <a:srgbClr val="0000CD"/>
                </a:solidFill>
                <a:effectLst/>
                <a:latin typeface="Consolas" panose="020B0609020204030204" pitchFamily="49" charset="0"/>
              </a:rPr>
              <a:t>&gt;</a:t>
            </a:r>
            <a:endParaRPr dirty="0" sz="1100" lang="en-IN">
              <a:solidFill>
                <a:srgbClr val="0000CD"/>
              </a:solidFill>
              <a:latin typeface="Consolas" panose="020B0609020204030204" pitchFamily="49" charset="0"/>
            </a:endParaRPr>
          </a:p>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="cars"&gt;</a:t>
            </a:r>
            <a:r>
              <a:rPr b="0" dirty="0" sz="1100" i="0" lang="en-IN">
                <a:solidFill>
                  <a:srgbClr val="000000"/>
                </a:solidFill>
                <a:effectLst/>
                <a:latin typeface="Consolas" panose="020B0609020204030204" pitchFamily="49" charset="0"/>
              </a:rPr>
              <a:t>Choose a car:</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select</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="cars"</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="cars"</a:t>
            </a:r>
            <a:r>
              <a:rPr b="0" dirty="0" sz="1100" i="0" lang="en-IN">
                <a:solidFill>
                  <a:srgbClr val="FF0000"/>
                </a:solidFill>
                <a:effectLst/>
                <a:latin typeface="Consolas" panose="020B0609020204030204" pitchFamily="49" charset="0"/>
              </a:rPr>
              <a:t> size</a:t>
            </a:r>
            <a:r>
              <a:rPr b="0" dirty="0" sz="1100" i="0" lang="en-IN">
                <a:solidFill>
                  <a:srgbClr val="0000CD"/>
                </a:solidFill>
                <a:effectLst/>
                <a:latin typeface="Consolas" panose="020B0609020204030204" pitchFamily="49" charset="0"/>
              </a:rPr>
              <a:t>=“1"&gt;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option</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volvo</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Volvo</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/option</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option</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saab</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Saab</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/option</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option</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="fiat"&gt;</a:t>
            </a:r>
            <a:r>
              <a:rPr b="0" dirty="0" sz="1100" i="0" lang="en-IN">
                <a:solidFill>
                  <a:srgbClr val="000000"/>
                </a:solidFill>
                <a:effectLst/>
                <a:latin typeface="Consolas" panose="020B0609020204030204" pitchFamily="49" charset="0"/>
              </a:rPr>
              <a:t>Fiat</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/option</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option</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audi</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Audi</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/option</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/select</a:t>
            </a:r>
            <a:r>
              <a:rPr b="0" dirty="0" sz="1100" i="0" lang="en-IN">
                <a:solidFill>
                  <a:srgbClr val="0000CD"/>
                </a:solidFill>
                <a:effectLst/>
                <a:latin typeface="Consolas" panose="020B0609020204030204" pitchFamily="49" charset="0"/>
              </a:rPr>
              <a:t>&gt;</a:t>
            </a:r>
          </a:p>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/p</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endParaRPr dirty="0" sz="1100" lang="en-IN"/>
          </a:p>
        </p:txBody>
      </p:sp>
      <p:pic>
        <p:nvPicPr>
          <p:cNvPr id="2097184" name="Picture 6"/>
          <p:cNvPicPr>
            <a:picLocks noChangeAspect="1"/>
          </p:cNvPicPr>
          <p:nvPr/>
        </p:nvPicPr>
        <p:blipFill rotWithShape="1">
          <a:blip xmlns:r="http://schemas.openxmlformats.org/officeDocument/2006/relationships" r:embed="rId1"/>
          <a:srcRect l="50607" t="24725" r="13640" b="41877"/>
          <a:stretch>
            <a:fillRect/>
          </a:stretch>
        </p:blipFill>
        <p:spPr>
          <a:xfrm>
            <a:off x="6672132" y="1549152"/>
            <a:ext cx="5261960" cy="2764940"/>
          </a:xfrm>
          <a:prstGeom prst="rect"/>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511" name=""/>
        <p:cNvGrpSpPr/>
        <p:nvPr/>
      </p:nvGrpSpPr>
      <p:grpSpPr>
        <a:xfrm>
          <a:off x="0" y="0"/>
          <a:ext cx="0" cy="0"/>
          <a:chOff x="0" y="0"/>
          <a:chExt cx="0" cy="0"/>
        </a:xfrm>
      </p:grpSpPr>
      <p:sp>
        <p:nvSpPr>
          <p:cNvPr id="1049550" name="Title 1"/>
          <p:cNvSpPr>
            <a:spLocks noGrp="1"/>
          </p:cNvSpPr>
          <p:nvPr>
            <p:ph type="title"/>
          </p:nvPr>
        </p:nvSpPr>
        <p:spPr>
          <a:xfrm>
            <a:off x="1084384" y="101589"/>
            <a:ext cx="4734017" cy="810307"/>
          </a:xfrm>
        </p:spPr>
        <p:txBody>
          <a:bodyPr>
            <a:normAutofit fontScale="90000"/>
          </a:bodyPr>
          <a:p>
            <a:r>
              <a:rPr b="1" cap="none" dirty="0" sz="3200" lang="en-US">
                <a:solidFill>
                  <a:srgbClr val="FF0000"/>
                </a:solidFill>
              </a:rPr>
              <a:t>HTML Form Elements</a:t>
            </a:r>
            <a:endParaRPr b="1" cap="none" dirty="0" sz="3200" lang="en-IN">
              <a:solidFill>
                <a:srgbClr val="FF0000"/>
              </a:solidFill>
            </a:endParaRPr>
          </a:p>
        </p:txBody>
      </p:sp>
      <p:sp>
        <p:nvSpPr>
          <p:cNvPr id="1049551" name="Content Placeholder 2"/>
          <p:cNvSpPr>
            <a:spLocks noGrp="1"/>
          </p:cNvSpPr>
          <p:nvPr>
            <p:ph idx="1"/>
          </p:nvPr>
        </p:nvSpPr>
        <p:spPr>
          <a:xfrm>
            <a:off x="286989" y="971117"/>
            <a:ext cx="5305943" cy="5779363"/>
          </a:xfrm>
          <a:solidFill>
            <a:schemeClr val="accent1">
              <a:lumMod val="40000"/>
              <a:lumOff val="60000"/>
            </a:schemeClr>
          </a:solidFill>
        </p:spPr>
        <p:txBody>
          <a:bodyPr>
            <a:noAutofit/>
          </a:bodyPr>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!DOCTYPE</a:t>
            </a:r>
            <a:r>
              <a:rPr b="0" dirty="0" sz="1100" i="0" lang="en-IN">
                <a:solidFill>
                  <a:srgbClr val="FF0000"/>
                </a:solidFill>
                <a:effectLst/>
                <a:latin typeface="Consolas" panose="020B0609020204030204" pitchFamily="49" charset="0"/>
              </a:rPr>
              <a:t> 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err="1">
                <a:solidFill>
                  <a:srgbClr val="A52A2A"/>
                </a:solidFill>
                <a:effectLst/>
                <a:latin typeface="Consolas" panose="020B0609020204030204" pitchFamily="49" charset="0"/>
              </a:rPr>
              <a:t>fieldset</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legend</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Personalia:</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/legend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="name"&gt;</a:t>
            </a:r>
            <a:r>
              <a:rPr dirty="0" sz="1100" lang="en-IN">
                <a:solidFill>
                  <a:srgbClr val="000000"/>
                </a:solidFill>
                <a:latin typeface="Consolas" panose="020B0609020204030204" pitchFamily="49" charset="0"/>
              </a:rPr>
              <a:t>N</a:t>
            </a:r>
            <a:r>
              <a:rPr b="0" dirty="0" sz="1100" i="0" lang="en-IN">
                <a:solidFill>
                  <a:srgbClr val="000000"/>
                </a:solidFill>
                <a:effectLst/>
                <a:latin typeface="Consolas" panose="020B0609020204030204" pitchFamily="49" charset="0"/>
              </a:rPr>
              <a:t>ame:</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="text"</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="name"</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="name"</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="John"&gt;&lt;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=“address"&gt;</a:t>
            </a:r>
            <a:r>
              <a:rPr dirty="0" sz="1100" lang="en-IN">
                <a:solidFill>
                  <a:srgbClr val="000000"/>
                </a:solidFill>
                <a:latin typeface="Consolas" panose="020B0609020204030204" pitchFamily="49" charset="0"/>
              </a:rPr>
              <a:t>Address</a:t>
            </a:r>
            <a:r>
              <a:rPr b="0" dirty="0" sz="1100" i="0" lang="en-IN">
                <a:solidFill>
                  <a:srgbClr val="000000"/>
                </a:solidFill>
                <a:effectLst/>
                <a:latin typeface="Consolas" panose="020B0609020204030204" pitchFamily="49" charset="0"/>
              </a:rPr>
              <a:t>:</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err="1">
                <a:solidFill>
                  <a:srgbClr val="A52A2A"/>
                </a:solidFill>
                <a:effectLst/>
                <a:latin typeface="Consolas" panose="020B0609020204030204" pitchFamily="49" charset="0"/>
              </a:rPr>
              <a:t>textarea</a:t>
            </a:r>
            <a:r>
              <a:rPr b="0" dirty="0" sz="1100" i="0" lang="en-US">
                <a:solidFill>
                  <a:srgbClr val="FF0000"/>
                </a:solidFill>
                <a:effectLst/>
                <a:latin typeface="Consolas" panose="020B0609020204030204" pitchFamily="49" charset="0"/>
              </a:rPr>
              <a:t> name</a:t>
            </a:r>
            <a:r>
              <a:rPr b="0" dirty="0" sz="1100" i="0" lang="en-US">
                <a:solidFill>
                  <a:srgbClr val="0000CD"/>
                </a:solidFill>
                <a:effectLst/>
                <a:latin typeface="Consolas" panose="020B0609020204030204" pitchFamily="49" charset="0"/>
              </a:rPr>
              <a:t>="message"</a:t>
            </a:r>
            <a:r>
              <a:rPr b="0" dirty="0" sz="1100" i="0" lang="en-US">
                <a:solidFill>
                  <a:srgbClr val="FF0000"/>
                </a:solidFill>
                <a:effectLst/>
                <a:latin typeface="Consolas" panose="020B0609020204030204" pitchFamily="49" charset="0"/>
              </a:rPr>
              <a:t> style</a:t>
            </a:r>
            <a:r>
              <a:rPr b="0" dirty="0" sz="1100" i="0" lang="en-US">
                <a:solidFill>
                  <a:srgbClr val="0000CD"/>
                </a:solidFill>
                <a:effectLst/>
                <a:latin typeface="Consolas" panose="020B0609020204030204" pitchFamily="49" charset="0"/>
              </a:rPr>
              <a:t>="width:200px; height:200px;"&gt;</a:t>
            </a:r>
            <a:r>
              <a:rPr dirty="0" sz="1100" lang="en-US"/>
              <a:t/>
            </a:r>
            <a:br>
              <a:rPr dirty="0" sz="1100" lang="en-US"/>
            </a:br>
            <a:r>
              <a:rPr dirty="0" sz="1100" lang="en-US"/>
              <a:t>          </a:t>
            </a:r>
            <a:r>
              <a:rPr b="0" dirty="0" sz="1100" i="0" lang="en-US">
                <a:solidFill>
                  <a:srgbClr val="000000"/>
                </a:solidFill>
                <a:effectLst/>
                <a:latin typeface="Consolas" panose="020B0609020204030204" pitchFamily="49" charset="0"/>
              </a:rPr>
              <a:t>Mumbai</a:t>
            </a:r>
            <a:r>
              <a:rPr dirty="0" sz="1100" lang="en-US"/>
              <a:t/>
            </a:r>
            <a:br>
              <a:rPr dirty="0" sz="1100" lang="en-US"/>
            </a:br>
            <a:r>
              <a:rPr dirty="0" sz="1100" lang="en-US"/>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a:t>
            </a:r>
            <a:r>
              <a:rPr b="0" dirty="0" sz="1100" i="0" lang="en-US" err="1">
                <a:solidFill>
                  <a:srgbClr val="A52A2A"/>
                </a:solidFill>
                <a:effectLst/>
                <a:latin typeface="Consolas" panose="020B0609020204030204" pitchFamily="49" charset="0"/>
              </a:rPr>
              <a:t>textarea</a:t>
            </a:r>
            <a:r>
              <a:rPr b="0" dirty="0" sz="1100" i="0" lang="en-US">
                <a:solidFill>
                  <a:srgbClr val="0000CD"/>
                </a:solidFill>
                <a:effectLst/>
                <a:latin typeface="Consolas" panose="020B0609020204030204" pitchFamily="49" charset="0"/>
              </a:rPr>
              <a:t>&gt;</a:t>
            </a:r>
            <a:r>
              <a:rPr dirty="0" sz="1100" lang="en-IN"/>
              <a:t> </a:t>
            </a:r>
            <a:r>
              <a:rPr b="0" dirty="0" sz="1100" i="0" lang="en-IN">
                <a:solidFill>
                  <a:srgbClr val="0000CD"/>
                </a:solidFill>
                <a:effectLst/>
                <a:latin typeface="Consolas" panose="020B0609020204030204" pitchFamily="49" charset="0"/>
              </a:rPr>
              <a: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t>
            </a:r>
          </a:p>
          <a:p>
            <a:pPr indent="0" marL="0">
              <a:lnSpc>
                <a:spcPct val="150000"/>
              </a:lnSpc>
              <a:spcBef>
                <a:spcPts val="0"/>
              </a:spcBef>
              <a:buNone/>
            </a:pPr>
            <a:r>
              <a:rPr b="0" dirty="0" sz="1100" i="0" lang="en-IN">
                <a:solidFill>
                  <a:srgbClr val="0000CD"/>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button</a:t>
            </a:r>
            <a:r>
              <a:rPr b="0" dirty="0" sz="1100" i="0" lang="en-US">
                <a:solidFill>
                  <a:srgbClr val="FF0000"/>
                </a:solidFill>
                <a:effectLst/>
                <a:latin typeface="Consolas" panose="020B0609020204030204" pitchFamily="49" charset="0"/>
              </a:rPr>
              <a:t> type</a:t>
            </a:r>
            <a:r>
              <a:rPr b="0" dirty="0" sz="1100" i="0" lang="en-US">
                <a:solidFill>
                  <a:srgbClr val="0000CD"/>
                </a:solidFill>
                <a:effectLst/>
                <a:latin typeface="Consolas" panose="020B0609020204030204" pitchFamily="49" charset="0"/>
              </a:rPr>
              <a:t>="button"</a:t>
            </a:r>
            <a:r>
              <a:rPr b="0" dirty="0" sz="1100" i="0" lang="en-US">
                <a:solidFill>
                  <a:srgbClr val="FF0000"/>
                </a:solidFill>
                <a:effectLst/>
                <a:latin typeface="Consolas" panose="020B0609020204030204" pitchFamily="49" charset="0"/>
              </a:rPr>
              <a:t> onclick</a:t>
            </a:r>
            <a:r>
              <a:rPr b="0" dirty="0" sz="1100" i="0" lang="en-US">
                <a:solidFill>
                  <a:srgbClr val="0000CD"/>
                </a:solidFill>
                <a:effectLst/>
                <a:latin typeface="Consolas" panose="020B0609020204030204" pitchFamily="49" charset="0"/>
              </a:rPr>
              <a:t>="alert('Hello World!')"&gt;</a:t>
            </a:r>
            <a:r>
              <a:rPr b="0" dirty="0" sz="1100" i="0" lang="en-US">
                <a:solidFill>
                  <a:srgbClr val="000000"/>
                </a:solidFill>
                <a:effectLst/>
                <a:latin typeface="Consolas" panose="020B0609020204030204" pitchFamily="49" charset="0"/>
              </a:rPr>
              <a:t>Click Me!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/button</a:t>
            </a:r>
            <a:r>
              <a:rPr b="0" dirty="0" sz="1100" i="0" lang="en-US">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a:t>
            </a:r>
            <a:r>
              <a:rPr b="0" dirty="0" sz="1100" i="0" lang="en-IN" err="1">
                <a:solidFill>
                  <a:srgbClr val="A52A2A"/>
                </a:solidFill>
                <a:effectLst/>
                <a:latin typeface="Consolas" panose="020B0609020204030204" pitchFamily="49" charset="0"/>
              </a:rPr>
              <a:t>fieldset</a:t>
            </a:r>
            <a:r>
              <a:rPr b="0" dirty="0" sz="1100" i="0" lang="en-IN">
                <a:solidFill>
                  <a:srgbClr val="0000CD"/>
                </a:solidFill>
                <a:effectLst/>
                <a:latin typeface="Consolas" panose="020B0609020204030204" pitchFamily="49" charset="0"/>
              </a:rPr>
              <a:t>&gt;</a:t>
            </a:r>
          </a:p>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endParaRPr dirty="0" sz="1100" lang="en-IN"/>
          </a:p>
        </p:txBody>
      </p:sp>
      <p:sp>
        <p:nvSpPr>
          <p:cNvPr id="1049552" name="TextBox 7"/>
          <p:cNvSpPr txBox="1"/>
          <p:nvPr/>
        </p:nvSpPr>
        <p:spPr>
          <a:xfrm>
            <a:off x="6211069" y="1422969"/>
            <a:ext cx="5711301" cy="4524315"/>
          </a:xfrm>
          <a:prstGeom prst="rect"/>
          <a:noFill/>
        </p:spPr>
        <p:txBody>
          <a:bodyPr wrap="square">
            <a:spAutoFit/>
          </a:bodyPr>
          <a:p>
            <a:pPr>
              <a:lnSpc>
                <a:spcPct val="200000"/>
              </a:lnSpc>
            </a:pPr>
            <a:r>
              <a:rPr b="1" dirty="0" sz="1200" lang="en-US">
                <a:solidFill>
                  <a:schemeClr val="accent3">
                    <a:lumMod val="50000"/>
                  </a:schemeClr>
                </a:solidFill>
                <a:latin typeface="Verdana" panose="020B0604030504040204" pitchFamily="34" charset="0"/>
                <a:ea typeface="Verdana" panose="020B0604030504040204" pitchFamily="34" charset="0"/>
              </a:rPr>
              <a:t>The &lt;</a:t>
            </a:r>
            <a:r>
              <a:rPr b="1" dirty="0" sz="1200" lang="en-US" err="1">
                <a:solidFill>
                  <a:schemeClr val="accent3">
                    <a:lumMod val="50000"/>
                  </a:schemeClr>
                </a:solidFill>
                <a:latin typeface="Verdana" panose="020B0604030504040204" pitchFamily="34" charset="0"/>
                <a:ea typeface="Verdana" panose="020B0604030504040204" pitchFamily="34" charset="0"/>
              </a:rPr>
              <a:t>textarea</a:t>
            </a:r>
            <a:r>
              <a:rPr b="1" dirty="0" sz="1200" lang="en-US">
                <a:solidFill>
                  <a:schemeClr val="accent3">
                    <a:lumMod val="50000"/>
                  </a:schemeClr>
                </a:solidFill>
                <a:latin typeface="Verdana" panose="020B0604030504040204" pitchFamily="34" charset="0"/>
                <a:ea typeface="Verdana" panose="020B0604030504040204" pitchFamily="34" charset="0"/>
              </a:rPr>
              <a:t>&gt; Element</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The &lt;</a:t>
            </a:r>
            <a:r>
              <a:rPr dirty="0" sz="1200" lang="en-US" err="1">
                <a:latin typeface="Verdana" panose="020B0604030504040204" pitchFamily="34" charset="0"/>
                <a:ea typeface="Verdana" panose="020B0604030504040204" pitchFamily="34" charset="0"/>
              </a:rPr>
              <a:t>textarea</a:t>
            </a:r>
            <a:r>
              <a:rPr dirty="0" sz="1200" lang="en-US">
                <a:latin typeface="Verdana" panose="020B0604030504040204" pitchFamily="34" charset="0"/>
                <a:ea typeface="Verdana" panose="020B0604030504040204" pitchFamily="34" charset="0"/>
              </a:rPr>
              <a:t>&gt; element defines a multi-line input field (a text area)</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The rows attribute specifies the visible number of lines in a text area.</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The cols attribute specifies the visible width of a text area.</a:t>
            </a:r>
          </a:p>
          <a:p>
            <a:pPr indent="-171450" marL="171450">
              <a:lnSpc>
                <a:spcPct val="200000"/>
              </a:lnSpc>
              <a:buFont typeface="Arial" panose="020B0604020202020204" pitchFamily="34" charset="0"/>
              <a:buChar char="•"/>
            </a:pPr>
            <a:endParaRPr dirty="0" sz="1200" lang="en-US">
              <a:latin typeface="Verdana" panose="020B0604030504040204" pitchFamily="34" charset="0"/>
              <a:ea typeface="Verdana" panose="020B0604030504040204" pitchFamily="34" charset="0"/>
            </a:endParaRPr>
          </a:p>
          <a:p>
            <a:pPr>
              <a:lnSpc>
                <a:spcPct val="200000"/>
              </a:lnSpc>
            </a:pPr>
            <a:r>
              <a:rPr b="1" dirty="0" sz="1200" lang="en-US">
                <a:solidFill>
                  <a:schemeClr val="accent3">
                    <a:lumMod val="50000"/>
                  </a:schemeClr>
                </a:solidFill>
                <a:latin typeface="Verdana" panose="020B0604030504040204" pitchFamily="34" charset="0"/>
                <a:ea typeface="Verdana" panose="020B0604030504040204" pitchFamily="34" charset="0"/>
              </a:rPr>
              <a:t>The &lt;button&gt; element</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It defines a clickable button</a:t>
            </a:r>
          </a:p>
          <a:p>
            <a:pPr>
              <a:lnSpc>
                <a:spcPct val="200000"/>
              </a:lnSpc>
            </a:pPr>
            <a:endParaRPr dirty="0" sz="1200" lang="en-US">
              <a:latin typeface="Verdana" panose="020B0604030504040204" pitchFamily="34" charset="0"/>
              <a:ea typeface="Verdana" panose="020B0604030504040204" pitchFamily="34" charset="0"/>
            </a:endParaRPr>
          </a:p>
          <a:p>
            <a:pPr>
              <a:lnSpc>
                <a:spcPct val="200000"/>
              </a:lnSpc>
            </a:pPr>
            <a:r>
              <a:rPr b="1" dirty="0" sz="1200" lang="en-US">
                <a:solidFill>
                  <a:schemeClr val="accent3">
                    <a:lumMod val="50000"/>
                  </a:schemeClr>
                </a:solidFill>
                <a:latin typeface="Verdana" panose="020B0604030504040204" pitchFamily="34" charset="0"/>
                <a:ea typeface="Verdana" panose="020B0604030504040204" pitchFamily="34" charset="0"/>
              </a:rPr>
              <a:t>The &lt;</a:t>
            </a:r>
            <a:r>
              <a:rPr b="1" dirty="0" sz="1200" lang="en-US" err="1">
                <a:solidFill>
                  <a:schemeClr val="accent3">
                    <a:lumMod val="50000"/>
                  </a:schemeClr>
                </a:solidFill>
                <a:latin typeface="Verdana" panose="020B0604030504040204" pitchFamily="34" charset="0"/>
                <a:ea typeface="Verdana" panose="020B0604030504040204" pitchFamily="34" charset="0"/>
              </a:rPr>
              <a:t>fieldset</a:t>
            </a:r>
            <a:r>
              <a:rPr b="1" dirty="0" sz="1200" lang="en-US">
                <a:solidFill>
                  <a:schemeClr val="accent3">
                    <a:lumMod val="50000"/>
                  </a:schemeClr>
                </a:solidFill>
                <a:latin typeface="Verdana" panose="020B0604030504040204" pitchFamily="34" charset="0"/>
                <a:ea typeface="Verdana" panose="020B0604030504040204" pitchFamily="34" charset="0"/>
              </a:rPr>
              <a:t>&gt; and &lt;legend&gt; element</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The &lt;</a:t>
            </a:r>
            <a:r>
              <a:rPr dirty="0" sz="1200" lang="en-US" err="1">
                <a:latin typeface="Verdana" panose="020B0604030504040204" pitchFamily="34" charset="0"/>
                <a:ea typeface="Verdana" panose="020B0604030504040204" pitchFamily="34" charset="0"/>
              </a:rPr>
              <a:t>fieldset</a:t>
            </a:r>
            <a:r>
              <a:rPr dirty="0" sz="1200" lang="en-US">
                <a:latin typeface="Verdana" panose="020B0604030504040204" pitchFamily="34" charset="0"/>
                <a:ea typeface="Verdana" panose="020B0604030504040204" pitchFamily="34" charset="0"/>
              </a:rPr>
              <a:t>&gt; element is used to group related data in a form.</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The &lt;legend&gt; element defines a caption for the &lt;</a:t>
            </a:r>
            <a:r>
              <a:rPr dirty="0" sz="1200" lang="en-US" err="1">
                <a:latin typeface="Verdana" panose="020B0604030504040204" pitchFamily="34" charset="0"/>
                <a:ea typeface="Verdana" panose="020B0604030504040204" pitchFamily="34" charset="0"/>
              </a:rPr>
              <a:t>fieldset</a:t>
            </a:r>
            <a:r>
              <a:rPr dirty="0" sz="1200" lang="en-US">
                <a:latin typeface="Verdana" panose="020B0604030504040204" pitchFamily="34" charset="0"/>
                <a:ea typeface="Verdana" panose="020B0604030504040204" pitchFamily="34" charset="0"/>
              </a:rPr>
              <a:t>&gt; element.</a:t>
            </a:r>
          </a:p>
          <a:p>
            <a:pPr>
              <a:lnSpc>
                <a:spcPct val="200000"/>
              </a:lnSpc>
            </a:pPr>
            <a:endParaRPr dirty="0" sz="1200" lang="en-US">
              <a:latin typeface="Verdana" panose="020B0604030504040204" pitchFamily="34" charset="0"/>
              <a:ea typeface="Verdana" panose="020B0604030504040204" pitchFamily="34"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552">
                                            <p:txEl>
                                              <p:pRg st="0" end="0"/>
                                            </p:txEl>
                                          </p:spTgt>
                                        </p:tgtEl>
                                        <p:attrNameLst>
                                          <p:attrName>style.visibility</p:attrName>
                                        </p:attrNameLst>
                                      </p:cBhvr>
                                      <p:to>
                                        <p:strVal val="visible"/>
                                      </p:to>
                                    </p:set>
                                    <p:anim calcmode="lin" valueType="num">
                                      <p:cBhvr additive="base">
                                        <p:cTn dur="500" fill="hold" id="7"/>
                                        <p:tgtEl>
                                          <p:spTgt spid="1049552">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5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552">
                                            <p:txEl>
                                              <p:pRg st="1" end="1"/>
                                            </p:txEl>
                                          </p:spTgt>
                                        </p:tgtEl>
                                        <p:attrNameLst>
                                          <p:attrName>style.visibility</p:attrName>
                                        </p:attrNameLst>
                                      </p:cBhvr>
                                      <p:to>
                                        <p:strVal val="visible"/>
                                      </p:to>
                                    </p:set>
                                    <p:anim calcmode="lin" valueType="num">
                                      <p:cBhvr additive="base">
                                        <p:cTn dur="500" fill="hold" id="13"/>
                                        <p:tgtEl>
                                          <p:spTgt spid="1049552">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55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552">
                                            <p:txEl>
                                              <p:pRg st="2" end="2"/>
                                            </p:txEl>
                                          </p:spTgt>
                                        </p:tgtEl>
                                        <p:attrNameLst>
                                          <p:attrName>style.visibility</p:attrName>
                                        </p:attrNameLst>
                                      </p:cBhvr>
                                      <p:to>
                                        <p:strVal val="visible"/>
                                      </p:to>
                                    </p:set>
                                    <p:anim calcmode="lin" valueType="num">
                                      <p:cBhvr additive="base">
                                        <p:cTn dur="500" fill="hold" id="19"/>
                                        <p:tgtEl>
                                          <p:spTgt spid="1049552">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55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552">
                                            <p:txEl>
                                              <p:pRg st="3" end="3"/>
                                            </p:txEl>
                                          </p:spTgt>
                                        </p:tgtEl>
                                        <p:attrNameLst>
                                          <p:attrName>style.visibility</p:attrName>
                                        </p:attrNameLst>
                                      </p:cBhvr>
                                      <p:to>
                                        <p:strVal val="visible"/>
                                      </p:to>
                                    </p:set>
                                    <p:anim calcmode="lin" valueType="num">
                                      <p:cBhvr additive="base">
                                        <p:cTn dur="500" fill="hold" id="25"/>
                                        <p:tgtEl>
                                          <p:spTgt spid="1049552">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55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552">
                                            <p:txEl>
                                              <p:pRg st="5" end="5"/>
                                            </p:txEl>
                                          </p:spTgt>
                                        </p:tgtEl>
                                        <p:attrNameLst>
                                          <p:attrName>style.visibility</p:attrName>
                                        </p:attrNameLst>
                                      </p:cBhvr>
                                      <p:to>
                                        <p:strVal val="visible"/>
                                      </p:to>
                                    </p:set>
                                    <p:anim calcmode="lin" valueType="num">
                                      <p:cBhvr additive="base">
                                        <p:cTn dur="500" fill="hold" id="31"/>
                                        <p:tgtEl>
                                          <p:spTgt spid="1049552">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55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552">
                                            <p:txEl>
                                              <p:pRg st="6" end="6"/>
                                            </p:txEl>
                                          </p:spTgt>
                                        </p:tgtEl>
                                        <p:attrNameLst>
                                          <p:attrName>style.visibility</p:attrName>
                                        </p:attrNameLst>
                                      </p:cBhvr>
                                      <p:to>
                                        <p:strVal val="visible"/>
                                      </p:to>
                                    </p:set>
                                    <p:anim calcmode="lin" valueType="num">
                                      <p:cBhvr additive="base">
                                        <p:cTn dur="500" fill="hold" id="37"/>
                                        <p:tgtEl>
                                          <p:spTgt spid="1049552">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55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552">
                                            <p:txEl>
                                              <p:pRg st="8" end="8"/>
                                            </p:txEl>
                                          </p:spTgt>
                                        </p:tgtEl>
                                        <p:attrNameLst>
                                          <p:attrName>style.visibility</p:attrName>
                                        </p:attrNameLst>
                                      </p:cBhvr>
                                      <p:to>
                                        <p:strVal val="visible"/>
                                      </p:to>
                                    </p:set>
                                    <p:anim calcmode="lin" valueType="num">
                                      <p:cBhvr additive="base">
                                        <p:cTn dur="500" fill="hold" id="43"/>
                                        <p:tgtEl>
                                          <p:spTgt spid="1049552">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55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552">
                                            <p:txEl>
                                              <p:pRg st="9" end="9"/>
                                            </p:txEl>
                                          </p:spTgt>
                                        </p:tgtEl>
                                        <p:attrNameLst>
                                          <p:attrName>style.visibility</p:attrName>
                                        </p:attrNameLst>
                                      </p:cBhvr>
                                      <p:to>
                                        <p:strVal val="visible"/>
                                      </p:to>
                                    </p:set>
                                    <p:anim calcmode="lin" valueType="num">
                                      <p:cBhvr additive="base">
                                        <p:cTn dur="500" fill="hold" id="49"/>
                                        <p:tgtEl>
                                          <p:spTgt spid="1049552">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55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9552">
                                            <p:txEl>
                                              <p:pRg st="10" end="10"/>
                                            </p:txEl>
                                          </p:spTgt>
                                        </p:tgtEl>
                                        <p:attrNameLst>
                                          <p:attrName>style.visibility</p:attrName>
                                        </p:attrNameLst>
                                      </p:cBhvr>
                                      <p:to>
                                        <p:strVal val="visible"/>
                                      </p:to>
                                    </p:set>
                                    <p:anim calcmode="lin" valueType="num">
                                      <p:cBhvr additive="base">
                                        <p:cTn dur="500" fill="hold" id="55"/>
                                        <p:tgtEl>
                                          <p:spTgt spid="1049552">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55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52"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512" name=""/>
        <p:cNvGrpSpPr/>
        <p:nvPr/>
      </p:nvGrpSpPr>
      <p:grpSpPr>
        <a:xfrm>
          <a:off x="0" y="0"/>
          <a:ext cx="0" cy="0"/>
          <a:chOff x="0" y="0"/>
          <a:chExt cx="0" cy="0"/>
        </a:xfrm>
      </p:grpSpPr>
      <p:sp>
        <p:nvSpPr>
          <p:cNvPr id="1049553" name="Title 1"/>
          <p:cNvSpPr>
            <a:spLocks noGrp="1"/>
          </p:cNvSpPr>
          <p:nvPr>
            <p:ph type="title"/>
          </p:nvPr>
        </p:nvSpPr>
        <p:spPr>
          <a:xfrm>
            <a:off x="1074994" y="110876"/>
            <a:ext cx="4734017" cy="810307"/>
          </a:xfrm>
        </p:spPr>
        <p:txBody>
          <a:bodyPr>
            <a:normAutofit fontScale="90000"/>
          </a:bodyPr>
          <a:p>
            <a:r>
              <a:rPr b="1" cap="none" dirty="0" sz="3200" lang="en-US">
                <a:solidFill>
                  <a:srgbClr val="FF0000"/>
                </a:solidFill>
              </a:rPr>
              <a:t>HTML Form Elements</a:t>
            </a:r>
            <a:endParaRPr b="1" cap="none" dirty="0" sz="3200" lang="en-IN">
              <a:solidFill>
                <a:srgbClr val="FF0000"/>
              </a:solidFill>
            </a:endParaRPr>
          </a:p>
        </p:txBody>
      </p:sp>
      <p:sp>
        <p:nvSpPr>
          <p:cNvPr id="1049554" name="Content Placeholder 2"/>
          <p:cNvSpPr>
            <a:spLocks noGrp="1"/>
          </p:cNvSpPr>
          <p:nvPr>
            <p:ph idx="1"/>
          </p:nvPr>
        </p:nvSpPr>
        <p:spPr>
          <a:xfrm>
            <a:off x="286989" y="971117"/>
            <a:ext cx="5305943" cy="5779363"/>
          </a:xfrm>
          <a:solidFill>
            <a:schemeClr val="accent1">
              <a:lumMod val="40000"/>
              <a:lumOff val="60000"/>
            </a:schemeClr>
          </a:solidFill>
        </p:spPr>
        <p:txBody>
          <a:bodyPr>
            <a:noAutofit/>
          </a:bodyPr>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!DOCTYPE</a:t>
            </a:r>
            <a:r>
              <a:rPr b="0" dirty="0" sz="1100" i="0" lang="en-IN">
                <a:solidFill>
                  <a:srgbClr val="FF0000"/>
                </a:solidFill>
                <a:effectLst/>
                <a:latin typeface="Consolas" panose="020B0609020204030204" pitchFamily="49" charset="0"/>
              </a:rPr>
              <a:t> 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err="1">
                <a:solidFill>
                  <a:srgbClr val="A52A2A"/>
                </a:solidFill>
                <a:effectLst/>
                <a:latin typeface="Consolas" panose="020B0609020204030204" pitchFamily="49" charset="0"/>
              </a:rPr>
              <a:t>fieldset</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legend</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Personalia:</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/legend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="name"&gt;</a:t>
            </a:r>
            <a:r>
              <a:rPr dirty="0" sz="1100" lang="en-IN">
                <a:solidFill>
                  <a:srgbClr val="000000"/>
                </a:solidFill>
                <a:latin typeface="Consolas" panose="020B0609020204030204" pitchFamily="49" charset="0"/>
              </a:rPr>
              <a:t>N</a:t>
            </a:r>
            <a:r>
              <a:rPr b="0" dirty="0" sz="1100" i="0" lang="en-IN">
                <a:solidFill>
                  <a:srgbClr val="000000"/>
                </a:solidFill>
                <a:effectLst/>
                <a:latin typeface="Consolas" panose="020B0609020204030204" pitchFamily="49" charset="0"/>
              </a:rPr>
              <a:t>ame:</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="text"</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="name"</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="name"</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="John"&gt;&lt;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=“address"&gt;</a:t>
            </a:r>
            <a:r>
              <a:rPr dirty="0" sz="1100" lang="en-IN">
                <a:solidFill>
                  <a:srgbClr val="000000"/>
                </a:solidFill>
                <a:latin typeface="Consolas" panose="020B0609020204030204" pitchFamily="49" charset="0"/>
              </a:rPr>
              <a:t>Address</a:t>
            </a:r>
            <a:r>
              <a:rPr b="0" dirty="0" sz="1100" i="0" lang="en-IN">
                <a:solidFill>
                  <a:srgbClr val="000000"/>
                </a:solidFill>
                <a:effectLst/>
                <a:latin typeface="Consolas" panose="020B0609020204030204" pitchFamily="49" charset="0"/>
              </a:rPr>
              <a:t>:</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err="1">
                <a:solidFill>
                  <a:srgbClr val="A52A2A"/>
                </a:solidFill>
                <a:effectLst/>
                <a:latin typeface="Consolas" panose="020B0609020204030204" pitchFamily="49" charset="0"/>
              </a:rPr>
              <a:t>textarea</a:t>
            </a:r>
            <a:r>
              <a:rPr b="0" dirty="0" sz="1100" i="0" lang="en-US">
                <a:solidFill>
                  <a:srgbClr val="FF0000"/>
                </a:solidFill>
                <a:effectLst/>
                <a:latin typeface="Consolas" panose="020B0609020204030204" pitchFamily="49" charset="0"/>
              </a:rPr>
              <a:t> name</a:t>
            </a:r>
            <a:r>
              <a:rPr b="0" dirty="0" sz="1100" i="0" lang="en-US">
                <a:solidFill>
                  <a:srgbClr val="0000CD"/>
                </a:solidFill>
                <a:effectLst/>
                <a:latin typeface="Consolas" panose="020B0609020204030204" pitchFamily="49" charset="0"/>
              </a:rPr>
              <a:t>="message"</a:t>
            </a:r>
            <a:r>
              <a:rPr b="0" dirty="0" sz="1100" i="0" lang="en-US">
                <a:solidFill>
                  <a:srgbClr val="FF0000"/>
                </a:solidFill>
                <a:effectLst/>
                <a:latin typeface="Consolas" panose="020B0609020204030204" pitchFamily="49" charset="0"/>
              </a:rPr>
              <a:t> style</a:t>
            </a:r>
            <a:r>
              <a:rPr b="0" dirty="0" sz="1100" i="0" lang="en-US">
                <a:solidFill>
                  <a:srgbClr val="0000CD"/>
                </a:solidFill>
                <a:effectLst/>
                <a:latin typeface="Consolas" panose="020B0609020204030204" pitchFamily="49" charset="0"/>
              </a:rPr>
              <a:t>="width:200px; height:200px;"&gt;</a:t>
            </a:r>
            <a:r>
              <a:rPr dirty="0" sz="1100" lang="en-US"/>
              <a:t/>
            </a:r>
            <a:br>
              <a:rPr dirty="0" sz="1100" lang="en-US"/>
            </a:br>
            <a:r>
              <a:rPr dirty="0" sz="1100" lang="en-US"/>
              <a:t>          </a:t>
            </a:r>
            <a:r>
              <a:rPr b="0" dirty="0" sz="1100" i="0" lang="en-US">
                <a:solidFill>
                  <a:srgbClr val="000000"/>
                </a:solidFill>
                <a:effectLst/>
                <a:latin typeface="Consolas" panose="020B0609020204030204" pitchFamily="49" charset="0"/>
              </a:rPr>
              <a:t>Mumbai</a:t>
            </a:r>
            <a:r>
              <a:rPr dirty="0" sz="1100" lang="en-US"/>
              <a:t/>
            </a:r>
            <a:br>
              <a:rPr dirty="0" sz="1100" lang="en-US"/>
            </a:br>
            <a:r>
              <a:rPr dirty="0" sz="1100" lang="en-US"/>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a:t>
            </a:r>
            <a:r>
              <a:rPr b="0" dirty="0" sz="1100" i="0" lang="en-US" err="1">
                <a:solidFill>
                  <a:srgbClr val="A52A2A"/>
                </a:solidFill>
                <a:effectLst/>
                <a:latin typeface="Consolas" panose="020B0609020204030204" pitchFamily="49" charset="0"/>
              </a:rPr>
              <a:t>textarea</a:t>
            </a:r>
            <a:r>
              <a:rPr b="0" dirty="0" sz="1100" i="0" lang="en-US">
                <a:solidFill>
                  <a:srgbClr val="0000CD"/>
                </a:solidFill>
                <a:effectLst/>
                <a:latin typeface="Consolas" panose="020B0609020204030204" pitchFamily="49" charset="0"/>
              </a:rPr>
              <a:t>&gt;</a:t>
            </a:r>
            <a:r>
              <a:rPr dirty="0" sz="1100" lang="en-IN"/>
              <a:t> </a:t>
            </a:r>
            <a:r>
              <a:rPr b="0" dirty="0" sz="1100" i="0" lang="en-IN">
                <a:solidFill>
                  <a:srgbClr val="0000CD"/>
                </a:solidFill>
                <a:effectLst/>
                <a:latin typeface="Consolas" panose="020B0609020204030204" pitchFamily="49" charset="0"/>
              </a:rPr>
              <a: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t>
            </a:r>
          </a:p>
          <a:p>
            <a:pPr indent="0" marL="0">
              <a:lnSpc>
                <a:spcPct val="150000"/>
              </a:lnSpc>
              <a:spcBef>
                <a:spcPts val="0"/>
              </a:spcBef>
              <a:buNone/>
            </a:pPr>
            <a:r>
              <a:rPr b="0" dirty="0" sz="1100" i="0" lang="en-IN">
                <a:solidFill>
                  <a:srgbClr val="0000CD"/>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button</a:t>
            </a:r>
            <a:r>
              <a:rPr b="0" dirty="0" sz="1100" i="0" lang="en-US">
                <a:solidFill>
                  <a:srgbClr val="FF0000"/>
                </a:solidFill>
                <a:effectLst/>
                <a:latin typeface="Consolas" panose="020B0609020204030204" pitchFamily="49" charset="0"/>
              </a:rPr>
              <a:t> type</a:t>
            </a:r>
            <a:r>
              <a:rPr b="0" dirty="0" sz="1100" i="0" lang="en-US">
                <a:solidFill>
                  <a:srgbClr val="0000CD"/>
                </a:solidFill>
                <a:effectLst/>
                <a:latin typeface="Consolas" panose="020B0609020204030204" pitchFamily="49" charset="0"/>
              </a:rPr>
              <a:t>="button"</a:t>
            </a:r>
            <a:r>
              <a:rPr b="0" dirty="0" sz="1100" i="0" lang="en-US">
                <a:solidFill>
                  <a:srgbClr val="FF0000"/>
                </a:solidFill>
                <a:effectLst/>
                <a:latin typeface="Consolas" panose="020B0609020204030204" pitchFamily="49" charset="0"/>
              </a:rPr>
              <a:t> onclick</a:t>
            </a:r>
            <a:r>
              <a:rPr b="0" dirty="0" sz="1100" i="0" lang="en-US">
                <a:solidFill>
                  <a:srgbClr val="0000CD"/>
                </a:solidFill>
                <a:effectLst/>
                <a:latin typeface="Consolas" panose="020B0609020204030204" pitchFamily="49" charset="0"/>
              </a:rPr>
              <a:t>="alert('Hello World!')"&gt;</a:t>
            </a:r>
            <a:r>
              <a:rPr b="0" dirty="0" sz="1100" i="0" lang="en-US">
                <a:solidFill>
                  <a:srgbClr val="000000"/>
                </a:solidFill>
                <a:effectLst/>
                <a:latin typeface="Consolas" panose="020B0609020204030204" pitchFamily="49" charset="0"/>
              </a:rPr>
              <a:t>Click Me!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/button</a:t>
            </a:r>
            <a:r>
              <a:rPr b="0" dirty="0" sz="1100" i="0" lang="en-US">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a:t>
            </a:r>
            <a:r>
              <a:rPr b="0" dirty="0" sz="1100" i="0" lang="en-IN" err="1">
                <a:solidFill>
                  <a:srgbClr val="A52A2A"/>
                </a:solidFill>
                <a:effectLst/>
                <a:latin typeface="Consolas" panose="020B0609020204030204" pitchFamily="49" charset="0"/>
              </a:rPr>
              <a:t>fieldset</a:t>
            </a:r>
            <a:r>
              <a:rPr b="0" dirty="0" sz="1100" i="0" lang="en-IN">
                <a:solidFill>
                  <a:srgbClr val="0000CD"/>
                </a:solidFill>
                <a:effectLst/>
                <a:latin typeface="Consolas" panose="020B0609020204030204" pitchFamily="49" charset="0"/>
              </a:rPr>
              <a:t>&gt;</a:t>
            </a:r>
          </a:p>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endParaRPr dirty="0" sz="1100" lang="en-IN"/>
          </a:p>
        </p:txBody>
      </p:sp>
      <p:pic>
        <p:nvPicPr>
          <p:cNvPr id="2097185" name="Picture 4"/>
          <p:cNvPicPr>
            <a:picLocks noChangeAspect="1"/>
          </p:cNvPicPr>
          <p:nvPr/>
        </p:nvPicPr>
        <p:blipFill rotWithShape="1">
          <a:blip xmlns:r="http://schemas.openxmlformats.org/officeDocument/2006/relationships" r:embed="rId1"/>
          <a:srcRect l="50000" t="25114" b="18446"/>
          <a:stretch>
            <a:fillRect/>
          </a:stretch>
        </p:blipFill>
        <p:spPr>
          <a:xfrm>
            <a:off x="5809011" y="1704513"/>
            <a:ext cx="6096000" cy="3870664"/>
          </a:xfrm>
          <a:prstGeom prst="rect"/>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513" name=""/>
        <p:cNvGrpSpPr/>
        <p:nvPr/>
      </p:nvGrpSpPr>
      <p:grpSpPr>
        <a:xfrm>
          <a:off x="0" y="0"/>
          <a:ext cx="0" cy="0"/>
          <a:chOff x="0" y="0"/>
          <a:chExt cx="0" cy="0"/>
        </a:xfrm>
      </p:grpSpPr>
      <p:sp>
        <p:nvSpPr>
          <p:cNvPr id="1049555" name="Title 1"/>
          <p:cNvSpPr>
            <a:spLocks noGrp="1"/>
          </p:cNvSpPr>
          <p:nvPr>
            <p:ph type="title"/>
          </p:nvPr>
        </p:nvSpPr>
        <p:spPr>
          <a:xfrm>
            <a:off x="1012371" y="0"/>
            <a:ext cx="4734017" cy="810307"/>
          </a:xfrm>
        </p:spPr>
        <p:txBody>
          <a:bodyPr>
            <a:normAutofit fontScale="90000"/>
          </a:bodyPr>
          <a:p>
            <a:r>
              <a:rPr b="1" cap="none" dirty="0" sz="3200" lang="en-US">
                <a:solidFill>
                  <a:srgbClr val="FF0000"/>
                </a:solidFill>
              </a:rPr>
              <a:t>HTML Form Elements</a:t>
            </a:r>
            <a:endParaRPr b="1" cap="none" dirty="0" sz="3200" lang="en-IN">
              <a:solidFill>
                <a:srgbClr val="FF0000"/>
              </a:solidFill>
            </a:endParaRPr>
          </a:p>
        </p:txBody>
      </p:sp>
      <p:sp>
        <p:nvSpPr>
          <p:cNvPr id="1049556" name="Content Placeholder 2"/>
          <p:cNvSpPr>
            <a:spLocks noGrp="1"/>
          </p:cNvSpPr>
          <p:nvPr>
            <p:ph idx="1"/>
          </p:nvPr>
        </p:nvSpPr>
        <p:spPr>
          <a:xfrm>
            <a:off x="239488" y="700529"/>
            <a:ext cx="6193710" cy="6157471"/>
          </a:xfrm>
          <a:solidFill>
            <a:schemeClr val="accent1">
              <a:lumMod val="40000"/>
              <a:lumOff val="60000"/>
            </a:schemeClr>
          </a:solidFill>
        </p:spPr>
        <p:txBody>
          <a:bodyPr>
            <a:noAutofit/>
          </a:bodyPr>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!DOCTYPE</a:t>
            </a:r>
            <a:r>
              <a:rPr b="0" dirty="0" sz="1100" i="0" lang="en-IN">
                <a:solidFill>
                  <a:srgbClr val="FF0000"/>
                </a:solidFill>
                <a:effectLst/>
                <a:latin typeface="Consolas" panose="020B0609020204030204" pitchFamily="49" charset="0"/>
              </a:rPr>
              <a:t> 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fname</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First name:</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="text"</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fname</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fname</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lname</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Last name:</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="text"</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lname</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lname</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p>
          <a:p>
            <a:pPr indent="0" marL="0">
              <a:lnSpc>
                <a:spcPct val="150000"/>
              </a:lnSpc>
              <a:spcBef>
                <a:spcPts val="0"/>
              </a:spcBef>
              <a:buNone/>
            </a:pPr>
            <a:endParaRPr b="0" dirty="0" sz="1100" i="0" lang="en-IN">
              <a:solidFill>
                <a:srgbClr val="0000CD"/>
              </a:solidFill>
              <a:effectLst/>
              <a:latin typeface="Consolas" panose="020B0609020204030204" pitchFamily="49" charset="0"/>
            </a:endParaRPr>
          </a:p>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dirty="0" sz="1100" lang="en-IN">
                <a:solidFill>
                  <a:srgbClr val="A52A2A"/>
                </a:solidFill>
                <a:latin typeface="Consolas" panose="020B0609020204030204" pitchFamily="49" charset="0"/>
              </a:rPr>
              <a:t>p</a:t>
            </a:r>
            <a:r>
              <a:rPr b="0" dirty="0" sz="1100" i="0" lang="en-IN">
                <a:solidFill>
                  <a:srgbClr val="0000CD"/>
                </a:solidFill>
                <a:effectLst/>
                <a:latin typeface="Consolas" panose="020B0609020204030204" pitchFamily="49" charset="0"/>
              </a:rPr>
              <a:t>&gt;&lt;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=“browser"&gt;</a:t>
            </a:r>
            <a:r>
              <a:rPr dirty="0" sz="1100" lang="en-IN">
                <a:solidFill>
                  <a:srgbClr val="000000"/>
                </a:solidFill>
                <a:latin typeface="Consolas" panose="020B0609020204030204" pitchFamily="49" charset="0"/>
              </a:rPr>
              <a:t>Browser</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endParaRPr dirty="0" sz="1100" lang="en-IN">
              <a:solidFill>
                <a:srgbClr val="0000CD"/>
              </a:solidFill>
              <a:latin typeface="Consolas" panose="020B0609020204030204" pitchFamily="49" charset="0"/>
            </a:endParaRPr>
          </a:p>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list</a:t>
            </a:r>
            <a:r>
              <a:rPr b="0" dirty="0" sz="1100" i="0" lang="en-IN">
                <a:solidFill>
                  <a:srgbClr val="0000CD"/>
                </a:solidFill>
                <a:effectLst/>
                <a:latin typeface="Consolas" panose="020B0609020204030204" pitchFamily="49" charset="0"/>
              </a:rPr>
              <a:t>="browsers"&gt;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err="1">
                <a:solidFill>
                  <a:srgbClr val="A52A2A"/>
                </a:solidFill>
                <a:effectLst/>
                <a:latin typeface="Consolas" panose="020B0609020204030204" pitchFamily="49" charset="0"/>
              </a:rPr>
              <a:t>datalist</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="browsers"&gt;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option</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="Internet Explorer"&gt;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option</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="Firefox"&gt;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option</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="Chrome"&gt;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option</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="Opera"&gt;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option</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="Safari"&gt;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a:t>
            </a:r>
            <a:r>
              <a:rPr b="0" dirty="0" sz="1100" i="0" lang="en-IN" err="1">
                <a:solidFill>
                  <a:srgbClr val="A52A2A"/>
                </a:solidFill>
                <a:effectLst/>
                <a:latin typeface="Consolas" panose="020B0609020204030204" pitchFamily="49" charset="0"/>
              </a:rPr>
              <a:t>datalist</a:t>
            </a:r>
            <a:r>
              <a:rPr b="0" dirty="0" sz="1100" i="0" lang="en-IN">
                <a:solidFill>
                  <a:srgbClr val="0000CD"/>
                </a:solidFill>
                <a:effectLst/>
                <a:latin typeface="Consolas" panose="020B0609020204030204" pitchFamily="49" charset="0"/>
              </a:rPr>
              <a:t>&gt;</a:t>
            </a:r>
          </a:p>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/p</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endParaRPr dirty="0" sz="1100" lang="en-IN"/>
          </a:p>
        </p:txBody>
      </p:sp>
      <p:sp>
        <p:nvSpPr>
          <p:cNvPr id="1049557" name="TextBox 7"/>
          <p:cNvSpPr txBox="1"/>
          <p:nvPr/>
        </p:nvSpPr>
        <p:spPr>
          <a:xfrm>
            <a:off x="6560599" y="1422969"/>
            <a:ext cx="5122470" cy="2677656"/>
          </a:xfrm>
          <a:prstGeom prst="rect"/>
          <a:noFill/>
        </p:spPr>
        <p:txBody>
          <a:bodyPr wrap="square">
            <a:spAutoFit/>
          </a:bodyPr>
          <a:p>
            <a:pPr>
              <a:lnSpc>
                <a:spcPct val="200000"/>
              </a:lnSpc>
            </a:pPr>
            <a:r>
              <a:rPr b="1" dirty="0" sz="1200" lang="en-US">
                <a:solidFill>
                  <a:schemeClr val="accent3">
                    <a:lumMod val="75000"/>
                  </a:schemeClr>
                </a:solidFill>
                <a:latin typeface="Verdana" panose="020B0604030504040204" pitchFamily="34" charset="0"/>
                <a:ea typeface="Verdana" panose="020B0604030504040204" pitchFamily="34" charset="0"/>
              </a:rPr>
              <a:t>The &lt;</a:t>
            </a:r>
            <a:r>
              <a:rPr b="1" dirty="0" sz="1200" lang="en-US" err="1">
                <a:solidFill>
                  <a:schemeClr val="accent3">
                    <a:lumMod val="75000"/>
                  </a:schemeClr>
                </a:solidFill>
                <a:latin typeface="Verdana" panose="020B0604030504040204" pitchFamily="34" charset="0"/>
                <a:ea typeface="Verdana" panose="020B0604030504040204" pitchFamily="34" charset="0"/>
              </a:rPr>
              <a:t>datalist</a:t>
            </a:r>
            <a:r>
              <a:rPr b="1" dirty="0" sz="1200" lang="en-US">
                <a:solidFill>
                  <a:schemeClr val="accent3">
                    <a:lumMod val="75000"/>
                  </a:schemeClr>
                </a:solidFill>
                <a:latin typeface="Verdana" panose="020B0604030504040204" pitchFamily="34" charset="0"/>
                <a:ea typeface="Verdana" panose="020B0604030504040204" pitchFamily="34" charset="0"/>
              </a:rPr>
              <a:t>&gt; Element</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It specifies a list of pre-defined options for an &lt;input&gt; element.</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Users will see a drop-down list of the pre-defined options as they input data.</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The list attribute of the &lt;input&gt; element, must refer to the id attribute of the &lt;</a:t>
            </a:r>
            <a:r>
              <a:rPr dirty="0" sz="1200" lang="en-US" err="1">
                <a:latin typeface="Verdana" panose="020B0604030504040204" pitchFamily="34" charset="0"/>
                <a:ea typeface="Verdana" panose="020B0604030504040204" pitchFamily="34" charset="0"/>
              </a:rPr>
              <a:t>datalist</a:t>
            </a:r>
            <a:r>
              <a:rPr dirty="0" sz="1200" lang="en-US">
                <a:latin typeface="Verdana" panose="020B0604030504040204" pitchFamily="34" charset="0"/>
                <a:ea typeface="Verdana" panose="020B0604030504040204" pitchFamily="34" charset="0"/>
              </a:rPr>
              <a:t>&gt; element.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557">
                                            <p:txEl>
                                              <p:pRg st="0" end="0"/>
                                            </p:txEl>
                                          </p:spTgt>
                                        </p:tgtEl>
                                        <p:attrNameLst>
                                          <p:attrName>style.visibility</p:attrName>
                                        </p:attrNameLst>
                                      </p:cBhvr>
                                      <p:to>
                                        <p:strVal val="visible"/>
                                      </p:to>
                                    </p:set>
                                    <p:anim calcmode="lin" valueType="num">
                                      <p:cBhvr additive="base">
                                        <p:cTn dur="500" fill="hold" id="7"/>
                                        <p:tgtEl>
                                          <p:spTgt spid="1049557">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55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557">
                                            <p:txEl>
                                              <p:pRg st="1" end="1"/>
                                            </p:txEl>
                                          </p:spTgt>
                                        </p:tgtEl>
                                        <p:attrNameLst>
                                          <p:attrName>style.visibility</p:attrName>
                                        </p:attrNameLst>
                                      </p:cBhvr>
                                      <p:to>
                                        <p:strVal val="visible"/>
                                      </p:to>
                                    </p:set>
                                    <p:anim calcmode="lin" valueType="num">
                                      <p:cBhvr additive="base">
                                        <p:cTn dur="500" fill="hold" id="13"/>
                                        <p:tgtEl>
                                          <p:spTgt spid="1049557">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55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557">
                                            <p:txEl>
                                              <p:pRg st="2" end="2"/>
                                            </p:txEl>
                                          </p:spTgt>
                                        </p:tgtEl>
                                        <p:attrNameLst>
                                          <p:attrName>style.visibility</p:attrName>
                                        </p:attrNameLst>
                                      </p:cBhvr>
                                      <p:to>
                                        <p:strVal val="visible"/>
                                      </p:to>
                                    </p:set>
                                    <p:anim calcmode="lin" valueType="num">
                                      <p:cBhvr additive="base">
                                        <p:cTn dur="500" fill="hold" id="19"/>
                                        <p:tgtEl>
                                          <p:spTgt spid="1049557">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55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557">
                                            <p:txEl>
                                              <p:pRg st="3" end="3"/>
                                            </p:txEl>
                                          </p:spTgt>
                                        </p:tgtEl>
                                        <p:attrNameLst>
                                          <p:attrName>style.visibility</p:attrName>
                                        </p:attrNameLst>
                                      </p:cBhvr>
                                      <p:to>
                                        <p:strVal val="visible"/>
                                      </p:to>
                                    </p:set>
                                    <p:anim calcmode="lin" valueType="num">
                                      <p:cBhvr additive="base">
                                        <p:cTn dur="500" fill="hold" id="25"/>
                                        <p:tgtEl>
                                          <p:spTgt spid="1049557">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55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57"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514" name=""/>
        <p:cNvGrpSpPr/>
        <p:nvPr/>
      </p:nvGrpSpPr>
      <p:grpSpPr>
        <a:xfrm>
          <a:off x="0" y="0"/>
          <a:ext cx="0" cy="0"/>
          <a:chOff x="0" y="0"/>
          <a:chExt cx="0" cy="0"/>
        </a:xfrm>
      </p:grpSpPr>
      <p:sp>
        <p:nvSpPr>
          <p:cNvPr id="1049558" name="Title 1"/>
          <p:cNvSpPr>
            <a:spLocks noGrp="1"/>
          </p:cNvSpPr>
          <p:nvPr>
            <p:ph type="title"/>
          </p:nvPr>
        </p:nvSpPr>
        <p:spPr>
          <a:xfrm>
            <a:off x="1143000" y="300882"/>
            <a:ext cx="4734017" cy="554142"/>
          </a:xfrm>
        </p:spPr>
        <p:txBody>
          <a:bodyPr>
            <a:normAutofit fontScale="90000"/>
          </a:bodyPr>
          <a:p>
            <a:r>
              <a:rPr b="1" cap="none" dirty="0" sz="3200" lang="en-US">
                <a:solidFill>
                  <a:srgbClr val="FF0000"/>
                </a:solidFill>
              </a:rPr>
              <a:t>HTML Form Elements</a:t>
            </a:r>
            <a:endParaRPr b="1" cap="none" dirty="0" sz="3200" lang="en-IN">
              <a:solidFill>
                <a:srgbClr val="FF0000"/>
              </a:solidFill>
            </a:endParaRPr>
          </a:p>
        </p:txBody>
      </p:sp>
      <p:sp>
        <p:nvSpPr>
          <p:cNvPr id="1049559" name="Content Placeholder 2"/>
          <p:cNvSpPr>
            <a:spLocks noGrp="1"/>
          </p:cNvSpPr>
          <p:nvPr>
            <p:ph idx="1"/>
          </p:nvPr>
        </p:nvSpPr>
        <p:spPr>
          <a:xfrm>
            <a:off x="298864" y="783656"/>
            <a:ext cx="6193710" cy="6074344"/>
          </a:xfrm>
          <a:solidFill>
            <a:schemeClr val="accent1">
              <a:lumMod val="40000"/>
              <a:lumOff val="60000"/>
            </a:schemeClr>
          </a:solidFill>
        </p:spPr>
        <p:txBody>
          <a:bodyPr>
            <a:noAutofit/>
          </a:bodyPr>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!DOCTYPE</a:t>
            </a:r>
            <a:r>
              <a:rPr b="0" dirty="0" sz="1100" i="0" lang="en-IN">
                <a:solidFill>
                  <a:srgbClr val="FF0000"/>
                </a:solidFill>
                <a:effectLst/>
                <a:latin typeface="Consolas" panose="020B0609020204030204" pitchFamily="49" charset="0"/>
              </a:rPr>
              <a:t> 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fname</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First name:</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="text"</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fname</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fname</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lname</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Last name:</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="text"</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lname</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lname</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p>
          <a:p>
            <a:pPr indent="0" marL="0">
              <a:lnSpc>
                <a:spcPct val="150000"/>
              </a:lnSpc>
              <a:spcBef>
                <a:spcPts val="0"/>
              </a:spcBef>
              <a:buNone/>
            </a:pPr>
            <a:endParaRPr b="0" dirty="0" sz="1100" i="0" lang="en-IN">
              <a:solidFill>
                <a:srgbClr val="0000CD"/>
              </a:solidFill>
              <a:effectLst/>
              <a:latin typeface="Consolas" panose="020B0609020204030204" pitchFamily="49" charset="0"/>
            </a:endParaRPr>
          </a:p>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dirty="0" sz="1100" lang="en-IN">
                <a:solidFill>
                  <a:srgbClr val="A52A2A"/>
                </a:solidFill>
                <a:latin typeface="Consolas" panose="020B0609020204030204" pitchFamily="49" charset="0"/>
              </a:rPr>
              <a:t>p</a:t>
            </a:r>
            <a:r>
              <a:rPr b="0" dirty="0" sz="1100" i="0" lang="en-IN">
                <a:solidFill>
                  <a:srgbClr val="0000CD"/>
                </a:solidFill>
                <a:effectLst/>
                <a:latin typeface="Consolas" panose="020B0609020204030204" pitchFamily="49" charset="0"/>
              </a:rPr>
              <a:t>&gt;&lt;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=“browser"&gt;</a:t>
            </a:r>
            <a:r>
              <a:rPr dirty="0" sz="1100" lang="en-IN">
                <a:solidFill>
                  <a:srgbClr val="000000"/>
                </a:solidFill>
                <a:latin typeface="Consolas" panose="020B0609020204030204" pitchFamily="49" charset="0"/>
              </a:rPr>
              <a:t>Browser</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endParaRPr dirty="0" sz="1100" lang="en-IN">
              <a:solidFill>
                <a:srgbClr val="0000CD"/>
              </a:solidFill>
              <a:latin typeface="Consolas" panose="020B0609020204030204" pitchFamily="49" charset="0"/>
            </a:endParaRPr>
          </a:p>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list</a:t>
            </a:r>
            <a:r>
              <a:rPr b="0" dirty="0" sz="1100" i="0" lang="en-IN">
                <a:solidFill>
                  <a:srgbClr val="0000CD"/>
                </a:solidFill>
                <a:effectLst/>
                <a:latin typeface="Consolas" panose="020B0609020204030204" pitchFamily="49" charset="0"/>
              </a:rPr>
              <a:t>="browsers"&gt;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err="1">
                <a:solidFill>
                  <a:srgbClr val="A52A2A"/>
                </a:solidFill>
                <a:effectLst/>
                <a:latin typeface="Consolas" panose="020B0609020204030204" pitchFamily="49" charset="0"/>
              </a:rPr>
              <a:t>datalist</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="browsers"&gt;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option</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="Internet Explorer"&gt;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option</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="Firefox"&gt;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option</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="Chrome"&gt;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option</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="Opera"&gt;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option</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="Safari"&gt;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a:t>
            </a:r>
            <a:r>
              <a:rPr b="0" dirty="0" sz="1100" i="0" lang="en-IN" err="1">
                <a:solidFill>
                  <a:srgbClr val="A52A2A"/>
                </a:solidFill>
                <a:effectLst/>
                <a:latin typeface="Consolas" panose="020B0609020204030204" pitchFamily="49" charset="0"/>
              </a:rPr>
              <a:t>datalist</a:t>
            </a:r>
            <a:r>
              <a:rPr b="0" dirty="0" sz="1100" i="0" lang="en-IN">
                <a:solidFill>
                  <a:srgbClr val="0000CD"/>
                </a:solidFill>
                <a:effectLst/>
                <a:latin typeface="Consolas" panose="020B0609020204030204" pitchFamily="49" charset="0"/>
              </a:rPr>
              <a:t>&gt;</a:t>
            </a:r>
          </a:p>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/p</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endParaRPr dirty="0" sz="1100" lang="en-IN"/>
          </a:p>
        </p:txBody>
      </p:sp>
      <p:pic>
        <p:nvPicPr>
          <p:cNvPr id="2097186" name="Picture 4"/>
          <p:cNvPicPr>
            <a:picLocks noChangeAspect="1"/>
          </p:cNvPicPr>
          <p:nvPr/>
        </p:nvPicPr>
        <p:blipFill rotWithShape="1">
          <a:blip xmlns:r="http://schemas.openxmlformats.org/officeDocument/2006/relationships" r:embed="rId1"/>
          <a:srcRect l="50000" t="24466" r="24469" b="31533"/>
          <a:stretch>
            <a:fillRect/>
          </a:stretch>
        </p:blipFill>
        <p:spPr>
          <a:xfrm>
            <a:off x="6850602" y="1305017"/>
            <a:ext cx="4134073" cy="4007645"/>
          </a:xfrm>
          <a:prstGeom prst="rect"/>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515" name=""/>
        <p:cNvGrpSpPr/>
        <p:nvPr/>
      </p:nvGrpSpPr>
      <p:grpSpPr>
        <a:xfrm>
          <a:off x="0" y="0"/>
          <a:ext cx="0" cy="0"/>
          <a:chOff x="0" y="0"/>
          <a:chExt cx="0" cy="0"/>
        </a:xfrm>
      </p:grpSpPr>
      <p:sp>
        <p:nvSpPr>
          <p:cNvPr id="1049560" name="Title 1"/>
          <p:cNvSpPr>
            <a:spLocks noGrp="1"/>
          </p:cNvSpPr>
          <p:nvPr>
            <p:ph type="title"/>
          </p:nvPr>
        </p:nvSpPr>
        <p:spPr>
          <a:xfrm>
            <a:off x="1141413" y="185316"/>
            <a:ext cx="9905998" cy="924162"/>
          </a:xfrm>
        </p:spPr>
        <p:txBody>
          <a:bodyPr>
            <a:normAutofit/>
          </a:bodyPr>
          <a:p>
            <a:r>
              <a:rPr b="1" cap="none" dirty="0" lang="en-US">
                <a:solidFill>
                  <a:srgbClr val="FF0000"/>
                </a:solidFill>
              </a:rPr>
              <a:t>HTML Form Input Types</a:t>
            </a:r>
            <a:endParaRPr b="1" cap="none" dirty="0" lang="en-IN">
              <a:solidFill>
                <a:srgbClr val="FF0000"/>
              </a:solidFill>
            </a:endParaRPr>
          </a:p>
        </p:txBody>
      </p:sp>
      <p:sp>
        <p:nvSpPr>
          <p:cNvPr id="1049561" name="Content Placeholder 2"/>
          <p:cNvSpPr>
            <a:spLocks noGrp="1"/>
          </p:cNvSpPr>
          <p:nvPr>
            <p:ph idx="1"/>
          </p:nvPr>
        </p:nvSpPr>
        <p:spPr>
          <a:xfrm>
            <a:off x="1141413" y="1180730"/>
            <a:ext cx="9905999" cy="5220069"/>
          </a:xfrm>
        </p:spPr>
        <p:txBody>
          <a:bodyPr>
            <a:noAutofit/>
          </a:bodyPr>
          <a:p>
            <a:pPr indent="0" marL="0">
              <a:lnSpc>
                <a:spcPct val="200000"/>
              </a:lnSpc>
              <a:buNone/>
            </a:pPr>
            <a:r>
              <a:rPr dirty="0" sz="1200" lang="en-US">
                <a:solidFill>
                  <a:schemeClr val="accent1">
                    <a:lumMod val="50000"/>
                  </a:schemeClr>
                </a:solidFill>
                <a:latin typeface="Verdana" panose="020B0604030504040204" pitchFamily="34" charset="0"/>
                <a:ea typeface="Verdana" panose="020B0604030504040204" pitchFamily="34" charset="0"/>
              </a:rPr>
              <a:t>There are different input types can be used in HTML</a:t>
            </a:r>
          </a:p>
          <a:p>
            <a:pPr indent="0" marL="0">
              <a:lnSpc>
                <a:spcPct val="200000"/>
              </a:lnSpc>
              <a:buNone/>
            </a:pPr>
            <a:r>
              <a:rPr dirty="0" sz="1200" lang="en-US">
                <a:solidFill>
                  <a:schemeClr val="accent1">
                    <a:lumMod val="50000"/>
                  </a:schemeClr>
                </a:solidFill>
                <a:latin typeface="Verdana" panose="020B0604030504040204" pitchFamily="34" charset="0"/>
                <a:ea typeface="Verdana" panose="020B0604030504040204" pitchFamily="34" charset="0"/>
              </a:rPr>
              <a:t>&lt;input type="button"&gt;			&lt;input type="checkbox"&gt;</a:t>
            </a:r>
          </a:p>
          <a:p>
            <a:pPr indent="0" marL="0">
              <a:lnSpc>
                <a:spcPct val="200000"/>
              </a:lnSpc>
              <a:buNone/>
            </a:pPr>
            <a:r>
              <a:rPr dirty="0" sz="1200" lang="en-US">
                <a:solidFill>
                  <a:schemeClr val="accent1">
                    <a:lumMod val="50000"/>
                  </a:schemeClr>
                </a:solidFill>
                <a:latin typeface="Verdana" panose="020B0604030504040204" pitchFamily="34" charset="0"/>
                <a:ea typeface="Verdana" panose="020B0604030504040204" pitchFamily="34" charset="0"/>
              </a:rPr>
              <a:t>&lt;input type="color"&gt;			&lt;input type="date"&gt;</a:t>
            </a:r>
          </a:p>
          <a:p>
            <a:pPr indent="0" marL="0">
              <a:lnSpc>
                <a:spcPct val="200000"/>
              </a:lnSpc>
              <a:buNone/>
            </a:pPr>
            <a:r>
              <a:rPr dirty="0" sz="1200" lang="en-US">
                <a:solidFill>
                  <a:schemeClr val="accent1">
                    <a:lumMod val="50000"/>
                  </a:schemeClr>
                </a:solidFill>
                <a:latin typeface="Verdana" panose="020B0604030504040204" pitchFamily="34" charset="0"/>
                <a:ea typeface="Verdana" panose="020B0604030504040204" pitchFamily="34" charset="0"/>
              </a:rPr>
              <a:t>&lt;input type="datetime-local"&gt;		&lt;input type="email"&gt;</a:t>
            </a:r>
          </a:p>
          <a:p>
            <a:pPr indent="0" marL="0">
              <a:lnSpc>
                <a:spcPct val="200000"/>
              </a:lnSpc>
              <a:buNone/>
            </a:pPr>
            <a:r>
              <a:rPr dirty="0" sz="1200" lang="en-US">
                <a:solidFill>
                  <a:schemeClr val="accent1">
                    <a:lumMod val="50000"/>
                  </a:schemeClr>
                </a:solidFill>
                <a:latin typeface="Verdana" panose="020B0604030504040204" pitchFamily="34" charset="0"/>
                <a:ea typeface="Verdana" panose="020B0604030504040204" pitchFamily="34" charset="0"/>
              </a:rPr>
              <a:t>&lt;input type="file"&gt;			&lt;input type="hidden"&gt;</a:t>
            </a:r>
          </a:p>
          <a:p>
            <a:pPr indent="0" marL="0">
              <a:lnSpc>
                <a:spcPct val="200000"/>
              </a:lnSpc>
              <a:buNone/>
            </a:pPr>
            <a:r>
              <a:rPr dirty="0" sz="1200" lang="en-US">
                <a:solidFill>
                  <a:schemeClr val="accent1">
                    <a:lumMod val="50000"/>
                  </a:schemeClr>
                </a:solidFill>
                <a:latin typeface="Verdana" panose="020B0604030504040204" pitchFamily="34" charset="0"/>
                <a:ea typeface="Verdana" panose="020B0604030504040204" pitchFamily="34" charset="0"/>
              </a:rPr>
              <a:t>&lt;input type="image"&gt;			&lt;input type="month"&gt;</a:t>
            </a:r>
          </a:p>
          <a:p>
            <a:pPr indent="0" marL="0">
              <a:lnSpc>
                <a:spcPct val="200000"/>
              </a:lnSpc>
              <a:buNone/>
            </a:pPr>
            <a:r>
              <a:rPr dirty="0" sz="1200" lang="en-US">
                <a:solidFill>
                  <a:schemeClr val="accent1">
                    <a:lumMod val="50000"/>
                  </a:schemeClr>
                </a:solidFill>
                <a:latin typeface="Verdana" panose="020B0604030504040204" pitchFamily="34" charset="0"/>
                <a:ea typeface="Verdana" panose="020B0604030504040204" pitchFamily="34" charset="0"/>
              </a:rPr>
              <a:t>&lt;input type="number"&gt;		&lt;input type="password"&gt;</a:t>
            </a:r>
          </a:p>
          <a:p>
            <a:pPr indent="0" marL="0">
              <a:lnSpc>
                <a:spcPct val="200000"/>
              </a:lnSpc>
              <a:buNone/>
            </a:pPr>
            <a:r>
              <a:rPr dirty="0" sz="1200" lang="en-US">
                <a:solidFill>
                  <a:schemeClr val="accent1">
                    <a:lumMod val="50000"/>
                  </a:schemeClr>
                </a:solidFill>
                <a:latin typeface="Verdana" panose="020B0604030504040204" pitchFamily="34" charset="0"/>
                <a:ea typeface="Verdana" panose="020B0604030504040204" pitchFamily="34" charset="0"/>
              </a:rPr>
              <a:t>&lt;input type="radio"&gt;			&lt;input type="range"&gt;</a:t>
            </a:r>
          </a:p>
          <a:p>
            <a:pPr indent="0" marL="0">
              <a:lnSpc>
                <a:spcPct val="200000"/>
              </a:lnSpc>
              <a:buNone/>
            </a:pPr>
            <a:r>
              <a:rPr dirty="0" sz="1200" lang="en-US">
                <a:solidFill>
                  <a:schemeClr val="accent1">
                    <a:lumMod val="50000"/>
                  </a:schemeClr>
                </a:solidFill>
                <a:latin typeface="Verdana" panose="020B0604030504040204" pitchFamily="34" charset="0"/>
                <a:ea typeface="Verdana" panose="020B0604030504040204" pitchFamily="34" charset="0"/>
              </a:rPr>
              <a:t>&lt;input type="reset"&gt;			&lt;input type="search"&gt;</a:t>
            </a:r>
          </a:p>
          <a:p>
            <a:pPr indent="0" marL="0">
              <a:lnSpc>
                <a:spcPct val="200000"/>
              </a:lnSpc>
              <a:buNone/>
            </a:pPr>
            <a:r>
              <a:rPr dirty="0" sz="1200" lang="en-US">
                <a:solidFill>
                  <a:schemeClr val="accent1">
                    <a:lumMod val="50000"/>
                  </a:schemeClr>
                </a:solidFill>
                <a:latin typeface="Verdana" panose="020B0604030504040204" pitchFamily="34" charset="0"/>
                <a:ea typeface="Verdana" panose="020B0604030504040204" pitchFamily="34" charset="0"/>
              </a:rPr>
              <a:t>&lt;input type="submit"&gt;			&lt;input type="</a:t>
            </a:r>
            <a:r>
              <a:rPr dirty="0" sz="1200" lang="en-US" err="1">
                <a:solidFill>
                  <a:schemeClr val="accent1">
                    <a:lumMod val="50000"/>
                  </a:schemeClr>
                </a:solidFill>
                <a:latin typeface="Verdana" panose="020B0604030504040204" pitchFamily="34" charset="0"/>
                <a:ea typeface="Verdana" panose="020B0604030504040204" pitchFamily="34" charset="0"/>
              </a:rPr>
              <a:t>tel</a:t>
            </a:r>
            <a:r>
              <a:rPr dirty="0" sz="1200" lang="en-US">
                <a:solidFill>
                  <a:schemeClr val="accent1">
                    <a:lumMod val="50000"/>
                  </a:schemeClr>
                </a:solidFill>
                <a:latin typeface="Verdana" panose="020B0604030504040204" pitchFamily="34" charset="0"/>
                <a:ea typeface="Verdana" panose="020B0604030504040204" pitchFamily="34" charset="0"/>
              </a:rPr>
              <a:t>"&gt;</a:t>
            </a:r>
          </a:p>
          <a:p>
            <a:pPr indent="0" marL="0">
              <a:lnSpc>
                <a:spcPct val="200000"/>
              </a:lnSpc>
              <a:buNone/>
            </a:pPr>
            <a:r>
              <a:rPr dirty="0" sz="1200" lang="en-US">
                <a:solidFill>
                  <a:schemeClr val="accent1">
                    <a:lumMod val="50000"/>
                  </a:schemeClr>
                </a:solidFill>
                <a:latin typeface="Verdana" panose="020B0604030504040204" pitchFamily="34" charset="0"/>
                <a:ea typeface="Verdana" panose="020B0604030504040204" pitchFamily="34" charset="0"/>
              </a:rPr>
              <a:t>&lt;input type="text"&gt;			&lt;input type="time"&gt;</a:t>
            </a:r>
          </a:p>
          <a:p>
            <a:pPr indent="0" marL="0">
              <a:lnSpc>
                <a:spcPct val="200000"/>
              </a:lnSpc>
              <a:buNone/>
            </a:pPr>
            <a:r>
              <a:rPr dirty="0" sz="1200" lang="en-US">
                <a:solidFill>
                  <a:schemeClr val="accent1">
                    <a:lumMod val="50000"/>
                  </a:schemeClr>
                </a:solidFill>
                <a:latin typeface="Verdana" panose="020B0604030504040204" pitchFamily="34" charset="0"/>
                <a:ea typeface="Verdana" panose="020B0604030504040204" pitchFamily="34" charset="0"/>
              </a:rPr>
              <a:t>&lt;input type="</a:t>
            </a:r>
            <a:r>
              <a:rPr dirty="0" sz="1200" lang="en-US" err="1">
                <a:solidFill>
                  <a:schemeClr val="accent1">
                    <a:lumMod val="50000"/>
                  </a:schemeClr>
                </a:solidFill>
                <a:latin typeface="Verdana" panose="020B0604030504040204" pitchFamily="34" charset="0"/>
                <a:ea typeface="Verdana" panose="020B0604030504040204" pitchFamily="34" charset="0"/>
              </a:rPr>
              <a:t>url</a:t>
            </a:r>
            <a:r>
              <a:rPr dirty="0" sz="1200" lang="en-US">
                <a:solidFill>
                  <a:schemeClr val="accent1">
                    <a:lumMod val="50000"/>
                  </a:schemeClr>
                </a:solidFill>
                <a:latin typeface="Verdana" panose="020B0604030504040204" pitchFamily="34" charset="0"/>
                <a:ea typeface="Verdana" panose="020B0604030504040204" pitchFamily="34" charset="0"/>
              </a:rPr>
              <a:t>"&gt;			&lt;input type="week"&gt;</a:t>
            </a:r>
          </a:p>
          <a:p>
            <a:pPr indent="0" marL="0">
              <a:lnSpc>
                <a:spcPct val="200000"/>
              </a:lnSpc>
              <a:buNone/>
            </a:pPr>
            <a:r>
              <a:rPr b="1" dirty="0" sz="1200" lang="en-US">
                <a:solidFill>
                  <a:schemeClr val="accent1">
                    <a:lumMod val="50000"/>
                  </a:schemeClr>
                </a:solidFill>
                <a:latin typeface="Verdana" panose="020B0604030504040204" pitchFamily="34" charset="0"/>
                <a:ea typeface="Verdana" panose="020B0604030504040204" pitchFamily="34" charset="0"/>
              </a:rPr>
              <a:t>The default value of the type attribute is "text".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561">
                                            <p:txEl>
                                              <p:pRg st="0" end="0"/>
                                            </p:txEl>
                                          </p:spTgt>
                                        </p:tgtEl>
                                        <p:attrNameLst>
                                          <p:attrName>style.visibility</p:attrName>
                                        </p:attrNameLst>
                                      </p:cBhvr>
                                      <p:to>
                                        <p:strVal val="visible"/>
                                      </p:to>
                                    </p:set>
                                    <p:anim calcmode="lin" valueType="num">
                                      <p:cBhvr additive="base">
                                        <p:cTn dur="500" fill="hold" id="7"/>
                                        <p:tgtEl>
                                          <p:spTgt spid="104956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56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561">
                                            <p:txEl>
                                              <p:pRg st="1" end="1"/>
                                            </p:txEl>
                                          </p:spTgt>
                                        </p:tgtEl>
                                        <p:attrNameLst>
                                          <p:attrName>style.visibility</p:attrName>
                                        </p:attrNameLst>
                                      </p:cBhvr>
                                      <p:to>
                                        <p:strVal val="visible"/>
                                      </p:to>
                                    </p:set>
                                    <p:anim calcmode="lin" valueType="num">
                                      <p:cBhvr additive="base">
                                        <p:cTn dur="500" fill="hold" id="13"/>
                                        <p:tgtEl>
                                          <p:spTgt spid="1049561">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56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561">
                                            <p:txEl>
                                              <p:pRg st="2" end="2"/>
                                            </p:txEl>
                                          </p:spTgt>
                                        </p:tgtEl>
                                        <p:attrNameLst>
                                          <p:attrName>style.visibility</p:attrName>
                                        </p:attrNameLst>
                                      </p:cBhvr>
                                      <p:to>
                                        <p:strVal val="visible"/>
                                      </p:to>
                                    </p:set>
                                    <p:anim calcmode="lin" valueType="num">
                                      <p:cBhvr additive="base">
                                        <p:cTn dur="500" fill="hold" id="19"/>
                                        <p:tgtEl>
                                          <p:spTgt spid="1049561">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56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561">
                                            <p:txEl>
                                              <p:pRg st="3" end="3"/>
                                            </p:txEl>
                                          </p:spTgt>
                                        </p:tgtEl>
                                        <p:attrNameLst>
                                          <p:attrName>style.visibility</p:attrName>
                                        </p:attrNameLst>
                                      </p:cBhvr>
                                      <p:to>
                                        <p:strVal val="visible"/>
                                      </p:to>
                                    </p:set>
                                    <p:anim calcmode="lin" valueType="num">
                                      <p:cBhvr additive="base">
                                        <p:cTn dur="500" fill="hold" id="25"/>
                                        <p:tgtEl>
                                          <p:spTgt spid="1049561">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56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561">
                                            <p:txEl>
                                              <p:pRg st="4" end="4"/>
                                            </p:txEl>
                                          </p:spTgt>
                                        </p:tgtEl>
                                        <p:attrNameLst>
                                          <p:attrName>style.visibility</p:attrName>
                                        </p:attrNameLst>
                                      </p:cBhvr>
                                      <p:to>
                                        <p:strVal val="visible"/>
                                      </p:to>
                                    </p:set>
                                    <p:anim calcmode="lin" valueType="num">
                                      <p:cBhvr additive="base">
                                        <p:cTn dur="500" fill="hold" id="31"/>
                                        <p:tgtEl>
                                          <p:spTgt spid="1049561">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56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561">
                                            <p:txEl>
                                              <p:pRg st="5" end="5"/>
                                            </p:txEl>
                                          </p:spTgt>
                                        </p:tgtEl>
                                        <p:attrNameLst>
                                          <p:attrName>style.visibility</p:attrName>
                                        </p:attrNameLst>
                                      </p:cBhvr>
                                      <p:to>
                                        <p:strVal val="visible"/>
                                      </p:to>
                                    </p:set>
                                    <p:anim calcmode="lin" valueType="num">
                                      <p:cBhvr additive="base">
                                        <p:cTn dur="500" fill="hold" id="37"/>
                                        <p:tgtEl>
                                          <p:spTgt spid="1049561">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56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561">
                                            <p:txEl>
                                              <p:pRg st="6" end="6"/>
                                            </p:txEl>
                                          </p:spTgt>
                                        </p:tgtEl>
                                        <p:attrNameLst>
                                          <p:attrName>style.visibility</p:attrName>
                                        </p:attrNameLst>
                                      </p:cBhvr>
                                      <p:to>
                                        <p:strVal val="visible"/>
                                      </p:to>
                                    </p:set>
                                    <p:anim calcmode="lin" valueType="num">
                                      <p:cBhvr additive="base">
                                        <p:cTn dur="500" fill="hold" id="43"/>
                                        <p:tgtEl>
                                          <p:spTgt spid="1049561">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56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561">
                                            <p:txEl>
                                              <p:pRg st="7" end="7"/>
                                            </p:txEl>
                                          </p:spTgt>
                                        </p:tgtEl>
                                        <p:attrNameLst>
                                          <p:attrName>style.visibility</p:attrName>
                                        </p:attrNameLst>
                                      </p:cBhvr>
                                      <p:to>
                                        <p:strVal val="visible"/>
                                      </p:to>
                                    </p:set>
                                    <p:anim calcmode="lin" valueType="num">
                                      <p:cBhvr additive="base">
                                        <p:cTn dur="500" fill="hold" id="49"/>
                                        <p:tgtEl>
                                          <p:spTgt spid="1049561">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56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9561">
                                            <p:txEl>
                                              <p:pRg st="8" end="8"/>
                                            </p:txEl>
                                          </p:spTgt>
                                        </p:tgtEl>
                                        <p:attrNameLst>
                                          <p:attrName>style.visibility</p:attrName>
                                        </p:attrNameLst>
                                      </p:cBhvr>
                                      <p:to>
                                        <p:strVal val="visible"/>
                                      </p:to>
                                    </p:set>
                                    <p:anim calcmode="lin" valueType="num">
                                      <p:cBhvr additive="base">
                                        <p:cTn dur="500" fill="hold" id="55"/>
                                        <p:tgtEl>
                                          <p:spTgt spid="1049561">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56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49561">
                                            <p:txEl>
                                              <p:pRg st="9" end="9"/>
                                            </p:txEl>
                                          </p:spTgt>
                                        </p:tgtEl>
                                        <p:attrNameLst>
                                          <p:attrName>style.visibility</p:attrName>
                                        </p:attrNameLst>
                                      </p:cBhvr>
                                      <p:to>
                                        <p:strVal val="visible"/>
                                      </p:to>
                                    </p:set>
                                    <p:anim calcmode="lin" valueType="num">
                                      <p:cBhvr additive="base">
                                        <p:cTn dur="500" fill="hold" id="61"/>
                                        <p:tgtEl>
                                          <p:spTgt spid="1049561">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4956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2" presetSubtype="4">
                                  <p:stCondLst>
                                    <p:cond delay="0"/>
                                  </p:stCondLst>
                                  <p:childTnLst>
                                    <p:set>
                                      <p:cBhvr>
                                        <p:cTn dur="1" fill="hold" id="66">
                                          <p:stCondLst>
                                            <p:cond delay="0"/>
                                          </p:stCondLst>
                                        </p:cTn>
                                        <p:tgtEl>
                                          <p:spTgt spid="1049561">
                                            <p:txEl>
                                              <p:pRg st="10" end="10"/>
                                            </p:txEl>
                                          </p:spTgt>
                                        </p:tgtEl>
                                        <p:attrNameLst>
                                          <p:attrName>style.visibility</p:attrName>
                                        </p:attrNameLst>
                                      </p:cBhvr>
                                      <p:to>
                                        <p:strVal val="visible"/>
                                      </p:to>
                                    </p:set>
                                    <p:anim calcmode="lin" valueType="num">
                                      <p:cBhvr additive="base">
                                        <p:cTn dur="500" fill="hold" id="67"/>
                                        <p:tgtEl>
                                          <p:spTgt spid="1049561">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68"/>
                                        <p:tgtEl>
                                          <p:spTgt spid="104956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2" presetSubtype="4">
                                  <p:stCondLst>
                                    <p:cond delay="0"/>
                                  </p:stCondLst>
                                  <p:childTnLst>
                                    <p:set>
                                      <p:cBhvr>
                                        <p:cTn dur="1" fill="hold" id="72">
                                          <p:stCondLst>
                                            <p:cond delay="0"/>
                                          </p:stCondLst>
                                        </p:cTn>
                                        <p:tgtEl>
                                          <p:spTgt spid="1049561">
                                            <p:txEl>
                                              <p:pRg st="11" end="11"/>
                                            </p:txEl>
                                          </p:spTgt>
                                        </p:tgtEl>
                                        <p:attrNameLst>
                                          <p:attrName>style.visibility</p:attrName>
                                        </p:attrNameLst>
                                      </p:cBhvr>
                                      <p:to>
                                        <p:strVal val="visible"/>
                                      </p:to>
                                    </p:set>
                                    <p:anim calcmode="lin" valueType="num">
                                      <p:cBhvr additive="base">
                                        <p:cTn dur="500" fill="hold" id="73"/>
                                        <p:tgtEl>
                                          <p:spTgt spid="1049561">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74"/>
                                        <p:tgtEl>
                                          <p:spTgt spid="104956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fill="hold" id="75">
                      <p:stCondLst>
                        <p:cond delay="indefinite"/>
                      </p:stCondLst>
                      <p:childTnLst>
                        <p:par>
                          <p:cTn fill="hold" id="76">
                            <p:stCondLst>
                              <p:cond delay="0"/>
                            </p:stCondLst>
                            <p:childTnLst>
                              <p:par>
                                <p:cTn fill="hold" grpId="0" id="77" nodeType="clickEffect" presetClass="entr" presetID="2" presetSubtype="4">
                                  <p:stCondLst>
                                    <p:cond delay="0"/>
                                  </p:stCondLst>
                                  <p:childTnLst>
                                    <p:set>
                                      <p:cBhvr>
                                        <p:cTn dur="1" fill="hold" id="78">
                                          <p:stCondLst>
                                            <p:cond delay="0"/>
                                          </p:stCondLst>
                                        </p:cTn>
                                        <p:tgtEl>
                                          <p:spTgt spid="1049561">
                                            <p:txEl>
                                              <p:pRg st="12" end="12"/>
                                            </p:txEl>
                                          </p:spTgt>
                                        </p:tgtEl>
                                        <p:attrNameLst>
                                          <p:attrName>style.visibility</p:attrName>
                                        </p:attrNameLst>
                                      </p:cBhvr>
                                      <p:to>
                                        <p:strVal val="visible"/>
                                      </p:to>
                                    </p:set>
                                    <p:anim calcmode="lin" valueType="num">
                                      <p:cBhvr additive="base">
                                        <p:cTn dur="500" fill="hold" id="79"/>
                                        <p:tgtEl>
                                          <p:spTgt spid="1049561">
                                            <p:txEl>
                                              <p:pRg st="12" end="12"/>
                                            </p:txEl>
                                          </p:spTgt>
                                        </p:tgtEl>
                                        <p:attrNameLst>
                                          <p:attrName>ppt_x</p:attrName>
                                        </p:attrNameLst>
                                      </p:cBhvr>
                                      <p:tavLst>
                                        <p:tav tm="0">
                                          <p:val>
                                            <p:strVal val="#ppt_x"/>
                                          </p:val>
                                        </p:tav>
                                        <p:tav tm="100000">
                                          <p:val>
                                            <p:strVal val="#ppt_x"/>
                                          </p:val>
                                        </p:tav>
                                      </p:tavLst>
                                    </p:anim>
                                    <p:anim calcmode="lin" valueType="num">
                                      <p:cBhvr additive="base">
                                        <p:cTn dur="500" fill="hold" id="80"/>
                                        <p:tgtEl>
                                          <p:spTgt spid="1049561">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61"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516" name=""/>
        <p:cNvGrpSpPr/>
        <p:nvPr/>
      </p:nvGrpSpPr>
      <p:grpSpPr>
        <a:xfrm>
          <a:off x="0" y="0"/>
          <a:ext cx="0" cy="0"/>
          <a:chOff x="0" y="0"/>
          <a:chExt cx="0" cy="0"/>
        </a:xfrm>
      </p:grpSpPr>
      <p:sp>
        <p:nvSpPr>
          <p:cNvPr id="1049562" name="Title 1"/>
          <p:cNvSpPr>
            <a:spLocks noGrp="1"/>
          </p:cNvSpPr>
          <p:nvPr>
            <p:ph type="title"/>
          </p:nvPr>
        </p:nvSpPr>
        <p:spPr>
          <a:xfrm>
            <a:off x="1083624" y="89048"/>
            <a:ext cx="4734017" cy="564096"/>
          </a:xfrm>
        </p:spPr>
        <p:txBody>
          <a:bodyPr>
            <a:normAutofit fontScale="90000"/>
          </a:bodyPr>
          <a:p>
            <a:r>
              <a:rPr b="1" cap="none" dirty="0" sz="3200" lang="en-US">
                <a:solidFill>
                  <a:srgbClr val="FF0000"/>
                </a:solidFill>
              </a:rPr>
              <a:t>HTML Form Input Types</a:t>
            </a:r>
            <a:endParaRPr b="1" cap="none" dirty="0" sz="3200" lang="en-IN">
              <a:solidFill>
                <a:srgbClr val="FF0000"/>
              </a:solidFill>
            </a:endParaRPr>
          </a:p>
        </p:txBody>
      </p:sp>
      <p:sp>
        <p:nvSpPr>
          <p:cNvPr id="1049563" name="Content Placeholder 2"/>
          <p:cNvSpPr>
            <a:spLocks noGrp="1"/>
          </p:cNvSpPr>
          <p:nvPr>
            <p:ph idx="1"/>
          </p:nvPr>
        </p:nvSpPr>
        <p:spPr>
          <a:xfrm>
            <a:off x="286989" y="949911"/>
            <a:ext cx="6193710" cy="5779363"/>
          </a:xfrm>
          <a:solidFill>
            <a:schemeClr val="accent1">
              <a:lumMod val="40000"/>
              <a:lumOff val="60000"/>
            </a:schemeClr>
          </a:solidFill>
        </p:spPr>
        <p:txBody>
          <a:bodyPr>
            <a:noAutofit/>
          </a:bodyPr>
          <a:p>
            <a:pPr indent="0" marL="0">
              <a:lnSpc>
                <a:spcPct val="150000"/>
              </a:lnSpc>
              <a:spcBef>
                <a:spcPts val="0"/>
              </a:spcBef>
              <a:buNone/>
            </a:pP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&lt;</a:t>
            </a:r>
            <a:r>
              <a:rPr b="0" dirty="0" sz="1400" i="0" lang="en-IN">
                <a:solidFill>
                  <a:srgbClr val="A52A2A"/>
                </a:solidFill>
                <a:effectLst/>
                <a:latin typeface="Verdana" panose="020B0604030504040204" pitchFamily="34" charset="0"/>
                <a:ea typeface="Verdana" panose="020B0604030504040204" pitchFamily="34" charset="0"/>
                <a:cs typeface="Verdana" panose="020B0604030504040204" pitchFamily="34" charset="0"/>
              </a:rPr>
              <a:t>!DOCTYPE</a:t>
            </a:r>
            <a:r>
              <a:rPr b="0" dirty="0" sz="1400" i="0" lang="en-IN">
                <a:solidFill>
                  <a:srgbClr val="FF0000"/>
                </a:solidFill>
                <a:effectLst/>
                <a:latin typeface="Verdana" panose="020B0604030504040204" pitchFamily="34" charset="0"/>
                <a:ea typeface="Verdana" panose="020B0604030504040204" pitchFamily="34" charset="0"/>
                <a:cs typeface="Verdana" panose="020B0604030504040204" pitchFamily="34" charset="0"/>
              </a:rPr>
              <a:t> html</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&gt;</a:t>
            </a:r>
            <a:r>
              <a:rPr dirty="0" sz="1400" lang="en-IN">
                <a:latin typeface="Verdana" panose="020B0604030504040204" pitchFamily="34" charset="0"/>
                <a:ea typeface="Verdana" panose="020B0604030504040204" pitchFamily="34" charset="0"/>
                <a:cs typeface="Verdana" panose="020B0604030504040204" pitchFamily="34" charset="0"/>
              </a:rPr>
              <a:t/>
            </a:r>
            <a:br>
              <a:rPr dirty="0" sz="1400" lang="en-IN">
                <a:latin typeface="Verdana" panose="020B0604030504040204" pitchFamily="34" charset="0"/>
                <a:ea typeface="Verdana" panose="020B0604030504040204" pitchFamily="34" charset="0"/>
                <a:cs typeface="Verdana" panose="020B0604030504040204" pitchFamily="34" charset="0"/>
              </a:rPr>
            </a:b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&lt;</a:t>
            </a:r>
            <a:r>
              <a:rPr b="0" dirty="0" sz="1400" i="0" lang="en-IN">
                <a:solidFill>
                  <a:srgbClr val="A52A2A"/>
                </a:solidFill>
                <a:effectLst/>
                <a:latin typeface="Verdana" panose="020B0604030504040204" pitchFamily="34" charset="0"/>
                <a:ea typeface="Verdana" panose="020B0604030504040204" pitchFamily="34" charset="0"/>
                <a:cs typeface="Verdana" panose="020B0604030504040204" pitchFamily="34" charset="0"/>
              </a:rPr>
              <a:t>html</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&gt;</a:t>
            </a:r>
            <a:r>
              <a:rPr dirty="0" sz="1400" lang="en-IN">
                <a:latin typeface="Verdana" panose="020B0604030504040204" pitchFamily="34" charset="0"/>
                <a:ea typeface="Verdana" panose="020B0604030504040204" pitchFamily="34" charset="0"/>
                <a:cs typeface="Verdana" panose="020B0604030504040204" pitchFamily="34" charset="0"/>
              </a:rPr>
              <a:t/>
            </a:r>
            <a:br>
              <a:rPr dirty="0" sz="1400" lang="en-IN">
                <a:latin typeface="Verdana" panose="020B0604030504040204" pitchFamily="34" charset="0"/>
                <a:ea typeface="Verdana" panose="020B0604030504040204" pitchFamily="34" charset="0"/>
                <a:cs typeface="Verdana" panose="020B0604030504040204" pitchFamily="34" charset="0"/>
              </a:rPr>
            </a:b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&lt;</a:t>
            </a:r>
            <a:r>
              <a:rPr b="0" dirty="0" sz="1400" i="0" lang="en-IN">
                <a:solidFill>
                  <a:srgbClr val="A52A2A"/>
                </a:solidFill>
                <a:effectLst/>
                <a:latin typeface="Verdana" panose="020B0604030504040204" pitchFamily="34" charset="0"/>
                <a:ea typeface="Verdana" panose="020B0604030504040204" pitchFamily="34" charset="0"/>
                <a:cs typeface="Verdana" panose="020B0604030504040204" pitchFamily="34" charset="0"/>
              </a:rPr>
              <a:t>head</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&gt;</a:t>
            </a:r>
            <a:r>
              <a:rPr dirty="0" sz="1400" lang="en-IN">
                <a:latin typeface="Verdana" panose="020B0604030504040204" pitchFamily="34" charset="0"/>
                <a:ea typeface="Verdana" panose="020B0604030504040204" pitchFamily="34" charset="0"/>
                <a:cs typeface="Verdana" panose="020B0604030504040204" pitchFamily="34" charset="0"/>
              </a:rPr>
              <a:t/>
            </a:r>
            <a:br>
              <a:rPr dirty="0" sz="1400" lang="en-IN">
                <a:latin typeface="Verdana" panose="020B0604030504040204" pitchFamily="34" charset="0"/>
                <a:ea typeface="Verdana" panose="020B0604030504040204" pitchFamily="34" charset="0"/>
                <a:cs typeface="Verdana" panose="020B0604030504040204" pitchFamily="34" charset="0"/>
              </a:rPr>
            </a:b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&lt;</a:t>
            </a:r>
            <a:r>
              <a:rPr b="0" dirty="0" sz="1400" i="0" lang="en-IN">
                <a:solidFill>
                  <a:srgbClr val="A52A2A"/>
                </a:solidFill>
                <a:effectLst/>
                <a:latin typeface="Verdana" panose="020B0604030504040204" pitchFamily="34" charset="0"/>
                <a:ea typeface="Verdana" panose="020B0604030504040204" pitchFamily="34" charset="0"/>
                <a:cs typeface="Verdana" panose="020B0604030504040204" pitchFamily="34" charset="0"/>
              </a:rPr>
              <a:t>/head</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&gt;</a:t>
            </a:r>
            <a:r>
              <a:rPr dirty="0" sz="1400" lang="en-IN">
                <a:latin typeface="Verdana" panose="020B0604030504040204" pitchFamily="34" charset="0"/>
                <a:ea typeface="Verdana" panose="020B0604030504040204" pitchFamily="34" charset="0"/>
                <a:cs typeface="Verdana" panose="020B0604030504040204" pitchFamily="34" charset="0"/>
              </a:rPr>
              <a:t/>
            </a:r>
            <a:br>
              <a:rPr dirty="0" sz="1400" lang="en-IN">
                <a:latin typeface="Verdana" panose="020B0604030504040204" pitchFamily="34" charset="0"/>
                <a:ea typeface="Verdana" panose="020B0604030504040204" pitchFamily="34" charset="0"/>
                <a:cs typeface="Verdana" panose="020B0604030504040204" pitchFamily="34" charset="0"/>
              </a:rPr>
            </a:b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&lt;</a:t>
            </a:r>
            <a:r>
              <a:rPr b="0" dirty="0" sz="1400" i="0" lang="en-IN">
                <a:solidFill>
                  <a:srgbClr val="A52A2A"/>
                </a:solidFill>
                <a:effectLst/>
                <a:latin typeface="Verdana" panose="020B0604030504040204" pitchFamily="34" charset="0"/>
                <a:ea typeface="Verdana" panose="020B0604030504040204" pitchFamily="34" charset="0"/>
                <a:cs typeface="Verdana" panose="020B0604030504040204" pitchFamily="34" charset="0"/>
              </a:rPr>
              <a:t>body</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&gt;</a:t>
            </a:r>
            <a:r>
              <a:rPr dirty="0" sz="1400" lang="en-IN">
                <a:latin typeface="Verdana" panose="020B0604030504040204" pitchFamily="34" charset="0"/>
                <a:ea typeface="Verdana" panose="020B0604030504040204" pitchFamily="34" charset="0"/>
                <a:cs typeface="Verdana" panose="020B0604030504040204" pitchFamily="34" charset="0"/>
              </a:rPr>
              <a:t/>
            </a:r>
            <a:br>
              <a:rPr dirty="0" sz="1400" lang="en-IN">
                <a:latin typeface="Verdana" panose="020B0604030504040204" pitchFamily="34" charset="0"/>
                <a:ea typeface="Verdana" panose="020B0604030504040204" pitchFamily="34" charset="0"/>
                <a:cs typeface="Verdana" panose="020B0604030504040204" pitchFamily="34" charset="0"/>
              </a:rPr>
            </a:br>
            <a:r>
              <a:rPr dirty="0" sz="1400" lang="en-IN">
                <a:latin typeface="Verdana" panose="020B0604030504040204" pitchFamily="34" charset="0"/>
                <a:ea typeface="Verdana" panose="020B0604030504040204" pitchFamily="34" charset="0"/>
                <a:cs typeface="Verdana" panose="020B0604030504040204" pitchFamily="34" charset="0"/>
              </a:rPr>
              <a:t/>
            </a:r>
            <a:br>
              <a:rPr dirty="0" sz="1400" lang="en-IN">
                <a:latin typeface="Verdana" panose="020B0604030504040204" pitchFamily="34" charset="0"/>
                <a:ea typeface="Verdana" panose="020B0604030504040204" pitchFamily="34" charset="0"/>
                <a:cs typeface="Verdana" panose="020B0604030504040204" pitchFamily="34" charset="0"/>
              </a:rPr>
            </a:b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&lt;</a:t>
            </a:r>
            <a:r>
              <a:rPr b="0" dirty="0" sz="1400" i="0" lang="en-IN">
                <a:solidFill>
                  <a:srgbClr val="A52A2A"/>
                </a:solidFill>
                <a:effectLst/>
                <a:latin typeface="Verdana" panose="020B0604030504040204" pitchFamily="34" charset="0"/>
                <a:ea typeface="Verdana" panose="020B0604030504040204" pitchFamily="34" charset="0"/>
                <a:cs typeface="Verdana" panose="020B0604030504040204" pitchFamily="34" charset="0"/>
              </a:rPr>
              <a:t>form</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&gt;</a:t>
            </a:r>
            <a:r>
              <a:rPr dirty="0" sz="1400" lang="en-IN">
                <a:latin typeface="Verdana" panose="020B0604030504040204" pitchFamily="34" charset="0"/>
                <a:ea typeface="Verdana" panose="020B0604030504040204" pitchFamily="34" charset="0"/>
                <a:cs typeface="Verdana" panose="020B0604030504040204" pitchFamily="34" charset="0"/>
              </a:rPr>
              <a:t/>
            </a:r>
            <a:br>
              <a:rPr dirty="0" sz="1400" lang="en-IN">
                <a:latin typeface="Verdana" panose="020B0604030504040204" pitchFamily="34" charset="0"/>
                <a:ea typeface="Verdana" panose="020B0604030504040204" pitchFamily="34" charset="0"/>
                <a:cs typeface="Verdana" panose="020B0604030504040204" pitchFamily="34" charset="0"/>
              </a:rPr>
            </a:br>
            <a:r>
              <a:rPr b="0" dirty="0" sz="1400" i="0" lang="en-I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&lt;</a:t>
            </a:r>
            <a:r>
              <a:rPr b="0" dirty="0" sz="1400" i="0" lang="en-IN">
                <a:solidFill>
                  <a:srgbClr val="A52A2A"/>
                </a:solidFill>
                <a:effectLst/>
                <a:latin typeface="Verdana" panose="020B0604030504040204" pitchFamily="34" charset="0"/>
                <a:ea typeface="Verdana" panose="020B0604030504040204" pitchFamily="34" charset="0"/>
                <a:cs typeface="Verdana" panose="020B0604030504040204" pitchFamily="34" charset="0"/>
              </a:rPr>
              <a:t>label</a:t>
            </a:r>
            <a:r>
              <a:rPr b="0" dirty="0" sz="1400" i="0" lang="en-IN">
                <a:solidFill>
                  <a:srgbClr val="FF0000"/>
                </a:solidFill>
                <a:effectLst/>
                <a:latin typeface="Verdana" panose="020B0604030504040204" pitchFamily="34" charset="0"/>
                <a:ea typeface="Verdana" panose="020B0604030504040204" pitchFamily="34" charset="0"/>
                <a:cs typeface="Verdana" panose="020B0604030504040204" pitchFamily="34" charset="0"/>
              </a:rPr>
              <a:t> for</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a:t>
            </a:r>
            <a:r>
              <a:rPr b="0" dirty="0" sz="1400" i="0" lang="en-IN" err="1">
                <a:solidFill>
                  <a:srgbClr val="0000CD"/>
                </a:solidFill>
                <a:effectLst/>
                <a:latin typeface="Verdana" panose="020B0604030504040204" pitchFamily="34" charset="0"/>
                <a:ea typeface="Verdana" panose="020B0604030504040204" pitchFamily="34" charset="0"/>
                <a:cs typeface="Verdana" panose="020B0604030504040204" pitchFamily="34" charset="0"/>
              </a:rPr>
              <a:t>fname</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"&gt;</a:t>
            </a:r>
            <a:r>
              <a:rPr b="0" dirty="0" sz="1400" i="0" lang="en-IN">
                <a:solidFill>
                  <a:srgbClr val="000000"/>
                </a:solidFill>
                <a:effectLst/>
                <a:latin typeface="Verdana" panose="020B0604030504040204" pitchFamily="34" charset="0"/>
                <a:ea typeface="Verdana" panose="020B0604030504040204" pitchFamily="34" charset="0"/>
                <a:cs typeface="Verdana" panose="020B0604030504040204" pitchFamily="34" charset="0"/>
              </a:rPr>
              <a:t>First name:</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&lt;</a:t>
            </a:r>
            <a:r>
              <a:rPr b="0" dirty="0" sz="1400" i="0" lang="en-IN">
                <a:solidFill>
                  <a:srgbClr val="A52A2A"/>
                </a:solidFill>
                <a:effectLst/>
                <a:latin typeface="Verdana" panose="020B0604030504040204" pitchFamily="34" charset="0"/>
                <a:ea typeface="Verdana" panose="020B0604030504040204" pitchFamily="34" charset="0"/>
                <a:cs typeface="Verdana" panose="020B0604030504040204" pitchFamily="34" charset="0"/>
              </a:rPr>
              <a:t>/label</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&gt;&lt;</a:t>
            </a:r>
            <a:r>
              <a:rPr b="0" dirty="0" sz="1400" i="0" lang="en-IN" err="1">
                <a:solidFill>
                  <a:srgbClr val="A52A2A"/>
                </a:solidFill>
                <a:effectLst/>
                <a:latin typeface="Verdana" panose="020B0604030504040204" pitchFamily="34" charset="0"/>
                <a:ea typeface="Verdana" panose="020B0604030504040204" pitchFamily="34" charset="0"/>
                <a:cs typeface="Verdana" panose="020B0604030504040204" pitchFamily="34" charset="0"/>
              </a:rPr>
              <a:t>br</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&gt;</a:t>
            </a:r>
            <a:r>
              <a:rPr dirty="0" sz="1400" lang="en-IN">
                <a:latin typeface="Verdana" panose="020B0604030504040204" pitchFamily="34" charset="0"/>
                <a:ea typeface="Verdana" panose="020B0604030504040204" pitchFamily="34" charset="0"/>
                <a:cs typeface="Verdana" panose="020B0604030504040204" pitchFamily="34" charset="0"/>
              </a:rPr>
              <a:t/>
            </a:r>
            <a:br>
              <a:rPr dirty="0" sz="1400" lang="en-IN">
                <a:latin typeface="Verdana" panose="020B0604030504040204" pitchFamily="34" charset="0"/>
                <a:ea typeface="Verdana" panose="020B0604030504040204" pitchFamily="34" charset="0"/>
                <a:cs typeface="Verdana" panose="020B0604030504040204" pitchFamily="34" charset="0"/>
              </a:rPr>
            </a:br>
            <a:r>
              <a:rPr b="0" dirty="0" sz="1400" i="0" lang="en-I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&lt;</a:t>
            </a:r>
            <a:r>
              <a:rPr b="0" dirty="0" sz="1400" i="0" lang="en-IN">
                <a:solidFill>
                  <a:srgbClr val="A52A2A"/>
                </a:solidFill>
                <a:effectLst/>
                <a:latin typeface="Verdana" panose="020B0604030504040204" pitchFamily="34" charset="0"/>
                <a:ea typeface="Verdana" panose="020B0604030504040204" pitchFamily="34" charset="0"/>
                <a:cs typeface="Verdana" panose="020B0604030504040204" pitchFamily="34" charset="0"/>
              </a:rPr>
              <a:t>input</a:t>
            </a:r>
            <a:r>
              <a:rPr b="0" dirty="0" sz="1400" i="0" lang="en-IN">
                <a:solidFill>
                  <a:srgbClr val="FF0000"/>
                </a:solidFill>
                <a:effectLst/>
                <a:latin typeface="Verdana" panose="020B0604030504040204" pitchFamily="34" charset="0"/>
                <a:ea typeface="Verdana" panose="020B0604030504040204" pitchFamily="34" charset="0"/>
                <a:cs typeface="Verdana" panose="020B0604030504040204" pitchFamily="34" charset="0"/>
              </a:rPr>
              <a:t> type</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="text"</a:t>
            </a:r>
            <a:r>
              <a:rPr b="0" dirty="0" sz="1400" i="0" lang="en-IN">
                <a:solidFill>
                  <a:srgbClr val="FF0000"/>
                </a:solidFill>
                <a:effectLst/>
                <a:latin typeface="Verdana" panose="020B0604030504040204" pitchFamily="34" charset="0"/>
                <a:ea typeface="Verdana" panose="020B0604030504040204" pitchFamily="34" charset="0"/>
                <a:cs typeface="Verdana" panose="020B0604030504040204" pitchFamily="34" charset="0"/>
              </a:rPr>
              <a:t> id</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a:t>
            </a:r>
            <a:r>
              <a:rPr b="0" dirty="0" sz="1400" i="0" lang="en-IN" err="1">
                <a:solidFill>
                  <a:srgbClr val="0000CD"/>
                </a:solidFill>
                <a:effectLst/>
                <a:latin typeface="Verdana" panose="020B0604030504040204" pitchFamily="34" charset="0"/>
                <a:ea typeface="Verdana" panose="020B0604030504040204" pitchFamily="34" charset="0"/>
                <a:cs typeface="Verdana" panose="020B0604030504040204" pitchFamily="34" charset="0"/>
              </a:rPr>
              <a:t>fname</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a:t>
            </a:r>
            <a:r>
              <a:rPr b="0" dirty="0" sz="1400" i="0" lang="en-IN">
                <a:solidFill>
                  <a:srgbClr val="FF0000"/>
                </a:solidFill>
                <a:effectLst/>
                <a:latin typeface="Verdana" panose="020B0604030504040204" pitchFamily="34" charset="0"/>
                <a:ea typeface="Verdana" panose="020B0604030504040204" pitchFamily="34" charset="0"/>
                <a:cs typeface="Verdana" panose="020B0604030504040204" pitchFamily="34" charset="0"/>
              </a:rPr>
              <a:t> name</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a:t>
            </a:r>
            <a:r>
              <a:rPr b="0" dirty="0" sz="1400" i="0" lang="en-IN" err="1">
                <a:solidFill>
                  <a:srgbClr val="0000CD"/>
                </a:solidFill>
                <a:effectLst/>
                <a:latin typeface="Verdana" panose="020B0604030504040204" pitchFamily="34" charset="0"/>
                <a:ea typeface="Verdana" panose="020B0604030504040204" pitchFamily="34" charset="0"/>
                <a:cs typeface="Verdana" panose="020B0604030504040204" pitchFamily="34" charset="0"/>
              </a:rPr>
              <a:t>fname</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"&gt;&lt;</a:t>
            </a:r>
            <a:r>
              <a:rPr b="0" dirty="0" sz="1400" i="0" lang="en-IN" err="1">
                <a:solidFill>
                  <a:srgbClr val="A52A2A"/>
                </a:solidFill>
                <a:effectLst/>
                <a:latin typeface="Verdana" panose="020B0604030504040204" pitchFamily="34" charset="0"/>
                <a:ea typeface="Verdana" panose="020B0604030504040204" pitchFamily="34" charset="0"/>
                <a:cs typeface="Verdana" panose="020B0604030504040204" pitchFamily="34" charset="0"/>
              </a:rPr>
              <a:t>br</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&gt;</a:t>
            </a:r>
            <a:r>
              <a:rPr dirty="0" sz="1400" lang="en-IN">
                <a:latin typeface="Verdana" panose="020B0604030504040204" pitchFamily="34" charset="0"/>
                <a:ea typeface="Verdana" panose="020B0604030504040204" pitchFamily="34" charset="0"/>
                <a:cs typeface="Verdana" panose="020B0604030504040204" pitchFamily="34" charset="0"/>
              </a:rPr>
              <a:t/>
            </a:r>
            <a:br>
              <a:rPr dirty="0" sz="1400" lang="en-IN">
                <a:latin typeface="Verdana" panose="020B0604030504040204" pitchFamily="34" charset="0"/>
                <a:ea typeface="Verdana" panose="020B0604030504040204" pitchFamily="34" charset="0"/>
                <a:cs typeface="Verdana" panose="020B0604030504040204" pitchFamily="34" charset="0"/>
              </a:rPr>
            </a:br>
            <a:r>
              <a:rPr b="0" dirty="0" sz="1400" i="0" lang="en-I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&lt;</a:t>
            </a:r>
            <a:r>
              <a:rPr b="0" dirty="0" sz="1400" i="0" lang="en-IN">
                <a:solidFill>
                  <a:srgbClr val="A52A2A"/>
                </a:solidFill>
                <a:effectLst/>
                <a:latin typeface="Verdana" panose="020B0604030504040204" pitchFamily="34" charset="0"/>
                <a:ea typeface="Verdana" panose="020B0604030504040204" pitchFamily="34" charset="0"/>
                <a:cs typeface="Verdana" panose="020B0604030504040204" pitchFamily="34" charset="0"/>
              </a:rPr>
              <a:t>label</a:t>
            </a:r>
            <a:r>
              <a:rPr b="0" dirty="0" sz="1400" i="0" lang="en-IN">
                <a:solidFill>
                  <a:srgbClr val="FF0000"/>
                </a:solidFill>
                <a:effectLst/>
                <a:latin typeface="Verdana" panose="020B0604030504040204" pitchFamily="34" charset="0"/>
                <a:ea typeface="Verdana" panose="020B0604030504040204" pitchFamily="34" charset="0"/>
                <a:cs typeface="Verdana" panose="020B0604030504040204" pitchFamily="34" charset="0"/>
              </a:rPr>
              <a:t> for</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a:t>
            </a:r>
            <a:r>
              <a:rPr b="0" dirty="0" sz="1400" i="0" lang="en-IN" err="1">
                <a:solidFill>
                  <a:srgbClr val="0000CD"/>
                </a:solidFill>
                <a:effectLst/>
                <a:latin typeface="Verdana" panose="020B0604030504040204" pitchFamily="34" charset="0"/>
                <a:ea typeface="Verdana" panose="020B0604030504040204" pitchFamily="34" charset="0"/>
                <a:cs typeface="Verdana" panose="020B0604030504040204" pitchFamily="34" charset="0"/>
              </a:rPr>
              <a:t>pwd</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"&gt;</a:t>
            </a:r>
            <a:r>
              <a:rPr dirty="0" sz="1400" lang="en-IN">
                <a:solidFill>
                  <a:srgbClr val="000000"/>
                </a:solidFill>
                <a:latin typeface="Verdana" panose="020B0604030504040204" pitchFamily="34" charset="0"/>
                <a:ea typeface="Verdana" panose="020B0604030504040204" pitchFamily="34" charset="0"/>
                <a:cs typeface="Verdana" panose="020B0604030504040204" pitchFamily="34" charset="0"/>
              </a:rPr>
              <a:t>Password</a:t>
            </a:r>
            <a:r>
              <a:rPr b="0" dirty="0" sz="1400" i="0" lang="en-IN">
                <a:solidFill>
                  <a:srgbClr val="000000"/>
                </a:solidFill>
                <a:effectLst/>
                <a:latin typeface="Verdana" panose="020B0604030504040204" pitchFamily="34" charset="0"/>
                <a:ea typeface="Verdana" panose="020B0604030504040204" pitchFamily="34" charset="0"/>
                <a:cs typeface="Verdana" panose="020B0604030504040204" pitchFamily="34" charset="0"/>
              </a:rPr>
              <a:t>:</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&lt;</a:t>
            </a:r>
            <a:r>
              <a:rPr b="0" dirty="0" sz="1400" i="0" lang="en-IN">
                <a:solidFill>
                  <a:srgbClr val="A52A2A"/>
                </a:solidFill>
                <a:effectLst/>
                <a:latin typeface="Verdana" panose="020B0604030504040204" pitchFamily="34" charset="0"/>
                <a:ea typeface="Verdana" panose="020B0604030504040204" pitchFamily="34" charset="0"/>
                <a:cs typeface="Verdana" panose="020B0604030504040204" pitchFamily="34" charset="0"/>
              </a:rPr>
              <a:t>/label</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&gt;&lt;</a:t>
            </a:r>
            <a:r>
              <a:rPr b="0" dirty="0" sz="1400" i="0" lang="en-IN" err="1">
                <a:solidFill>
                  <a:srgbClr val="A52A2A"/>
                </a:solidFill>
                <a:effectLst/>
                <a:latin typeface="Verdana" panose="020B0604030504040204" pitchFamily="34" charset="0"/>
                <a:ea typeface="Verdana" panose="020B0604030504040204" pitchFamily="34" charset="0"/>
                <a:cs typeface="Verdana" panose="020B0604030504040204" pitchFamily="34" charset="0"/>
              </a:rPr>
              <a:t>br</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&gt;</a:t>
            </a:r>
            <a:r>
              <a:rPr dirty="0" sz="1400" lang="en-IN">
                <a:latin typeface="Verdana" panose="020B0604030504040204" pitchFamily="34" charset="0"/>
                <a:ea typeface="Verdana" panose="020B0604030504040204" pitchFamily="34" charset="0"/>
                <a:cs typeface="Verdana" panose="020B0604030504040204" pitchFamily="34" charset="0"/>
              </a:rPr>
              <a:t/>
            </a:r>
            <a:br>
              <a:rPr dirty="0" sz="1400" lang="en-IN">
                <a:latin typeface="Verdana" panose="020B0604030504040204" pitchFamily="34" charset="0"/>
                <a:ea typeface="Verdana" panose="020B0604030504040204" pitchFamily="34" charset="0"/>
                <a:cs typeface="Verdana" panose="020B0604030504040204" pitchFamily="34" charset="0"/>
              </a:rPr>
            </a:br>
            <a:r>
              <a:rPr b="0" dirty="0" sz="1400" i="0" lang="en-I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&lt;</a:t>
            </a:r>
            <a:r>
              <a:rPr b="0" dirty="0" sz="1400" i="0" lang="en-IN">
                <a:solidFill>
                  <a:srgbClr val="A52A2A"/>
                </a:solidFill>
                <a:effectLst/>
                <a:latin typeface="Verdana" panose="020B0604030504040204" pitchFamily="34" charset="0"/>
                <a:ea typeface="Verdana" panose="020B0604030504040204" pitchFamily="34" charset="0"/>
                <a:cs typeface="Verdana" panose="020B0604030504040204" pitchFamily="34" charset="0"/>
              </a:rPr>
              <a:t>input</a:t>
            </a:r>
            <a:r>
              <a:rPr b="0" dirty="0" sz="1400" i="0" lang="en-IN">
                <a:solidFill>
                  <a:srgbClr val="FF0000"/>
                </a:solidFill>
                <a:effectLst/>
                <a:latin typeface="Verdana" panose="020B0604030504040204" pitchFamily="34" charset="0"/>
                <a:ea typeface="Verdana" panose="020B0604030504040204" pitchFamily="34" charset="0"/>
                <a:cs typeface="Verdana" panose="020B0604030504040204" pitchFamily="34" charset="0"/>
              </a:rPr>
              <a:t> type</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=“password"</a:t>
            </a:r>
            <a:r>
              <a:rPr b="0" dirty="0" sz="1400" i="0" lang="en-IN">
                <a:solidFill>
                  <a:srgbClr val="FF0000"/>
                </a:solidFill>
                <a:effectLst/>
                <a:latin typeface="Verdana" panose="020B0604030504040204" pitchFamily="34" charset="0"/>
                <a:ea typeface="Verdana" panose="020B0604030504040204" pitchFamily="34" charset="0"/>
                <a:cs typeface="Verdana" panose="020B0604030504040204" pitchFamily="34" charset="0"/>
              </a:rPr>
              <a:t> id</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a:t>
            </a:r>
            <a:r>
              <a:rPr b="0" dirty="0" sz="1400" i="0" lang="en-IN" err="1">
                <a:solidFill>
                  <a:srgbClr val="0000CD"/>
                </a:solidFill>
                <a:effectLst/>
                <a:latin typeface="Verdana" panose="020B0604030504040204" pitchFamily="34" charset="0"/>
                <a:ea typeface="Verdana" panose="020B0604030504040204" pitchFamily="34" charset="0"/>
                <a:cs typeface="Verdana" panose="020B0604030504040204" pitchFamily="34" charset="0"/>
              </a:rPr>
              <a:t>pwd</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a:t>
            </a:r>
            <a:r>
              <a:rPr b="0" dirty="0" sz="1400" i="0" lang="en-IN">
                <a:solidFill>
                  <a:srgbClr val="FF0000"/>
                </a:solidFill>
                <a:effectLst/>
                <a:latin typeface="Verdana" panose="020B0604030504040204" pitchFamily="34" charset="0"/>
                <a:ea typeface="Verdana" panose="020B0604030504040204" pitchFamily="34" charset="0"/>
                <a:cs typeface="Verdana" panose="020B0604030504040204" pitchFamily="34" charset="0"/>
              </a:rPr>
              <a:t> name</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a:t>
            </a:r>
            <a:r>
              <a:rPr b="0" dirty="0" sz="1400" i="0" lang="en-IN" err="1">
                <a:solidFill>
                  <a:srgbClr val="0000CD"/>
                </a:solidFill>
                <a:effectLst/>
                <a:latin typeface="Verdana" panose="020B0604030504040204" pitchFamily="34" charset="0"/>
                <a:ea typeface="Verdana" panose="020B0604030504040204" pitchFamily="34" charset="0"/>
                <a:cs typeface="Verdana" panose="020B0604030504040204" pitchFamily="34" charset="0"/>
              </a:rPr>
              <a:t>pwd</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"&gt;&lt;</a:t>
            </a:r>
            <a:r>
              <a:rPr b="0" dirty="0" sz="1400" i="0" lang="en-IN" err="1">
                <a:solidFill>
                  <a:srgbClr val="A52A2A"/>
                </a:solidFill>
                <a:effectLst/>
                <a:latin typeface="Verdana" panose="020B0604030504040204" pitchFamily="34" charset="0"/>
                <a:ea typeface="Verdana" panose="020B0604030504040204" pitchFamily="34" charset="0"/>
                <a:cs typeface="Verdana" panose="020B0604030504040204" pitchFamily="34" charset="0"/>
              </a:rPr>
              <a:t>br</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&gt;&lt;</a:t>
            </a:r>
            <a:r>
              <a:rPr b="0" dirty="0" sz="1400" i="0" lang="en-IN" err="1">
                <a:solidFill>
                  <a:srgbClr val="A52A2A"/>
                </a:solidFill>
                <a:effectLst/>
                <a:latin typeface="Verdana" panose="020B0604030504040204" pitchFamily="34" charset="0"/>
                <a:ea typeface="Verdana" panose="020B0604030504040204" pitchFamily="34" charset="0"/>
                <a:cs typeface="Verdana" panose="020B0604030504040204" pitchFamily="34" charset="0"/>
              </a:rPr>
              <a:t>br</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&gt;</a:t>
            </a:r>
            <a:r>
              <a:rPr dirty="0" sz="1400" lang="en-IN">
                <a:latin typeface="Verdana" panose="020B0604030504040204" pitchFamily="34" charset="0"/>
                <a:ea typeface="Verdana" panose="020B0604030504040204" pitchFamily="34" charset="0"/>
                <a:cs typeface="Verdana" panose="020B0604030504040204" pitchFamily="34" charset="0"/>
              </a:rPr>
              <a:t/>
            </a:r>
            <a:br>
              <a:rPr dirty="0" sz="1400" lang="en-IN">
                <a:latin typeface="Verdana" panose="020B0604030504040204" pitchFamily="34" charset="0"/>
                <a:ea typeface="Verdana" panose="020B0604030504040204" pitchFamily="34" charset="0"/>
                <a:cs typeface="Verdana" panose="020B0604030504040204" pitchFamily="34" charset="0"/>
              </a:rPr>
            </a:br>
            <a:r>
              <a:rPr b="0" dirty="0" sz="1400" i="0" lang="en-I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&lt;</a:t>
            </a:r>
            <a:r>
              <a:rPr b="0" dirty="0" sz="1400" i="0" lang="en-IN">
                <a:solidFill>
                  <a:srgbClr val="A52A2A"/>
                </a:solidFill>
                <a:effectLst/>
                <a:latin typeface="Verdana" panose="020B0604030504040204" pitchFamily="34" charset="0"/>
                <a:ea typeface="Verdana" panose="020B0604030504040204" pitchFamily="34" charset="0"/>
                <a:cs typeface="Verdana" panose="020B0604030504040204" pitchFamily="34" charset="0"/>
              </a:rPr>
              <a:t>input</a:t>
            </a:r>
            <a:r>
              <a:rPr b="0" dirty="0" sz="1400" i="0" lang="en-IN">
                <a:solidFill>
                  <a:srgbClr val="FF0000"/>
                </a:solidFill>
                <a:effectLst/>
                <a:latin typeface="Verdana" panose="020B0604030504040204" pitchFamily="34" charset="0"/>
                <a:ea typeface="Verdana" panose="020B0604030504040204" pitchFamily="34" charset="0"/>
                <a:cs typeface="Verdana" panose="020B0604030504040204" pitchFamily="34" charset="0"/>
              </a:rPr>
              <a:t> type</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="submit"</a:t>
            </a:r>
            <a:r>
              <a:rPr b="0" dirty="0" sz="1400" i="0" lang="en-IN">
                <a:solidFill>
                  <a:srgbClr val="FF0000"/>
                </a:solidFill>
                <a:effectLst/>
                <a:latin typeface="Verdana" panose="020B0604030504040204" pitchFamily="34" charset="0"/>
                <a:ea typeface="Verdana" panose="020B0604030504040204" pitchFamily="34" charset="0"/>
                <a:cs typeface="Verdana" panose="020B0604030504040204" pitchFamily="34" charset="0"/>
              </a:rPr>
              <a:t> value</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="Submit"&gt;</a:t>
            </a:r>
            <a:r>
              <a:rPr dirty="0" sz="1400" lang="en-IN">
                <a:latin typeface="Verdana" panose="020B0604030504040204" pitchFamily="34" charset="0"/>
                <a:ea typeface="Verdana" panose="020B0604030504040204" pitchFamily="34" charset="0"/>
                <a:cs typeface="Verdana" panose="020B0604030504040204" pitchFamily="34" charset="0"/>
              </a:rPr>
              <a:t/>
            </a:r>
            <a:br>
              <a:rPr dirty="0" sz="1400" lang="en-IN">
                <a:latin typeface="Verdana" panose="020B0604030504040204" pitchFamily="34" charset="0"/>
                <a:ea typeface="Verdana" panose="020B0604030504040204" pitchFamily="34" charset="0"/>
                <a:cs typeface="Verdana" panose="020B0604030504040204" pitchFamily="34" charset="0"/>
              </a:rPr>
            </a:br>
            <a:r>
              <a:rPr b="0" dirty="0" sz="1400" i="0" lang="en-IN">
                <a:solidFill>
                  <a:srgbClr val="000000"/>
                </a:solidFill>
                <a:effectLst/>
                <a:latin typeface="Verdana" panose="020B0604030504040204" pitchFamily="34" charset="0"/>
                <a:ea typeface="Verdana" panose="020B0604030504040204" pitchFamily="34" charset="0"/>
                <a:cs typeface="Verdana" panose="020B0604030504040204" pitchFamily="34" charset="0"/>
              </a:rPr>
              <a:t>  </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&lt;</a:t>
            </a:r>
            <a:r>
              <a:rPr b="0" dirty="0" sz="1400" i="0" lang="en-IN">
                <a:solidFill>
                  <a:srgbClr val="A52A2A"/>
                </a:solidFill>
                <a:effectLst/>
                <a:latin typeface="Verdana" panose="020B0604030504040204" pitchFamily="34" charset="0"/>
                <a:ea typeface="Verdana" panose="020B0604030504040204" pitchFamily="34" charset="0"/>
                <a:cs typeface="Verdana" panose="020B0604030504040204" pitchFamily="34" charset="0"/>
              </a:rPr>
              <a:t>input</a:t>
            </a:r>
            <a:r>
              <a:rPr b="0" dirty="0" sz="1400" i="0" lang="en-IN">
                <a:solidFill>
                  <a:srgbClr val="FF0000"/>
                </a:solidFill>
                <a:effectLst/>
                <a:latin typeface="Verdana" panose="020B0604030504040204" pitchFamily="34" charset="0"/>
                <a:ea typeface="Verdana" panose="020B0604030504040204" pitchFamily="34" charset="0"/>
                <a:cs typeface="Verdana" panose="020B0604030504040204" pitchFamily="34" charset="0"/>
              </a:rPr>
              <a:t> type</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="reset"&gt;</a:t>
            </a:r>
            <a:r>
              <a:rPr dirty="0" sz="1400" lang="en-IN">
                <a:latin typeface="Verdana" panose="020B0604030504040204" pitchFamily="34" charset="0"/>
                <a:ea typeface="Verdana" panose="020B0604030504040204" pitchFamily="34" charset="0"/>
                <a:cs typeface="Verdana" panose="020B0604030504040204" pitchFamily="34" charset="0"/>
              </a:rPr>
              <a:t/>
            </a:r>
            <a:br>
              <a:rPr dirty="0" sz="1400" lang="en-IN">
                <a:latin typeface="Verdana" panose="020B0604030504040204" pitchFamily="34" charset="0"/>
                <a:ea typeface="Verdana" panose="020B0604030504040204" pitchFamily="34" charset="0"/>
                <a:cs typeface="Verdana" panose="020B0604030504040204" pitchFamily="34" charset="0"/>
              </a:rPr>
            </a:b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&lt;</a:t>
            </a:r>
            <a:r>
              <a:rPr b="0" dirty="0" sz="1400" i="0" lang="en-IN">
                <a:solidFill>
                  <a:srgbClr val="A52A2A"/>
                </a:solidFill>
                <a:effectLst/>
                <a:latin typeface="Verdana" panose="020B0604030504040204" pitchFamily="34" charset="0"/>
                <a:ea typeface="Verdana" panose="020B0604030504040204" pitchFamily="34" charset="0"/>
                <a:cs typeface="Verdana" panose="020B0604030504040204" pitchFamily="34" charset="0"/>
              </a:rPr>
              <a:t>/form</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&gt;</a:t>
            </a:r>
            <a:r>
              <a:rPr dirty="0" sz="1400" lang="en-IN">
                <a:latin typeface="Verdana" panose="020B0604030504040204" pitchFamily="34" charset="0"/>
                <a:ea typeface="Verdana" panose="020B0604030504040204" pitchFamily="34" charset="0"/>
                <a:cs typeface="Verdana" panose="020B0604030504040204" pitchFamily="34" charset="0"/>
              </a:rPr>
              <a:t/>
            </a:r>
            <a:br>
              <a:rPr dirty="0" sz="1400" lang="en-IN">
                <a:latin typeface="Verdana" panose="020B0604030504040204" pitchFamily="34" charset="0"/>
                <a:ea typeface="Verdana" panose="020B0604030504040204" pitchFamily="34" charset="0"/>
                <a:cs typeface="Verdana" panose="020B0604030504040204" pitchFamily="34" charset="0"/>
              </a:rPr>
            </a:b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&lt;</a:t>
            </a:r>
            <a:r>
              <a:rPr b="0" dirty="0" sz="1400" i="0" lang="en-IN">
                <a:solidFill>
                  <a:srgbClr val="A52A2A"/>
                </a:solidFill>
                <a:effectLst/>
                <a:latin typeface="Verdana" panose="020B0604030504040204" pitchFamily="34" charset="0"/>
                <a:ea typeface="Verdana" panose="020B0604030504040204" pitchFamily="34" charset="0"/>
                <a:cs typeface="Verdana" panose="020B0604030504040204" pitchFamily="34" charset="0"/>
              </a:rPr>
              <a:t>/body</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&gt;</a:t>
            </a:r>
            <a:r>
              <a:rPr dirty="0" sz="1400" lang="en-IN">
                <a:latin typeface="Verdana" panose="020B0604030504040204" pitchFamily="34" charset="0"/>
                <a:ea typeface="Verdana" panose="020B0604030504040204" pitchFamily="34" charset="0"/>
                <a:cs typeface="Verdana" panose="020B0604030504040204" pitchFamily="34" charset="0"/>
              </a:rPr>
              <a:t/>
            </a:r>
            <a:br>
              <a:rPr dirty="0" sz="1400" lang="en-IN">
                <a:latin typeface="Verdana" panose="020B0604030504040204" pitchFamily="34" charset="0"/>
                <a:ea typeface="Verdana" panose="020B0604030504040204" pitchFamily="34" charset="0"/>
                <a:cs typeface="Verdana" panose="020B0604030504040204" pitchFamily="34" charset="0"/>
              </a:rPr>
            </a:b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&lt;</a:t>
            </a:r>
            <a:r>
              <a:rPr b="0" dirty="0" sz="1400" i="0" lang="en-IN">
                <a:solidFill>
                  <a:srgbClr val="A52A2A"/>
                </a:solidFill>
                <a:effectLst/>
                <a:latin typeface="Verdana" panose="020B0604030504040204" pitchFamily="34" charset="0"/>
                <a:ea typeface="Verdana" panose="020B0604030504040204" pitchFamily="34" charset="0"/>
                <a:cs typeface="Verdana" panose="020B0604030504040204" pitchFamily="34" charset="0"/>
              </a:rPr>
              <a:t>/html</a:t>
            </a:r>
            <a:r>
              <a:rPr b="0" dirty="0" sz="1400" i="0" lang="en-IN">
                <a:solidFill>
                  <a:srgbClr val="0000CD"/>
                </a:solidFill>
                <a:effectLst/>
                <a:latin typeface="Verdana" panose="020B0604030504040204" pitchFamily="34" charset="0"/>
                <a:ea typeface="Verdana" panose="020B0604030504040204" pitchFamily="34" charset="0"/>
                <a:cs typeface="Verdana" panose="020B0604030504040204" pitchFamily="34" charset="0"/>
              </a:rPr>
              <a:t>&gt;</a:t>
            </a:r>
            <a:endParaRPr dirty="0" sz="1400" lang="en-IN">
              <a:latin typeface="Verdana" panose="020B0604030504040204" pitchFamily="34" charset="0"/>
              <a:ea typeface="Verdana" panose="020B0604030504040204" pitchFamily="34" charset="0"/>
              <a:cs typeface="Verdana" panose="020B0604030504040204" pitchFamily="34" charset="0"/>
            </a:endParaRPr>
          </a:p>
        </p:txBody>
      </p:sp>
      <p:sp>
        <p:nvSpPr>
          <p:cNvPr id="1049564" name="TextBox 7"/>
          <p:cNvSpPr txBox="1"/>
          <p:nvPr/>
        </p:nvSpPr>
        <p:spPr>
          <a:xfrm>
            <a:off x="6782541" y="-6488"/>
            <a:ext cx="5122470" cy="6863417"/>
          </a:xfrm>
          <a:prstGeom prst="rect"/>
          <a:noFill/>
        </p:spPr>
        <p:txBody>
          <a:bodyPr wrap="square">
            <a:spAutoFit/>
          </a:bodyPr>
          <a:p>
            <a:pPr>
              <a:lnSpc>
                <a:spcPct val="200000"/>
              </a:lnSpc>
            </a:pPr>
            <a:r>
              <a:rPr b="1" dirty="0" sz="1100" lang="en-US">
                <a:solidFill>
                  <a:schemeClr val="accent3">
                    <a:lumMod val="75000"/>
                  </a:schemeClr>
                </a:solidFill>
                <a:latin typeface="Verdana" panose="020B0604030504040204" pitchFamily="34" charset="0"/>
                <a:ea typeface="Verdana" panose="020B0604030504040204" pitchFamily="34" charset="0"/>
              </a:rPr>
              <a:t>Input type Text</a:t>
            </a:r>
          </a:p>
          <a:p>
            <a:pPr indent="-171450" marL="171450">
              <a:lnSpc>
                <a:spcPct val="200000"/>
              </a:lnSpc>
              <a:buFont typeface="Arial" panose="020B0604020202020204" pitchFamily="34" charset="0"/>
              <a:buChar char="•"/>
            </a:pPr>
            <a:r>
              <a:rPr dirty="0" sz="1100" lang="en-US">
                <a:latin typeface="Verdana" panose="020B0604030504040204" pitchFamily="34" charset="0"/>
                <a:ea typeface="Verdana" panose="020B0604030504040204" pitchFamily="34" charset="0"/>
              </a:rPr>
              <a:t>&lt;input type="text"&gt; defines a single-line text input field</a:t>
            </a:r>
          </a:p>
          <a:p>
            <a:pPr>
              <a:lnSpc>
                <a:spcPct val="200000"/>
              </a:lnSpc>
            </a:pPr>
            <a:endParaRPr dirty="0" sz="1100" lang="en-US">
              <a:latin typeface="Verdana" panose="020B0604030504040204" pitchFamily="34" charset="0"/>
              <a:ea typeface="Verdana" panose="020B0604030504040204" pitchFamily="34" charset="0"/>
            </a:endParaRPr>
          </a:p>
          <a:p>
            <a:pPr>
              <a:lnSpc>
                <a:spcPct val="200000"/>
              </a:lnSpc>
            </a:pPr>
            <a:r>
              <a:rPr b="1" dirty="0" sz="1100" lang="en-US">
                <a:solidFill>
                  <a:schemeClr val="accent3">
                    <a:lumMod val="75000"/>
                  </a:schemeClr>
                </a:solidFill>
                <a:latin typeface="Verdana" panose="020B0604030504040204" pitchFamily="34" charset="0"/>
                <a:ea typeface="Verdana" panose="020B0604030504040204" pitchFamily="34" charset="0"/>
              </a:rPr>
              <a:t>Input type Password</a:t>
            </a:r>
          </a:p>
          <a:p>
            <a:pPr indent="-171450" marL="171450">
              <a:lnSpc>
                <a:spcPct val="200000"/>
              </a:lnSpc>
              <a:buFont typeface="Arial" panose="020B0604020202020204" pitchFamily="34" charset="0"/>
              <a:buChar char="•"/>
            </a:pPr>
            <a:r>
              <a:rPr dirty="0" sz="1100" lang="en-US">
                <a:latin typeface="Verdana" panose="020B0604030504040204" pitchFamily="34" charset="0"/>
                <a:ea typeface="Verdana" panose="020B0604030504040204" pitchFamily="34" charset="0"/>
              </a:rPr>
              <a:t>&lt;input type="password"&gt; defines a password field</a:t>
            </a:r>
          </a:p>
          <a:p>
            <a:pPr indent="-171450" marL="171450">
              <a:lnSpc>
                <a:spcPct val="200000"/>
              </a:lnSpc>
              <a:buFont typeface="Arial" panose="020B0604020202020204" pitchFamily="34" charset="0"/>
              <a:buChar char="•"/>
            </a:pPr>
            <a:r>
              <a:rPr dirty="0" sz="1100" lang="en-US">
                <a:latin typeface="Verdana" panose="020B0604030504040204" pitchFamily="34" charset="0"/>
                <a:ea typeface="Verdana" panose="020B0604030504040204" pitchFamily="34" charset="0"/>
              </a:rPr>
              <a:t>The characters in a password field are masked (shown as asterisks or circles</a:t>
            </a:r>
            <a:r>
              <a:rPr dirty="0" sz="1100" lang="en-US" smtClean="0">
                <a:latin typeface="Verdana" panose="020B0604030504040204" pitchFamily="34" charset="0"/>
                <a:ea typeface="Verdana" panose="020B0604030504040204" pitchFamily="34" charset="0"/>
              </a:rPr>
              <a:t>)</a:t>
            </a:r>
          </a:p>
          <a:p>
            <a:pPr>
              <a:lnSpc>
                <a:spcPct val="200000"/>
              </a:lnSpc>
            </a:pPr>
            <a:endParaRPr dirty="0" sz="1100" lang="en-US">
              <a:latin typeface="Verdana" panose="020B0604030504040204" pitchFamily="34" charset="0"/>
              <a:ea typeface="Verdana" panose="020B0604030504040204" pitchFamily="34" charset="0"/>
            </a:endParaRPr>
          </a:p>
          <a:p>
            <a:pPr>
              <a:lnSpc>
                <a:spcPct val="200000"/>
              </a:lnSpc>
            </a:pPr>
            <a:r>
              <a:rPr b="1" dirty="0" sz="1100" lang="en-US">
                <a:solidFill>
                  <a:schemeClr val="accent3">
                    <a:lumMod val="75000"/>
                  </a:schemeClr>
                </a:solidFill>
                <a:latin typeface="Verdana" panose="020B0604030504040204" pitchFamily="34" charset="0"/>
                <a:ea typeface="Verdana" panose="020B0604030504040204" pitchFamily="34" charset="0"/>
              </a:rPr>
              <a:t>Input type Submit</a:t>
            </a:r>
          </a:p>
          <a:p>
            <a:pPr indent="-171450" marL="171450">
              <a:lnSpc>
                <a:spcPct val="200000"/>
              </a:lnSpc>
              <a:buFont typeface="Arial" panose="020B0604020202020204" pitchFamily="34" charset="0"/>
              <a:buChar char="•"/>
            </a:pPr>
            <a:r>
              <a:rPr dirty="0" sz="1100" lang="en-US">
                <a:latin typeface="Verdana" panose="020B0604030504040204" pitchFamily="34" charset="0"/>
                <a:ea typeface="Verdana" panose="020B0604030504040204" pitchFamily="34" charset="0"/>
              </a:rPr>
              <a:t>&lt;input type="submit"&gt; defines a button for submitting form data to a form-handler.</a:t>
            </a:r>
          </a:p>
          <a:p>
            <a:pPr indent="-171450" marL="171450">
              <a:lnSpc>
                <a:spcPct val="200000"/>
              </a:lnSpc>
              <a:buFont typeface="Arial" panose="020B0604020202020204" pitchFamily="34" charset="0"/>
              <a:buChar char="•"/>
            </a:pPr>
            <a:r>
              <a:rPr dirty="0" sz="1100" lang="en-US">
                <a:latin typeface="Verdana" panose="020B0604030504040204" pitchFamily="34" charset="0"/>
                <a:ea typeface="Verdana" panose="020B0604030504040204" pitchFamily="34" charset="0"/>
              </a:rPr>
              <a:t>The form-handler is typically a server page with a script for processing input data.</a:t>
            </a:r>
          </a:p>
          <a:p>
            <a:pPr indent="-171450" marL="171450">
              <a:lnSpc>
                <a:spcPct val="200000"/>
              </a:lnSpc>
              <a:buFont typeface="Arial" panose="020B0604020202020204" pitchFamily="34" charset="0"/>
              <a:buChar char="•"/>
            </a:pPr>
            <a:r>
              <a:rPr dirty="0" sz="1100" lang="en-US">
                <a:latin typeface="Verdana" panose="020B0604030504040204" pitchFamily="34" charset="0"/>
                <a:ea typeface="Verdana" panose="020B0604030504040204" pitchFamily="34" charset="0"/>
              </a:rPr>
              <a:t>The form-handler is specified in the form's action attribute</a:t>
            </a:r>
          </a:p>
          <a:p>
            <a:pPr indent="-171450" marL="171450">
              <a:lnSpc>
                <a:spcPct val="200000"/>
              </a:lnSpc>
              <a:buFont typeface="Arial" panose="020B0604020202020204" pitchFamily="34" charset="0"/>
              <a:buChar char="•"/>
            </a:pPr>
            <a:r>
              <a:rPr dirty="0" sz="1100" lang="en-US">
                <a:latin typeface="Verdana" panose="020B0604030504040204" pitchFamily="34" charset="0"/>
                <a:ea typeface="Verdana" panose="020B0604030504040204" pitchFamily="34" charset="0"/>
              </a:rPr>
              <a:t>If you omit the submit button's value attribute, the button will get a default </a:t>
            </a:r>
            <a:r>
              <a:rPr dirty="0" sz="1100" lang="en-US" smtClean="0">
                <a:latin typeface="Verdana" panose="020B0604030504040204" pitchFamily="34" charset="0"/>
                <a:ea typeface="Verdana" panose="020B0604030504040204" pitchFamily="34" charset="0"/>
              </a:rPr>
              <a:t>text</a:t>
            </a:r>
          </a:p>
          <a:p>
            <a:pPr>
              <a:lnSpc>
                <a:spcPct val="200000"/>
              </a:lnSpc>
            </a:pPr>
            <a:endParaRPr dirty="0" sz="1100" lang="en-US">
              <a:latin typeface="Verdana" panose="020B0604030504040204" pitchFamily="34" charset="0"/>
              <a:ea typeface="Verdana" panose="020B0604030504040204" pitchFamily="34" charset="0"/>
            </a:endParaRPr>
          </a:p>
          <a:p>
            <a:pPr>
              <a:lnSpc>
                <a:spcPct val="200000"/>
              </a:lnSpc>
            </a:pPr>
            <a:r>
              <a:rPr b="1" dirty="0" sz="1100" lang="en-US">
                <a:solidFill>
                  <a:schemeClr val="accent3">
                    <a:lumMod val="75000"/>
                  </a:schemeClr>
                </a:solidFill>
                <a:latin typeface="Verdana" panose="020B0604030504040204" pitchFamily="34" charset="0"/>
                <a:ea typeface="Verdana" panose="020B0604030504040204" pitchFamily="34" charset="0"/>
              </a:rPr>
              <a:t>Input type Reset</a:t>
            </a:r>
          </a:p>
          <a:p>
            <a:pPr indent="-171450" marL="171450">
              <a:lnSpc>
                <a:spcPct val="200000"/>
              </a:lnSpc>
              <a:buFont typeface="Arial" panose="020B0604020202020204" pitchFamily="34" charset="0"/>
              <a:buChar char="•"/>
            </a:pPr>
            <a:r>
              <a:rPr dirty="0" sz="1100" lang="en-US">
                <a:latin typeface="Verdana" panose="020B0604030504040204" pitchFamily="34" charset="0"/>
                <a:ea typeface="Verdana" panose="020B0604030504040204" pitchFamily="34" charset="0"/>
              </a:rPr>
              <a:t>&lt;input type="reset"&gt; defines a reset button that will reset all form values to their default values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564">
                                            <p:txEl>
                                              <p:pRg st="0" end="0"/>
                                            </p:txEl>
                                          </p:spTgt>
                                        </p:tgtEl>
                                        <p:attrNameLst>
                                          <p:attrName>style.visibility</p:attrName>
                                        </p:attrNameLst>
                                      </p:cBhvr>
                                      <p:to>
                                        <p:strVal val="visible"/>
                                      </p:to>
                                    </p:set>
                                    <p:anim calcmode="lin" valueType="num">
                                      <p:cBhvr additive="base">
                                        <p:cTn dur="500" fill="hold" id="7"/>
                                        <p:tgtEl>
                                          <p:spTgt spid="1049564">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5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564">
                                            <p:txEl>
                                              <p:pRg st="1" end="1"/>
                                            </p:txEl>
                                          </p:spTgt>
                                        </p:tgtEl>
                                        <p:attrNameLst>
                                          <p:attrName>style.visibility</p:attrName>
                                        </p:attrNameLst>
                                      </p:cBhvr>
                                      <p:to>
                                        <p:strVal val="visible"/>
                                      </p:to>
                                    </p:set>
                                    <p:anim calcmode="lin" valueType="num">
                                      <p:cBhvr additive="base">
                                        <p:cTn dur="500" fill="hold" id="13"/>
                                        <p:tgtEl>
                                          <p:spTgt spid="1049564">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56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564">
                                            <p:txEl>
                                              <p:pRg st="3" end="3"/>
                                            </p:txEl>
                                          </p:spTgt>
                                        </p:tgtEl>
                                        <p:attrNameLst>
                                          <p:attrName>style.visibility</p:attrName>
                                        </p:attrNameLst>
                                      </p:cBhvr>
                                      <p:to>
                                        <p:strVal val="visible"/>
                                      </p:to>
                                    </p:set>
                                    <p:anim calcmode="lin" valueType="num">
                                      <p:cBhvr additive="base">
                                        <p:cTn dur="500" fill="hold" id="19"/>
                                        <p:tgtEl>
                                          <p:spTgt spid="1049564">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56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564">
                                            <p:txEl>
                                              <p:pRg st="4" end="4"/>
                                            </p:txEl>
                                          </p:spTgt>
                                        </p:tgtEl>
                                        <p:attrNameLst>
                                          <p:attrName>style.visibility</p:attrName>
                                        </p:attrNameLst>
                                      </p:cBhvr>
                                      <p:to>
                                        <p:strVal val="visible"/>
                                      </p:to>
                                    </p:set>
                                    <p:anim calcmode="lin" valueType="num">
                                      <p:cBhvr additive="base">
                                        <p:cTn dur="500" fill="hold" id="25"/>
                                        <p:tgtEl>
                                          <p:spTgt spid="1049564">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56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564">
                                            <p:txEl>
                                              <p:pRg st="5" end="5"/>
                                            </p:txEl>
                                          </p:spTgt>
                                        </p:tgtEl>
                                        <p:attrNameLst>
                                          <p:attrName>style.visibility</p:attrName>
                                        </p:attrNameLst>
                                      </p:cBhvr>
                                      <p:to>
                                        <p:strVal val="visible"/>
                                      </p:to>
                                    </p:set>
                                    <p:anim calcmode="lin" valueType="num">
                                      <p:cBhvr additive="base">
                                        <p:cTn dur="500" fill="hold" id="31"/>
                                        <p:tgtEl>
                                          <p:spTgt spid="1049564">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56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564">
                                            <p:txEl>
                                              <p:pRg st="7" end="7"/>
                                            </p:txEl>
                                          </p:spTgt>
                                        </p:tgtEl>
                                        <p:attrNameLst>
                                          <p:attrName>style.visibility</p:attrName>
                                        </p:attrNameLst>
                                      </p:cBhvr>
                                      <p:to>
                                        <p:strVal val="visible"/>
                                      </p:to>
                                    </p:set>
                                    <p:anim calcmode="lin" valueType="num">
                                      <p:cBhvr additive="base">
                                        <p:cTn dur="500" fill="hold" id="37"/>
                                        <p:tgtEl>
                                          <p:spTgt spid="1049564">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56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564">
                                            <p:txEl>
                                              <p:pRg st="8" end="8"/>
                                            </p:txEl>
                                          </p:spTgt>
                                        </p:tgtEl>
                                        <p:attrNameLst>
                                          <p:attrName>style.visibility</p:attrName>
                                        </p:attrNameLst>
                                      </p:cBhvr>
                                      <p:to>
                                        <p:strVal val="visible"/>
                                      </p:to>
                                    </p:set>
                                    <p:anim calcmode="lin" valueType="num">
                                      <p:cBhvr additive="base">
                                        <p:cTn dur="500" fill="hold" id="43"/>
                                        <p:tgtEl>
                                          <p:spTgt spid="1049564">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56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564">
                                            <p:txEl>
                                              <p:pRg st="9" end="9"/>
                                            </p:txEl>
                                          </p:spTgt>
                                        </p:tgtEl>
                                        <p:attrNameLst>
                                          <p:attrName>style.visibility</p:attrName>
                                        </p:attrNameLst>
                                      </p:cBhvr>
                                      <p:to>
                                        <p:strVal val="visible"/>
                                      </p:to>
                                    </p:set>
                                    <p:anim calcmode="lin" valueType="num">
                                      <p:cBhvr additive="base">
                                        <p:cTn dur="500" fill="hold" id="49"/>
                                        <p:tgtEl>
                                          <p:spTgt spid="1049564">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56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9564">
                                            <p:txEl>
                                              <p:pRg st="10" end="10"/>
                                            </p:txEl>
                                          </p:spTgt>
                                        </p:tgtEl>
                                        <p:attrNameLst>
                                          <p:attrName>style.visibility</p:attrName>
                                        </p:attrNameLst>
                                      </p:cBhvr>
                                      <p:to>
                                        <p:strVal val="visible"/>
                                      </p:to>
                                    </p:set>
                                    <p:anim calcmode="lin" valueType="num">
                                      <p:cBhvr additive="base">
                                        <p:cTn dur="500" fill="hold" id="55"/>
                                        <p:tgtEl>
                                          <p:spTgt spid="1049564">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56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49564">
                                            <p:txEl>
                                              <p:pRg st="11" end="11"/>
                                            </p:txEl>
                                          </p:spTgt>
                                        </p:tgtEl>
                                        <p:attrNameLst>
                                          <p:attrName>style.visibility</p:attrName>
                                        </p:attrNameLst>
                                      </p:cBhvr>
                                      <p:to>
                                        <p:strVal val="visible"/>
                                      </p:to>
                                    </p:set>
                                    <p:anim calcmode="lin" valueType="num">
                                      <p:cBhvr additive="base">
                                        <p:cTn dur="500" fill="hold" id="61"/>
                                        <p:tgtEl>
                                          <p:spTgt spid="1049564">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4956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2" presetSubtype="4">
                                  <p:stCondLst>
                                    <p:cond delay="0"/>
                                  </p:stCondLst>
                                  <p:childTnLst>
                                    <p:set>
                                      <p:cBhvr>
                                        <p:cTn dur="1" fill="hold" id="66">
                                          <p:stCondLst>
                                            <p:cond delay="0"/>
                                          </p:stCondLst>
                                        </p:cTn>
                                        <p:tgtEl>
                                          <p:spTgt spid="1049564">
                                            <p:txEl>
                                              <p:pRg st="13" end="13"/>
                                            </p:txEl>
                                          </p:spTgt>
                                        </p:tgtEl>
                                        <p:attrNameLst>
                                          <p:attrName>style.visibility</p:attrName>
                                        </p:attrNameLst>
                                      </p:cBhvr>
                                      <p:to>
                                        <p:strVal val="visible"/>
                                      </p:to>
                                    </p:set>
                                    <p:anim calcmode="lin" valueType="num">
                                      <p:cBhvr additive="base">
                                        <p:cTn dur="500" fill="hold" id="67"/>
                                        <p:tgtEl>
                                          <p:spTgt spid="1049564">
                                            <p:txEl>
                                              <p:pRg st="13" end="13"/>
                                            </p:txEl>
                                          </p:spTgt>
                                        </p:tgtEl>
                                        <p:attrNameLst>
                                          <p:attrName>ppt_x</p:attrName>
                                        </p:attrNameLst>
                                      </p:cBhvr>
                                      <p:tavLst>
                                        <p:tav tm="0">
                                          <p:val>
                                            <p:strVal val="#ppt_x"/>
                                          </p:val>
                                        </p:tav>
                                        <p:tav tm="100000">
                                          <p:val>
                                            <p:strVal val="#ppt_x"/>
                                          </p:val>
                                        </p:tav>
                                      </p:tavLst>
                                    </p:anim>
                                    <p:anim calcmode="lin" valueType="num">
                                      <p:cBhvr additive="base">
                                        <p:cTn dur="500" fill="hold" id="68"/>
                                        <p:tgtEl>
                                          <p:spTgt spid="1049564">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2" presetSubtype="4">
                                  <p:stCondLst>
                                    <p:cond delay="0"/>
                                  </p:stCondLst>
                                  <p:childTnLst>
                                    <p:set>
                                      <p:cBhvr>
                                        <p:cTn dur="1" fill="hold" id="72">
                                          <p:stCondLst>
                                            <p:cond delay="0"/>
                                          </p:stCondLst>
                                        </p:cTn>
                                        <p:tgtEl>
                                          <p:spTgt spid="1049564">
                                            <p:txEl>
                                              <p:pRg st="14" end="14"/>
                                            </p:txEl>
                                          </p:spTgt>
                                        </p:tgtEl>
                                        <p:attrNameLst>
                                          <p:attrName>style.visibility</p:attrName>
                                        </p:attrNameLst>
                                      </p:cBhvr>
                                      <p:to>
                                        <p:strVal val="visible"/>
                                      </p:to>
                                    </p:set>
                                    <p:anim calcmode="lin" valueType="num">
                                      <p:cBhvr additive="base">
                                        <p:cTn dur="500" fill="hold" id="73"/>
                                        <p:tgtEl>
                                          <p:spTgt spid="1049564">
                                            <p:txEl>
                                              <p:pRg st="14" end="14"/>
                                            </p:txEl>
                                          </p:spTgt>
                                        </p:tgtEl>
                                        <p:attrNameLst>
                                          <p:attrName>ppt_x</p:attrName>
                                        </p:attrNameLst>
                                      </p:cBhvr>
                                      <p:tavLst>
                                        <p:tav tm="0">
                                          <p:val>
                                            <p:strVal val="#ppt_x"/>
                                          </p:val>
                                        </p:tav>
                                        <p:tav tm="100000">
                                          <p:val>
                                            <p:strVal val="#ppt_x"/>
                                          </p:val>
                                        </p:tav>
                                      </p:tavLst>
                                    </p:anim>
                                    <p:anim calcmode="lin" valueType="num">
                                      <p:cBhvr additive="base">
                                        <p:cTn dur="500" fill="hold" id="74"/>
                                        <p:tgtEl>
                                          <p:spTgt spid="1049564">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64"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517" name=""/>
        <p:cNvGrpSpPr/>
        <p:nvPr/>
      </p:nvGrpSpPr>
      <p:grpSpPr>
        <a:xfrm>
          <a:off x="0" y="0"/>
          <a:ext cx="0" cy="0"/>
          <a:chOff x="0" y="0"/>
          <a:chExt cx="0" cy="0"/>
        </a:xfrm>
      </p:grpSpPr>
      <p:sp>
        <p:nvSpPr>
          <p:cNvPr id="1049565" name="Title 1"/>
          <p:cNvSpPr>
            <a:spLocks noGrp="1"/>
          </p:cNvSpPr>
          <p:nvPr>
            <p:ph type="title"/>
          </p:nvPr>
        </p:nvSpPr>
        <p:spPr>
          <a:xfrm>
            <a:off x="1129352" y="0"/>
            <a:ext cx="4734017" cy="810307"/>
          </a:xfrm>
        </p:spPr>
        <p:txBody>
          <a:bodyPr>
            <a:normAutofit fontScale="90000"/>
          </a:bodyPr>
          <a:p>
            <a:r>
              <a:rPr b="1" cap="none" dirty="0" sz="3200" lang="en-US">
                <a:solidFill>
                  <a:srgbClr val="FF0000"/>
                </a:solidFill>
              </a:rPr>
              <a:t>HTML Form Input Types</a:t>
            </a:r>
            <a:endParaRPr b="1" cap="none" dirty="0" sz="3200" lang="en-IN">
              <a:solidFill>
                <a:srgbClr val="FF0000"/>
              </a:solidFill>
            </a:endParaRPr>
          </a:p>
        </p:txBody>
      </p:sp>
      <p:sp>
        <p:nvSpPr>
          <p:cNvPr id="1049566" name="Content Placeholder 2"/>
          <p:cNvSpPr>
            <a:spLocks noGrp="1"/>
          </p:cNvSpPr>
          <p:nvPr>
            <p:ph idx="1"/>
          </p:nvPr>
        </p:nvSpPr>
        <p:spPr>
          <a:xfrm>
            <a:off x="286989" y="949911"/>
            <a:ext cx="6193710" cy="5779363"/>
          </a:xfrm>
          <a:solidFill>
            <a:schemeClr val="accent1">
              <a:lumMod val="40000"/>
              <a:lumOff val="60000"/>
            </a:schemeClr>
          </a:solidFill>
        </p:spPr>
        <p:txBody>
          <a:bodyPr>
            <a:noAutofit/>
          </a:bodyPr>
          <a:p>
            <a:pPr indent="0" marL="0">
              <a:lnSpc>
                <a:spcPct val="150000"/>
              </a:lnSpc>
              <a:spcBef>
                <a:spcPts val="0"/>
              </a:spcBef>
              <a:buNone/>
            </a:pP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!DOCTYPE</a:t>
            </a:r>
            <a:r>
              <a:rPr b="0" dirty="0" sz="1500" i="0" lang="en-IN">
                <a:solidFill>
                  <a:srgbClr val="FF0000"/>
                </a:solidFill>
                <a:effectLst/>
                <a:latin typeface="Consolas" panose="020B0609020204030204" pitchFamily="49" charset="0"/>
              </a:rPr>
              <a:t> html</a:t>
            </a:r>
            <a:r>
              <a:rPr b="0" dirty="0" sz="1500" i="0" lang="en-IN">
                <a:solidFill>
                  <a:srgbClr val="0000CD"/>
                </a:solidFill>
                <a:effectLst/>
                <a:latin typeface="Consolas" panose="020B0609020204030204" pitchFamily="49" charset="0"/>
              </a:rPr>
              <a:t>&gt;</a:t>
            </a:r>
            <a:r>
              <a:rPr dirty="0" sz="1500" lang="en-IN"/>
              <a:t/>
            </a:r>
            <a:br>
              <a:rPr dirty="0" sz="1500" lang="en-IN"/>
            </a:b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html</a:t>
            </a:r>
            <a:r>
              <a:rPr b="0" dirty="0" sz="1500" i="0" lang="en-IN">
                <a:solidFill>
                  <a:srgbClr val="0000CD"/>
                </a:solidFill>
                <a:effectLst/>
                <a:latin typeface="Consolas" panose="020B0609020204030204" pitchFamily="49" charset="0"/>
              </a:rPr>
              <a:t>&gt;</a:t>
            </a:r>
            <a:r>
              <a:rPr dirty="0" sz="1500" lang="en-IN"/>
              <a:t/>
            </a:r>
            <a:br>
              <a:rPr dirty="0" sz="1500" lang="en-IN"/>
            </a:b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head</a:t>
            </a:r>
            <a:r>
              <a:rPr b="0" dirty="0" sz="1500" i="0" lang="en-IN">
                <a:solidFill>
                  <a:srgbClr val="0000CD"/>
                </a:solidFill>
                <a:effectLst/>
                <a:latin typeface="Consolas" panose="020B0609020204030204" pitchFamily="49" charset="0"/>
              </a:rPr>
              <a:t>&gt;</a:t>
            </a:r>
            <a:r>
              <a:rPr dirty="0" sz="1500" lang="en-IN"/>
              <a:t/>
            </a:r>
            <a:br>
              <a:rPr dirty="0" sz="1500" lang="en-IN"/>
            </a:b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/head</a:t>
            </a:r>
            <a:r>
              <a:rPr b="0" dirty="0" sz="1500" i="0" lang="en-IN">
                <a:solidFill>
                  <a:srgbClr val="0000CD"/>
                </a:solidFill>
                <a:effectLst/>
                <a:latin typeface="Consolas" panose="020B0609020204030204" pitchFamily="49" charset="0"/>
              </a:rPr>
              <a:t>&gt;</a:t>
            </a:r>
            <a:r>
              <a:rPr dirty="0" sz="1500" lang="en-IN"/>
              <a:t/>
            </a:r>
            <a:br>
              <a:rPr dirty="0" sz="1500" lang="en-IN"/>
            </a:b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body</a:t>
            </a:r>
            <a:r>
              <a:rPr b="0" dirty="0" sz="1500" i="0" lang="en-IN">
                <a:solidFill>
                  <a:srgbClr val="0000CD"/>
                </a:solidFill>
                <a:effectLst/>
                <a:latin typeface="Consolas" panose="020B0609020204030204" pitchFamily="49" charset="0"/>
              </a:rPr>
              <a:t>&gt;</a:t>
            </a:r>
            <a:r>
              <a:rPr dirty="0" sz="1500" lang="en-IN"/>
              <a:t/>
            </a:r>
            <a:br>
              <a:rPr dirty="0" sz="1500" lang="en-IN"/>
            </a:br>
            <a:r>
              <a:rPr dirty="0" sz="1500" lang="en-IN"/>
              <a:t/>
            </a:r>
            <a:br>
              <a:rPr dirty="0" sz="1500" lang="en-IN"/>
            </a:b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form</a:t>
            </a:r>
            <a:r>
              <a:rPr b="0" dirty="0" sz="1500" i="0" lang="en-IN">
                <a:solidFill>
                  <a:srgbClr val="0000CD"/>
                </a:solidFill>
                <a:effectLst/>
                <a:latin typeface="Consolas" panose="020B0609020204030204" pitchFamily="49" charset="0"/>
              </a:rPr>
              <a:t>&gt;</a:t>
            </a:r>
            <a:r>
              <a:rPr dirty="0" sz="1500" lang="en-IN"/>
              <a:t/>
            </a:r>
            <a:br>
              <a:rPr dirty="0" sz="1500" lang="en-IN"/>
            </a:br>
            <a:r>
              <a:rPr b="0" dirty="0" sz="1500" i="0" lang="en-IN">
                <a:solidFill>
                  <a:srgbClr val="000000"/>
                </a:solidFill>
                <a:effectLst/>
                <a:latin typeface="Consolas" panose="020B0609020204030204" pitchFamily="49" charset="0"/>
              </a:rPr>
              <a:t>  </a:t>
            </a: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label</a:t>
            </a:r>
            <a:r>
              <a:rPr b="0" dirty="0" sz="1500" i="0" lang="en-IN">
                <a:solidFill>
                  <a:srgbClr val="FF0000"/>
                </a:solidFill>
                <a:effectLst/>
                <a:latin typeface="Consolas" panose="020B0609020204030204" pitchFamily="49" charset="0"/>
              </a:rPr>
              <a:t> for</a:t>
            </a:r>
            <a:r>
              <a:rPr b="0" dirty="0" sz="1500" i="0" lang="en-IN">
                <a:solidFill>
                  <a:srgbClr val="0000CD"/>
                </a:solidFill>
                <a:effectLst/>
                <a:latin typeface="Consolas" panose="020B0609020204030204" pitchFamily="49" charset="0"/>
              </a:rPr>
              <a:t>="</a:t>
            </a:r>
            <a:r>
              <a:rPr b="0" dirty="0" sz="1500" i="0" lang="en-IN" err="1">
                <a:solidFill>
                  <a:srgbClr val="0000CD"/>
                </a:solidFill>
                <a:effectLst/>
                <a:latin typeface="Consolas" panose="020B0609020204030204" pitchFamily="49" charset="0"/>
              </a:rPr>
              <a:t>fname</a:t>
            </a:r>
            <a:r>
              <a:rPr b="0" dirty="0" sz="1500" i="0" lang="en-IN">
                <a:solidFill>
                  <a:srgbClr val="0000CD"/>
                </a:solidFill>
                <a:effectLst/>
                <a:latin typeface="Consolas" panose="020B0609020204030204" pitchFamily="49" charset="0"/>
              </a:rPr>
              <a:t>"&gt;</a:t>
            </a:r>
            <a:r>
              <a:rPr b="0" dirty="0" sz="1500" i="0" lang="en-IN">
                <a:solidFill>
                  <a:srgbClr val="000000"/>
                </a:solidFill>
                <a:effectLst/>
                <a:latin typeface="Consolas" panose="020B0609020204030204" pitchFamily="49" charset="0"/>
              </a:rPr>
              <a:t>First name:</a:t>
            </a: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/label</a:t>
            </a:r>
            <a:r>
              <a:rPr b="0" dirty="0" sz="1500" i="0" lang="en-IN">
                <a:solidFill>
                  <a:srgbClr val="0000CD"/>
                </a:solidFill>
                <a:effectLst/>
                <a:latin typeface="Consolas" panose="020B0609020204030204" pitchFamily="49" charset="0"/>
              </a:rPr>
              <a:t>&gt;&lt;</a:t>
            </a:r>
            <a:r>
              <a:rPr b="0" dirty="0" sz="1500" i="0" lang="en-IN" err="1">
                <a:solidFill>
                  <a:srgbClr val="A52A2A"/>
                </a:solidFill>
                <a:effectLst/>
                <a:latin typeface="Consolas" panose="020B0609020204030204" pitchFamily="49" charset="0"/>
              </a:rPr>
              <a:t>br</a:t>
            </a:r>
            <a:r>
              <a:rPr b="0" dirty="0" sz="1500" i="0" lang="en-IN">
                <a:solidFill>
                  <a:srgbClr val="0000CD"/>
                </a:solidFill>
                <a:effectLst/>
                <a:latin typeface="Consolas" panose="020B0609020204030204" pitchFamily="49" charset="0"/>
              </a:rPr>
              <a:t>&gt;</a:t>
            </a:r>
            <a:r>
              <a:rPr dirty="0" sz="1500" lang="en-IN"/>
              <a:t/>
            </a:r>
            <a:br>
              <a:rPr dirty="0" sz="1500" lang="en-IN"/>
            </a:br>
            <a:r>
              <a:rPr b="0" dirty="0" sz="1500" i="0" lang="en-IN">
                <a:solidFill>
                  <a:srgbClr val="000000"/>
                </a:solidFill>
                <a:effectLst/>
                <a:latin typeface="Consolas" panose="020B0609020204030204" pitchFamily="49" charset="0"/>
              </a:rPr>
              <a:t>  </a:t>
            </a: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input</a:t>
            </a:r>
            <a:r>
              <a:rPr b="0" dirty="0" sz="1500" i="0" lang="en-IN">
                <a:solidFill>
                  <a:srgbClr val="FF0000"/>
                </a:solidFill>
                <a:effectLst/>
                <a:latin typeface="Consolas" panose="020B0609020204030204" pitchFamily="49" charset="0"/>
              </a:rPr>
              <a:t> type</a:t>
            </a:r>
            <a:r>
              <a:rPr b="0" dirty="0" sz="1500" i="0" lang="en-IN">
                <a:solidFill>
                  <a:srgbClr val="0000CD"/>
                </a:solidFill>
                <a:effectLst/>
                <a:latin typeface="Consolas" panose="020B0609020204030204" pitchFamily="49" charset="0"/>
              </a:rPr>
              <a:t>="text"</a:t>
            </a:r>
            <a:r>
              <a:rPr b="0" dirty="0" sz="1500" i="0" lang="en-IN">
                <a:solidFill>
                  <a:srgbClr val="FF0000"/>
                </a:solidFill>
                <a:effectLst/>
                <a:latin typeface="Consolas" panose="020B0609020204030204" pitchFamily="49" charset="0"/>
              </a:rPr>
              <a:t> id</a:t>
            </a:r>
            <a:r>
              <a:rPr b="0" dirty="0" sz="1500" i="0" lang="en-IN">
                <a:solidFill>
                  <a:srgbClr val="0000CD"/>
                </a:solidFill>
                <a:effectLst/>
                <a:latin typeface="Consolas" panose="020B0609020204030204" pitchFamily="49" charset="0"/>
              </a:rPr>
              <a:t>="</a:t>
            </a:r>
            <a:r>
              <a:rPr b="0" dirty="0" sz="1500" i="0" lang="en-IN" err="1">
                <a:solidFill>
                  <a:srgbClr val="0000CD"/>
                </a:solidFill>
                <a:effectLst/>
                <a:latin typeface="Consolas" panose="020B0609020204030204" pitchFamily="49" charset="0"/>
              </a:rPr>
              <a:t>fname</a:t>
            </a:r>
            <a:r>
              <a:rPr b="0" dirty="0" sz="1500" i="0" lang="en-IN">
                <a:solidFill>
                  <a:srgbClr val="0000CD"/>
                </a:solidFill>
                <a:effectLst/>
                <a:latin typeface="Consolas" panose="020B0609020204030204" pitchFamily="49" charset="0"/>
              </a:rPr>
              <a:t>"</a:t>
            </a:r>
            <a:r>
              <a:rPr b="0" dirty="0" sz="1500" i="0" lang="en-IN">
                <a:solidFill>
                  <a:srgbClr val="FF0000"/>
                </a:solidFill>
                <a:effectLst/>
                <a:latin typeface="Consolas" panose="020B0609020204030204" pitchFamily="49" charset="0"/>
              </a:rPr>
              <a:t> name</a:t>
            </a:r>
            <a:r>
              <a:rPr b="0" dirty="0" sz="1500" i="0" lang="en-IN">
                <a:solidFill>
                  <a:srgbClr val="0000CD"/>
                </a:solidFill>
                <a:effectLst/>
                <a:latin typeface="Consolas" panose="020B0609020204030204" pitchFamily="49" charset="0"/>
              </a:rPr>
              <a:t>="</a:t>
            </a:r>
            <a:r>
              <a:rPr b="0" dirty="0" sz="1500" i="0" lang="en-IN" err="1">
                <a:solidFill>
                  <a:srgbClr val="0000CD"/>
                </a:solidFill>
                <a:effectLst/>
                <a:latin typeface="Consolas" panose="020B0609020204030204" pitchFamily="49" charset="0"/>
              </a:rPr>
              <a:t>fname</a:t>
            </a:r>
            <a:r>
              <a:rPr b="0" dirty="0" sz="1500" i="0" lang="en-IN">
                <a:solidFill>
                  <a:srgbClr val="0000CD"/>
                </a:solidFill>
                <a:effectLst/>
                <a:latin typeface="Consolas" panose="020B0609020204030204" pitchFamily="49" charset="0"/>
              </a:rPr>
              <a:t>"&gt;&lt;</a:t>
            </a:r>
            <a:r>
              <a:rPr b="0" dirty="0" sz="1500" i="0" lang="en-IN" err="1">
                <a:solidFill>
                  <a:srgbClr val="A52A2A"/>
                </a:solidFill>
                <a:effectLst/>
                <a:latin typeface="Consolas" panose="020B0609020204030204" pitchFamily="49" charset="0"/>
              </a:rPr>
              <a:t>br</a:t>
            </a:r>
            <a:r>
              <a:rPr b="0" dirty="0" sz="1500" i="0" lang="en-IN">
                <a:solidFill>
                  <a:srgbClr val="0000CD"/>
                </a:solidFill>
                <a:effectLst/>
                <a:latin typeface="Consolas" panose="020B0609020204030204" pitchFamily="49" charset="0"/>
              </a:rPr>
              <a:t>&gt;</a:t>
            </a:r>
            <a:r>
              <a:rPr dirty="0" sz="1500" lang="en-IN"/>
              <a:t/>
            </a:r>
            <a:br>
              <a:rPr dirty="0" sz="1500" lang="en-IN"/>
            </a:br>
            <a:r>
              <a:rPr b="0" dirty="0" sz="1500" i="0" lang="en-IN">
                <a:solidFill>
                  <a:srgbClr val="000000"/>
                </a:solidFill>
                <a:effectLst/>
                <a:latin typeface="Consolas" panose="020B0609020204030204" pitchFamily="49" charset="0"/>
              </a:rPr>
              <a:t>  </a:t>
            </a: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label</a:t>
            </a:r>
            <a:r>
              <a:rPr b="0" dirty="0" sz="1500" i="0" lang="en-IN">
                <a:solidFill>
                  <a:srgbClr val="FF0000"/>
                </a:solidFill>
                <a:effectLst/>
                <a:latin typeface="Consolas" panose="020B0609020204030204" pitchFamily="49" charset="0"/>
              </a:rPr>
              <a:t> for</a:t>
            </a:r>
            <a:r>
              <a:rPr b="0" dirty="0" sz="1500" i="0" lang="en-IN">
                <a:solidFill>
                  <a:srgbClr val="0000CD"/>
                </a:solidFill>
                <a:effectLst/>
                <a:latin typeface="Consolas" panose="020B0609020204030204" pitchFamily="49" charset="0"/>
              </a:rPr>
              <a:t>=“</a:t>
            </a:r>
            <a:r>
              <a:rPr b="0" dirty="0" sz="1500" i="0" lang="en-IN" err="1">
                <a:solidFill>
                  <a:srgbClr val="0000CD"/>
                </a:solidFill>
                <a:effectLst/>
                <a:latin typeface="Consolas" panose="020B0609020204030204" pitchFamily="49" charset="0"/>
              </a:rPr>
              <a:t>pwd</a:t>
            </a:r>
            <a:r>
              <a:rPr b="0" dirty="0" sz="1500" i="0" lang="en-IN">
                <a:solidFill>
                  <a:srgbClr val="0000CD"/>
                </a:solidFill>
                <a:effectLst/>
                <a:latin typeface="Consolas" panose="020B0609020204030204" pitchFamily="49" charset="0"/>
              </a:rPr>
              <a:t>"&gt;</a:t>
            </a:r>
            <a:r>
              <a:rPr dirty="0" sz="1500" lang="en-IN">
                <a:solidFill>
                  <a:srgbClr val="000000"/>
                </a:solidFill>
                <a:latin typeface="Consolas" panose="020B0609020204030204" pitchFamily="49" charset="0"/>
              </a:rPr>
              <a:t>Password</a:t>
            </a:r>
            <a:r>
              <a:rPr b="0" dirty="0" sz="1500" i="0" lang="en-IN">
                <a:solidFill>
                  <a:srgbClr val="000000"/>
                </a:solidFill>
                <a:effectLst/>
                <a:latin typeface="Consolas" panose="020B0609020204030204" pitchFamily="49" charset="0"/>
              </a:rPr>
              <a:t>:</a:t>
            </a: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/label</a:t>
            </a:r>
            <a:r>
              <a:rPr b="0" dirty="0" sz="1500" i="0" lang="en-IN">
                <a:solidFill>
                  <a:srgbClr val="0000CD"/>
                </a:solidFill>
                <a:effectLst/>
                <a:latin typeface="Consolas" panose="020B0609020204030204" pitchFamily="49" charset="0"/>
              </a:rPr>
              <a:t>&gt;&lt;</a:t>
            </a:r>
            <a:r>
              <a:rPr b="0" dirty="0" sz="1500" i="0" lang="en-IN" err="1">
                <a:solidFill>
                  <a:srgbClr val="A52A2A"/>
                </a:solidFill>
                <a:effectLst/>
                <a:latin typeface="Consolas" panose="020B0609020204030204" pitchFamily="49" charset="0"/>
              </a:rPr>
              <a:t>br</a:t>
            </a:r>
            <a:r>
              <a:rPr b="0" dirty="0" sz="1500" i="0" lang="en-IN">
                <a:solidFill>
                  <a:srgbClr val="0000CD"/>
                </a:solidFill>
                <a:effectLst/>
                <a:latin typeface="Consolas" panose="020B0609020204030204" pitchFamily="49" charset="0"/>
              </a:rPr>
              <a:t>&gt;</a:t>
            </a:r>
            <a:r>
              <a:rPr dirty="0" sz="1500" lang="en-IN"/>
              <a:t/>
            </a:r>
            <a:br>
              <a:rPr dirty="0" sz="1500" lang="en-IN"/>
            </a:br>
            <a:r>
              <a:rPr b="0" dirty="0" sz="1500" i="0" lang="en-IN">
                <a:solidFill>
                  <a:srgbClr val="000000"/>
                </a:solidFill>
                <a:effectLst/>
                <a:latin typeface="Consolas" panose="020B0609020204030204" pitchFamily="49" charset="0"/>
              </a:rPr>
              <a:t>  </a:t>
            </a: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input</a:t>
            </a:r>
            <a:r>
              <a:rPr b="0" dirty="0" sz="1500" i="0" lang="en-IN">
                <a:solidFill>
                  <a:srgbClr val="FF0000"/>
                </a:solidFill>
                <a:effectLst/>
                <a:latin typeface="Consolas" panose="020B0609020204030204" pitchFamily="49" charset="0"/>
              </a:rPr>
              <a:t> type</a:t>
            </a:r>
            <a:r>
              <a:rPr b="0" dirty="0" sz="1500" i="0" lang="en-IN">
                <a:solidFill>
                  <a:srgbClr val="0000CD"/>
                </a:solidFill>
                <a:effectLst/>
                <a:latin typeface="Consolas" panose="020B0609020204030204" pitchFamily="49" charset="0"/>
              </a:rPr>
              <a:t>=“password"</a:t>
            </a:r>
            <a:r>
              <a:rPr b="0" dirty="0" sz="1500" i="0" lang="en-IN">
                <a:solidFill>
                  <a:srgbClr val="FF0000"/>
                </a:solidFill>
                <a:effectLst/>
                <a:latin typeface="Consolas" panose="020B0609020204030204" pitchFamily="49" charset="0"/>
              </a:rPr>
              <a:t> id</a:t>
            </a:r>
            <a:r>
              <a:rPr b="0" dirty="0" sz="1500" i="0" lang="en-IN">
                <a:solidFill>
                  <a:srgbClr val="0000CD"/>
                </a:solidFill>
                <a:effectLst/>
                <a:latin typeface="Consolas" panose="020B0609020204030204" pitchFamily="49" charset="0"/>
              </a:rPr>
              <a:t>=“</a:t>
            </a:r>
            <a:r>
              <a:rPr b="0" dirty="0" sz="1500" i="0" lang="en-IN" err="1">
                <a:solidFill>
                  <a:srgbClr val="0000CD"/>
                </a:solidFill>
                <a:effectLst/>
                <a:latin typeface="Consolas" panose="020B0609020204030204" pitchFamily="49" charset="0"/>
              </a:rPr>
              <a:t>pwd</a:t>
            </a:r>
            <a:r>
              <a:rPr b="0" dirty="0" sz="1500" i="0" lang="en-IN">
                <a:solidFill>
                  <a:srgbClr val="0000CD"/>
                </a:solidFill>
                <a:effectLst/>
                <a:latin typeface="Consolas" panose="020B0609020204030204" pitchFamily="49" charset="0"/>
              </a:rPr>
              <a:t>"</a:t>
            </a:r>
            <a:r>
              <a:rPr b="0" dirty="0" sz="1500" i="0" lang="en-IN">
                <a:solidFill>
                  <a:srgbClr val="FF0000"/>
                </a:solidFill>
                <a:effectLst/>
                <a:latin typeface="Consolas" panose="020B0609020204030204" pitchFamily="49" charset="0"/>
              </a:rPr>
              <a:t> name</a:t>
            </a:r>
            <a:r>
              <a:rPr b="0" dirty="0" sz="1500" i="0" lang="en-IN">
                <a:solidFill>
                  <a:srgbClr val="0000CD"/>
                </a:solidFill>
                <a:effectLst/>
                <a:latin typeface="Consolas" panose="020B0609020204030204" pitchFamily="49" charset="0"/>
              </a:rPr>
              <a:t>=“</a:t>
            </a:r>
            <a:r>
              <a:rPr b="0" dirty="0" sz="1500" i="0" lang="en-IN" err="1">
                <a:solidFill>
                  <a:srgbClr val="0000CD"/>
                </a:solidFill>
                <a:effectLst/>
                <a:latin typeface="Consolas" panose="020B0609020204030204" pitchFamily="49" charset="0"/>
              </a:rPr>
              <a:t>pwd</a:t>
            </a:r>
            <a:r>
              <a:rPr b="0" dirty="0" sz="1500" i="0" lang="en-IN">
                <a:solidFill>
                  <a:srgbClr val="0000CD"/>
                </a:solidFill>
                <a:effectLst/>
                <a:latin typeface="Consolas" panose="020B0609020204030204" pitchFamily="49" charset="0"/>
              </a:rPr>
              <a:t>"&gt;&lt;</a:t>
            </a:r>
            <a:r>
              <a:rPr b="0" dirty="0" sz="1500" i="0" lang="en-IN" err="1">
                <a:solidFill>
                  <a:srgbClr val="A52A2A"/>
                </a:solidFill>
                <a:effectLst/>
                <a:latin typeface="Consolas" panose="020B0609020204030204" pitchFamily="49" charset="0"/>
              </a:rPr>
              <a:t>br</a:t>
            </a:r>
            <a:r>
              <a:rPr b="0" dirty="0" sz="1500" i="0" lang="en-IN">
                <a:solidFill>
                  <a:srgbClr val="0000CD"/>
                </a:solidFill>
                <a:effectLst/>
                <a:latin typeface="Consolas" panose="020B0609020204030204" pitchFamily="49" charset="0"/>
              </a:rPr>
              <a:t>&gt;&lt;</a:t>
            </a:r>
            <a:r>
              <a:rPr b="0" dirty="0" sz="1500" i="0" lang="en-IN" err="1">
                <a:solidFill>
                  <a:srgbClr val="A52A2A"/>
                </a:solidFill>
                <a:effectLst/>
                <a:latin typeface="Consolas" panose="020B0609020204030204" pitchFamily="49" charset="0"/>
              </a:rPr>
              <a:t>br</a:t>
            </a:r>
            <a:r>
              <a:rPr b="0" dirty="0" sz="1500" i="0" lang="en-IN">
                <a:solidFill>
                  <a:srgbClr val="0000CD"/>
                </a:solidFill>
                <a:effectLst/>
                <a:latin typeface="Consolas" panose="020B0609020204030204" pitchFamily="49" charset="0"/>
              </a:rPr>
              <a:t>&gt;</a:t>
            </a:r>
            <a:r>
              <a:rPr dirty="0" sz="1500" lang="en-IN"/>
              <a:t/>
            </a:r>
            <a:br>
              <a:rPr dirty="0" sz="1500" lang="en-IN"/>
            </a:br>
            <a:r>
              <a:rPr b="0" dirty="0" sz="1500" i="0" lang="en-IN">
                <a:solidFill>
                  <a:srgbClr val="000000"/>
                </a:solidFill>
                <a:effectLst/>
                <a:latin typeface="Consolas" panose="020B0609020204030204" pitchFamily="49" charset="0"/>
              </a:rPr>
              <a:t>  </a:t>
            </a: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input</a:t>
            </a:r>
            <a:r>
              <a:rPr b="0" dirty="0" sz="1500" i="0" lang="en-IN">
                <a:solidFill>
                  <a:srgbClr val="FF0000"/>
                </a:solidFill>
                <a:effectLst/>
                <a:latin typeface="Consolas" panose="020B0609020204030204" pitchFamily="49" charset="0"/>
              </a:rPr>
              <a:t> type</a:t>
            </a:r>
            <a:r>
              <a:rPr b="0" dirty="0" sz="1500" i="0" lang="en-IN">
                <a:solidFill>
                  <a:srgbClr val="0000CD"/>
                </a:solidFill>
                <a:effectLst/>
                <a:latin typeface="Consolas" panose="020B0609020204030204" pitchFamily="49" charset="0"/>
              </a:rPr>
              <a:t>="submit"</a:t>
            </a:r>
            <a:r>
              <a:rPr b="0" dirty="0" sz="1500" i="0" lang="en-IN">
                <a:solidFill>
                  <a:srgbClr val="FF0000"/>
                </a:solidFill>
                <a:effectLst/>
                <a:latin typeface="Consolas" panose="020B0609020204030204" pitchFamily="49" charset="0"/>
              </a:rPr>
              <a:t> value</a:t>
            </a:r>
            <a:r>
              <a:rPr b="0" dirty="0" sz="1500" i="0" lang="en-IN">
                <a:solidFill>
                  <a:srgbClr val="0000CD"/>
                </a:solidFill>
                <a:effectLst/>
                <a:latin typeface="Consolas" panose="020B0609020204030204" pitchFamily="49" charset="0"/>
              </a:rPr>
              <a:t>="Submit"&gt;</a:t>
            </a:r>
            <a:r>
              <a:rPr dirty="0" sz="1500" lang="en-IN"/>
              <a:t/>
            </a:r>
            <a:br>
              <a:rPr dirty="0" sz="1500" lang="en-IN"/>
            </a:br>
            <a:r>
              <a:rPr b="0" dirty="0" sz="1500" i="0" lang="en-IN">
                <a:solidFill>
                  <a:srgbClr val="000000"/>
                </a:solidFill>
                <a:effectLst/>
                <a:latin typeface="Consolas" panose="020B0609020204030204" pitchFamily="49" charset="0"/>
              </a:rPr>
              <a:t>  </a:t>
            </a: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input</a:t>
            </a:r>
            <a:r>
              <a:rPr b="0" dirty="0" sz="1500" i="0" lang="en-IN">
                <a:solidFill>
                  <a:srgbClr val="FF0000"/>
                </a:solidFill>
                <a:effectLst/>
                <a:latin typeface="Consolas" panose="020B0609020204030204" pitchFamily="49" charset="0"/>
              </a:rPr>
              <a:t> type</a:t>
            </a:r>
            <a:r>
              <a:rPr b="0" dirty="0" sz="1500" i="0" lang="en-IN">
                <a:solidFill>
                  <a:srgbClr val="0000CD"/>
                </a:solidFill>
                <a:effectLst/>
                <a:latin typeface="Consolas" panose="020B0609020204030204" pitchFamily="49" charset="0"/>
              </a:rPr>
              <a:t>="reset"&gt;</a:t>
            </a:r>
            <a:r>
              <a:rPr dirty="0" sz="1500" lang="en-IN"/>
              <a:t/>
            </a:r>
            <a:br>
              <a:rPr dirty="0" sz="1500" lang="en-IN"/>
            </a:b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/form</a:t>
            </a:r>
            <a:r>
              <a:rPr b="0" dirty="0" sz="1500" i="0" lang="en-IN">
                <a:solidFill>
                  <a:srgbClr val="0000CD"/>
                </a:solidFill>
                <a:effectLst/>
                <a:latin typeface="Consolas" panose="020B0609020204030204" pitchFamily="49" charset="0"/>
              </a:rPr>
              <a:t>&gt;</a:t>
            </a:r>
            <a:r>
              <a:rPr dirty="0" sz="1500" lang="en-IN"/>
              <a:t/>
            </a:r>
            <a:br>
              <a:rPr dirty="0" sz="1500" lang="en-IN"/>
            </a:b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/body</a:t>
            </a:r>
            <a:r>
              <a:rPr b="0" dirty="0" sz="1500" i="0" lang="en-IN">
                <a:solidFill>
                  <a:srgbClr val="0000CD"/>
                </a:solidFill>
                <a:effectLst/>
                <a:latin typeface="Consolas" panose="020B0609020204030204" pitchFamily="49" charset="0"/>
              </a:rPr>
              <a:t>&gt;</a:t>
            </a:r>
            <a:r>
              <a:rPr dirty="0" sz="1500" lang="en-IN"/>
              <a:t/>
            </a:r>
            <a:br>
              <a:rPr dirty="0" sz="1500" lang="en-IN"/>
            </a:b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/html</a:t>
            </a:r>
            <a:r>
              <a:rPr b="0" dirty="0" sz="1500" i="0" lang="en-IN">
                <a:solidFill>
                  <a:srgbClr val="0000CD"/>
                </a:solidFill>
                <a:effectLst/>
                <a:latin typeface="Consolas" panose="020B0609020204030204" pitchFamily="49" charset="0"/>
              </a:rPr>
              <a:t>&gt;</a:t>
            </a:r>
            <a:endParaRPr dirty="0" sz="1500" lang="en-IN"/>
          </a:p>
        </p:txBody>
      </p:sp>
      <p:pic>
        <p:nvPicPr>
          <p:cNvPr id="2097187" name="Picture 4"/>
          <p:cNvPicPr>
            <a:picLocks noChangeAspect="1"/>
          </p:cNvPicPr>
          <p:nvPr/>
        </p:nvPicPr>
        <p:blipFill rotWithShape="1">
          <a:blip xmlns:r="http://schemas.openxmlformats.org/officeDocument/2006/relationships" r:embed="rId1"/>
          <a:srcRect l="50533" t="24465" r="22783" b="45438"/>
          <a:stretch>
            <a:fillRect/>
          </a:stretch>
        </p:blipFill>
        <p:spPr>
          <a:xfrm>
            <a:off x="6968971" y="1642369"/>
            <a:ext cx="4854062" cy="3079755"/>
          </a:xfrm>
          <a:prstGeom prst="rec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518" name=""/>
        <p:cNvGrpSpPr/>
        <p:nvPr/>
      </p:nvGrpSpPr>
      <p:grpSpPr>
        <a:xfrm>
          <a:off x="0" y="0"/>
          <a:ext cx="0" cy="0"/>
          <a:chOff x="0" y="0"/>
          <a:chExt cx="0" cy="0"/>
        </a:xfrm>
      </p:grpSpPr>
      <p:sp>
        <p:nvSpPr>
          <p:cNvPr id="1049567" name="Title 1"/>
          <p:cNvSpPr>
            <a:spLocks noGrp="1"/>
          </p:cNvSpPr>
          <p:nvPr>
            <p:ph type="title"/>
          </p:nvPr>
        </p:nvSpPr>
        <p:spPr>
          <a:xfrm>
            <a:off x="1196266" y="0"/>
            <a:ext cx="4734017" cy="649030"/>
          </a:xfrm>
        </p:spPr>
        <p:txBody>
          <a:bodyPr>
            <a:normAutofit fontScale="90000"/>
          </a:bodyPr>
          <a:p>
            <a:r>
              <a:rPr cap="none" dirty="0" sz="3200" lang="en-US">
                <a:solidFill>
                  <a:srgbClr val="FF0000"/>
                </a:solidFill>
              </a:rPr>
              <a:t>HTML Form Input Types</a:t>
            </a:r>
            <a:endParaRPr cap="none" dirty="0" sz="3200" lang="en-IN">
              <a:solidFill>
                <a:srgbClr val="FF0000"/>
              </a:solidFill>
            </a:endParaRPr>
          </a:p>
        </p:txBody>
      </p:sp>
      <p:sp>
        <p:nvSpPr>
          <p:cNvPr id="1049568" name="Content Placeholder 2"/>
          <p:cNvSpPr>
            <a:spLocks noGrp="1"/>
          </p:cNvSpPr>
          <p:nvPr>
            <p:ph idx="1"/>
          </p:nvPr>
        </p:nvSpPr>
        <p:spPr>
          <a:xfrm>
            <a:off x="191454" y="554125"/>
            <a:ext cx="6193710" cy="6303875"/>
          </a:xfrm>
          <a:solidFill>
            <a:schemeClr val="accent1">
              <a:lumMod val="40000"/>
              <a:lumOff val="60000"/>
            </a:schemeClr>
          </a:solidFill>
        </p:spPr>
        <p:txBody>
          <a:bodyPr>
            <a:noAutofit/>
          </a:bodyPr>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!DOCTYPE</a:t>
            </a:r>
            <a:r>
              <a:rPr b="0" dirty="0" sz="1100" i="0" lang="en-IN">
                <a:solidFill>
                  <a:srgbClr val="FF0000"/>
                </a:solidFill>
                <a:effectLst/>
                <a:latin typeface="Consolas" panose="020B0609020204030204" pitchFamily="49" charset="0"/>
              </a:rPr>
              <a:t> 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="radio"</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="html"</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fav_language</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="HTML"&gt;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="html"&gt;</a:t>
            </a:r>
            <a:r>
              <a:rPr b="0" dirty="0" sz="1100" i="0" lang="en-IN">
                <a:solidFill>
                  <a:srgbClr val="000000"/>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="radio"</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css</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fav_language</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="CSS"&gt;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css</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CSS</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="radio"</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javascript</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fav_language</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="JavaScript"&gt;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javascript</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JavaScript</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 &lt;</a:t>
            </a:r>
            <a:r>
              <a:rPr dirty="0" sz="1100" lang="en-IN">
                <a:solidFill>
                  <a:srgbClr val="A52A2A"/>
                </a:solidFill>
                <a:latin typeface="Consolas" panose="020B0609020204030204" pitchFamily="49" charset="0"/>
              </a:rPr>
              <a:t>h</a:t>
            </a:r>
            <a:r>
              <a:rPr b="0" dirty="0" sz="1100" i="0" lang="en-IN">
                <a:solidFill>
                  <a:srgbClr val="A52A2A"/>
                </a:solidFill>
                <a:effectLst/>
                <a:latin typeface="Consolas" panose="020B0609020204030204" pitchFamily="49" charset="0"/>
              </a:rPr>
              <a:t>r</a:t>
            </a:r>
            <a:r>
              <a:rPr b="0" dirty="0" sz="1100" i="0" lang="en-IN">
                <a:solidFill>
                  <a:srgbClr val="0000CD"/>
                </a:solidFill>
                <a:effectLst/>
                <a:latin typeface="Consolas" panose="020B0609020204030204" pitchFamily="49" charset="0"/>
              </a:rPr>
              <a:t>&gt;</a:t>
            </a:r>
          </a:p>
          <a:p>
            <a:pPr indent="0" marL="0">
              <a:lnSpc>
                <a:spcPct val="150000"/>
              </a:lnSpc>
              <a:spcBef>
                <a:spcPts val="0"/>
              </a:spcBef>
              <a:buNone/>
            </a:pPr>
            <a:endParaRPr b="0" dirty="0" sz="1100" i="0" lang="en-IN">
              <a:solidFill>
                <a:srgbClr val="0000CD"/>
              </a:solidFill>
              <a:effectLst/>
              <a:latin typeface="Consolas" panose="020B0609020204030204" pitchFamily="49" charset="0"/>
            </a:endParaRPr>
          </a:p>
          <a:p>
            <a:pPr indent="0" marL="0">
              <a:lnSpc>
                <a:spcPct val="150000"/>
              </a:lnSpc>
              <a:spcBef>
                <a:spcPts val="0"/>
              </a:spcBef>
              <a:buNone/>
            </a:pPr>
            <a:r>
              <a:rPr b="0" dirty="0" sz="1100" i="0" lang="en-IN">
                <a:solidFill>
                  <a:srgbClr val="0000CD"/>
                </a:solidFill>
                <a:effectLst/>
                <a:latin typeface="Consolas" panose="020B0609020204030204" pitchFamily="49" charset="0"/>
              </a:rPr>
              <a:t>  &lt;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="checkbox"</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="vehicle1"</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="vehicle1"</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="Bike"&gt;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="vehicle1"&gt;</a:t>
            </a:r>
            <a:r>
              <a:rPr b="0" dirty="0" sz="1100" i="0" lang="en-IN">
                <a:solidFill>
                  <a:srgbClr val="000000"/>
                </a:solidFill>
                <a:effectLst/>
                <a:latin typeface="Consolas" panose="020B0609020204030204" pitchFamily="49" charset="0"/>
              </a:rPr>
              <a:t> I have a bike</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="checkbox"</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="vehicle2"</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="vehicle2"</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="Car"&gt;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="vehicle2"&gt;</a:t>
            </a:r>
            <a:r>
              <a:rPr b="0" dirty="0" sz="1100" i="0" lang="en-IN">
                <a:solidFill>
                  <a:srgbClr val="000000"/>
                </a:solidFill>
                <a:effectLst/>
                <a:latin typeface="Consolas" panose="020B0609020204030204" pitchFamily="49" charset="0"/>
              </a:rPr>
              <a:t> I have a car</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="checkbox"</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="vehicle3"</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="vehicle3"</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="Boat"&gt;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="vehicle3"&gt;</a:t>
            </a:r>
            <a:r>
              <a:rPr b="0" dirty="0" sz="1100" i="0" lang="en-IN">
                <a:solidFill>
                  <a:srgbClr val="000000"/>
                </a:solidFill>
                <a:effectLst/>
                <a:latin typeface="Consolas" panose="020B0609020204030204" pitchFamily="49" charset="0"/>
              </a:rPr>
              <a:t> I have a boat</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a:t>
            </a:r>
            <a:endParaRPr dirty="0" sz="1100" lang="en-IN">
              <a:solidFill>
                <a:srgbClr val="0000CD"/>
              </a:solidFill>
              <a:latin typeface="Consolas" panose="020B0609020204030204" pitchFamily="49" charset="0"/>
            </a:endParaRPr>
          </a:p>
          <a:p>
            <a:pPr indent="0" marL="0">
              <a:lnSpc>
                <a:spcPct val="150000"/>
              </a:lnSpc>
              <a:spcBef>
                <a:spcPts val="0"/>
              </a:spcBef>
              <a:buNone/>
            </a:pPr>
            <a:endParaRPr b="0" dirty="0" sz="1100" i="0" lang="en-IN">
              <a:solidFill>
                <a:srgbClr val="0000CD"/>
              </a:solidFill>
              <a:effectLst/>
              <a:latin typeface="Consolas" panose="020B0609020204030204" pitchFamily="49" charset="0"/>
            </a:endParaRPr>
          </a:p>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endParaRPr dirty="0" sz="1100" lang="en-IN"/>
          </a:p>
        </p:txBody>
      </p:sp>
      <p:sp>
        <p:nvSpPr>
          <p:cNvPr id="1049569" name="TextBox 7"/>
          <p:cNvSpPr txBox="1"/>
          <p:nvPr/>
        </p:nvSpPr>
        <p:spPr>
          <a:xfrm>
            <a:off x="6720397" y="1793560"/>
            <a:ext cx="5122470" cy="3693319"/>
          </a:xfrm>
          <a:prstGeom prst="rect"/>
          <a:noFill/>
        </p:spPr>
        <p:txBody>
          <a:bodyPr wrap="square">
            <a:spAutoFit/>
          </a:bodyPr>
          <a:p>
            <a:pPr>
              <a:lnSpc>
                <a:spcPct val="200000"/>
              </a:lnSpc>
            </a:pPr>
            <a:r>
              <a:rPr b="1" dirty="0" sz="1300" lang="en-US">
                <a:solidFill>
                  <a:schemeClr val="accent3">
                    <a:lumMod val="75000"/>
                  </a:schemeClr>
                </a:solidFill>
                <a:latin typeface="Verdana" panose="020B0604030504040204" pitchFamily="34" charset="0"/>
                <a:ea typeface="Verdana" panose="020B0604030504040204" pitchFamily="34" charset="0"/>
              </a:rPr>
              <a:t>Input type Radio</a:t>
            </a:r>
          </a:p>
          <a:p>
            <a:pPr indent="-171450" marL="171450">
              <a:lnSpc>
                <a:spcPct val="200000"/>
              </a:lnSpc>
              <a:buFont typeface="Arial" panose="020B0604020202020204" pitchFamily="34" charset="0"/>
              <a:buChar char="•"/>
            </a:pPr>
            <a:r>
              <a:rPr dirty="0" sz="1300" lang="en-US">
                <a:latin typeface="Verdana" panose="020B0604030504040204" pitchFamily="34" charset="0"/>
                <a:ea typeface="Verdana" panose="020B0604030504040204" pitchFamily="34" charset="0"/>
              </a:rPr>
              <a:t>&lt;input type="radio"&gt; defines a radio button.</a:t>
            </a:r>
          </a:p>
          <a:p>
            <a:pPr indent="-171450" marL="171450">
              <a:lnSpc>
                <a:spcPct val="200000"/>
              </a:lnSpc>
              <a:buFont typeface="Arial" panose="020B0604020202020204" pitchFamily="34" charset="0"/>
              <a:buChar char="•"/>
            </a:pPr>
            <a:r>
              <a:rPr dirty="0" sz="1300" lang="en-US">
                <a:latin typeface="Verdana" panose="020B0604030504040204" pitchFamily="34" charset="0"/>
                <a:ea typeface="Verdana" panose="020B0604030504040204" pitchFamily="34" charset="0"/>
              </a:rPr>
              <a:t>Radio buttons let a user select ONLY ONE of a limited number of choices</a:t>
            </a:r>
          </a:p>
          <a:p>
            <a:pPr>
              <a:lnSpc>
                <a:spcPct val="200000"/>
              </a:lnSpc>
            </a:pPr>
            <a:endParaRPr dirty="0" sz="1300" lang="en-US">
              <a:latin typeface="Verdana" panose="020B0604030504040204" pitchFamily="34" charset="0"/>
              <a:ea typeface="Verdana" panose="020B0604030504040204" pitchFamily="34" charset="0"/>
            </a:endParaRPr>
          </a:p>
          <a:p>
            <a:pPr>
              <a:lnSpc>
                <a:spcPct val="200000"/>
              </a:lnSpc>
            </a:pPr>
            <a:r>
              <a:rPr b="1" dirty="0" sz="1300" lang="en-US">
                <a:solidFill>
                  <a:schemeClr val="accent3">
                    <a:lumMod val="75000"/>
                  </a:schemeClr>
                </a:solidFill>
                <a:latin typeface="Verdana" panose="020B0604030504040204" pitchFamily="34" charset="0"/>
                <a:ea typeface="Verdana" panose="020B0604030504040204" pitchFamily="34" charset="0"/>
              </a:rPr>
              <a:t>Input type Checkbox</a:t>
            </a:r>
          </a:p>
          <a:p>
            <a:pPr indent="-171450" marL="171450">
              <a:lnSpc>
                <a:spcPct val="200000"/>
              </a:lnSpc>
              <a:buFont typeface="Arial" panose="020B0604020202020204" pitchFamily="34" charset="0"/>
              <a:buChar char="•"/>
            </a:pPr>
            <a:r>
              <a:rPr dirty="0" sz="1300" lang="en-US">
                <a:latin typeface="Verdana" panose="020B0604030504040204" pitchFamily="34" charset="0"/>
                <a:ea typeface="Verdana" panose="020B0604030504040204" pitchFamily="34" charset="0"/>
              </a:rPr>
              <a:t>&lt;input type="checkbox"&gt; defines a checkbox.</a:t>
            </a:r>
          </a:p>
          <a:p>
            <a:pPr indent="-171450" marL="171450">
              <a:lnSpc>
                <a:spcPct val="200000"/>
              </a:lnSpc>
              <a:buFont typeface="Arial" panose="020B0604020202020204" pitchFamily="34" charset="0"/>
              <a:buChar char="•"/>
            </a:pPr>
            <a:r>
              <a:rPr dirty="0" sz="1300" lang="en-US">
                <a:latin typeface="Verdana" panose="020B0604030504040204" pitchFamily="34" charset="0"/>
                <a:ea typeface="Verdana" panose="020B0604030504040204" pitchFamily="34" charset="0"/>
              </a:rPr>
              <a:t>Checkboxes let a user select ZERO or MORE options of a limited number of choices.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569">
                                            <p:txEl>
                                              <p:pRg st="0" end="0"/>
                                            </p:txEl>
                                          </p:spTgt>
                                        </p:tgtEl>
                                        <p:attrNameLst>
                                          <p:attrName>style.visibility</p:attrName>
                                        </p:attrNameLst>
                                      </p:cBhvr>
                                      <p:to>
                                        <p:strVal val="visible"/>
                                      </p:to>
                                    </p:set>
                                    <p:anim calcmode="lin" valueType="num">
                                      <p:cBhvr additive="base">
                                        <p:cTn dur="500" fill="hold" id="7"/>
                                        <p:tgtEl>
                                          <p:spTgt spid="1049569">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56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569">
                                            <p:txEl>
                                              <p:pRg st="1" end="1"/>
                                            </p:txEl>
                                          </p:spTgt>
                                        </p:tgtEl>
                                        <p:attrNameLst>
                                          <p:attrName>style.visibility</p:attrName>
                                        </p:attrNameLst>
                                      </p:cBhvr>
                                      <p:to>
                                        <p:strVal val="visible"/>
                                      </p:to>
                                    </p:set>
                                    <p:anim calcmode="lin" valueType="num">
                                      <p:cBhvr additive="base">
                                        <p:cTn dur="500" fill="hold" id="13"/>
                                        <p:tgtEl>
                                          <p:spTgt spid="1049569">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56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569">
                                            <p:txEl>
                                              <p:pRg st="2" end="2"/>
                                            </p:txEl>
                                          </p:spTgt>
                                        </p:tgtEl>
                                        <p:attrNameLst>
                                          <p:attrName>style.visibility</p:attrName>
                                        </p:attrNameLst>
                                      </p:cBhvr>
                                      <p:to>
                                        <p:strVal val="visible"/>
                                      </p:to>
                                    </p:set>
                                    <p:anim calcmode="lin" valueType="num">
                                      <p:cBhvr additive="base">
                                        <p:cTn dur="500" fill="hold" id="19"/>
                                        <p:tgtEl>
                                          <p:spTgt spid="1049569">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56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569">
                                            <p:txEl>
                                              <p:pRg st="4" end="4"/>
                                            </p:txEl>
                                          </p:spTgt>
                                        </p:tgtEl>
                                        <p:attrNameLst>
                                          <p:attrName>style.visibility</p:attrName>
                                        </p:attrNameLst>
                                      </p:cBhvr>
                                      <p:to>
                                        <p:strVal val="visible"/>
                                      </p:to>
                                    </p:set>
                                    <p:anim calcmode="lin" valueType="num">
                                      <p:cBhvr additive="base">
                                        <p:cTn dur="500" fill="hold" id="25"/>
                                        <p:tgtEl>
                                          <p:spTgt spid="1049569">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56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569">
                                            <p:txEl>
                                              <p:pRg st="5" end="5"/>
                                            </p:txEl>
                                          </p:spTgt>
                                        </p:tgtEl>
                                        <p:attrNameLst>
                                          <p:attrName>style.visibility</p:attrName>
                                        </p:attrNameLst>
                                      </p:cBhvr>
                                      <p:to>
                                        <p:strVal val="visible"/>
                                      </p:to>
                                    </p:set>
                                    <p:anim calcmode="lin" valueType="num">
                                      <p:cBhvr additive="base">
                                        <p:cTn dur="500" fill="hold" id="31"/>
                                        <p:tgtEl>
                                          <p:spTgt spid="1049569">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56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569">
                                            <p:txEl>
                                              <p:pRg st="6" end="6"/>
                                            </p:txEl>
                                          </p:spTgt>
                                        </p:tgtEl>
                                        <p:attrNameLst>
                                          <p:attrName>style.visibility</p:attrName>
                                        </p:attrNameLst>
                                      </p:cBhvr>
                                      <p:to>
                                        <p:strVal val="visible"/>
                                      </p:to>
                                    </p:set>
                                    <p:anim calcmode="lin" valueType="num">
                                      <p:cBhvr additive="base">
                                        <p:cTn dur="500" fill="hold" id="37"/>
                                        <p:tgtEl>
                                          <p:spTgt spid="1049569">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56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6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48" name="Title 1"/>
          <p:cNvSpPr>
            <a:spLocks noGrp="1"/>
          </p:cNvSpPr>
          <p:nvPr>
            <p:ph type="title"/>
          </p:nvPr>
        </p:nvSpPr>
        <p:spPr>
          <a:xfrm>
            <a:off x="720000" y="619200"/>
            <a:ext cx="10728322" cy="890004"/>
          </a:xfrm>
        </p:spPr>
        <p:txBody>
          <a:bodyPr>
            <a:normAutofit/>
          </a:bodyPr>
          <a:p>
            <a:r>
              <a:rPr dirty="0" sz="4000" lang="en-US">
                <a:latin typeface="Bookman Old Style" panose="02050604050505020204" pitchFamily="18" charset="0"/>
              </a:rPr>
              <a:t>Textbooks</a:t>
            </a:r>
            <a:endParaRPr dirty="0" sz="4000" lang="en-IN">
              <a:latin typeface="Bookman Old Style" panose="02050604050505020204" pitchFamily="18" charset="0"/>
            </a:endParaRPr>
          </a:p>
        </p:txBody>
      </p:sp>
      <p:sp>
        <p:nvSpPr>
          <p:cNvPr id="1048649" name="Content Placeholder 2"/>
          <p:cNvSpPr>
            <a:spLocks noGrp="1"/>
          </p:cNvSpPr>
          <p:nvPr>
            <p:ph idx="1"/>
          </p:nvPr>
        </p:nvSpPr>
        <p:spPr>
          <a:xfrm>
            <a:off x="720000" y="1811045"/>
            <a:ext cx="10728325" cy="4776185"/>
          </a:xfrm>
        </p:spPr>
        <p:txBody>
          <a:bodyPr>
            <a:normAutofit fontScale="92500"/>
          </a:bodyPr>
          <a:p>
            <a:pPr indent="-457200" marL="457200">
              <a:lnSpc>
                <a:spcPct val="160000"/>
              </a:lnSpc>
              <a:buFont typeface="+mj-lt"/>
              <a:buAutoNum type="arabicPeriod"/>
            </a:pPr>
            <a:r>
              <a:rPr dirty="0" sz="1700" lang="en-US">
                <a:latin typeface="Bookman Old Style" panose="02050604050505020204" pitchFamily="18" charset="0"/>
              </a:rPr>
              <a:t>Ralph Moseley, M.T. </a:t>
            </a:r>
            <a:r>
              <a:rPr dirty="0" sz="1700" lang="en-US" err="1">
                <a:latin typeface="Bookman Old Style" panose="02050604050505020204" pitchFamily="18" charset="0"/>
              </a:rPr>
              <a:t>Savliya</a:t>
            </a:r>
            <a:r>
              <a:rPr dirty="0" sz="1700" lang="en-US">
                <a:latin typeface="Bookman Old Style" panose="02050604050505020204" pitchFamily="18" charset="0"/>
              </a:rPr>
              <a:t>, </a:t>
            </a:r>
            <a:r>
              <a:rPr b="1" dirty="0" sz="1700" lang="en-US">
                <a:latin typeface="Bookman Old Style" panose="02050604050505020204" pitchFamily="18" charset="0"/>
              </a:rPr>
              <a:t>“Developing Web Applications”</a:t>
            </a:r>
            <a:r>
              <a:rPr dirty="0" sz="1700" lang="en-US">
                <a:latin typeface="Bookman Old Style" panose="02050604050505020204" pitchFamily="18" charset="0"/>
              </a:rPr>
              <a:t>, Willy India, Second Edition, ISBN: 978-81-265-3867-6</a:t>
            </a:r>
          </a:p>
          <a:p>
            <a:pPr indent="-457200" marL="457200">
              <a:lnSpc>
                <a:spcPct val="160000"/>
              </a:lnSpc>
              <a:buFont typeface="+mj-lt"/>
              <a:buAutoNum type="arabicPeriod"/>
            </a:pPr>
            <a:r>
              <a:rPr dirty="0" sz="1700" lang="en-US">
                <a:latin typeface="Bookman Old Style" panose="02050604050505020204" pitchFamily="18" charset="0"/>
              </a:rPr>
              <a:t>“</a:t>
            </a:r>
            <a:r>
              <a:rPr b="1" dirty="0" sz="1700" lang="en-US">
                <a:latin typeface="Bookman Old Style" panose="02050604050505020204" pitchFamily="18" charset="0"/>
              </a:rPr>
              <a:t>Web Technology Black Book</a:t>
            </a:r>
            <a:r>
              <a:rPr dirty="0" sz="1700" lang="en-US">
                <a:latin typeface="Bookman Old Style" panose="02050604050505020204" pitchFamily="18" charset="0"/>
              </a:rPr>
              <a:t>”,</a:t>
            </a:r>
            <a:r>
              <a:rPr b="1" dirty="0" sz="1700" lang="en-US">
                <a:latin typeface="Bookman Old Style" panose="02050604050505020204" pitchFamily="18" charset="0"/>
              </a:rPr>
              <a:t> </a:t>
            </a:r>
            <a:r>
              <a:rPr dirty="0" sz="1700" lang="en-US" err="1">
                <a:latin typeface="Bookman Old Style" panose="02050604050505020204" pitchFamily="18" charset="0"/>
              </a:rPr>
              <a:t>Dremtech</a:t>
            </a:r>
            <a:r>
              <a:rPr dirty="0" sz="1700" lang="en-US">
                <a:latin typeface="Bookman Old Style" panose="02050604050505020204" pitchFamily="18" charset="0"/>
              </a:rPr>
              <a:t> Press, First Edition, 978-7722-997</a:t>
            </a:r>
          </a:p>
          <a:p>
            <a:pPr indent="-457200" marL="457200">
              <a:lnSpc>
                <a:spcPct val="160000"/>
              </a:lnSpc>
              <a:buFont typeface="+mj-lt"/>
              <a:buAutoNum type="arabicPeriod"/>
            </a:pPr>
            <a:r>
              <a:rPr dirty="0" sz="1700" lang="en-US">
                <a:latin typeface="Bookman Old Style" panose="02050604050505020204" pitchFamily="18" charset="0"/>
              </a:rPr>
              <a:t>Robin Nixon, "</a:t>
            </a:r>
            <a:r>
              <a:rPr b="1" dirty="0" sz="1700" lang="en-US">
                <a:latin typeface="Bookman Old Style" panose="02050604050505020204" pitchFamily="18" charset="0"/>
              </a:rPr>
              <a:t>Learning PHP, MySQL, JavaScript, CSS &amp; HTML5</a:t>
            </a:r>
            <a:r>
              <a:rPr dirty="0" sz="1700" lang="en-US">
                <a:latin typeface="Bookman Old Style" panose="02050604050505020204" pitchFamily="18" charset="0"/>
              </a:rPr>
              <a:t>" Third Edition, O'REILLY, 2014. (http://www.ebooksbucket.com/uploads/itprogramming/javascript/Learning_PHP_MySQL_Javascript_CSS_HTML5__Robin_Nixon_3e.pdf) </a:t>
            </a:r>
          </a:p>
          <a:p>
            <a:pPr indent="-457200" marL="457200">
              <a:lnSpc>
                <a:spcPct val="160000"/>
              </a:lnSpc>
              <a:buFont typeface="+mj-lt"/>
              <a:buAutoNum type="arabicPeriod"/>
            </a:pPr>
            <a:r>
              <a:rPr dirty="0" sz="1700" lang="en-US">
                <a:latin typeface="Bookman Old Style" panose="02050604050505020204" pitchFamily="18" charset="0"/>
              </a:rPr>
              <a:t>Dana Moore, Raymond Budd, Edward Benson, </a:t>
            </a:r>
            <a:r>
              <a:rPr b="1" dirty="0" sz="1700" lang="en-US">
                <a:latin typeface="Bookman Old Style" panose="02050604050505020204" pitchFamily="18" charset="0"/>
              </a:rPr>
              <a:t>Professional Rich Internet Applications: AJAX and Beyond</a:t>
            </a:r>
            <a:r>
              <a:rPr dirty="0" sz="1700" lang="en-US">
                <a:latin typeface="Bookman Old Style" panose="02050604050505020204" pitchFamily="18" charset="0"/>
              </a:rPr>
              <a:t>, Wiley publications. https://ebooks-it.org/0470082801-ebook.htm</a:t>
            </a:r>
          </a:p>
          <a:p>
            <a:pPr indent="-457200" marL="457200">
              <a:lnSpc>
                <a:spcPct val="160000"/>
              </a:lnSpc>
              <a:buFont typeface="+mj-lt"/>
              <a:buAutoNum type="arabicPeriod"/>
            </a:pPr>
            <a:r>
              <a:rPr dirty="0" sz="1700" lang="en-US">
                <a:latin typeface="Bookman Old Style" panose="02050604050505020204" pitchFamily="18" charset="0"/>
              </a:rPr>
              <a:t>Alex Banks and Eve Porcello, </a:t>
            </a:r>
            <a:r>
              <a:rPr b="1" dirty="0" sz="1700" lang="en-US">
                <a:latin typeface="Bookman Old Style" panose="02050604050505020204" pitchFamily="18" charset="0"/>
              </a:rPr>
              <a:t>Learning React Functional Web Development with React and Redux</a:t>
            </a:r>
            <a:r>
              <a:rPr dirty="0" sz="1700" lang="en-US">
                <a:latin typeface="Bookman Old Style" panose="02050604050505020204" pitchFamily="18" charset="0"/>
              </a:rPr>
              <a:t>, OREILLY, First Edition</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49">
                                            <p:txEl>
                                              <p:pRg st="0" end="0"/>
                                            </p:txEl>
                                          </p:spTgt>
                                        </p:tgtEl>
                                        <p:attrNameLst>
                                          <p:attrName>style.visibility</p:attrName>
                                        </p:attrNameLst>
                                      </p:cBhvr>
                                      <p:to>
                                        <p:strVal val="visible"/>
                                      </p:to>
                                    </p:set>
                                    <p:anim calcmode="lin" valueType="num">
                                      <p:cBhvr additive="base">
                                        <p:cTn dur="500" fill="hold" id="7"/>
                                        <p:tgtEl>
                                          <p:spTgt spid="1048649">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64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49">
                                            <p:txEl>
                                              <p:pRg st="1" end="1"/>
                                            </p:txEl>
                                          </p:spTgt>
                                        </p:tgtEl>
                                        <p:attrNameLst>
                                          <p:attrName>style.visibility</p:attrName>
                                        </p:attrNameLst>
                                      </p:cBhvr>
                                      <p:to>
                                        <p:strVal val="visible"/>
                                      </p:to>
                                    </p:set>
                                    <p:anim calcmode="lin" valueType="num">
                                      <p:cBhvr additive="base">
                                        <p:cTn dur="500" fill="hold" id="13"/>
                                        <p:tgtEl>
                                          <p:spTgt spid="1048649">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64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649">
                                            <p:txEl>
                                              <p:pRg st="2" end="2"/>
                                            </p:txEl>
                                          </p:spTgt>
                                        </p:tgtEl>
                                        <p:attrNameLst>
                                          <p:attrName>style.visibility</p:attrName>
                                        </p:attrNameLst>
                                      </p:cBhvr>
                                      <p:to>
                                        <p:strVal val="visible"/>
                                      </p:to>
                                    </p:set>
                                    <p:anim calcmode="lin" valueType="num">
                                      <p:cBhvr additive="base">
                                        <p:cTn dur="500" fill="hold" id="19"/>
                                        <p:tgtEl>
                                          <p:spTgt spid="1048649">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64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649">
                                            <p:txEl>
                                              <p:pRg st="3" end="3"/>
                                            </p:txEl>
                                          </p:spTgt>
                                        </p:tgtEl>
                                        <p:attrNameLst>
                                          <p:attrName>style.visibility</p:attrName>
                                        </p:attrNameLst>
                                      </p:cBhvr>
                                      <p:to>
                                        <p:strVal val="visible"/>
                                      </p:to>
                                    </p:set>
                                    <p:anim calcmode="lin" valueType="num">
                                      <p:cBhvr additive="base">
                                        <p:cTn dur="500" fill="hold" id="25"/>
                                        <p:tgtEl>
                                          <p:spTgt spid="1048649">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64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649">
                                            <p:txEl>
                                              <p:pRg st="4" end="4"/>
                                            </p:txEl>
                                          </p:spTgt>
                                        </p:tgtEl>
                                        <p:attrNameLst>
                                          <p:attrName>style.visibility</p:attrName>
                                        </p:attrNameLst>
                                      </p:cBhvr>
                                      <p:to>
                                        <p:strVal val="visible"/>
                                      </p:to>
                                    </p:set>
                                    <p:anim calcmode="lin" valueType="num">
                                      <p:cBhvr additive="base">
                                        <p:cTn dur="500" fill="hold" id="31"/>
                                        <p:tgtEl>
                                          <p:spTgt spid="1048649">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64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9"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519" name=""/>
        <p:cNvGrpSpPr/>
        <p:nvPr/>
      </p:nvGrpSpPr>
      <p:grpSpPr>
        <a:xfrm>
          <a:off x="0" y="0"/>
          <a:ext cx="0" cy="0"/>
          <a:chOff x="0" y="0"/>
          <a:chExt cx="0" cy="0"/>
        </a:xfrm>
      </p:grpSpPr>
      <p:sp>
        <p:nvSpPr>
          <p:cNvPr id="1049570" name="Title 1"/>
          <p:cNvSpPr>
            <a:spLocks noGrp="1"/>
          </p:cNvSpPr>
          <p:nvPr>
            <p:ph type="title"/>
          </p:nvPr>
        </p:nvSpPr>
        <p:spPr>
          <a:xfrm>
            <a:off x="1196266" y="0"/>
            <a:ext cx="4734017" cy="649030"/>
          </a:xfrm>
        </p:spPr>
        <p:txBody>
          <a:bodyPr>
            <a:normAutofit fontScale="90000"/>
          </a:bodyPr>
          <a:p>
            <a:r>
              <a:rPr b="1" cap="none" dirty="0" sz="3200" lang="en-US">
                <a:solidFill>
                  <a:srgbClr val="FF0000"/>
                </a:solidFill>
              </a:rPr>
              <a:t>HTML Form Input Types</a:t>
            </a:r>
            <a:endParaRPr b="1" cap="none" dirty="0" sz="3200" lang="en-IN">
              <a:solidFill>
                <a:srgbClr val="FF0000"/>
              </a:solidFill>
            </a:endParaRPr>
          </a:p>
        </p:txBody>
      </p:sp>
      <p:sp>
        <p:nvSpPr>
          <p:cNvPr id="1049571" name="Content Placeholder 2"/>
          <p:cNvSpPr>
            <a:spLocks noGrp="1"/>
          </p:cNvSpPr>
          <p:nvPr>
            <p:ph idx="1"/>
          </p:nvPr>
        </p:nvSpPr>
        <p:spPr>
          <a:xfrm>
            <a:off x="286989" y="668741"/>
            <a:ext cx="6193710" cy="6060534"/>
          </a:xfrm>
          <a:solidFill>
            <a:schemeClr val="accent1">
              <a:lumMod val="40000"/>
              <a:lumOff val="60000"/>
            </a:schemeClr>
          </a:solidFill>
        </p:spPr>
        <p:txBody>
          <a:bodyPr>
            <a:noAutofit/>
          </a:bodyPr>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!DOCTYPE</a:t>
            </a:r>
            <a:r>
              <a:rPr b="0" dirty="0" sz="1100" i="0" lang="en-IN">
                <a:solidFill>
                  <a:srgbClr val="FF0000"/>
                </a:solidFill>
                <a:effectLst/>
                <a:latin typeface="Consolas" panose="020B0609020204030204" pitchFamily="49" charset="0"/>
              </a:rPr>
              <a:t> 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="radio"</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="html"</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fav_language</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="HTML"&gt;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="html"&gt;</a:t>
            </a:r>
            <a:r>
              <a:rPr b="0" dirty="0" sz="1100" i="0" lang="en-IN">
                <a:solidFill>
                  <a:srgbClr val="000000"/>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="radio"</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css</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fav_language</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="CSS"&gt;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css</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CSS</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="radio"</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javascript</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fav_language</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="JavaScript"&gt;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javascript</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JavaScript</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 &lt;</a:t>
            </a:r>
            <a:r>
              <a:rPr dirty="0" sz="1100" lang="en-IN">
                <a:solidFill>
                  <a:srgbClr val="A52A2A"/>
                </a:solidFill>
                <a:latin typeface="Consolas" panose="020B0609020204030204" pitchFamily="49" charset="0"/>
              </a:rPr>
              <a:t>h</a:t>
            </a:r>
            <a:r>
              <a:rPr b="0" dirty="0" sz="1100" i="0" lang="en-IN">
                <a:solidFill>
                  <a:srgbClr val="A52A2A"/>
                </a:solidFill>
                <a:effectLst/>
                <a:latin typeface="Consolas" panose="020B0609020204030204" pitchFamily="49" charset="0"/>
              </a:rPr>
              <a:t>r</a:t>
            </a:r>
            <a:r>
              <a:rPr b="0" dirty="0" sz="1100" i="0" lang="en-IN">
                <a:solidFill>
                  <a:srgbClr val="0000CD"/>
                </a:solidFill>
                <a:effectLst/>
                <a:latin typeface="Consolas" panose="020B0609020204030204" pitchFamily="49" charset="0"/>
              </a:rPr>
              <a:t>&gt;</a:t>
            </a:r>
          </a:p>
          <a:p>
            <a:pPr indent="0" marL="0">
              <a:lnSpc>
                <a:spcPct val="150000"/>
              </a:lnSpc>
              <a:spcBef>
                <a:spcPts val="0"/>
              </a:spcBef>
              <a:buNone/>
            </a:pPr>
            <a:endParaRPr b="0" dirty="0" sz="1100" i="0" lang="en-IN">
              <a:solidFill>
                <a:srgbClr val="0000CD"/>
              </a:solidFill>
              <a:effectLst/>
              <a:latin typeface="Consolas" panose="020B0609020204030204" pitchFamily="49" charset="0"/>
            </a:endParaRPr>
          </a:p>
          <a:p>
            <a:pPr indent="0" marL="0">
              <a:lnSpc>
                <a:spcPct val="150000"/>
              </a:lnSpc>
              <a:spcBef>
                <a:spcPts val="0"/>
              </a:spcBef>
              <a:buNone/>
            </a:pPr>
            <a:r>
              <a:rPr b="0" dirty="0" sz="1100" i="0" lang="en-IN">
                <a:solidFill>
                  <a:srgbClr val="0000CD"/>
                </a:solidFill>
                <a:effectLst/>
                <a:latin typeface="Consolas" panose="020B0609020204030204" pitchFamily="49" charset="0"/>
              </a:rPr>
              <a:t>  &lt;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="checkbox"</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="vehicle1"</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="vehicle1"</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="Bike"&gt;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="vehicle1"&gt;</a:t>
            </a:r>
            <a:r>
              <a:rPr b="0" dirty="0" sz="1100" i="0" lang="en-IN">
                <a:solidFill>
                  <a:srgbClr val="000000"/>
                </a:solidFill>
                <a:effectLst/>
                <a:latin typeface="Consolas" panose="020B0609020204030204" pitchFamily="49" charset="0"/>
              </a:rPr>
              <a:t> I have a bike</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="checkbox"</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="vehicle2"</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="vehicle2"</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="Car"&gt;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="vehicle2"&gt;</a:t>
            </a:r>
            <a:r>
              <a:rPr b="0" dirty="0" sz="1100" i="0" lang="en-IN">
                <a:solidFill>
                  <a:srgbClr val="000000"/>
                </a:solidFill>
                <a:effectLst/>
                <a:latin typeface="Consolas" panose="020B0609020204030204" pitchFamily="49" charset="0"/>
              </a:rPr>
              <a:t> I have a car</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="checkbox"</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="vehicle3"</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="vehicle3"</a:t>
            </a:r>
            <a:r>
              <a:rPr b="0" dirty="0" sz="1100" i="0" lang="en-IN">
                <a:solidFill>
                  <a:srgbClr val="FF0000"/>
                </a:solidFill>
                <a:effectLst/>
                <a:latin typeface="Consolas" panose="020B0609020204030204" pitchFamily="49" charset="0"/>
              </a:rPr>
              <a:t> value</a:t>
            </a:r>
            <a:r>
              <a:rPr b="0" dirty="0" sz="1100" i="0" lang="en-IN">
                <a:solidFill>
                  <a:srgbClr val="0000CD"/>
                </a:solidFill>
                <a:effectLst/>
                <a:latin typeface="Consolas" panose="020B0609020204030204" pitchFamily="49" charset="0"/>
              </a:rPr>
              <a:t>="Boat"&gt;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="vehicle3"&gt;</a:t>
            </a:r>
            <a:r>
              <a:rPr b="0" dirty="0" sz="1100" i="0" lang="en-IN">
                <a:solidFill>
                  <a:srgbClr val="000000"/>
                </a:solidFill>
                <a:effectLst/>
                <a:latin typeface="Consolas" panose="020B0609020204030204" pitchFamily="49" charset="0"/>
              </a:rPr>
              <a:t> I have a boat</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a:t>
            </a:r>
            <a:endParaRPr dirty="0" sz="1100" lang="en-IN">
              <a:solidFill>
                <a:srgbClr val="0000CD"/>
              </a:solidFill>
              <a:latin typeface="Consolas" panose="020B0609020204030204" pitchFamily="49" charset="0"/>
            </a:endParaRPr>
          </a:p>
          <a:p>
            <a:pPr indent="0" marL="0">
              <a:lnSpc>
                <a:spcPct val="150000"/>
              </a:lnSpc>
              <a:spcBef>
                <a:spcPts val="0"/>
              </a:spcBef>
              <a:buNone/>
            </a:pPr>
            <a:endParaRPr b="0" dirty="0" sz="1100" i="0" lang="en-IN">
              <a:solidFill>
                <a:srgbClr val="0000CD"/>
              </a:solidFill>
              <a:effectLst/>
              <a:latin typeface="Consolas" panose="020B0609020204030204" pitchFamily="49" charset="0"/>
            </a:endParaRPr>
          </a:p>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endParaRPr dirty="0" sz="1100" lang="en-IN"/>
          </a:p>
        </p:txBody>
      </p:sp>
      <p:pic>
        <p:nvPicPr>
          <p:cNvPr id="2097188" name="Picture 4"/>
          <p:cNvPicPr>
            <a:picLocks noChangeAspect="1"/>
          </p:cNvPicPr>
          <p:nvPr/>
        </p:nvPicPr>
        <p:blipFill rotWithShape="1">
          <a:blip xmlns:r="http://schemas.openxmlformats.org/officeDocument/2006/relationships" r:embed="rId1"/>
          <a:srcRect l="50000" t="24982" r="19539" b="40584"/>
          <a:stretch>
            <a:fillRect/>
          </a:stretch>
        </p:blipFill>
        <p:spPr>
          <a:xfrm>
            <a:off x="6751581" y="1580225"/>
            <a:ext cx="5027063" cy="3196491"/>
          </a:xfrm>
          <a:prstGeom prst="rec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520" name=""/>
        <p:cNvGrpSpPr/>
        <p:nvPr/>
      </p:nvGrpSpPr>
      <p:grpSpPr>
        <a:xfrm>
          <a:off x="0" y="0"/>
          <a:ext cx="0" cy="0"/>
          <a:chOff x="0" y="0"/>
          <a:chExt cx="0" cy="0"/>
        </a:xfrm>
      </p:grpSpPr>
      <p:sp>
        <p:nvSpPr>
          <p:cNvPr id="1049572" name="Title 1"/>
          <p:cNvSpPr>
            <a:spLocks noGrp="1"/>
          </p:cNvSpPr>
          <p:nvPr>
            <p:ph type="title"/>
          </p:nvPr>
        </p:nvSpPr>
        <p:spPr>
          <a:xfrm>
            <a:off x="1196266" y="0"/>
            <a:ext cx="4734017" cy="649030"/>
          </a:xfrm>
        </p:spPr>
        <p:txBody>
          <a:bodyPr>
            <a:normAutofit fontScale="90000"/>
          </a:bodyPr>
          <a:p>
            <a:r>
              <a:rPr cap="none" dirty="0" sz="3200" lang="en-US">
                <a:solidFill>
                  <a:srgbClr val="FF0000"/>
                </a:solidFill>
              </a:rPr>
              <a:t>HTML Form Input Types</a:t>
            </a:r>
            <a:endParaRPr cap="none" dirty="0" sz="3200" lang="en-IN">
              <a:solidFill>
                <a:srgbClr val="FF0000"/>
              </a:solidFill>
            </a:endParaRPr>
          </a:p>
        </p:txBody>
      </p:sp>
      <p:sp>
        <p:nvSpPr>
          <p:cNvPr id="1049573" name="Content Placeholder 2"/>
          <p:cNvSpPr>
            <a:spLocks noGrp="1"/>
          </p:cNvSpPr>
          <p:nvPr>
            <p:ph idx="1"/>
          </p:nvPr>
        </p:nvSpPr>
        <p:spPr>
          <a:xfrm>
            <a:off x="286989" y="690604"/>
            <a:ext cx="6193710" cy="6145206"/>
          </a:xfrm>
          <a:solidFill>
            <a:schemeClr val="accent1">
              <a:lumMod val="40000"/>
              <a:lumOff val="60000"/>
            </a:schemeClr>
          </a:solidFill>
        </p:spPr>
        <p:txBody>
          <a:bodyPr>
            <a:noAutofit/>
          </a:bodyPr>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!DOCTYPE</a:t>
            </a:r>
            <a:r>
              <a:rPr b="0" dirty="0" sz="1100" i="0" lang="en-IN">
                <a:solidFill>
                  <a:srgbClr val="FF0000"/>
                </a:solidFill>
                <a:effectLst/>
                <a:latin typeface="Consolas" panose="020B0609020204030204" pitchFamily="49" charset="0"/>
              </a:rPr>
              <a:t> 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input</a:t>
            </a:r>
            <a:r>
              <a:rPr b="0" dirty="0" sz="1100" i="0" lang="en-US">
                <a:solidFill>
                  <a:srgbClr val="FF0000"/>
                </a:solidFill>
                <a:effectLst/>
                <a:latin typeface="Consolas" panose="020B0609020204030204" pitchFamily="49" charset="0"/>
              </a:rPr>
              <a:t> type</a:t>
            </a:r>
            <a:r>
              <a:rPr b="0" dirty="0" sz="1100" i="0" lang="en-US">
                <a:solidFill>
                  <a:srgbClr val="0000CD"/>
                </a:solidFill>
                <a:effectLst/>
                <a:latin typeface="Consolas" panose="020B0609020204030204" pitchFamily="49" charset="0"/>
              </a:rPr>
              <a:t>="button"</a:t>
            </a:r>
            <a:r>
              <a:rPr b="0" dirty="0" sz="1100" i="0" lang="en-US">
                <a:solidFill>
                  <a:srgbClr val="FF0000"/>
                </a:solidFill>
                <a:effectLst/>
                <a:latin typeface="Consolas" panose="020B0609020204030204" pitchFamily="49" charset="0"/>
              </a:rPr>
              <a:t> onclick</a:t>
            </a:r>
            <a:r>
              <a:rPr b="0" dirty="0" sz="1100" i="0" lang="en-US">
                <a:solidFill>
                  <a:srgbClr val="0000CD"/>
                </a:solidFill>
                <a:effectLst/>
                <a:latin typeface="Consolas" panose="020B0609020204030204" pitchFamily="49" charset="0"/>
              </a:rPr>
              <a:t>="alert('Hello World!')"</a:t>
            </a:r>
            <a:r>
              <a:rPr b="0" dirty="0" sz="1100" i="0" lang="en-US">
                <a:solidFill>
                  <a:srgbClr val="FF0000"/>
                </a:solidFill>
                <a:effectLst/>
                <a:latin typeface="Consolas" panose="020B0609020204030204" pitchFamily="49" charset="0"/>
              </a:rPr>
              <a:t> value</a:t>
            </a:r>
            <a:r>
              <a:rPr b="0" dirty="0" sz="1100" i="0" lang="en-US">
                <a:solidFill>
                  <a:srgbClr val="0000CD"/>
                </a:solidFill>
                <a:effectLst/>
                <a:latin typeface="Consolas" panose="020B0609020204030204" pitchFamily="49" charset="0"/>
              </a:rPr>
              <a:t>="Click Me!"&gt; </a:t>
            </a:r>
            <a:r>
              <a:rPr b="0" dirty="0" sz="1100" i="0" lang="en-IN">
                <a:solidFill>
                  <a:srgbClr val="0000CD"/>
                </a:solidFill>
                <a:effectLst/>
                <a:latin typeface="Consolas" panose="020B0609020204030204" pitchFamily="49" charset="0"/>
              </a:rPr>
              <a:t>&lt;</a:t>
            </a:r>
            <a:r>
              <a:rPr dirty="0" sz="1100" lang="en-IN">
                <a:solidFill>
                  <a:srgbClr val="A52A2A"/>
                </a:solidFill>
                <a:latin typeface="Consolas" panose="020B0609020204030204" pitchFamily="49" charset="0"/>
              </a:rPr>
              <a:t>h</a:t>
            </a:r>
            <a:r>
              <a:rPr b="0" dirty="0" sz="1100" i="0" lang="en-IN">
                <a:solidFill>
                  <a:srgbClr val="A52A2A"/>
                </a:solidFill>
                <a:effectLst/>
                <a:latin typeface="Consolas" panose="020B0609020204030204" pitchFamily="49" charset="0"/>
              </a:rPr>
              <a:t>r</a:t>
            </a:r>
            <a:r>
              <a:rPr b="0" dirty="0" sz="1100" i="0" lang="en-IN">
                <a:solidFill>
                  <a:srgbClr val="0000CD"/>
                </a:solidFill>
                <a:effectLst/>
                <a:latin typeface="Consolas" panose="020B0609020204030204" pitchFamily="49" charset="0"/>
              </a:rPr>
              <a:t>&gt;</a:t>
            </a:r>
            <a:endParaRPr b="0" dirty="0" sz="1100" i="0" lang="en-US">
              <a:solidFill>
                <a:srgbClr val="0000CD"/>
              </a:solidFill>
              <a:effectLst/>
              <a:latin typeface="Consolas" panose="020B0609020204030204" pitchFamily="49" charset="0"/>
            </a:endParaRPr>
          </a:p>
          <a:p>
            <a:pPr indent="0" marL="0">
              <a:lnSpc>
                <a:spcPct val="150000"/>
              </a:lnSpc>
              <a:spcBef>
                <a:spcPts val="0"/>
              </a:spcBef>
              <a:buNone/>
            </a:pPr>
            <a:endParaRPr b="0" dirty="0" sz="1100" i="0" lang="en-US">
              <a:solidFill>
                <a:srgbClr val="0000CD"/>
              </a:solidFill>
              <a:effectLst/>
              <a:latin typeface="Consolas" panose="020B0609020204030204" pitchFamily="49" charset="0"/>
            </a:endParaRPr>
          </a:p>
          <a:p>
            <a:pPr indent="0" marL="0">
              <a:lnSpc>
                <a:spcPct val="150000"/>
              </a:lnSpc>
              <a:spcBef>
                <a:spcPts val="0"/>
              </a:spcBef>
              <a:buNone/>
            </a:pPr>
            <a:r>
              <a:rPr dirty="0" sz="1100" lang="en-US">
                <a:solidFill>
                  <a:srgbClr val="0000CD"/>
                </a:solidFill>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label</a:t>
            </a:r>
            <a:r>
              <a:rPr b="0" dirty="0" sz="1100" i="0" lang="en-US">
                <a:solidFill>
                  <a:srgbClr val="FF0000"/>
                </a:solidFill>
                <a:effectLst/>
                <a:latin typeface="Consolas" panose="020B0609020204030204" pitchFamily="49" charset="0"/>
              </a:rPr>
              <a:t> for</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favcolor</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Select your favorite color:</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/label</a:t>
            </a:r>
            <a:r>
              <a:rPr b="0" dirty="0" sz="1100" i="0" lang="en-US">
                <a:solidFill>
                  <a:srgbClr val="0000CD"/>
                </a:solidFill>
                <a:effectLst/>
                <a:latin typeface="Consolas" panose="020B0609020204030204" pitchFamily="49" charset="0"/>
              </a:rPr>
              <a:t>&gt; </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input</a:t>
            </a:r>
            <a:r>
              <a:rPr b="0" dirty="0" sz="1100" i="0" lang="en-US">
                <a:solidFill>
                  <a:srgbClr val="FF0000"/>
                </a:solidFill>
                <a:effectLst/>
                <a:latin typeface="Consolas" panose="020B0609020204030204" pitchFamily="49" charset="0"/>
              </a:rPr>
              <a:t> type</a:t>
            </a:r>
            <a:r>
              <a:rPr b="0" dirty="0" sz="1100" i="0" lang="en-US">
                <a:solidFill>
                  <a:srgbClr val="0000CD"/>
                </a:solidFill>
                <a:effectLst/>
                <a:latin typeface="Consolas" panose="020B0609020204030204" pitchFamily="49" charset="0"/>
              </a:rPr>
              <a:t>="color"</a:t>
            </a:r>
            <a:r>
              <a:rPr b="0" dirty="0" sz="1100" i="0" lang="en-US">
                <a:solidFill>
                  <a:srgbClr val="FF0000"/>
                </a:solidFill>
                <a:effectLst/>
                <a:latin typeface="Consolas" panose="020B0609020204030204" pitchFamily="49" charset="0"/>
              </a:rPr>
              <a:t> id</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favcolor</a:t>
            </a:r>
            <a:r>
              <a:rPr b="0" dirty="0" sz="1100" i="0" lang="en-US">
                <a:solidFill>
                  <a:srgbClr val="0000CD"/>
                </a:solidFill>
                <a:effectLst/>
                <a:latin typeface="Consolas" panose="020B0609020204030204" pitchFamily="49" charset="0"/>
              </a:rPr>
              <a:t>"</a:t>
            </a:r>
            <a:r>
              <a:rPr b="0" dirty="0" sz="1100" i="0" lang="en-US">
                <a:solidFill>
                  <a:srgbClr val="FF0000"/>
                </a:solidFill>
                <a:effectLst/>
                <a:latin typeface="Consolas" panose="020B0609020204030204" pitchFamily="49" charset="0"/>
              </a:rPr>
              <a:t> name</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favcolor</a:t>
            </a:r>
            <a:r>
              <a:rPr b="0" dirty="0" sz="1100" i="0" lang="en-US">
                <a:solidFill>
                  <a:srgbClr val="0000CD"/>
                </a:solidFill>
                <a:effectLst/>
                <a:latin typeface="Consolas" panose="020B0609020204030204" pitchFamily="49" charset="0"/>
              </a:rPr>
              <a:t>"&gt; </a:t>
            </a:r>
            <a:r>
              <a:rPr b="0" dirty="0" sz="1100" i="0" lang="en-IN">
                <a:solidFill>
                  <a:srgbClr val="0000CD"/>
                </a:solidFill>
                <a:effectLst/>
                <a:latin typeface="Consolas" panose="020B0609020204030204" pitchFamily="49" charset="0"/>
              </a:rPr>
              <a:t>&lt;</a:t>
            </a:r>
            <a:r>
              <a:rPr dirty="0" sz="1100" lang="en-IN">
                <a:solidFill>
                  <a:srgbClr val="A52A2A"/>
                </a:solidFill>
                <a:latin typeface="Consolas" panose="020B0609020204030204" pitchFamily="49" charset="0"/>
              </a:rPr>
              <a:t>h</a:t>
            </a:r>
            <a:r>
              <a:rPr b="0" dirty="0" sz="1100" i="0" lang="en-IN">
                <a:solidFill>
                  <a:srgbClr val="A52A2A"/>
                </a:solidFill>
                <a:effectLst/>
                <a:latin typeface="Consolas" panose="020B0609020204030204" pitchFamily="49" charset="0"/>
              </a:rPr>
              <a:t>r</a:t>
            </a:r>
            <a:r>
              <a:rPr b="0" dirty="0" sz="1100" i="0" lang="en-IN">
                <a:solidFill>
                  <a:srgbClr val="0000CD"/>
                </a:solidFill>
                <a:effectLst/>
                <a:latin typeface="Consolas" panose="020B0609020204030204" pitchFamily="49" charset="0"/>
              </a:rPr>
              <a:t>&gt;</a:t>
            </a:r>
            <a:endParaRPr b="0" dirty="0" sz="1100" i="0" lang="en-US">
              <a:solidFill>
                <a:srgbClr val="0000CD"/>
              </a:solidFill>
              <a:effectLst/>
              <a:latin typeface="Consolas" panose="020B0609020204030204" pitchFamily="49" charset="0"/>
            </a:endParaRPr>
          </a:p>
          <a:p>
            <a:pPr indent="0" marL="0">
              <a:lnSpc>
                <a:spcPct val="150000"/>
              </a:lnSpc>
              <a:spcBef>
                <a:spcPts val="0"/>
              </a:spcBef>
              <a:buNone/>
            </a:pPr>
            <a:endParaRPr dirty="0" sz="1100" lang="en-US">
              <a:solidFill>
                <a:srgbClr val="0000CD"/>
              </a:solidFill>
              <a:latin typeface="Consolas" panose="020B0609020204030204" pitchFamily="49" charset="0"/>
            </a:endParaRPr>
          </a:p>
          <a:p>
            <a:pPr indent="0" marL="0">
              <a:lnSpc>
                <a:spcPct val="150000"/>
              </a:lnSpc>
              <a:spcBef>
                <a:spcPts val="0"/>
              </a:spcBef>
              <a:buNone/>
            </a:pPr>
            <a:r>
              <a:rPr b="0" dirty="0" sz="1100" i="0" lang="en-IN">
                <a:solidFill>
                  <a:srgbClr val="0000CD"/>
                </a:solidFill>
                <a:effectLst/>
                <a:latin typeface="Consolas" panose="020B0609020204030204" pitchFamily="49" charset="0"/>
              </a:rPr>
              <a:t>  &lt;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datemax</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Enter a date before 1980-01-01:</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="date"</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datemax</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datemax</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max</a:t>
            </a:r>
            <a:r>
              <a:rPr b="0" dirty="0" sz="1100" i="0" lang="en-IN">
                <a:solidFill>
                  <a:srgbClr val="0000CD"/>
                </a:solidFill>
                <a:effectLst/>
                <a:latin typeface="Consolas" panose="020B0609020204030204" pitchFamily="49" charset="0"/>
              </a:rPr>
              <a:t>="1979-12-31"&gt;&lt;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datemin</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Enter a date after 2000-01-01:</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="date"</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datemin</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datemin</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min</a:t>
            </a:r>
            <a:r>
              <a:rPr b="0" dirty="0" sz="1100" i="0" lang="en-IN">
                <a:solidFill>
                  <a:srgbClr val="0000CD"/>
                </a:solidFill>
                <a:effectLst/>
                <a:latin typeface="Consolas" panose="020B0609020204030204" pitchFamily="49" charset="0"/>
              </a:rPr>
              <a:t>="2000-01-02"&gt; &lt;</a:t>
            </a:r>
            <a:r>
              <a:rPr dirty="0" sz="1100" lang="en-IN">
                <a:solidFill>
                  <a:srgbClr val="A52A2A"/>
                </a:solidFill>
                <a:latin typeface="Consolas" panose="020B0609020204030204" pitchFamily="49" charset="0"/>
              </a:rPr>
              <a:t>h</a:t>
            </a:r>
            <a:r>
              <a:rPr b="0" dirty="0" sz="1100" i="0" lang="en-IN">
                <a:solidFill>
                  <a:srgbClr val="A52A2A"/>
                </a:solidFill>
                <a:effectLst/>
                <a:latin typeface="Consolas" panose="020B0609020204030204" pitchFamily="49" charset="0"/>
              </a:rPr>
              <a:t>r</a:t>
            </a:r>
            <a:r>
              <a:rPr b="0" dirty="0" sz="1100" i="0" lang="en-IN">
                <a:solidFill>
                  <a:srgbClr val="0000CD"/>
                </a:solidFill>
                <a:effectLst/>
                <a:latin typeface="Consolas" panose="020B0609020204030204" pitchFamily="49" charset="0"/>
              </a:rPr>
              <a:t>&gt;</a:t>
            </a:r>
          </a:p>
          <a:p>
            <a:pPr indent="0" marL="0">
              <a:lnSpc>
                <a:spcPct val="150000"/>
              </a:lnSpc>
              <a:spcBef>
                <a:spcPts val="0"/>
              </a:spcBef>
              <a:buNone/>
            </a:pPr>
            <a:endParaRPr dirty="0" sz="1100" lang="en-IN">
              <a:solidFill>
                <a:srgbClr val="0000CD"/>
              </a:solidFill>
              <a:latin typeface="Consolas" panose="020B0609020204030204" pitchFamily="49" charset="0"/>
            </a:endParaRPr>
          </a:p>
          <a:p>
            <a:pPr indent="0" marL="0">
              <a:lnSpc>
                <a:spcPct val="150000"/>
              </a:lnSpc>
              <a:spcBef>
                <a:spcPts val="0"/>
              </a:spcBef>
              <a:buNone/>
            </a:pPr>
            <a:r>
              <a:rPr b="0" dirty="0" sz="1100" i="0" lang="en-US">
                <a:solidFill>
                  <a:srgbClr val="0000CD"/>
                </a:solidFill>
                <a:effectLst/>
                <a:latin typeface="Consolas" panose="020B0609020204030204" pitchFamily="49" charset="0"/>
              </a:rPr>
              <a:t>  &lt;</a:t>
            </a:r>
            <a:r>
              <a:rPr b="0" dirty="0" sz="1100" i="0" lang="en-US">
                <a:solidFill>
                  <a:srgbClr val="A52A2A"/>
                </a:solidFill>
                <a:effectLst/>
                <a:latin typeface="Consolas" panose="020B0609020204030204" pitchFamily="49" charset="0"/>
              </a:rPr>
              <a:t>label</a:t>
            </a:r>
            <a:r>
              <a:rPr b="0" dirty="0" sz="1100" i="0" lang="en-US">
                <a:solidFill>
                  <a:srgbClr val="FF0000"/>
                </a:solidFill>
                <a:effectLst/>
                <a:latin typeface="Consolas" panose="020B0609020204030204" pitchFamily="49" charset="0"/>
              </a:rPr>
              <a:t> for</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myfile</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Select a file: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/label</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input</a:t>
            </a:r>
            <a:r>
              <a:rPr b="0" dirty="0" sz="1100" i="0" lang="en-US">
                <a:solidFill>
                  <a:srgbClr val="FF0000"/>
                </a:solidFill>
                <a:effectLst/>
                <a:latin typeface="Consolas" panose="020B0609020204030204" pitchFamily="49" charset="0"/>
              </a:rPr>
              <a:t> type</a:t>
            </a:r>
            <a:r>
              <a:rPr b="0" dirty="0" sz="1100" i="0" lang="en-US">
                <a:solidFill>
                  <a:srgbClr val="0000CD"/>
                </a:solidFill>
                <a:effectLst/>
                <a:latin typeface="Consolas" panose="020B0609020204030204" pitchFamily="49" charset="0"/>
              </a:rPr>
              <a:t>="file"</a:t>
            </a:r>
            <a:r>
              <a:rPr b="0" dirty="0" sz="1100" i="0" lang="en-US">
                <a:solidFill>
                  <a:srgbClr val="FF0000"/>
                </a:solidFill>
                <a:effectLst/>
                <a:latin typeface="Consolas" panose="020B0609020204030204" pitchFamily="49" charset="0"/>
              </a:rPr>
              <a:t> id</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myfile</a:t>
            </a:r>
            <a:r>
              <a:rPr b="0" dirty="0" sz="1100" i="0" lang="en-US">
                <a:solidFill>
                  <a:srgbClr val="0000CD"/>
                </a:solidFill>
                <a:effectLst/>
                <a:latin typeface="Consolas" panose="020B0609020204030204" pitchFamily="49" charset="0"/>
              </a:rPr>
              <a:t>"</a:t>
            </a:r>
            <a:r>
              <a:rPr b="0" dirty="0" sz="1100" i="0" lang="en-US">
                <a:solidFill>
                  <a:srgbClr val="FF0000"/>
                </a:solidFill>
                <a:effectLst/>
                <a:latin typeface="Consolas" panose="020B0609020204030204" pitchFamily="49" charset="0"/>
              </a:rPr>
              <a:t> name</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myfile</a:t>
            </a:r>
            <a:r>
              <a:rPr b="0" dirty="0" sz="1100" i="0" lang="en-US">
                <a:solidFill>
                  <a:srgbClr val="0000CD"/>
                </a:solidFill>
                <a:effectLst/>
                <a:latin typeface="Consolas" panose="020B0609020204030204" pitchFamily="49" charset="0"/>
              </a:rPr>
              <a:t>"&gt; </a:t>
            </a:r>
            <a:r>
              <a:rPr b="0" dirty="0" sz="1100" i="0" lang="en-IN">
                <a:solidFill>
                  <a:srgbClr val="0000CD"/>
                </a:solidFill>
                <a:effectLst/>
                <a:latin typeface="Consolas" panose="020B0609020204030204" pitchFamily="49" charset="0"/>
              </a:rPr>
              <a:t>&lt;</a:t>
            </a:r>
            <a:r>
              <a:rPr dirty="0" sz="1100" lang="en-IN">
                <a:solidFill>
                  <a:srgbClr val="A52A2A"/>
                </a:solidFill>
                <a:latin typeface="Consolas" panose="020B0609020204030204" pitchFamily="49" charset="0"/>
              </a:rPr>
              <a:t>h</a:t>
            </a:r>
            <a:r>
              <a:rPr b="0" dirty="0" sz="1100" i="0" lang="en-IN">
                <a:solidFill>
                  <a:srgbClr val="A52A2A"/>
                </a:solidFill>
                <a:effectLst/>
                <a:latin typeface="Consolas" panose="020B0609020204030204" pitchFamily="49" charset="0"/>
              </a:rPr>
              <a:t>r</a:t>
            </a:r>
            <a:r>
              <a:rPr b="0" dirty="0" sz="1100" i="0" lang="en-IN">
                <a:solidFill>
                  <a:srgbClr val="0000CD"/>
                </a:solidFill>
                <a:effectLst/>
                <a:latin typeface="Consolas" panose="020B0609020204030204" pitchFamily="49" charset="0"/>
              </a:rPr>
              <a:t>&gt;</a:t>
            </a:r>
            <a:endParaRPr b="0" dirty="0" sz="1100" i="0" lang="en-US">
              <a:solidFill>
                <a:srgbClr val="0000CD"/>
              </a:solidFill>
              <a:effectLst/>
              <a:latin typeface="Consolas" panose="020B0609020204030204" pitchFamily="49" charset="0"/>
            </a:endParaRPr>
          </a:p>
          <a:p>
            <a:pPr indent="0" marL="0">
              <a:lnSpc>
                <a:spcPct val="150000"/>
              </a:lnSpc>
              <a:spcBef>
                <a:spcPts val="0"/>
              </a:spcBef>
              <a:buNone/>
            </a:pPr>
            <a:endParaRPr dirty="0" sz="1100" lang="en-US">
              <a:solidFill>
                <a:srgbClr val="0000CD"/>
              </a:solidFill>
              <a:latin typeface="Consolas" panose="020B0609020204030204" pitchFamily="49" charset="0"/>
            </a:endParaRPr>
          </a:p>
          <a:p>
            <a:pPr indent="0" marL="0">
              <a:lnSpc>
                <a:spcPct val="150000"/>
              </a:lnSpc>
              <a:spcBef>
                <a:spcPts val="0"/>
              </a:spcBef>
              <a:buNone/>
            </a:pPr>
            <a:r>
              <a:rPr b="0" dirty="0" sz="1100" i="0" lang="en-US">
                <a:solidFill>
                  <a:srgbClr val="0000CD"/>
                </a:solidFill>
                <a:effectLst/>
                <a:latin typeface="Consolas" panose="020B0609020204030204" pitchFamily="49" charset="0"/>
              </a:rPr>
              <a:t>  &lt;</a:t>
            </a:r>
            <a:r>
              <a:rPr b="0" dirty="0" sz="1100" i="0" lang="en-US">
                <a:solidFill>
                  <a:srgbClr val="A52A2A"/>
                </a:solidFill>
                <a:effectLst/>
                <a:latin typeface="Consolas" panose="020B0609020204030204" pitchFamily="49" charset="0"/>
              </a:rPr>
              <a:t>label</a:t>
            </a:r>
            <a:r>
              <a:rPr b="0" dirty="0" sz="1100" i="0" lang="en-US">
                <a:solidFill>
                  <a:srgbClr val="FF0000"/>
                </a:solidFill>
                <a:effectLst/>
                <a:latin typeface="Consolas" panose="020B0609020204030204" pitchFamily="49" charset="0"/>
              </a:rPr>
              <a:t> for</a:t>
            </a:r>
            <a:r>
              <a:rPr b="0" dirty="0" sz="1100" i="0" lang="en-US">
                <a:solidFill>
                  <a:srgbClr val="0000CD"/>
                </a:solidFill>
                <a:effectLst/>
                <a:latin typeface="Consolas" panose="020B0609020204030204" pitchFamily="49" charset="0"/>
              </a:rPr>
              <a:t>="email"&gt;</a:t>
            </a:r>
            <a:r>
              <a:rPr b="0" dirty="0" sz="1100" i="0" lang="en-US">
                <a:solidFill>
                  <a:srgbClr val="000000"/>
                </a:solidFill>
                <a:effectLst/>
                <a:latin typeface="Consolas" panose="020B0609020204030204" pitchFamily="49" charset="0"/>
              </a:rPr>
              <a:t>Enter your email:</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/label</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input</a:t>
            </a:r>
            <a:r>
              <a:rPr b="0" dirty="0" sz="1100" i="0" lang="en-US">
                <a:solidFill>
                  <a:srgbClr val="FF0000"/>
                </a:solidFill>
                <a:effectLst/>
                <a:latin typeface="Consolas" panose="020B0609020204030204" pitchFamily="49" charset="0"/>
              </a:rPr>
              <a:t> type</a:t>
            </a:r>
            <a:r>
              <a:rPr b="0" dirty="0" sz="1100" i="0" lang="en-US">
                <a:solidFill>
                  <a:srgbClr val="0000CD"/>
                </a:solidFill>
                <a:effectLst/>
                <a:latin typeface="Consolas" panose="020B0609020204030204" pitchFamily="49" charset="0"/>
              </a:rPr>
              <a:t>="email"</a:t>
            </a:r>
            <a:r>
              <a:rPr b="0" dirty="0" sz="1100" i="0" lang="en-US">
                <a:solidFill>
                  <a:srgbClr val="FF0000"/>
                </a:solidFill>
                <a:effectLst/>
                <a:latin typeface="Consolas" panose="020B0609020204030204" pitchFamily="49" charset="0"/>
              </a:rPr>
              <a:t> id</a:t>
            </a:r>
            <a:r>
              <a:rPr b="0" dirty="0" sz="1100" i="0" lang="en-US">
                <a:solidFill>
                  <a:srgbClr val="0000CD"/>
                </a:solidFill>
                <a:effectLst/>
                <a:latin typeface="Consolas" panose="020B0609020204030204" pitchFamily="49" charset="0"/>
              </a:rPr>
              <a:t>="email"</a:t>
            </a:r>
            <a:r>
              <a:rPr b="0" dirty="0" sz="1100" i="0" lang="en-US">
                <a:solidFill>
                  <a:srgbClr val="FF0000"/>
                </a:solidFill>
                <a:effectLst/>
                <a:latin typeface="Consolas" panose="020B0609020204030204" pitchFamily="49" charset="0"/>
              </a:rPr>
              <a:t> name</a:t>
            </a:r>
            <a:r>
              <a:rPr b="0" dirty="0" sz="1100" i="0" lang="en-US">
                <a:solidFill>
                  <a:srgbClr val="0000CD"/>
                </a:solidFill>
                <a:effectLst/>
                <a:latin typeface="Consolas" panose="020B0609020204030204" pitchFamily="49" charset="0"/>
              </a:rPr>
              <a:t>="email"&gt;</a:t>
            </a:r>
            <a:endParaRPr b="0" dirty="0" sz="1100" i="0" lang="en-IN">
              <a:solidFill>
                <a:srgbClr val="0000CD"/>
              </a:solidFill>
              <a:effectLst/>
              <a:latin typeface="Consolas" panose="020B0609020204030204" pitchFamily="49" charset="0"/>
            </a:endParaRPr>
          </a:p>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endParaRPr dirty="0" sz="1100" lang="en-IN"/>
          </a:p>
        </p:txBody>
      </p:sp>
      <p:sp>
        <p:nvSpPr>
          <p:cNvPr id="1049574" name="TextBox 7"/>
          <p:cNvSpPr txBox="1"/>
          <p:nvPr/>
        </p:nvSpPr>
        <p:spPr>
          <a:xfrm>
            <a:off x="6587231" y="22726"/>
            <a:ext cx="5477522" cy="6813084"/>
          </a:xfrm>
          <a:prstGeom prst="rect"/>
          <a:noFill/>
        </p:spPr>
        <p:txBody>
          <a:bodyPr wrap="square">
            <a:spAutoFit/>
          </a:bodyPr>
          <a:p>
            <a:pPr>
              <a:lnSpc>
                <a:spcPct val="200000"/>
              </a:lnSpc>
            </a:pPr>
            <a:r>
              <a:rPr b="1" dirty="0" sz="1000" lang="en-US">
                <a:solidFill>
                  <a:schemeClr val="accent3">
                    <a:lumMod val="75000"/>
                  </a:schemeClr>
                </a:solidFill>
                <a:latin typeface="Verdana" panose="020B0604030504040204" pitchFamily="34" charset="0"/>
                <a:ea typeface="Verdana" panose="020B0604030504040204" pitchFamily="34" charset="0"/>
              </a:rPr>
              <a:t>Input type Button</a:t>
            </a:r>
          </a:p>
          <a:p>
            <a:pPr indent="-171450" marL="171450">
              <a:lnSpc>
                <a:spcPct val="200000"/>
              </a:lnSpc>
              <a:buFont typeface="Arial" panose="020B0604020202020204" pitchFamily="34" charset="0"/>
              <a:buChar char="•"/>
            </a:pPr>
            <a:r>
              <a:rPr dirty="0" sz="1000" lang="en-US">
                <a:latin typeface="Verdana" panose="020B0604030504040204" pitchFamily="34" charset="0"/>
                <a:ea typeface="Verdana" panose="020B0604030504040204" pitchFamily="34" charset="0"/>
              </a:rPr>
              <a:t>&lt;input type="button"&gt; defines a button</a:t>
            </a:r>
          </a:p>
          <a:p>
            <a:pPr>
              <a:lnSpc>
                <a:spcPct val="200000"/>
              </a:lnSpc>
            </a:pPr>
            <a:endParaRPr dirty="0" sz="1000" lang="en-US">
              <a:latin typeface="Verdana" panose="020B0604030504040204" pitchFamily="34" charset="0"/>
              <a:ea typeface="Verdana" panose="020B0604030504040204" pitchFamily="34" charset="0"/>
            </a:endParaRPr>
          </a:p>
          <a:p>
            <a:pPr>
              <a:lnSpc>
                <a:spcPct val="200000"/>
              </a:lnSpc>
            </a:pPr>
            <a:r>
              <a:rPr b="1" dirty="0" sz="1000" lang="en-US">
                <a:solidFill>
                  <a:schemeClr val="accent3">
                    <a:lumMod val="75000"/>
                  </a:schemeClr>
                </a:solidFill>
                <a:latin typeface="Verdana" panose="020B0604030504040204" pitchFamily="34" charset="0"/>
                <a:ea typeface="Verdana" panose="020B0604030504040204" pitchFamily="34" charset="0"/>
              </a:rPr>
              <a:t>Input type Color</a:t>
            </a:r>
          </a:p>
          <a:p>
            <a:pPr indent="-171450" marL="171450">
              <a:lnSpc>
                <a:spcPct val="200000"/>
              </a:lnSpc>
              <a:buFont typeface="Arial" panose="020B0604020202020204" pitchFamily="34" charset="0"/>
              <a:buChar char="•"/>
            </a:pPr>
            <a:r>
              <a:rPr dirty="0" sz="1000" lang="en-US">
                <a:latin typeface="Verdana" panose="020B0604030504040204" pitchFamily="34" charset="0"/>
                <a:ea typeface="Verdana" panose="020B0604030504040204" pitchFamily="34" charset="0"/>
              </a:rPr>
              <a:t>The &lt;input type="color"&gt; is used for input fields that should contain a color.</a:t>
            </a:r>
          </a:p>
          <a:p>
            <a:pPr indent="-171450" marL="171450">
              <a:lnSpc>
                <a:spcPct val="200000"/>
              </a:lnSpc>
              <a:buFont typeface="Arial" panose="020B0604020202020204" pitchFamily="34" charset="0"/>
              <a:buChar char="•"/>
            </a:pPr>
            <a:r>
              <a:rPr dirty="0" sz="1000" lang="en-US">
                <a:latin typeface="Verdana" panose="020B0604030504040204" pitchFamily="34" charset="0"/>
                <a:ea typeface="Verdana" panose="020B0604030504040204" pitchFamily="34" charset="0"/>
              </a:rPr>
              <a:t>Depending on browser support, a color picker can show up in the input field.</a:t>
            </a:r>
          </a:p>
          <a:p>
            <a:pPr>
              <a:lnSpc>
                <a:spcPct val="200000"/>
              </a:lnSpc>
            </a:pPr>
            <a:endParaRPr b="1" dirty="0" sz="1000" lang="en-US">
              <a:solidFill>
                <a:schemeClr val="accent3">
                  <a:lumMod val="75000"/>
                </a:schemeClr>
              </a:solidFill>
              <a:latin typeface="Verdana" panose="020B0604030504040204" pitchFamily="34" charset="0"/>
              <a:ea typeface="Verdana" panose="020B0604030504040204" pitchFamily="34" charset="0"/>
            </a:endParaRPr>
          </a:p>
          <a:p>
            <a:pPr>
              <a:lnSpc>
                <a:spcPct val="200000"/>
              </a:lnSpc>
            </a:pPr>
            <a:r>
              <a:rPr b="1" dirty="0" sz="1000" lang="en-US">
                <a:solidFill>
                  <a:schemeClr val="accent3">
                    <a:lumMod val="75000"/>
                  </a:schemeClr>
                </a:solidFill>
                <a:latin typeface="Verdana" panose="020B0604030504040204" pitchFamily="34" charset="0"/>
                <a:ea typeface="Verdana" panose="020B0604030504040204" pitchFamily="34" charset="0"/>
              </a:rPr>
              <a:t>Input type Date</a:t>
            </a:r>
          </a:p>
          <a:p>
            <a:pPr indent="-171450" marL="171450">
              <a:lnSpc>
                <a:spcPct val="200000"/>
              </a:lnSpc>
              <a:buFont typeface="Arial" panose="020B0604020202020204" pitchFamily="34" charset="0"/>
              <a:buChar char="•"/>
            </a:pPr>
            <a:r>
              <a:rPr dirty="0" sz="1000" lang="en-US">
                <a:latin typeface="Verdana" panose="020B0604030504040204" pitchFamily="34" charset="0"/>
                <a:ea typeface="Verdana" panose="020B0604030504040204" pitchFamily="34" charset="0"/>
              </a:rPr>
              <a:t>The &lt;input type="date"&gt; is used for input fields that should contain a date.</a:t>
            </a:r>
          </a:p>
          <a:p>
            <a:pPr indent="-171450" marL="171450">
              <a:lnSpc>
                <a:spcPct val="200000"/>
              </a:lnSpc>
              <a:buFont typeface="Arial" panose="020B0604020202020204" pitchFamily="34" charset="0"/>
              <a:buChar char="•"/>
            </a:pPr>
            <a:r>
              <a:rPr dirty="0" sz="1000" lang="en-US">
                <a:latin typeface="Verdana" panose="020B0604030504040204" pitchFamily="34" charset="0"/>
                <a:ea typeface="Verdana" panose="020B0604030504040204" pitchFamily="34" charset="0"/>
              </a:rPr>
              <a:t>Depending on browser support, a date picker can show up in the input field.</a:t>
            </a:r>
          </a:p>
          <a:p>
            <a:pPr indent="-171450" marL="171450">
              <a:lnSpc>
                <a:spcPct val="200000"/>
              </a:lnSpc>
              <a:buFont typeface="Arial" panose="020B0604020202020204" pitchFamily="34" charset="0"/>
              <a:buChar char="•"/>
            </a:pPr>
            <a:r>
              <a:rPr dirty="0" sz="1000" lang="en-US">
                <a:latin typeface="Verdana" panose="020B0604030504040204" pitchFamily="34" charset="0"/>
                <a:ea typeface="Verdana" panose="020B0604030504040204" pitchFamily="34" charset="0"/>
              </a:rPr>
              <a:t>You can also use the min and max attributes to add restrictions to dates</a:t>
            </a:r>
          </a:p>
          <a:p>
            <a:pPr>
              <a:lnSpc>
                <a:spcPct val="200000"/>
              </a:lnSpc>
            </a:pPr>
            <a:endParaRPr dirty="0" sz="1000" lang="en-US">
              <a:latin typeface="Verdana" panose="020B0604030504040204" pitchFamily="34" charset="0"/>
              <a:ea typeface="Verdana" panose="020B0604030504040204" pitchFamily="34" charset="0"/>
            </a:endParaRPr>
          </a:p>
          <a:p>
            <a:pPr>
              <a:lnSpc>
                <a:spcPct val="200000"/>
              </a:lnSpc>
            </a:pPr>
            <a:r>
              <a:rPr b="1" dirty="0" sz="1000" lang="en-US">
                <a:solidFill>
                  <a:schemeClr val="accent3">
                    <a:lumMod val="75000"/>
                  </a:schemeClr>
                </a:solidFill>
                <a:latin typeface="Verdana" panose="020B0604030504040204" pitchFamily="34" charset="0"/>
                <a:ea typeface="Verdana" panose="020B0604030504040204" pitchFamily="34" charset="0"/>
              </a:rPr>
              <a:t>Input type File</a:t>
            </a:r>
          </a:p>
          <a:p>
            <a:pPr indent="-171450" marL="171450">
              <a:lnSpc>
                <a:spcPct val="200000"/>
              </a:lnSpc>
              <a:buFont typeface="Arial" panose="020B0604020202020204" pitchFamily="34" charset="0"/>
              <a:buChar char="•"/>
            </a:pPr>
            <a:r>
              <a:rPr dirty="0" sz="1000" lang="en-US">
                <a:latin typeface="Verdana" panose="020B0604030504040204" pitchFamily="34" charset="0"/>
                <a:ea typeface="Verdana" panose="020B0604030504040204" pitchFamily="34" charset="0"/>
              </a:rPr>
              <a:t>The &lt;input type="file"&gt; defines a file-select field and a "Browse" button for file uploads.</a:t>
            </a:r>
          </a:p>
          <a:p>
            <a:pPr>
              <a:lnSpc>
                <a:spcPct val="200000"/>
              </a:lnSpc>
            </a:pPr>
            <a:endParaRPr b="1" dirty="0" sz="1000" lang="en-US">
              <a:solidFill>
                <a:schemeClr val="accent3">
                  <a:lumMod val="75000"/>
                </a:schemeClr>
              </a:solidFill>
              <a:latin typeface="Verdana" panose="020B0604030504040204" pitchFamily="34" charset="0"/>
              <a:ea typeface="Verdana" panose="020B0604030504040204" pitchFamily="34" charset="0"/>
            </a:endParaRPr>
          </a:p>
          <a:p>
            <a:pPr>
              <a:lnSpc>
                <a:spcPct val="200000"/>
              </a:lnSpc>
            </a:pPr>
            <a:r>
              <a:rPr b="1" dirty="0" sz="1000" lang="en-US">
                <a:solidFill>
                  <a:schemeClr val="accent3">
                    <a:lumMod val="75000"/>
                  </a:schemeClr>
                </a:solidFill>
                <a:latin typeface="Verdana" panose="020B0604030504040204" pitchFamily="34" charset="0"/>
                <a:ea typeface="Verdana" panose="020B0604030504040204" pitchFamily="34" charset="0"/>
              </a:rPr>
              <a:t>Input type Email</a:t>
            </a:r>
          </a:p>
          <a:p>
            <a:pPr indent="-171450" marL="171450">
              <a:lnSpc>
                <a:spcPct val="200000"/>
              </a:lnSpc>
              <a:buFont typeface="Arial" panose="020B0604020202020204" pitchFamily="34" charset="0"/>
              <a:buChar char="•"/>
            </a:pPr>
            <a:r>
              <a:rPr dirty="0" sz="1000" lang="en-US">
                <a:latin typeface="Verdana" panose="020B0604030504040204" pitchFamily="34" charset="0"/>
                <a:ea typeface="Verdana" panose="020B0604030504040204" pitchFamily="34" charset="0"/>
              </a:rPr>
              <a:t>The &lt;input type="email"&gt; is used for input fields that should contain an e-mail address.</a:t>
            </a:r>
          </a:p>
          <a:p>
            <a:pPr indent="-171450" marL="171450">
              <a:lnSpc>
                <a:spcPct val="200000"/>
              </a:lnSpc>
              <a:buFont typeface="Arial" panose="020B0604020202020204" pitchFamily="34" charset="0"/>
              <a:buChar char="•"/>
            </a:pPr>
            <a:r>
              <a:rPr dirty="0" sz="1000" lang="en-US">
                <a:latin typeface="Verdana" panose="020B0604030504040204" pitchFamily="34" charset="0"/>
                <a:ea typeface="Verdana" panose="020B0604030504040204" pitchFamily="34" charset="0"/>
              </a:rPr>
              <a:t>The e-mail address can be automatically validated when submitted.</a:t>
            </a:r>
          </a:p>
          <a:p>
            <a:pPr indent="-171450" marL="171450">
              <a:lnSpc>
                <a:spcPct val="200000"/>
              </a:lnSpc>
              <a:buFont typeface="Arial" panose="020B0604020202020204" pitchFamily="34" charset="0"/>
              <a:buChar char="•"/>
            </a:pPr>
            <a:r>
              <a:rPr dirty="0" sz="1000" lang="en-US">
                <a:latin typeface="Verdana" panose="020B0604030504040204" pitchFamily="34" charset="0"/>
                <a:ea typeface="Verdana" panose="020B0604030504040204" pitchFamily="34" charset="0"/>
              </a:rPr>
              <a:t>Some smartphones recognize the email type, and add ".com" to the keyboard to match email input.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574">
                                            <p:txEl>
                                              <p:pRg st="0" end="0"/>
                                            </p:txEl>
                                          </p:spTgt>
                                        </p:tgtEl>
                                        <p:attrNameLst>
                                          <p:attrName>style.visibility</p:attrName>
                                        </p:attrNameLst>
                                      </p:cBhvr>
                                      <p:to>
                                        <p:strVal val="visible"/>
                                      </p:to>
                                    </p:set>
                                    <p:anim calcmode="lin" valueType="num">
                                      <p:cBhvr additive="base">
                                        <p:cTn dur="500" fill="hold" id="7"/>
                                        <p:tgtEl>
                                          <p:spTgt spid="1049574">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57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574">
                                            <p:txEl>
                                              <p:pRg st="1" end="1"/>
                                            </p:txEl>
                                          </p:spTgt>
                                        </p:tgtEl>
                                        <p:attrNameLst>
                                          <p:attrName>style.visibility</p:attrName>
                                        </p:attrNameLst>
                                      </p:cBhvr>
                                      <p:to>
                                        <p:strVal val="visible"/>
                                      </p:to>
                                    </p:set>
                                    <p:anim calcmode="lin" valueType="num">
                                      <p:cBhvr additive="base">
                                        <p:cTn dur="500" fill="hold" id="13"/>
                                        <p:tgtEl>
                                          <p:spTgt spid="1049574">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57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574">
                                            <p:txEl>
                                              <p:pRg st="3" end="3"/>
                                            </p:txEl>
                                          </p:spTgt>
                                        </p:tgtEl>
                                        <p:attrNameLst>
                                          <p:attrName>style.visibility</p:attrName>
                                        </p:attrNameLst>
                                      </p:cBhvr>
                                      <p:to>
                                        <p:strVal val="visible"/>
                                      </p:to>
                                    </p:set>
                                    <p:anim calcmode="lin" valueType="num">
                                      <p:cBhvr additive="base">
                                        <p:cTn dur="500" fill="hold" id="19"/>
                                        <p:tgtEl>
                                          <p:spTgt spid="1049574">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57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574">
                                            <p:txEl>
                                              <p:pRg st="4" end="4"/>
                                            </p:txEl>
                                          </p:spTgt>
                                        </p:tgtEl>
                                        <p:attrNameLst>
                                          <p:attrName>style.visibility</p:attrName>
                                        </p:attrNameLst>
                                      </p:cBhvr>
                                      <p:to>
                                        <p:strVal val="visible"/>
                                      </p:to>
                                    </p:set>
                                    <p:anim calcmode="lin" valueType="num">
                                      <p:cBhvr additive="base">
                                        <p:cTn dur="500" fill="hold" id="25"/>
                                        <p:tgtEl>
                                          <p:spTgt spid="1049574">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57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574">
                                            <p:txEl>
                                              <p:pRg st="5" end="5"/>
                                            </p:txEl>
                                          </p:spTgt>
                                        </p:tgtEl>
                                        <p:attrNameLst>
                                          <p:attrName>style.visibility</p:attrName>
                                        </p:attrNameLst>
                                      </p:cBhvr>
                                      <p:to>
                                        <p:strVal val="visible"/>
                                      </p:to>
                                    </p:set>
                                    <p:anim calcmode="lin" valueType="num">
                                      <p:cBhvr additive="base">
                                        <p:cTn dur="500" fill="hold" id="31"/>
                                        <p:tgtEl>
                                          <p:spTgt spid="1049574">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57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574">
                                            <p:txEl>
                                              <p:pRg st="7" end="7"/>
                                            </p:txEl>
                                          </p:spTgt>
                                        </p:tgtEl>
                                        <p:attrNameLst>
                                          <p:attrName>style.visibility</p:attrName>
                                        </p:attrNameLst>
                                      </p:cBhvr>
                                      <p:to>
                                        <p:strVal val="visible"/>
                                      </p:to>
                                    </p:set>
                                    <p:anim calcmode="lin" valueType="num">
                                      <p:cBhvr additive="base">
                                        <p:cTn dur="500" fill="hold" id="37"/>
                                        <p:tgtEl>
                                          <p:spTgt spid="1049574">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57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574">
                                            <p:txEl>
                                              <p:pRg st="8" end="8"/>
                                            </p:txEl>
                                          </p:spTgt>
                                        </p:tgtEl>
                                        <p:attrNameLst>
                                          <p:attrName>style.visibility</p:attrName>
                                        </p:attrNameLst>
                                      </p:cBhvr>
                                      <p:to>
                                        <p:strVal val="visible"/>
                                      </p:to>
                                    </p:set>
                                    <p:anim calcmode="lin" valueType="num">
                                      <p:cBhvr additive="base">
                                        <p:cTn dur="500" fill="hold" id="43"/>
                                        <p:tgtEl>
                                          <p:spTgt spid="1049574">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57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574">
                                            <p:txEl>
                                              <p:pRg st="9" end="9"/>
                                            </p:txEl>
                                          </p:spTgt>
                                        </p:tgtEl>
                                        <p:attrNameLst>
                                          <p:attrName>style.visibility</p:attrName>
                                        </p:attrNameLst>
                                      </p:cBhvr>
                                      <p:to>
                                        <p:strVal val="visible"/>
                                      </p:to>
                                    </p:set>
                                    <p:anim calcmode="lin" valueType="num">
                                      <p:cBhvr additive="base">
                                        <p:cTn dur="500" fill="hold" id="49"/>
                                        <p:tgtEl>
                                          <p:spTgt spid="1049574">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57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9574">
                                            <p:txEl>
                                              <p:pRg st="10" end="10"/>
                                            </p:txEl>
                                          </p:spTgt>
                                        </p:tgtEl>
                                        <p:attrNameLst>
                                          <p:attrName>style.visibility</p:attrName>
                                        </p:attrNameLst>
                                      </p:cBhvr>
                                      <p:to>
                                        <p:strVal val="visible"/>
                                      </p:to>
                                    </p:set>
                                    <p:anim calcmode="lin" valueType="num">
                                      <p:cBhvr additive="base">
                                        <p:cTn dur="500" fill="hold" id="55"/>
                                        <p:tgtEl>
                                          <p:spTgt spid="1049574">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57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49574">
                                            <p:txEl>
                                              <p:pRg st="12" end="12"/>
                                            </p:txEl>
                                          </p:spTgt>
                                        </p:tgtEl>
                                        <p:attrNameLst>
                                          <p:attrName>style.visibility</p:attrName>
                                        </p:attrNameLst>
                                      </p:cBhvr>
                                      <p:to>
                                        <p:strVal val="visible"/>
                                      </p:to>
                                    </p:set>
                                    <p:anim calcmode="lin" valueType="num">
                                      <p:cBhvr additive="base">
                                        <p:cTn dur="500" fill="hold" id="61"/>
                                        <p:tgtEl>
                                          <p:spTgt spid="1049574">
                                            <p:txEl>
                                              <p:pRg st="12" end="12"/>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4957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2" presetSubtype="4">
                                  <p:stCondLst>
                                    <p:cond delay="0"/>
                                  </p:stCondLst>
                                  <p:childTnLst>
                                    <p:set>
                                      <p:cBhvr>
                                        <p:cTn dur="1" fill="hold" id="66">
                                          <p:stCondLst>
                                            <p:cond delay="0"/>
                                          </p:stCondLst>
                                        </p:cTn>
                                        <p:tgtEl>
                                          <p:spTgt spid="1049574">
                                            <p:txEl>
                                              <p:pRg st="13" end="13"/>
                                            </p:txEl>
                                          </p:spTgt>
                                        </p:tgtEl>
                                        <p:attrNameLst>
                                          <p:attrName>style.visibility</p:attrName>
                                        </p:attrNameLst>
                                      </p:cBhvr>
                                      <p:to>
                                        <p:strVal val="visible"/>
                                      </p:to>
                                    </p:set>
                                    <p:anim calcmode="lin" valueType="num">
                                      <p:cBhvr additive="base">
                                        <p:cTn dur="500" fill="hold" id="67"/>
                                        <p:tgtEl>
                                          <p:spTgt spid="1049574">
                                            <p:txEl>
                                              <p:pRg st="13" end="13"/>
                                            </p:txEl>
                                          </p:spTgt>
                                        </p:tgtEl>
                                        <p:attrNameLst>
                                          <p:attrName>ppt_x</p:attrName>
                                        </p:attrNameLst>
                                      </p:cBhvr>
                                      <p:tavLst>
                                        <p:tav tm="0">
                                          <p:val>
                                            <p:strVal val="#ppt_x"/>
                                          </p:val>
                                        </p:tav>
                                        <p:tav tm="100000">
                                          <p:val>
                                            <p:strVal val="#ppt_x"/>
                                          </p:val>
                                        </p:tav>
                                      </p:tavLst>
                                    </p:anim>
                                    <p:anim calcmode="lin" valueType="num">
                                      <p:cBhvr additive="base">
                                        <p:cTn dur="500" fill="hold" id="68"/>
                                        <p:tgtEl>
                                          <p:spTgt spid="1049574">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2" presetSubtype="4">
                                  <p:stCondLst>
                                    <p:cond delay="0"/>
                                  </p:stCondLst>
                                  <p:childTnLst>
                                    <p:set>
                                      <p:cBhvr>
                                        <p:cTn dur="1" fill="hold" id="72">
                                          <p:stCondLst>
                                            <p:cond delay="0"/>
                                          </p:stCondLst>
                                        </p:cTn>
                                        <p:tgtEl>
                                          <p:spTgt spid="1049574">
                                            <p:txEl>
                                              <p:pRg st="15" end="15"/>
                                            </p:txEl>
                                          </p:spTgt>
                                        </p:tgtEl>
                                        <p:attrNameLst>
                                          <p:attrName>style.visibility</p:attrName>
                                        </p:attrNameLst>
                                      </p:cBhvr>
                                      <p:to>
                                        <p:strVal val="visible"/>
                                      </p:to>
                                    </p:set>
                                    <p:anim calcmode="lin" valueType="num">
                                      <p:cBhvr additive="base">
                                        <p:cTn dur="500" fill="hold" id="73"/>
                                        <p:tgtEl>
                                          <p:spTgt spid="1049574">
                                            <p:txEl>
                                              <p:pRg st="15" end="15"/>
                                            </p:txEl>
                                          </p:spTgt>
                                        </p:tgtEl>
                                        <p:attrNameLst>
                                          <p:attrName>ppt_x</p:attrName>
                                        </p:attrNameLst>
                                      </p:cBhvr>
                                      <p:tavLst>
                                        <p:tav tm="0">
                                          <p:val>
                                            <p:strVal val="#ppt_x"/>
                                          </p:val>
                                        </p:tav>
                                        <p:tav tm="100000">
                                          <p:val>
                                            <p:strVal val="#ppt_x"/>
                                          </p:val>
                                        </p:tav>
                                      </p:tavLst>
                                    </p:anim>
                                    <p:anim calcmode="lin" valueType="num">
                                      <p:cBhvr additive="base">
                                        <p:cTn dur="500" fill="hold" id="74"/>
                                        <p:tgtEl>
                                          <p:spTgt spid="1049574">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fill="hold" id="75">
                      <p:stCondLst>
                        <p:cond delay="indefinite"/>
                      </p:stCondLst>
                      <p:childTnLst>
                        <p:par>
                          <p:cTn fill="hold" id="76">
                            <p:stCondLst>
                              <p:cond delay="0"/>
                            </p:stCondLst>
                            <p:childTnLst>
                              <p:par>
                                <p:cTn fill="hold" grpId="0" id="77" nodeType="clickEffect" presetClass="entr" presetID="2" presetSubtype="4">
                                  <p:stCondLst>
                                    <p:cond delay="0"/>
                                  </p:stCondLst>
                                  <p:childTnLst>
                                    <p:set>
                                      <p:cBhvr>
                                        <p:cTn dur="1" fill="hold" id="78">
                                          <p:stCondLst>
                                            <p:cond delay="0"/>
                                          </p:stCondLst>
                                        </p:cTn>
                                        <p:tgtEl>
                                          <p:spTgt spid="1049574">
                                            <p:txEl>
                                              <p:pRg st="16" end="16"/>
                                            </p:txEl>
                                          </p:spTgt>
                                        </p:tgtEl>
                                        <p:attrNameLst>
                                          <p:attrName>style.visibility</p:attrName>
                                        </p:attrNameLst>
                                      </p:cBhvr>
                                      <p:to>
                                        <p:strVal val="visible"/>
                                      </p:to>
                                    </p:set>
                                    <p:anim calcmode="lin" valueType="num">
                                      <p:cBhvr additive="base">
                                        <p:cTn dur="500" fill="hold" id="79"/>
                                        <p:tgtEl>
                                          <p:spTgt spid="1049574">
                                            <p:txEl>
                                              <p:pRg st="16" end="16"/>
                                            </p:txEl>
                                          </p:spTgt>
                                        </p:tgtEl>
                                        <p:attrNameLst>
                                          <p:attrName>ppt_x</p:attrName>
                                        </p:attrNameLst>
                                      </p:cBhvr>
                                      <p:tavLst>
                                        <p:tav tm="0">
                                          <p:val>
                                            <p:strVal val="#ppt_x"/>
                                          </p:val>
                                        </p:tav>
                                        <p:tav tm="100000">
                                          <p:val>
                                            <p:strVal val="#ppt_x"/>
                                          </p:val>
                                        </p:tav>
                                      </p:tavLst>
                                    </p:anim>
                                    <p:anim calcmode="lin" valueType="num">
                                      <p:cBhvr additive="base">
                                        <p:cTn dur="500" fill="hold" id="80"/>
                                        <p:tgtEl>
                                          <p:spTgt spid="1049574">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fill="hold" id="81">
                      <p:stCondLst>
                        <p:cond delay="indefinite"/>
                      </p:stCondLst>
                      <p:childTnLst>
                        <p:par>
                          <p:cTn fill="hold" id="82">
                            <p:stCondLst>
                              <p:cond delay="0"/>
                            </p:stCondLst>
                            <p:childTnLst>
                              <p:par>
                                <p:cTn fill="hold" grpId="0" id="83" nodeType="clickEffect" presetClass="entr" presetID="2" presetSubtype="4">
                                  <p:stCondLst>
                                    <p:cond delay="0"/>
                                  </p:stCondLst>
                                  <p:childTnLst>
                                    <p:set>
                                      <p:cBhvr>
                                        <p:cTn dur="1" fill="hold" id="84">
                                          <p:stCondLst>
                                            <p:cond delay="0"/>
                                          </p:stCondLst>
                                        </p:cTn>
                                        <p:tgtEl>
                                          <p:spTgt spid="1049574">
                                            <p:txEl>
                                              <p:pRg st="17" end="17"/>
                                            </p:txEl>
                                          </p:spTgt>
                                        </p:tgtEl>
                                        <p:attrNameLst>
                                          <p:attrName>style.visibility</p:attrName>
                                        </p:attrNameLst>
                                      </p:cBhvr>
                                      <p:to>
                                        <p:strVal val="visible"/>
                                      </p:to>
                                    </p:set>
                                    <p:anim calcmode="lin" valueType="num">
                                      <p:cBhvr additive="base">
                                        <p:cTn dur="500" fill="hold" id="85"/>
                                        <p:tgtEl>
                                          <p:spTgt spid="1049574">
                                            <p:txEl>
                                              <p:pRg st="17" end="17"/>
                                            </p:txEl>
                                          </p:spTgt>
                                        </p:tgtEl>
                                        <p:attrNameLst>
                                          <p:attrName>ppt_x</p:attrName>
                                        </p:attrNameLst>
                                      </p:cBhvr>
                                      <p:tavLst>
                                        <p:tav tm="0">
                                          <p:val>
                                            <p:strVal val="#ppt_x"/>
                                          </p:val>
                                        </p:tav>
                                        <p:tav tm="100000">
                                          <p:val>
                                            <p:strVal val="#ppt_x"/>
                                          </p:val>
                                        </p:tav>
                                      </p:tavLst>
                                    </p:anim>
                                    <p:anim calcmode="lin" valueType="num">
                                      <p:cBhvr additive="base">
                                        <p:cTn dur="500" fill="hold" id="86"/>
                                        <p:tgtEl>
                                          <p:spTgt spid="1049574">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fill="hold" id="87">
                      <p:stCondLst>
                        <p:cond delay="indefinite"/>
                      </p:stCondLst>
                      <p:childTnLst>
                        <p:par>
                          <p:cTn fill="hold" id="88">
                            <p:stCondLst>
                              <p:cond delay="0"/>
                            </p:stCondLst>
                            <p:childTnLst>
                              <p:par>
                                <p:cTn fill="hold" grpId="0" id="89" nodeType="clickEffect" presetClass="entr" presetID="2" presetSubtype="4">
                                  <p:stCondLst>
                                    <p:cond delay="0"/>
                                  </p:stCondLst>
                                  <p:childTnLst>
                                    <p:set>
                                      <p:cBhvr>
                                        <p:cTn dur="1" fill="hold" id="90">
                                          <p:stCondLst>
                                            <p:cond delay="0"/>
                                          </p:stCondLst>
                                        </p:cTn>
                                        <p:tgtEl>
                                          <p:spTgt spid="1049574">
                                            <p:txEl>
                                              <p:pRg st="18" end="18"/>
                                            </p:txEl>
                                          </p:spTgt>
                                        </p:tgtEl>
                                        <p:attrNameLst>
                                          <p:attrName>style.visibility</p:attrName>
                                        </p:attrNameLst>
                                      </p:cBhvr>
                                      <p:to>
                                        <p:strVal val="visible"/>
                                      </p:to>
                                    </p:set>
                                    <p:anim calcmode="lin" valueType="num">
                                      <p:cBhvr additive="base">
                                        <p:cTn dur="500" fill="hold" id="91"/>
                                        <p:tgtEl>
                                          <p:spTgt spid="1049574">
                                            <p:txEl>
                                              <p:pRg st="18" end="18"/>
                                            </p:txEl>
                                          </p:spTgt>
                                        </p:tgtEl>
                                        <p:attrNameLst>
                                          <p:attrName>ppt_x</p:attrName>
                                        </p:attrNameLst>
                                      </p:cBhvr>
                                      <p:tavLst>
                                        <p:tav tm="0">
                                          <p:val>
                                            <p:strVal val="#ppt_x"/>
                                          </p:val>
                                        </p:tav>
                                        <p:tav tm="100000">
                                          <p:val>
                                            <p:strVal val="#ppt_x"/>
                                          </p:val>
                                        </p:tav>
                                      </p:tavLst>
                                    </p:anim>
                                    <p:anim calcmode="lin" valueType="num">
                                      <p:cBhvr additive="base">
                                        <p:cTn dur="500" fill="hold" id="92"/>
                                        <p:tgtEl>
                                          <p:spTgt spid="1049574">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74"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521" name=""/>
        <p:cNvGrpSpPr/>
        <p:nvPr/>
      </p:nvGrpSpPr>
      <p:grpSpPr>
        <a:xfrm>
          <a:off x="0" y="0"/>
          <a:ext cx="0" cy="0"/>
          <a:chOff x="0" y="0"/>
          <a:chExt cx="0" cy="0"/>
        </a:xfrm>
      </p:grpSpPr>
      <p:sp>
        <p:nvSpPr>
          <p:cNvPr id="1049575" name="Title 1"/>
          <p:cNvSpPr>
            <a:spLocks noGrp="1"/>
          </p:cNvSpPr>
          <p:nvPr>
            <p:ph type="title"/>
          </p:nvPr>
        </p:nvSpPr>
        <p:spPr>
          <a:xfrm>
            <a:off x="1196266" y="0"/>
            <a:ext cx="4734017" cy="649030"/>
          </a:xfrm>
        </p:spPr>
        <p:txBody>
          <a:bodyPr>
            <a:normAutofit fontScale="90000"/>
          </a:bodyPr>
          <a:p>
            <a:r>
              <a:rPr b="1" cap="none" dirty="0" sz="3200" lang="en-US">
                <a:solidFill>
                  <a:srgbClr val="FF0000"/>
                </a:solidFill>
              </a:rPr>
              <a:t>HTML Form Input Types</a:t>
            </a:r>
            <a:endParaRPr b="1" cap="none" dirty="0" sz="3200" lang="en-IN">
              <a:solidFill>
                <a:srgbClr val="FF0000"/>
              </a:solidFill>
            </a:endParaRPr>
          </a:p>
        </p:txBody>
      </p:sp>
      <p:sp>
        <p:nvSpPr>
          <p:cNvPr id="1049576" name="Content Placeholder 2"/>
          <p:cNvSpPr>
            <a:spLocks noGrp="1"/>
          </p:cNvSpPr>
          <p:nvPr>
            <p:ph idx="1"/>
          </p:nvPr>
        </p:nvSpPr>
        <p:spPr>
          <a:xfrm>
            <a:off x="286989" y="600501"/>
            <a:ext cx="6193710" cy="6128773"/>
          </a:xfrm>
          <a:solidFill>
            <a:schemeClr val="accent1">
              <a:lumMod val="40000"/>
              <a:lumOff val="60000"/>
            </a:schemeClr>
          </a:solidFill>
        </p:spPr>
        <p:txBody>
          <a:bodyPr>
            <a:noAutofit/>
          </a:bodyPr>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!DOCTYPE</a:t>
            </a:r>
            <a:r>
              <a:rPr b="0" dirty="0" sz="1100" i="0" lang="en-IN">
                <a:solidFill>
                  <a:srgbClr val="FF0000"/>
                </a:solidFill>
                <a:effectLst/>
                <a:latin typeface="Consolas" panose="020B0609020204030204" pitchFamily="49" charset="0"/>
              </a:rPr>
              <a:t> 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input</a:t>
            </a:r>
            <a:r>
              <a:rPr b="0" dirty="0" sz="1100" i="0" lang="en-US">
                <a:solidFill>
                  <a:srgbClr val="FF0000"/>
                </a:solidFill>
                <a:effectLst/>
                <a:latin typeface="Consolas" panose="020B0609020204030204" pitchFamily="49" charset="0"/>
              </a:rPr>
              <a:t> type</a:t>
            </a:r>
            <a:r>
              <a:rPr b="0" dirty="0" sz="1100" i="0" lang="en-US">
                <a:solidFill>
                  <a:srgbClr val="0000CD"/>
                </a:solidFill>
                <a:effectLst/>
                <a:latin typeface="Consolas" panose="020B0609020204030204" pitchFamily="49" charset="0"/>
              </a:rPr>
              <a:t>="button"</a:t>
            </a:r>
            <a:r>
              <a:rPr b="0" dirty="0" sz="1100" i="0" lang="en-US">
                <a:solidFill>
                  <a:srgbClr val="FF0000"/>
                </a:solidFill>
                <a:effectLst/>
                <a:latin typeface="Consolas" panose="020B0609020204030204" pitchFamily="49" charset="0"/>
              </a:rPr>
              <a:t> onclick</a:t>
            </a:r>
            <a:r>
              <a:rPr b="0" dirty="0" sz="1100" i="0" lang="en-US">
                <a:solidFill>
                  <a:srgbClr val="0000CD"/>
                </a:solidFill>
                <a:effectLst/>
                <a:latin typeface="Consolas" panose="020B0609020204030204" pitchFamily="49" charset="0"/>
              </a:rPr>
              <a:t>="alert('Hello World!')"</a:t>
            </a:r>
            <a:r>
              <a:rPr b="0" dirty="0" sz="1100" i="0" lang="en-US">
                <a:solidFill>
                  <a:srgbClr val="FF0000"/>
                </a:solidFill>
                <a:effectLst/>
                <a:latin typeface="Consolas" panose="020B0609020204030204" pitchFamily="49" charset="0"/>
              </a:rPr>
              <a:t> value</a:t>
            </a:r>
            <a:r>
              <a:rPr b="0" dirty="0" sz="1100" i="0" lang="en-US">
                <a:solidFill>
                  <a:srgbClr val="0000CD"/>
                </a:solidFill>
                <a:effectLst/>
                <a:latin typeface="Consolas" panose="020B0609020204030204" pitchFamily="49" charset="0"/>
              </a:rPr>
              <a:t>="Click Me!"&gt; </a:t>
            </a:r>
            <a:r>
              <a:rPr b="0" dirty="0" sz="1100" i="0" lang="en-IN">
                <a:solidFill>
                  <a:srgbClr val="0000CD"/>
                </a:solidFill>
                <a:effectLst/>
                <a:latin typeface="Consolas" panose="020B0609020204030204" pitchFamily="49" charset="0"/>
              </a:rPr>
              <a:t>&lt;</a:t>
            </a:r>
            <a:r>
              <a:rPr dirty="0" sz="1100" lang="en-IN">
                <a:solidFill>
                  <a:srgbClr val="A52A2A"/>
                </a:solidFill>
                <a:latin typeface="Consolas" panose="020B0609020204030204" pitchFamily="49" charset="0"/>
              </a:rPr>
              <a:t>h</a:t>
            </a:r>
            <a:r>
              <a:rPr b="0" dirty="0" sz="1100" i="0" lang="en-IN">
                <a:solidFill>
                  <a:srgbClr val="A52A2A"/>
                </a:solidFill>
                <a:effectLst/>
                <a:latin typeface="Consolas" panose="020B0609020204030204" pitchFamily="49" charset="0"/>
              </a:rPr>
              <a:t>r</a:t>
            </a:r>
            <a:r>
              <a:rPr b="0" dirty="0" sz="1100" i="0" lang="en-IN">
                <a:solidFill>
                  <a:srgbClr val="0000CD"/>
                </a:solidFill>
                <a:effectLst/>
                <a:latin typeface="Consolas" panose="020B0609020204030204" pitchFamily="49" charset="0"/>
              </a:rPr>
              <a:t>&gt;</a:t>
            </a:r>
            <a:endParaRPr b="0" dirty="0" sz="1100" i="0" lang="en-US">
              <a:solidFill>
                <a:srgbClr val="0000CD"/>
              </a:solidFill>
              <a:effectLst/>
              <a:latin typeface="Consolas" panose="020B0609020204030204" pitchFamily="49" charset="0"/>
            </a:endParaRPr>
          </a:p>
          <a:p>
            <a:pPr indent="0" marL="0">
              <a:lnSpc>
                <a:spcPct val="150000"/>
              </a:lnSpc>
              <a:spcBef>
                <a:spcPts val="0"/>
              </a:spcBef>
              <a:buNone/>
            </a:pPr>
            <a:endParaRPr b="0" dirty="0" sz="1100" i="0" lang="en-US">
              <a:solidFill>
                <a:srgbClr val="0000CD"/>
              </a:solidFill>
              <a:effectLst/>
              <a:latin typeface="Consolas" panose="020B0609020204030204" pitchFamily="49" charset="0"/>
            </a:endParaRPr>
          </a:p>
          <a:p>
            <a:pPr indent="0" marL="0">
              <a:lnSpc>
                <a:spcPct val="150000"/>
              </a:lnSpc>
              <a:spcBef>
                <a:spcPts val="0"/>
              </a:spcBef>
              <a:buNone/>
            </a:pPr>
            <a:r>
              <a:rPr dirty="0" sz="1100" lang="en-US">
                <a:solidFill>
                  <a:srgbClr val="0000CD"/>
                </a:solidFill>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label</a:t>
            </a:r>
            <a:r>
              <a:rPr b="0" dirty="0" sz="1100" i="0" lang="en-US">
                <a:solidFill>
                  <a:srgbClr val="FF0000"/>
                </a:solidFill>
                <a:effectLst/>
                <a:latin typeface="Consolas" panose="020B0609020204030204" pitchFamily="49" charset="0"/>
              </a:rPr>
              <a:t> for</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favcolor</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Select your favorite color:</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/label</a:t>
            </a:r>
            <a:r>
              <a:rPr b="0" dirty="0" sz="1100" i="0" lang="en-US">
                <a:solidFill>
                  <a:srgbClr val="0000CD"/>
                </a:solidFill>
                <a:effectLst/>
                <a:latin typeface="Consolas" panose="020B0609020204030204" pitchFamily="49" charset="0"/>
              </a:rPr>
              <a:t>&gt; </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input</a:t>
            </a:r>
            <a:r>
              <a:rPr b="0" dirty="0" sz="1100" i="0" lang="en-US">
                <a:solidFill>
                  <a:srgbClr val="FF0000"/>
                </a:solidFill>
                <a:effectLst/>
                <a:latin typeface="Consolas" panose="020B0609020204030204" pitchFamily="49" charset="0"/>
              </a:rPr>
              <a:t> type</a:t>
            </a:r>
            <a:r>
              <a:rPr b="0" dirty="0" sz="1100" i="0" lang="en-US">
                <a:solidFill>
                  <a:srgbClr val="0000CD"/>
                </a:solidFill>
                <a:effectLst/>
                <a:latin typeface="Consolas" panose="020B0609020204030204" pitchFamily="49" charset="0"/>
              </a:rPr>
              <a:t>="color"</a:t>
            </a:r>
            <a:r>
              <a:rPr b="0" dirty="0" sz="1100" i="0" lang="en-US">
                <a:solidFill>
                  <a:srgbClr val="FF0000"/>
                </a:solidFill>
                <a:effectLst/>
                <a:latin typeface="Consolas" panose="020B0609020204030204" pitchFamily="49" charset="0"/>
              </a:rPr>
              <a:t> id</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favcolor</a:t>
            </a:r>
            <a:r>
              <a:rPr b="0" dirty="0" sz="1100" i="0" lang="en-US">
                <a:solidFill>
                  <a:srgbClr val="0000CD"/>
                </a:solidFill>
                <a:effectLst/>
                <a:latin typeface="Consolas" panose="020B0609020204030204" pitchFamily="49" charset="0"/>
              </a:rPr>
              <a:t>"</a:t>
            </a:r>
            <a:r>
              <a:rPr b="0" dirty="0" sz="1100" i="0" lang="en-US">
                <a:solidFill>
                  <a:srgbClr val="FF0000"/>
                </a:solidFill>
                <a:effectLst/>
                <a:latin typeface="Consolas" panose="020B0609020204030204" pitchFamily="49" charset="0"/>
              </a:rPr>
              <a:t> name</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favcolor</a:t>
            </a:r>
            <a:r>
              <a:rPr b="0" dirty="0" sz="1100" i="0" lang="en-US">
                <a:solidFill>
                  <a:srgbClr val="0000CD"/>
                </a:solidFill>
                <a:effectLst/>
                <a:latin typeface="Consolas" panose="020B0609020204030204" pitchFamily="49" charset="0"/>
              </a:rPr>
              <a:t>"&gt; </a:t>
            </a:r>
            <a:r>
              <a:rPr b="0" dirty="0" sz="1100" i="0" lang="en-IN">
                <a:solidFill>
                  <a:srgbClr val="0000CD"/>
                </a:solidFill>
                <a:effectLst/>
                <a:latin typeface="Consolas" panose="020B0609020204030204" pitchFamily="49" charset="0"/>
              </a:rPr>
              <a:t>&lt;</a:t>
            </a:r>
            <a:r>
              <a:rPr dirty="0" sz="1100" lang="en-IN">
                <a:solidFill>
                  <a:srgbClr val="A52A2A"/>
                </a:solidFill>
                <a:latin typeface="Consolas" panose="020B0609020204030204" pitchFamily="49" charset="0"/>
              </a:rPr>
              <a:t>h</a:t>
            </a:r>
            <a:r>
              <a:rPr b="0" dirty="0" sz="1100" i="0" lang="en-IN">
                <a:solidFill>
                  <a:srgbClr val="A52A2A"/>
                </a:solidFill>
                <a:effectLst/>
                <a:latin typeface="Consolas" panose="020B0609020204030204" pitchFamily="49" charset="0"/>
              </a:rPr>
              <a:t>r</a:t>
            </a:r>
            <a:r>
              <a:rPr b="0" dirty="0" sz="1100" i="0" lang="en-IN">
                <a:solidFill>
                  <a:srgbClr val="0000CD"/>
                </a:solidFill>
                <a:effectLst/>
                <a:latin typeface="Consolas" panose="020B0609020204030204" pitchFamily="49" charset="0"/>
              </a:rPr>
              <a:t>&gt;</a:t>
            </a:r>
            <a:endParaRPr b="0" dirty="0" sz="1100" i="0" lang="en-US">
              <a:solidFill>
                <a:srgbClr val="0000CD"/>
              </a:solidFill>
              <a:effectLst/>
              <a:latin typeface="Consolas" panose="020B0609020204030204" pitchFamily="49" charset="0"/>
            </a:endParaRPr>
          </a:p>
          <a:p>
            <a:pPr indent="0" marL="0">
              <a:lnSpc>
                <a:spcPct val="150000"/>
              </a:lnSpc>
              <a:spcBef>
                <a:spcPts val="0"/>
              </a:spcBef>
              <a:buNone/>
            </a:pPr>
            <a:endParaRPr dirty="0" sz="1100" lang="en-US">
              <a:solidFill>
                <a:srgbClr val="0000CD"/>
              </a:solidFill>
              <a:latin typeface="Consolas" panose="020B0609020204030204" pitchFamily="49" charset="0"/>
            </a:endParaRPr>
          </a:p>
          <a:p>
            <a:pPr indent="0" marL="0">
              <a:lnSpc>
                <a:spcPct val="150000"/>
              </a:lnSpc>
              <a:spcBef>
                <a:spcPts val="0"/>
              </a:spcBef>
              <a:buNone/>
            </a:pPr>
            <a:r>
              <a:rPr b="0" dirty="0" sz="1100" i="0" lang="en-IN">
                <a:solidFill>
                  <a:srgbClr val="0000CD"/>
                </a:solidFill>
                <a:effectLst/>
                <a:latin typeface="Consolas" panose="020B0609020204030204" pitchFamily="49" charset="0"/>
              </a:rPr>
              <a:t>  &lt;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datemax</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Enter a date before 1980-01-01:</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="date"</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datemax</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datemax</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max</a:t>
            </a:r>
            <a:r>
              <a:rPr b="0" dirty="0" sz="1100" i="0" lang="en-IN">
                <a:solidFill>
                  <a:srgbClr val="0000CD"/>
                </a:solidFill>
                <a:effectLst/>
                <a:latin typeface="Consolas" panose="020B0609020204030204" pitchFamily="49" charset="0"/>
              </a:rPr>
              <a:t>="1979-12-31"&gt;&lt;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datemin</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Enter a date after 2000-01-01:</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="date"</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datemin</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datemin</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min</a:t>
            </a:r>
            <a:r>
              <a:rPr b="0" dirty="0" sz="1100" i="0" lang="en-IN">
                <a:solidFill>
                  <a:srgbClr val="0000CD"/>
                </a:solidFill>
                <a:effectLst/>
                <a:latin typeface="Consolas" panose="020B0609020204030204" pitchFamily="49" charset="0"/>
              </a:rPr>
              <a:t>="2000-01-02"&gt; &lt;</a:t>
            </a:r>
            <a:r>
              <a:rPr dirty="0" sz="1100" lang="en-IN">
                <a:solidFill>
                  <a:srgbClr val="A52A2A"/>
                </a:solidFill>
                <a:latin typeface="Consolas" panose="020B0609020204030204" pitchFamily="49" charset="0"/>
              </a:rPr>
              <a:t>h</a:t>
            </a:r>
            <a:r>
              <a:rPr b="0" dirty="0" sz="1100" i="0" lang="en-IN">
                <a:solidFill>
                  <a:srgbClr val="A52A2A"/>
                </a:solidFill>
                <a:effectLst/>
                <a:latin typeface="Consolas" panose="020B0609020204030204" pitchFamily="49" charset="0"/>
              </a:rPr>
              <a:t>r</a:t>
            </a:r>
            <a:r>
              <a:rPr b="0" dirty="0" sz="1100" i="0" lang="en-IN">
                <a:solidFill>
                  <a:srgbClr val="0000CD"/>
                </a:solidFill>
                <a:effectLst/>
                <a:latin typeface="Consolas" panose="020B0609020204030204" pitchFamily="49" charset="0"/>
              </a:rPr>
              <a:t>&gt;</a:t>
            </a:r>
          </a:p>
          <a:p>
            <a:pPr indent="0" marL="0">
              <a:lnSpc>
                <a:spcPct val="150000"/>
              </a:lnSpc>
              <a:spcBef>
                <a:spcPts val="0"/>
              </a:spcBef>
              <a:buNone/>
            </a:pPr>
            <a:endParaRPr dirty="0" sz="1100" lang="en-IN">
              <a:solidFill>
                <a:srgbClr val="0000CD"/>
              </a:solidFill>
              <a:latin typeface="Consolas" panose="020B0609020204030204" pitchFamily="49" charset="0"/>
            </a:endParaRPr>
          </a:p>
          <a:p>
            <a:pPr indent="0" marL="0">
              <a:lnSpc>
                <a:spcPct val="150000"/>
              </a:lnSpc>
              <a:spcBef>
                <a:spcPts val="0"/>
              </a:spcBef>
              <a:buNone/>
            </a:pPr>
            <a:r>
              <a:rPr b="0" dirty="0" sz="1100" i="0" lang="en-US">
                <a:solidFill>
                  <a:srgbClr val="0000CD"/>
                </a:solidFill>
                <a:effectLst/>
                <a:latin typeface="Consolas" panose="020B0609020204030204" pitchFamily="49" charset="0"/>
              </a:rPr>
              <a:t>  &lt;</a:t>
            </a:r>
            <a:r>
              <a:rPr b="0" dirty="0" sz="1100" i="0" lang="en-US">
                <a:solidFill>
                  <a:srgbClr val="A52A2A"/>
                </a:solidFill>
                <a:effectLst/>
                <a:latin typeface="Consolas" panose="020B0609020204030204" pitchFamily="49" charset="0"/>
              </a:rPr>
              <a:t>label</a:t>
            </a:r>
            <a:r>
              <a:rPr b="0" dirty="0" sz="1100" i="0" lang="en-US">
                <a:solidFill>
                  <a:srgbClr val="FF0000"/>
                </a:solidFill>
                <a:effectLst/>
                <a:latin typeface="Consolas" panose="020B0609020204030204" pitchFamily="49" charset="0"/>
              </a:rPr>
              <a:t> for</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myfile</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Select a file: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/label</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input</a:t>
            </a:r>
            <a:r>
              <a:rPr b="0" dirty="0" sz="1100" i="0" lang="en-US">
                <a:solidFill>
                  <a:srgbClr val="FF0000"/>
                </a:solidFill>
                <a:effectLst/>
                <a:latin typeface="Consolas" panose="020B0609020204030204" pitchFamily="49" charset="0"/>
              </a:rPr>
              <a:t> type</a:t>
            </a:r>
            <a:r>
              <a:rPr b="0" dirty="0" sz="1100" i="0" lang="en-US">
                <a:solidFill>
                  <a:srgbClr val="0000CD"/>
                </a:solidFill>
                <a:effectLst/>
                <a:latin typeface="Consolas" panose="020B0609020204030204" pitchFamily="49" charset="0"/>
              </a:rPr>
              <a:t>="file"</a:t>
            </a:r>
            <a:r>
              <a:rPr b="0" dirty="0" sz="1100" i="0" lang="en-US">
                <a:solidFill>
                  <a:srgbClr val="FF0000"/>
                </a:solidFill>
                <a:effectLst/>
                <a:latin typeface="Consolas" panose="020B0609020204030204" pitchFamily="49" charset="0"/>
              </a:rPr>
              <a:t> id</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myfile</a:t>
            </a:r>
            <a:r>
              <a:rPr b="0" dirty="0" sz="1100" i="0" lang="en-US">
                <a:solidFill>
                  <a:srgbClr val="0000CD"/>
                </a:solidFill>
                <a:effectLst/>
                <a:latin typeface="Consolas" panose="020B0609020204030204" pitchFamily="49" charset="0"/>
              </a:rPr>
              <a:t>"</a:t>
            </a:r>
            <a:r>
              <a:rPr b="0" dirty="0" sz="1100" i="0" lang="en-US">
                <a:solidFill>
                  <a:srgbClr val="FF0000"/>
                </a:solidFill>
                <a:effectLst/>
                <a:latin typeface="Consolas" panose="020B0609020204030204" pitchFamily="49" charset="0"/>
              </a:rPr>
              <a:t> name</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myfile</a:t>
            </a:r>
            <a:r>
              <a:rPr b="0" dirty="0" sz="1100" i="0" lang="en-US">
                <a:solidFill>
                  <a:srgbClr val="0000CD"/>
                </a:solidFill>
                <a:effectLst/>
                <a:latin typeface="Consolas" panose="020B0609020204030204" pitchFamily="49" charset="0"/>
              </a:rPr>
              <a:t>"&gt; </a:t>
            </a:r>
            <a:r>
              <a:rPr b="0" dirty="0" sz="1100" i="0" lang="en-IN">
                <a:solidFill>
                  <a:srgbClr val="0000CD"/>
                </a:solidFill>
                <a:effectLst/>
                <a:latin typeface="Consolas" panose="020B0609020204030204" pitchFamily="49" charset="0"/>
              </a:rPr>
              <a:t>&lt;</a:t>
            </a:r>
            <a:r>
              <a:rPr dirty="0" sz="1100" lang="en-IN">
                <a:solidFill>
                  <a:srgbClr val="A52A2A"/>
                </a:solidFill>
                <a:latin typeface="Consolas" panose="020B0609020204030204" pitchFamily="49" charset="0"/>
              </a:rPr>
              <a:t>h</a:t>
            </a:r>
            <a:r>
              <a:rPr b="0" dirty="0" sz="1100" i="0" lang="en-IN">
                <a:solidFill>
                  <a:srgbClr val="A52A2A"/>
                </a:solidFill>
                <a:effectLst/>
                <a:latin typeface="Consolas" panose="020B0609020204030204" pitchFamily="49" charset="0"/>
              </a:rPr>
              <a:t>r</a:t>
            </a:r>
            <a:r>
              <a:rPr b="0" dirty="0" sz="1100" i="0" lang="en-IN">
                <a:solidFill>
                  <a:srgbClr val="0000CD"/>
                </a:solidFill>
                <a:effectLst/>
                <a:latin typeface="Consolas" panose="020B0609020204030204" pitchFamily="49" charset="0"/>
              </a:rPr>
              <a:t>&gt;</a:t>
            </a:r>
            <a:endParaRPr b="0" dirty="0" sz="1100" i="0" lang="en-US">
              <a:solidFill>
                <a:srgbClr val="0000CD"/>
              </a:solidFill>
              <a:effectLst/>
              <a:latin typeface="Consolas" panose="020B0609020204030204" pitchFamily="49" charset="0"/>
            </a:endParaRPr>
          </a:p>
          <a:p>
            <a:pPr indent="0" marL="0">
              <a:lnSpc>
                <a:spcPct val="150000"/>
              </a:lnSpc>
              <a:spcBef>
                <a:spcPts val="0"/>
              </a:spcBef>
              <a:buNone/>
            </a:pPr>
            <a:endParaRPr dirty="0" sz="1100" lang="en-US">
              <a:solidFill>
                <a:srgbClr val="0000CD"/>
              </a:solidFill>
              <a:latin typeface="Consolas" panose="020B0609020204030204" pitchFamily="49" charset="0"/>
            </a:endParaRPr>
          </a:p>
          <a:p>
            <a:pPr indent="0" marL="0">
              <a:lnSpc>
                <a:spcPct val="150000"/>
              </a:lnSpc>
              <a:spcBef>
                <a:spcPts val="0"/>
              </a:spcBef>
              <a:buNone/>
            </a:pPr>
            <a:r>
              <a:rPr b="0" dirty="0" sz="1100" i="0" lang="en-US">
                <a:solidFill>
                  <a:srgbClr val="0000CD"/>
                </a:solidFill>
                <a:effectLst/>
                <a:latin typeface="Consolas" panose="020B0609020204030204" pitchFamily="49" charset="0"/>
              </a:rPr>
              <a:t>  &lt;</a:t>
            </a:r>
            <a:r>
              <a:rPr b="0" dirty="0" sz="1100" i="0" lang="en-US">
                <a:solidFill>
                  <a:srgbClr val="A52A2A"/>
                </a:solidFill>
                <a:effectLst/>
                <a:latin typeface="Consolas" panose="020B0609020204030204" pitchFamily="49" charset="0"/>
              </a:rPr>
              <a:t>label</a:t>
            </a:r>
            <a:r>
              <a:rPr b="0" dirty="0" sz="1100" i="0" lang="en-US">
                <a:solidFill>
                  <a:srgbClr val="FF0000"/>
                </a:solidFill>
                <a:effectLst/>
                <a:latin typeface="Consolas" panose="020B0609020204030204" pitchFamily="49" charset="0"/>
              </a:rPr>
              <a:t> for</a:t>
            </a:r>
            <a:r>
              <a:rPr b="0" dirty="0" sz="1100" i="0" lang="en-US">
                <a:solidFill>
                  <a:srgbClr val="0000CD"/>
                </a:solidFill>
                <a:effectLst/>
                <a:latin typeface="Consolas" panose="020B0609020204030204" pitchFamily="49" charset="0"/>
              </a:rPr>
              <a:t>="email"&gt;</a:t>
            </a:r>
            <a:r>
              <a:rPr b="0" dirty="0" sz="1100" i="0" lang="en-US">
                <a:solidFill>
                  <a:srgbClr val="000000"/>
                </a:solidFill>
                <a:effectLst/>
                <a:latin typeface="Consolas" panose="020B0609020204030204" pitchFamily="49" charset="0"/>
              </a:rPr>
              <a:t>Enter your email:</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/label</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input</a:t>
            </a:r>
            <a:r>
              <a:rPr b="0" dirty="0" sz="1100" i="0" lang="en-US">
                <a:solidFill>
                  <a:srgbClr val="FF0000"/>
                </a:solidFill>
                <a:effectLst/>
                <a:latin typeface="Consolas" panose="020B0609020204030204" pitchFamily="49" charset="0"/>
              </a:rPr>
              <a:t> type</a:t>
            </a:r>
            <a:r>
              <a:rPr b="0" dirty="0" sz="1100" i="0" lang="en-US">
                <a:solidFill>
                  <a:srgbClr val="0000CD"/>
                </a:solidFill>
                <a:effectLst/>
                <a:latin typeface="Consolas" panose="020B0609020204030204" pitchFamily="49" charset="0"/>
              </a:rPr>
              <a:t>="email"</a:t>
            </a:r>
            <a:r>
              <a:rPr b="0" dirty="0" sz="1100" i="0" lang="en-US">
                <a:solidFill>
                  <a:srgbClr val="FF0000"/>
                </a:solidFill>
                <a:effectLst/>
                <a:latin typeface="Consolas" panose="020B0609020204030204" pitchFamily="49" charset="0"/>
              </a:rPr>
              <a:t> id</a:t>
            </a:r>
            <a:r>
              <a:rPr b="0" dirty="0" sz="1100" i="0" lang="en-US">
                <a:solidFill>
                  <a:srgbClr val="0000CD"/>
                </a:solidFill>
                <a:effectLst/>
                <a:latin typeface="Consolas" panose="020B0609020204030204" pitchFamily="49" charset="0"/>
              </a:rPr>
              <a:t>="email"</a:t>
            </a:r>
            <a:r>
              <a:rPr b="0" dirty="0" sz="1100" i="0" lang="en-US">
                <a:solidFill>
                  <a:srgbClr val="FF0000"/>
                </a:solidFill>
                <a:effectLst/>
                <a:latin typeface="Consolas" panose="020B0609020204030204" pitchFamily="49" charset="0"/>
              </a:rPr>
              <a:t> name</a:t>
            </a:r>
            <a:r>
              <a:rPr b="0" dirty="0" sz="1100" i="0" lang="en-US">
                <a:solidFill>
                  <a:srgbClr val="0000CD"/>
                </a:solidFill>
                <a:effectLst/>
                <a:latin typeface="Consolas" panose="020B0609020204030204" pitchFamily="49" charset="0"/>
              </a:rPr>
              <a:t>="email"&gt;</a:t>
            </a:r>
            <a:endParaRPr b="0" dirty="0" sz="1100" i="0" lang="en-IN">
              <a:solidFill>
                <a:srgbClr val="0000CD"/>
              </a:solidFill>
              <a:effectLst/>
              <a:latin typeface="Consolas" panose="020B0609020204030204" pitchFamily="49" charset="0"/>
            </a:endParaRPr>
          </a:p>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endParaRPr dirty="0" sz="1100" lang="en-IN"/>
          </a:p>
        </p:txBody>
      </p:sp>
      <p:pic>
        <p:nvPicPr>
          <p:cNvPr id="2097189" name="Picture 9"/>
          <p:cNvPicPr>
            <a:picLocks noChangeAspect="1"/>
          </p:cNvPicPr>
          <p:nvPr/>
        </p:nvPicPr>
        <p:blipFill rotWithShape="1">
          <a:blip xmlns:r="http://schemas.openxmlformats.org/officeDocument/2006/relationships" r:embed="rId1"/>
          <a:srcRect l="50000" t="25243" r="20895" b="37463"/>
          <a:stretch>
            <a:fillRect/>
          </a:stretch>
        </p:blipFill>
        <p:spPr>
          <a:xfrm>
            <a:off x="6810233" y="826949"/>
            <a:ext cx="5002807" cy="3605972"/>
          </a:xfrm>
          <a:prstGeom prst="rec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522" name=""/>
        <p:cNvGrpSpPr/>
        <p:nvPr/>
      </p:nvGrpSpPr>
      <p:grpSpPr>
        <a:xfrm>
          <a:off x="0" y="0"/>
          <a:ext cx="0" cy="0"/>
          <a:chOff x="0" y="0"/>
          <a:chExt cx="0" cy="0"/>
        </a:xfrm>
      </p:grpSpPr>
      <p:sp>
        <p:nvSpPr>
          <p:cNvPr id="1049577" name="Title 1"/>
          <p:cNvSpPr>
            <a:spLocks noGrp="1"/>
          </p:cNvSpPr>
          <p:nvPr>
            <p:ph type="title"/>
          </p:nvPr>
        </p:nvSpPr>
        <p:spPr>
          <a:xfrm>
            <a:off x="1196266" y="0"/>
            <a:ext cx="4734017" cy="649030"/>
          </a:xfrm>
        </p:spPr>
        <p:txBody>
          <a:bodyPr>
            <a:normAutofit fontScale="90000"/>
          </a:bodyPr>
          <a:p>
            <a:r>
              <a:rPr b="1" cap="none" dirty="0" sz="3200" lang="en-US">
                <a:solidFill>
                  <a:srgbClr val="FF0000"/>
                </a:solidFill>
              </a:rPr>
              <a:t>HTML Form Input Types</a:t>
            </a:r>
            <a:endParaRPr b="1" cap="none" dirty="0" sz="3200" lang="en-IN">
              <a:solidFill>
                <a:srgbClr val="FF0000"/>
              </a:solidFill>
            </a:endParaRPr>
          </a:p>
        </p:txBody>
      </p:sp>
      <p:sp>
        <p:nvSpPr>
          <p:cNvPr id="1049578" name="Content Placeholder 2"/>
          <p:cNvSpPr>
            <a:spLocks noGrp="1"/>
          </p:cNvSpPr>
          <p:nvPr>
            <p:ph idx="1"/>
          </p:nvPr>
        </p:nvSpPr>
        <p:spPr>
          <a:xfrm>
            <a:off x="189279" y="581422"/>
            <a:ext cx="6193710" cy="6092333"/>
          </a:xfrm>
          <a:solidFill>
            <a:schemeClr val="accent1">
              <a:lumMod val="40000"/>
              <a:lumOff val="60000"/>
            </a:schemeClr>
          </a:solidFill>
        </p:spPr>
        <p:txBody>
          <a:bodyPr>
            <a:noAutofit/>
          </a:bodyPr>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!DOCTYPE</a:t>
            </a:r>
            <a:r>
              <a:rPr b="0" dirty="0" sz="1100" i="0" lang="en-IN">
                <a:solidFill>
                  <a:srgbClr val="FF0000"/>
                </a:solidFill>
                <a:effectLst/>
                <a:latin typeface="Consolas" panose="020B0609020204030204" pitchFamily="49" charset="0"/>
              </a:rPr>
              <a:t> 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input</a:t>
            </a:r>
            <a:r>
              <a:rPr b="0" dirty="0" sz="1100" i="0" lang="en-US">
                <a:solidFill>
                  <a:srgbClr val="FF0000"/>
                </a:solidFill>
                <a:effectLst/>
                <a:latin typeface="Consolas" panose="020B0609020204030204" pitchFamily="49" charset="0"/>
              </a:rPr>
              <a:t> type</a:t>
            </a:r>
            <a:r>
              <a:rPr b="0" dirty="0" sz="1100" i="0" lang="en-US">
                <a:solidFill>
                  <a:srgbClr val="0000CD"/>
                </a:solidFill>
                <a:effectLst/>
                <a:latin typeface="Consolas" panose="020B0609020204030204" pitchFamily="49" charset="0"/>
              </a:rPr>
              <a:t>="button"</a:t>
            </a:r>
            <a:r>
              <a:rPr b="0" dirty="0" sz="1100" i="0" lang="en-US">
                <a:solidFill>
                  <a:srgbClr val="FF0000"/>
                </a:solidFill>
                <a:effectLst/>
                <a:latin typeface="Consolas" panose="020B0609020204030204" pitchFamily="49" charset="0"/>
              </a:rPr>
              <a:t> onclick</a:t>
            </a:r>
            <a:r>
              <a:rPr b="0" dirty="0" sz="1100" i="0" lang="en-US">
                <a:solidFill>
                  <a:srgbClr val="0000CD"/>
                </a:solidFill>
                <a:effectLst/>
                <a:latin typeface="Consolas" panose="020B0609020204030204" pitchFamily="49" charset="0"/>
              </a:rPr>
              <a:t>="alert('Hello World!')"</a:t>
            </a:r>
            <a:r>
              <a:rPr b="0" dirty="0" sz="1100" i="0" lang="en-US">
                <a:solidFill>
                  <a:srgbClr val="FF0000"/>
                </a:solidFill>
                <a:effectLst/>
                <a:latin typeface="Consolas" panose="020B0609020204030204" pitchFamily="49" charset="0"/>
              </a:rPr>
              <a:t> value</a:t>
            </a:r>
            <a:r>
              <a:rPr b="0" dirty="0" sz="1100" i="0" lang="en-US">
                <a:solidFill>
                  <a:srgbClr val="0000CD"/>
                </a:solidFill>
                <a:effectLst/>
                <a:latin typeface="Consolas" panose="020B0609020204030204" pitchFamily="49" charset="0"/>
              </a:rPr>
              <a:t>="Click Me!"&gt; </a:t>
            </a:r>
            <a:r>
              <a:rPr b="0" dirty="0" sz="1100" i="0" lang="en-IN">
                <a:solidFill>
                  <a:srgbClr val="0000CD"/>
                </a:solidFill>
                <a:effectLst/>
                <a:latin typeface="Consolas" panose="020B0609020204030204" pitchFamily="49" charset="0"/>
              </a:rPr>
              <a:t>&lt;</a:t>
            </a:r>
            <a:r>
              <a:rPr dirty="0" sz="1100" lang="en-IN">
                <a:solidFill>
                  <a:srgbClr val="A52A2A"/>
                </a:solidFill>
                <a:latin typeface="Consolas" panose="020B0609020204030204" pitchFamily="49" charset="0"/>
              </a:rPr>
              <a:t>h</a:t>
            </a:r>
            <a:r>
              <a:rPr b="0" dirty="0" sz="1100" i="0" lang="en-IN">
                <a:solidFill>
                  <a:srgbClr val="A52A2A"/>
                </a:solidFill>
                <a:effectLst/>
                <a:latin typeface="Consolas" panose="020B0609020204030204" pitchFamily="49" charset="0"/>
              </a:rPr>
              <a:t>r</a:t>
            </a:r>
            <a:r>
              <a:rPr b="0" dirty="0" sz="1100" i="0" lang="en-IN">
                <a:solidFill>
                  <a:srgbClr val="0000CD"/>
                </a:solidFill>
                <a:effectLst/>
                <a:latin typeface="Consolas" panose="020B0609020204030204" pitchFamily="49" charset="0"/>
              </a:rPr>
              <a:t>&gt;</a:t>
            </a:r>
            <a:endParaRPr b="0" dirty="0" sz="1100" i="0" lang="en-US">
              <a:solidFill>
                <a:srgbClr val="0000CD"/>
              </a:solidFill>
              <a:effectLst/>
              <a:latin typeface="Consolas" panose="020B0609020204030204" pitchFamily="49" charset="0"/>
            </a:endParaRPr>
          </a:p>
          <a:p>
            <a:pPr indent="0" marL="0">
              <a:lnSpc>
                <a:spcPct val="150000"/>
              </a:lnSpc>
              <a:spcBef>
                <a:spcPts val="0"/>
              </a:spcBef>
              <a:buNone/>
            </a:pPr>
            <a:endParaRPr b="0" dirty="0" sz="1100" i="0" lang="en-US">
              <a:solidFill>
                <a:srgbClr val="0000CD"/>
              </a:solidFill>
              <a:effectLst/>
              <a:latin typeface="Consolas" panose="020B0609020204030204" pitchFamily="49" charset="0"/>
            </a:endParaRPr>
          </a:p>
          <a:p>
            <a:pPr indent="0" marL="0">
              <a:lnSpc>
                <a:spcPct val="150000"/>
              </a:lnSpc>
              <a:spcBef>
                <a:spcPts val="0"/>
              </a:spcBef>
              <a:buNone/>
            </a:pPr>
            <a:r>
              <a:rPr dirty="0" sz="1100" lang="en-US">
                <a:solidFill>
                  <a:srgbClr val="0000CD"/>
                </a:solidFill>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label</a:t>
            </a:r>
            <a:r>
              <a:rPr b="0" dirty="0" sz="1100" i="0" lang="en-US">
                <a:solidFill>
                  <a:srgbClr val="FF0000"/>
                </a:solidFill>
                <a:effectLst/>
                <a:latin typeface="Consolas" panose="020B0609020204030204" pitchFamily="49" charset="0"/>
              </a:rPr>
              <a:t> for</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favcolor</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Select your favorite color:</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/label</a:t>
            </a:r>
            <a:r>
              <a:rPr b="0" dirty="0" sz="1100" i="0" lang="en-US">
                <a:solidFill>
                  <a:srgbClr val="0000CD"/>
                </a:solidFill>
                <a:effectLst/>
                <a:latin typeface="Consolas" panose="020B0609020204030204" pitchFamily="49" charset="0"/>
              </a:rPr>
              <a:t>&gt; </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input</a:t>
            </a:r>
            <a:r>
              <a:rPr b="0" dirty="0" sz="1100" i="0" lang="en-US">
                <a:solidFill>
                  <a:srgbClr val="FF0000"/>
                </a:solidFill>
                <a:effectLst/>
                <a:latin typeface="Consolas" panose="020B0609020204030204" pitchFamily="49" charset="0"/>
              </a:rPr>
              <a:t> type</a:t>
            </a:r>
            <a:r>
              <a:rPr b="0" dirty="0" sz="1100" i="0" lang="en-US">
                <a:solidFill>
                  <a:srgbClr val="0000CD"/>
                </a:solidFill>
                <a:effectLst/>
                <a:latin typeface="Consolas" panose="020B0609020204030204" pitchFamily="49" charset="0"/>
              </a:rPr>
              <a:t>="color"</a:t>
            </a:r>
            <a:r>
              <a:rPr b="0" dirty="0" sz="1100" i="0" lang="en-US">
                <a:solidFill>
                  <a:srgbClr val="FF0000"/>
                </a:solidFill>
                <a:effectLst/>
                <a:latin typeface="Consolas" panose="020B0609020204030204" pitchFamily="49" charset="0"/>
              </a:rPr>
              <a:t> id</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favcolor</a:t>
            </a:r>
            <a:r>
              <a:rPr b="0" dirty="0" sz="1100" i="0" lang="en-US">
                <a:solidFill>
                  <a:srgbClr val="0000CD"/>
                </a:solidFill>
                <a:effectLst/>
                <a:latin typeface="Consolas" panose="020B0609020204030204" pitchFamily="49" charset="0"/>
              </a:rPr>
              <a:t>"</a:t>
            </a:r>
            <a:r>
              <a:rPr b="0" dirty="0" sz="1100" i="0" lang="en-US">
                <a:solidFill>
                  <a:srgbClr val="FF0000"/>
                </a:solidFill>
                <a:effectLst/>
                <a:latin typeface="Consolas" panose="020B0609020204030204" pitchFamily="49" charset="0"/>
              </a:rPr>
              <a:t> name</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favcolor</a:t>
            </a:r>
            <a:r>
              <a:rPr b="0" dirty="0" sz="1100" i="0" lang="en-US">
                <a:solidFill>
                  <a:srgbClr val="0000CD"/>
                </a:solidFill>
                <a:effectLst/>
                <a:latin typeface="Consolas" panose="020B0609020204030204" pitchFamily="49" charset="0"/>
              </a:rPr>
              <a:t>"&gt; </a:t>
            </a:r>
            <a:r>
              <a:rPr b="0" dirty="0" sz="1100" i="0" lang="en-IN">
                <a:solidFill>
                  <a:srgbClr val="0000CD"/>
                </a:solidFill>
                <a:effectLst/>
                <a:latin typeface="Consolas" panose="020B0609020204030204" pitchFamily="49" charset="0"/>
              </a:rPr>
              <a:t>&lt;</a:t>
            </a:r>
            <a:r>
              <a:rPr dirty="0" sz="1100" lang="en-IN">
                <a:solidFill>
                  <a:srgbClr val="A52A2A"/>
                </a:solidFill>
                <a:latin typeface="Consolas" panose="020B0609020204030204" pitchFamily="49" charset="0"/>
              </a:rPr>
              <a:t>h</a:t>
            </a:r>
            <a:r>
              <a:rPr b="0" dirty="0" sz="1100" i="0" lang="en-IN">
                <a:solidFill>
                  <a:srgbClr val="A52A2A"/>
                </a:solidFill>
                <a:effectLst/>
                <a:latin typeface="Consolas" panose="020B0609020204030204" pitchFamily="49" charset="0"/>
              </a:rPr>
              <a:t>r</a:t>
            </a:r>
            <a:r>
              <a:rPr b="0" dirty="0" sz="1100" i="0" lang="en-IN">
                <a:solidFill>
                  <a:srgbClr val="0000CD"/>
                </a:solidFill>
                <a:effectLst/>
                <a:latin typeface="Consolas" panose="020B0609020204030204" pitchFamily="49" charset="0"/>
              </a:rPr>
              <a:t>&gt;</a:t>
            </a:r>
            <a:endParaRPr b="0" dirty="0" sz="1100" i="0" lang="en-US">
              <a:solidFill>
                <a:srgbClr val="0000CD"/>
              </a:solidFill>
              <a:effectLst/>
              <a:latin typeface="Consolas" panose="020B0609020204030204" pitchFamily="49" charset="0"/>
            </a:endParaRPr>
          </a:p>
          <a:p>
            <a:pPr indent="0" marL="0">
              <a:lnSpc>
                <a:spcPct val="150000"/>
              </a:lnSpc>
              <a:spcBef>
                <a:spcPts val="0"/>
              </a:spcBef>
              <a:buNone/>
            </a:pPr>
            <a:endParaRPr dirty="0" sz="1100" lang="en-US">
              <a:solidFill>
                <a:srgbClr val="0000CD"/>
              </a:solidFill>
              <a:latin typeface="Consolas" panose="020B0609020204030204" pitchFamily="49" charset="0"/>
            </a:endParaRPr>
          </a:p>
          <a:p>
            <a:pPr indent="0" marL="0">
              <a:lnSpc>
                <a:spcPct val="150000"/>
              </a:lnSpc>
              <a:spcBef>
                <a:spcPts val="0"/>
              </a:spcBef>
              <a:buNone/>
            </a:pPr>
            <a:r>
              <a:rPr b="0" dirty="0" sz="1100" i="0" lang="en-IN">
                <a:solidFill>
                  <a:srgbClr val="0000CD"/>
                </a:solidFill>
                <a:effectLst/>
                <a:latin typeface="Consolas" panose="020B0609020204030204" pitchFamily="49" charset="0"/>
              </a:rPr>
              <a:t>  &lt;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datemax</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Enter a date before 1980-01-01:</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="date"</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datemax</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datemax</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max</a:t>
            </a:r>
            <a:r>
              <a:rPr b="0" dirty="0" sz="1100" i="0" lang="en-IN">
                <a:solidFill>
                  <a:srgbClr val="0000CD"/>
                </a:solidFill>
                <a:effectLst/>
                <a:latin typeface="Consolas" panose="020B0609020204030204" pitchFamily="49" charset="0"/>
              </a:rPr>
              <a:t>="1979-12-31"&gt;&lt;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datemin</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Enter a date after 2000-01-01:</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="date"</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datemin</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datemin</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min</a:t>
            </a:r>
            <a:r>
              <a:rPr b="0" dirty="0" sz="1100" i="0" lang="en-IN">
                <a:solidFill>
                  <a:srgbClr val="0000CD"/>
                </a:solidFill>
                <a:effectLst/>
                <a:latin typeface="Consolas" panose="020B0609020204030204" pitchFamily="49" charset="0"/>
              </a:rPr>
              <a:t>="2000-01-02"&gt; &lt;</a:t>
            </a:r>
            <a:r>
              <a:rPr dirty="0" sz="1100" lang="en-IN">
                <a:solidFill>
                  <a:srgbClr val="A52A2A"/>
                </a:solidFill>
                <a:latin typeface="Consolas" panose="020B0609020204030204" pitchFamily="49" charset="0"/>
              </a:rPr>
              <a:t>h</a:t>
            </a:r>
            <a:r>
              <a:rPr b="0" dirty="0" sz="1100" i="0" lang="en-IN">
                <a:solidFill>
                  <a:srgbClr val="A52A2A"/>
                </a:solidFill>
                <a:effectLst/>
                <a:latin typeface="Consolas" panose="020B0609020204030204" pitchFamily="49" charset="0"/>
              </a:rPr>
              <a:t>r</a:t>
            </a:r>
            <a:r>
              <a:rPr b="0" dirty="0" sz="1100" i="0" lang="en-IN">
                <a:solidFill>
                  <a:srgbClr val="0000CD"/>
                </a:solidFill>
                <a:effectLst/>
                <a:latin typeface="Consolas" panose="020B0609020204030204" pitchFamily="49" charset="0"/>
              </a:rPr>
              <a:t>&gt;</a:t>
            </a:r>
          </a:p>
          <a:p>
            <a:pPr indent="0" marL="0">
              <a:lnSpc>
                <a:spcPct val="150000"/>
              </a:lnSpc>
              <a:spcBef>
                <a:spcPts val="0"/>
              </a:spcBef>
              <a:buNone/>
            </a:pPr>
            <a:endParaRPr dirty="0" sz="1100" lang="en-IN">
              <a:solidFill>
                <a:srgbClr val="0000CD"/>
              </a:solidFill>
              <a:latin typeface="Consolas" panose="020B0609020204030204" pitchFamily="49" charset="0"/>
            </a:endParaRPr>
          </a:p>
          <a:p>
            <a:pPr indent="0" marL="0">
              <a:lnSpc>
                <a:spcPct val="150000"/>
              </a:lnSpc>
              <a:spcBef>
                <a:spcPts val="0"/>
              </a:spcBef>
              <a:buNone/>
            </a:pPr>
            <a:r>
              <a:rPr b="0" dirty="0" sz="1100" i="0" lang="en-US">
                <a:solidFill>
                  <a:srgbClr val="0000CD"/>
                </a:solidFill>
                <a:effectLst/>
                <a:latin typeface="Consolas" panose="020B0609020204030204" pitchFamily="49" charset="0"/>
              </a:rPr>
              <a:t>  &lt;</a:t>
            </a:r>
            <a:r>
              <a:rPr b="0" dirty="0" sz="1100" i="0" lang="en-US">
                <a:solidFill>
                  <a:srgbClr val="A52A2A"/>
                </a:solidFill>
                <a:effectLst/>
                <a:latin typeface="Consolas" panose="020B0609020204030204" pitchFamily="49" charset="0"/>
              </a:rPr>
              <a:t>label</a:t>
            </a:r>
            <a:r>
              <a:rPr b="0" dirty="0" sz="1100" i="0" lang="en-US">
                <a:solidFill>
                  <a:srgbClr val="FF0000"/>
                </a:solidFill>
                <a:effectLst/>
                <a:latin typeface="Consolas" panose="020B0609020204030204" pitchFamily="49" charset="0"/>
              </a:rPr>
              <a:t> for</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myfile</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Select a file: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/label</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input</a:t>
            </a:r>
            <a:r>
              <a:rPr b="0" dirty="0" sz="1100" i="0" lang="en-US">
                <a:solidFill>
                  <a:srgbClr val="FF0000"/>
                </a:solidFill>
                <a:effectLst/>
                <a:latin typeface="Consolas" panose="020B0609020204030204" pitchFamily="49" charset="0"/>
              </a:rPr>
              <a:t> type</a:t>
            </a:r>
            <a:r>
              <a:rPr b="0" dirty="0" sz="1100" i="0" lang="en-US">
                <a:solidFill>
                  <a:srgbClr val="0000CD"/>
                </a:solidFill>
                <a:effectLst/>
                <a:latin typeface="Consolas" panose="020B0609020204030204" pitchFamily="49" charset="0"/>
              </a:rPr>
              <a:t>="file"</a:t>
            </a:r>
            <a:r>
              <a:rPr b="0" dirty="0" sz="1100" i="0" lang="en-US">
                <a:solidFill>
                  <a:srgbClr val="FF0000"/>
                </a:solidFill>
                <a:effectLst/>
                <a:latin typeface="Consolas" panose="020B0609020204030204" pitchFamily="49" charset="0"/>
              </a:rPr>
              <a:t> id</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myfile</a:t>
            </a:r>
            <a:r>
              <a:rPr b="0" dirty="0" sz="1100" i="0" lang="en-US">
                <a:solidFill>
                  <a:srgbClr val="0000CD"/>
                </a:solidFill>
                <a:effectLst/>
                <a:latin typeface="Consolas" panose="020B0609020204030204" pitchFamily="49" charset="0"/>
              </a:rPr>
              <a:t>"</a:t>
            </a:r>
            <a:r>
              <a:rPr b="0" dirty="0" sz="1100" i="0" lang="en-US">
                <a:solidFill>
                  <a:srgbClr val="FF0000"/>
                </a:solidFill>
                <a:effectLst/>
                <a:latin typeface="Consolas" panose="020B0609020204030204" pitchFamily="49" charset="0"/>
              </a:rPr>
              <a:t> name</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myfile</a:t>
            </a:r>
            <a:r>
              <a:rPr b="0" dirty="0" sz="1100" i="0" lang="en-US">
                <a:solidFill>
                  <a:srgbClr val="0000CD"/>
                </a:solidFill>
                <a:effectLst/>
                <a:latin typeface="Consolas" panose="020B0609020204030204" pitchFamily="49" charset="0"/>
              </a:rPr>
              <a:t>"&gt; </a:t>
            </a:r>
            <a:r>
              <a:rPr b="0" dirty="0" sz="1100" i="0" lang="en-IN">
                <a:solidFill>
                  <a:srgbClr val="0000CD"/>
                </a:solidFill>
                <a:effectLst/>
                <a:latin typeface="Consolas" panose="020B0609020204030204" pitchFamily="49" charset="0"/>
              </a:rPr>
              <a:t>&lt;</a:t>
            </a:r>
            <a:r>
              <a:rPr dirty="0" sz="1100" lang="en-IN">
                <a:solidFill>
                  <a:srgbClr val="A52A2A"/>
                </a:solidFill>
                <a:latin typeface="Consolas" panose="020B0609020204030204" pitchFamily="49" charset="0"/>
              </a:rPr>
              <a:t>h</a:t>
            </a:r>
            <a:r>
              <a:rPr b="0" dirty="0" sz="1100" i="0" lang="en-IN">
                <a:solidFill>
                  <a:srgbClr val="A52A2A"/>
                </a:solidFill>
                <a:effectLst/>
                <a:latin typeface="Consolas" panose="020B0609020204030204" pitchFamily="49" charset="0"/>
              </a:rPr>
              <a:t>r</a:t>
            </a:r>
            <a:r>
              <a:rPr b="0" dirty="0" sz="1100" i="0" lang="en-IN">
                <a:solidFill>
                  <a:srgbClr val="0000CD"/>
                </a:solidFill>
                <a:effectLst/>
                <a:latin typeface="Consolas" panose="020B0609020204030204" pitchFamily="49" charset="0"/>
              </a:rPr>
              <a:t>&gt;</a:t>
            </a:r>
            <a:endParaRPr b="0" dirty="0" sz="1100" i="0" lang="en-US">
              <a:solidFill>
                <a:srgbClr val="0000CD"/>
              </a:solidFill>
              <a:effectLst/>
              <a:latin typeface="Consolas" panose="020B0609020204030204" pitchFamily="49" charset="0"/>
            </a:endParaRPr>
          </a:p>
          <a:p>
            <a:pPr indent="0" marL="0">
              <a:lnSpc>
                <a:spcPct val="150000"/>
              </a:lnSpc>
              <a:spcBef>
                <a:spcPts val="0"/>
              </a:spcBef>
              <a:buNone/>
            </a:pPr>
            <a:endParaRPr dirty="0" sz="1100" lang="en-US">
              <a:solidFill>
                <a:srgbClr val="0000CD"/>
              </a:solidFill>
              <a:latin typeface="Consolas" panose="020B0609020204030204" pitchFamily="49" charset="0"/>
            </a:endParaRPr>
          </a:p>
          <a:p>
            <a:pPr indent="0" marL="0">
              <a:lnSpc>
                <a:spcPct val="150000"/>
              </a:lnSpc>
              <a:spcBef>
                <a:spcPts val="0"/>
              </a:spcBef>
              <a:buNone/>
            </a:pPr>
            <a:r>
              <a:rPr b="0" dirty="0" sz="1100" i="0" lang="en-US">
                <a:solidFill>
                  <a:srgbClr val="0000CD"/>
                </a:solidFill>
                <a:effectLst/>
                <a:latin typeface="Consolas" panose="020B0609020204030204" pitchFamily="49" charset="0"/>
              </a:rPr>
              <a:t>  &lt;</a:t>
            </a:r>
            <a:r>
              <a:rPr b="0" dirty="0" sz="1100" i="0" lang="en-US">
                <a:solidFill>
                  <a:srgbClr val="A52A2A"/>
                </a:solidFill>
                <a:effectLst/>
                <a:latin typeface="Consolas" panose="020B0609020204030204" pitchFamily="49" charset="0"/>
              </a:rPr>
              <a:t>label</a:t>
            </a:r>
            <a:r>
              <a:rPr b="0" dirty="0" sz="1100" i="0" lang="en-US">
                <a:solidFill>
                  <a:srgbClr val="FF0000"/>
                </a:solidFill>
                <a:effectLst/>
                <a:latin typeface="Consolas" panose="020B0609020204030204" pitchFamily="49" charset="0"/>
              </a:rPr>
              <a:t> for</a:t>
            </a:r>
            <a:r>
              <a:rPr b="0" dirty="0" sz="1100" i="0" lang="en-US">
                <a:solidFill>
                  <a:srgbClr val="0000CD"/>
                </a:solidFill>
                <a:effectLst/>
                <a:latin typeface="Consolas" panose="020B0609020204030204" pitchFamily="49" charset="0"/>
              </a:rPr>
              <a:t>="email"&gt;</a:t>
            </a:r>
            <a:r>
              <a:rPr b="0" dirty="0" sz="1100" i="0" lang="en-US">
                <a:solidFill>
                  <a:srgbClr val="000000"/>
                </a:solidFill>
                <a:effectLst/>
                <a:latin typeface="Consolas" panose="020B0609020204030204" pitchFamily="49" charset="0"/>
              </a:rPr>
              <a:t>Enter your email:</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/label</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input</a:t>
            </a:r>
            <a:r>
              <a:rPr b="0" dirty="0" sz="1100" i="0" lang="en-US">
                <a:solidFill>
                  <a:srgbClr val="FF0000"/>
                </a:solidFill>
                <a:effectLst/>
                <a:latin typeface="Consolas" panose="020B0609020204030204" pitchFamily="49" charset="0"/>
              </a:rPr>
              <a:t> type</a:t>
            </a:r>
            <a:r>
              <a:rPr b="0" dirty="0" sz="1100" i="0" lang="en-US">
                <a:solidFill>
                  <a:srgbClr val="0000CD"/>
                </a:solidFill>
                <a:effectLst/>
                <a:latin typeface="Consolas" panose="020B0609020204030204" pitchFamily="49" charset="0"/>
              </a:rPr>
              <a:t>="email"</a:t>
            </a:r>
            <a:r>
              <a:rPr b="0" dirty="0" sz="1100" i="0" lang="en-US">
                <a:solidFill>
                  <a:srgbClr val="FF0000"/>
                </a:solidFill>
                <a:effectLst/>
                <a:latin typeface="Consolas" panose="020B0609020204030204" pitchFamily="49" charset="0"/>
              </a:rPr>
              <a:t> id</a:t>
            </a:r>
            <a:r>
              <a:rPr b="0" dirty="0" sz="1100" i="0" lang="en-US">
                <a:solidFill>
                  <a:srgbClr val="0000CD"/>
                </a:solidFill>
                <a:effectLst/>
                <a:latin typeface="Consolas" panose="020B0609020204030204" pitchFamily="49" charset="0"/>
              </a:rPr>
              <a:t>="email"</a:t>
            </a:r>
            <a:r>
              <a:rPr b="0" dirty="0" sz="1100" i="0" lang="en-US">
                <a:solidFill>
                  <a:srgbClr val="FF0000"/>
                </a:solidFill>
                <a:effectLst/>
                <a:latin typeface="Consolas" panose="020B0609020204030204" pitchFamily="49" charset="0"/>
              </a:rPr>
              <a:t> name</a:t>
            </a:r>
            <a:r>
              <a:rPr b="0" dirty="0" sz="1100" i="0" lang="en-US">
                <a:solidFill>
                  <a:srgbClr val="0000CD"/>
                </a:solidFill>
                <a:effectLst/>
                <a:latin typeface="Consolas" panose="020B0609020204030204" pitchFamily="49" charset="0"/>
              </a:rPr>
              <a:t>="email"&gt;</a:t>
            </a:r>
            <a:endParaRPr b="0" dirty="0" sz="1100" i="0" lang="en-IN">
              <a:solidFill>
                <a:srgbClr val="0000CD"/>
              </a:solidFill>
              <a:effectLst/>
              <a:latin typeface="Consolas" panose="020B0609020204030204" pitchFamily="49" charset="0"/>
            </a:endParaRPr>
          </a:p>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endParaRPr dirty="0" sz="1100" lang="en-IN"/>
          </a:p>
        </p:txBody>
      </p:sp>
      <p:pic>
        <p:nvPicPr>
          <p:cNvPr id="2097190" name="Picture 6"/>
          <p:cNvPicPr>
            <a:picLocks noChangeAspect="1"/>
          </p:cNvPicPr>
          <p:nvPr/>
        </p:nvPicPr>
        <p:blipFill rotWithShape="1">
          <a:blip xmlns:r="http://schemas.openxmlformats.org/officeDocument/2006/relationships" r:embed="rId1"/>
          <a:srcRect l="50000" t="24465" r="12354" b="28009"/>
          <a:stretch>
            <a:fillRect/>
          </a:stretch>
        </p:blipFill>
        <p:spPr>
          <a:xfrm>
            <a:off x="6519466" y="616668"/>
            <a:ext cx="5569982" cy="3955332"/>
          </a:xfrm>
          <a:prstGeom prst="rec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523" name=""/>
        <p:cNvGrpSpPr/>
        <p:nvPr/>
      </p:nvGrpSpPr>
      <p:grpSpPr>
        <a:xfrm>
          <a:off x="0" y="0"/>
          <a:ext cx="0" cy="0"/>
          <a:chOff x="0" y="0"/>
          <a:chExt cx="0" cy="0"/>
        </a:xfrm>
      </p:grpSpPr>
      <p:sp>
        <p:nvSpPr>
          <p:cNvPr id="1049579" name="Title 1"/>
          <p:cNvSpPr>
            <a:spLocks noGrp="1"/>
          </p:cNvSpPr>
          <p:nvPr>
            <p:ph type="title"/>
          </p:nvPr>
        </p:nvSpPr>
        <p:spPr>
          <a:xfrm>
            <a:off x="1196266" y="0"/>
            <a:ext cx="4734017" cy="649030"/>
          </a:xfrm>
        </p:spPr>
        <p:txBody>
          <a:bodyPr>
            <a:normAutofit fontScale="90000"/>
          </a:bodyPr>
          <a:p>
            <a:r>
              <a:rPr b="1" cap="none" dirty="0" sz="3200" lang="en-US">
                <a:solidFill>
                  <a:srgbClr val="FF0000"/>
                </a:solidFill>
              </a:rPr>
              <a:t>HTML Form Input Types</a:t>
            </a:r>
            <a:endParaRPr b="1" cap="none" dirty="0" sz="3200" lang="en-IN">
              <a:solidFill>
                <a:srgbClr val="FF0000"/>
              </a:solidFill>
            </a:endParaRPr>
          </a:p>
        </p:txBody>
      </p:sp>
      <p:sp>
        <p:nvSpPr>
          <p:cNvPr id="1049580" name="Content Placeholder 2"/>
          <p:cNvSpPr>
            <a:spLocks noGrp="1"/>
          </p:cNvSpPr>
          <p:nvPr>
            <p:ph idx="1"/>
          </p:nvPr>
        </p:nvSpPr>
        <p:spPr>
          <a:xfrm>
            <a:off x="232012" y="614149"/>
            <a:ext cx="6248687" cy="6115125"/>
          </a:xfrm>
          <a:solidFill>
            <a:schemeClr val="accent1">
              <a:lumMod val="40000"/>
              <a:lumOff val="60000"/>
            </a:schemeClr>
          </a:solidFill>
        </p:spPr>
        <p:txBody>
          <a:bodyPr>
            <a:noAutofit/>
          </a:bodyPr>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!DOCTYPE</a:t>
            </a:r>
            <a:r>
              <a:rPr b="0" dirty="0" sz="1100" i="0" lang="en-IN">
                <a:solidFill>
                  <a:srgbClr val="FF0000"/>
                </a:solidFill>
                <a:effectLst/>
                <a:latin typeface="Consolas" panose="020B0609020204030204" pitchFamily="49" charset="0"/>
              </a:rPr>
              <a:t> 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input</a:t>
            </a:r>
            <a:r>
              <a:rPr b="0" dirty="0" sz="1100" i="0" lang="en-US">
                <a:solidFill>
                  <a:srgbClr val="FF0000"/>
                </a:solidFill>
                <a:effectLst/>
                <a:latin typeface="Consolas" panose="020B0609020204030204" pitchFamily="49" charset="0"/>
              </a:rPr>
              <a:t> type</a:t>
            </a:r>
            <a:r>
              <a:rPr b="0" dirty="0" sz="1100" i="0" lang="en-US">
                <a:solidFill>
                  <a:srgbClr val="0000CD"/>
                </a:solidFill>
                <a:effectLst/>
                <a:latin typeface="Consolas" panose="020B0609020204030204" pitchFamily="49" charset="0"/>
              </a:rPr>
              <a:t>="button"</a:t>
            </a:r>
            <a:r>
              <a:rPr b="0" dirty="0" sz="1100" i="0" lang="en-US">
                <a:solidFill>
                  <a:srgbClr val="FF0000"/>
                </a:solidFill>
                <a:effectLst/>
                <a:latin typeface="Consolas" panose="020B0609020204030204" pitchFamily="49" charset="0"/>
              </a:rPr>
              <a:t> onclick</a:t>
            </a:r>
            <a:r>
              <a:rPr b="0" dirty="0" sz="1100" i="0" lang="en-US">
                <a:solidFill>
                  <a:srgbClr val="0000CD"/>
                </a:solidFill>
                <a:effectLst/>
                <a:latin typeface="Consolas" panose="020B0609020204030204" pitchFamily="49" charset="0"/>
              </a:rPr>
              <a:t>="alert('Hello World!')"</a:t>
            </a:r>
            <a:r>
              <a:rPr b="0" dirty="0" sz="1100" i="0" lang="en-US">
                <a:solidFill>
                  <a:srgbClr val="FF0000"/>
                </a:solidFill>
                <a:effectLst/>
                <a:latin typeface="Consolas" panose="020B0609020204030204" pitchFamily="49" charset="0"/>
              </a:rPr>
              <a:t> value</a:t>
            </a:r>
            <a:r>
              <a:rPr b="0" dirty="0" sz="1100" i="0" lang="en-US">
                <a:solidFill>
                  <a:srgbClr val="0000CD"/>
                </a:solidFill>
                <a:effectLst/>
                <a:latin typeface="Consolas" panose="020B0609020204030204" pitchFamily="49" charset="0"/>
              </a:rPr>
              <a:t>="Click Me!"&gt; </a:t>
            </a:r>
            <a:r>
              <a:rPr b="0" dirty="0" sz="1100" i="0" lang="en-IN">
                <a:solidFill>
                  <a:srgbClr val="0000CD"/>
                </a:solidFill>
                <a:effectLst/>
                <a:latin typeface="Consolas" panose="020B0609020204030204" pitchFamily="49" charset="0"/>
              </a:rPr>
              <a:t>&lt;</a:t>
            </a:r>
            <a:r>
              <a:rPr dirty="0" sz="1100" lang="en-IN">
                <a:solidFill>
                  <a:srgbClr val="A52A2A"/>
                </a:solidFill>
                <a:latin typeface="Consolas" panose="020B0609020204030204" pitchFamily="49" charset="0"/>
              </a:rPr>
              <a:t>h</a:t>
            </a:r>
            <a:r>
              <a:rPr b="0" dirty="0" sz="1100" i="0" lang="en-IN">
                <a:solidFill>
                  <a:srgbClr val="A52A2A"/>
                </a:solidFill>
                <a:effectLst/>
                <a:latin typeface="Consolas" panose="020B0609020204030204" pitchFamily="49" charset="0"/>
              </a:rPr>
              <a:t>r</a:t>
            </a:r>
            <a:r>
              <a:rPr b="0" dirty="0" sz="1100" i="0" lang="en-IN">
                <a:solidFill>
                  <a:srgbClr val="0000CD"/>
                </a:solidFill>
                <a:effectLst/>
                <a:latin typeface="Consolas" panose="020B0609020204030204" pitchFamily="49" charset="0"/>
              </a:rPr>
              <a:t>&gt;</a:t>
            </a:r>
            <a:endParaRPr b="0" dirty="0" sz="1100" i="0" lang="en-US">
              <a:solidFill>
                <a:srgbClr val="0000CD"/>
              </a:solidFill>
              <a:effectLst/>
              <a:latin typeface="Consolas" panose="020B0609020204030204" pitchFamily="49" charset="0"/>
            </a:endParaRPr>
          </a:p>
          <a:p>
            <a:pPr indent="0" marL="0">
              <a:lnSpc>
                <a:spcPct val="150000"/>
              </a:lnSpc>
              <a:spcBef>
                <a:spcPts val="0"/>
              </a:spcBef>
              <a:buNone/>
            </a:pPr>
            <a:endParaRPr b="0" dirty="0" sz="1100" i="0" lang="en-US">
              <a:solidFill>
                <a:srgbClr val="0000CD"/>
              </a:solidFill>
              <a:effectLst/>
              <a:latin typeface="Consolas" panose="020B0609020204030204" pitchFamily="49" charset="0"/>
            </a:endParaRPr>
          </a:p>
          <a:p>
            <a:pPr indent="0" marL="0">
              <a:lnSpc>
                <a:spcPct val="150000"/>
              </a:lnSpc>
              <a:spcBef>
                <a:spcPts val="0"/>
              </a:spcBef>
              <a:buNone/>
            </a:pPr>
            <a:r>
              <a:rPr dirty="0" sz="1100" lang="en-US">
                <a:solidFill>
                  <a:srgbClr val="0000CD"/>
                </a:solidFill>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label</a:t>
            </a:r>
            <a:r>
              <a:rPr b="0" dirty="0" sz="1100" i="0" lang="en-US">
                <a:solidFill>
                  <a:srgbClr val="FF0000"/>
                </a:solidFill>
                <a:effectLst/>
                <a:latin typeface="Consolas" panose="020B0609020204030204" pitchFamily="49" charset="0"/>
              </a:rPr>
              <a:t> for</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favcolor</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Select your favorite color:</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/label</a:t>
            </a:r>
            <a:r>
              <a:rPr b="0" dirty="0" sz="1100" i="0" lang="en-US">
                <a:solidFill>
                  <a:srgbClr val="0000CD"/>
                </a:solidFill>
                <a:effectLst/>
                <a:latin typeface="Consolas" panose="020B0609020204030204" pitchFamily="49" charset="0"/>
              </a:rPr>
              <a:t>&gt; </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input</a:t>
            </a:r>
            <a:r>
              <a:rPr b="0" dirty="0" sz="1100" i="0" lang="en-US">
                <a:solidFill>
                  <a:srgbClr val="FF0000"/>
                </a:solidFill>
                <a:effectLst/>
                <a:latin typeface="Consolas" panose="020B0609020204030204" pitchFamily="49" charset="0"/>
              </a:rPr>
              <a:t> type</a:t>
            </a:r>
            <a:r>
              <a:rPr b="0" dirty="0" sz="1100" i="0" lang="en-US">
                <a:solidFill>
                  <a:srgbClr val="0000CD"/>
                </a:solidFill>
                <a:effectLst/>
                <a:latin typeface="Consolas" panose="020B0609020204030204" pitchFamily="49" charset="0"/>
              </a:rPr>
              <a:t>="color"</a:t>
            </a:r>
            <a:r>
              <a:rPr b="0" dirty="0" sz="1100" i="0" lang="en-US">
                <a:solidFill>
                  <a:srgbClr val="FF0000"/>
                </a:solidFill>
                <a:effectLst/>
                <a:latin typeface="Consolas" panose="020B0609020204030204" pitchFamily="49" charset="0"/>
              </a:rPr>
              <a:t> id</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favcolor</a:t>
            </a:r>
            <a:r>
              <a:rPr b="0" dirty="0" sz="1100" i="0" lang="en-US">
                <a:solidFill>
                  <a:srgbClr val="0000CD"/>
                </a:solidFill>
                <a:effectLst/>
                <a:latin typeface="Consolas" panose="020B0609020204030204" pitchFamily="49" charset="0"/>
              </a:rPr>
              <a:t>"</a:t>
            </a:r>
            <a:r>
              <a:rPr b="0" dirty="0" sz="1100" i="0" lang="en-US">
                <a:solidFill>
                  <a:srgbClr val="FF0000"/>
                </a:solidFill>
                <a:effectLst/>
                <a:latin typeface="Consolas" panose="020B0609020204030204" pitchFamily="49" charset="0"/>
              </a:rPr>
              <a:t> name</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favcolor</a:t>
            </a:r>
            <a:r>
              <a:rPr b="0" dirty="0" sz="1100" i="0" lang="en-US">
                <a:solidFill>
                  <a:srgbClr val="0000CD"/>
                </a:solidFill>
                <a:effectLst/>
                <a:latin typeface="Consolas" panose="020B0609020204030204" pitchFamily="49" charset="0"/>
              </a:rPr>
              <a:t>"&gt; </a:t>
            </a:r>
            <a:r>
              <a:rPr b="0" dirty="0" sz="1100" i="0" lang="en-IN">
                <a:solidFill>
                  <a:srgbClr val="0000CD"/>
                </a:solidFill>
                <a:effectLst/>
                <a:latin typeface="Consolas" panose="020B0609020204030204" pitchFamily="49" charset="0"/>
              </a:rPr>
              <a:t>&lt;</a:t>
            </a:r>
            <a:r>
              <a:rPr dirty="0" sz="1100" lang="en-IN">
                <a:solidFill>
                  <a:srgbClr val="A52A2A"/>
                </a:solidFill>
                <a:latin typeface="Consolas" panose="020B0609020204030204" pitchFamily="49" charset="0"/>
              </a:rPr>
              <a:t>h</a:t>
            </a:r>
            <a:r>
              <a:rPr b="0" dirty="0" sz="1100" i="0" lang="en-IN">
                <a:solidFill>
                  <a:srgbClr val="A52A2A"/>
                </a:solidFill>
                <a:effectLst/>
                <a:latin typeface="Consolas" panose="020B0609020204030204" pitchFamily="49" charset="0"/>
              </a:rPr>
              <a:t>r</a:t>
            </a:r>
            <a:r>
              <a:rPr b="0" dirty="0" sz="1100" i="0" lang="en-IN">
                <a:solidFill>
                  <a:srgbClr val="0000CD"/>
                </a:solidFill>
                <a:effectLst/>
                <a:latin typeface="Consolas" panose="020B0609020204030204" pitchFamily="49" charset="0"/>
              </a:rPr>
              <a:t>&gt;</a:t>
            </a:r>
            <a:endParaRPr b="0" dirty="0" sz="1100" i="0" lang="en-US">
              <a:solidFill>
                <a:srgbClr val="0000CD"/>
              </a:solidFill>
              <a:effectLst/>
              <a:latin typeface="Consolas" panose="020B0609020204030204" pitchFamily="49" charset="0"/>
            </a:endParaRPr>
          </a:p>
          <a:p>
            <a:pPr indent="0" marL="0">
              <a:lnSpc>
                <a:spcPct val="150000"/>
              </a:lnSpc>
              <a:spcBef>
                <a:spcPts val="0"/>
              </a:spcBef>
              <a:buNone/>
            </a:pPr>
            <a:endParaRPr dirty="0" sz="1100" lang="en-US">
              <a:solidFill>
                <a:srgbClr val="0000CD"/>
              </a:solidFill>
              <a:latin typeface="Consolas" panose="020B0609020204030204" pitchFamily="49" charset="0"/>
            </a:endParaRPr>
          </a:p>
          <a:p>
            <a:pPr indent="0" marL="0">
              <a:lnSpc>
                <a:spcPct val="150000"/>
              </a:lnSpc>
              <a:spcBef>
                <a:spcPts val="0"/>
              </a:spcBef>
              <a:buNone/>
            </a:pPr>
            <a:r>
              <a:rPr b="0" dirty="0" sz="1100" i="0" lang="en-IN">
                <a:solidFill>
                  <a:srgbClr val="0000CD"/>
                </a:solidFill>
                <a:effectLst/>
                <a:latin typeface="Consolas" panose="020B0609020204030204" pitchFamily="49" charset="0"/>
              </a:rPr>
              <a:t>  &lt;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datemax</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Enter a date before 1980-01-01:</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="date"</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datemax</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datemax</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max</a:t>
            </a:r>
            <a:r>
              <a:rPr b="0" dirty="0" sz="1100" i="0" lang="en-IN">
                <a:solidFill>
                  <a:srgbClr val="0000CD"/>
                </a:solidFill>
                <a:effectLst/>
                <a:latin typeface="Consolas" panose="020B0609020204030204" pitchFamily="49" charset="0"/>
              </a:rPr>
              <a:t>="1979-12-31"&gt;&lt;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datemin</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Enter a date after 2000-01-01:</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="date"</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datemin</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datemin</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min</a:t>
            </a:r>
            <a:r>
              <a:rPr b="0" dirty="0" sz="1100" i="0" lang="en-IN">
                <a:solidFill>
                  <a:srgbClr val="0000CD"/>
                </a:solidFill>
                <a:effectLst/>
                <a:latin typeface="Consolas" panose="020B0609020204030204" pitchFamily="49" charset="0"/>
              </a:rPr>
              <a:t>="2000-01-02"&gt; &lt;</a:t>
            </a:r>
            <a:r>
              <a:rPr dirty="0" sz="1100" lang="en-IN">
                <a:solidFill>
                  <a:srgbClr val="A52A2A"/>
                </a:solidFill>
                <a:latin typeface="Consolas" panose="020B0609020204030204" pitchFamily="49" charset="0"/>
              </a:rPr>
              <a:t>h</a:t>
            </a:r>
            <a:r>
              <a:rPr b="0" dirty="0" sz="1100" i="0" lang="en-IN">
                <a:solidFill>
                  <a:srgbClr val="A52A2A"/>
                </a:solidFill>
                <a:effectLst/>
                <a:latin typeface="Consolas" panose="020B0609020204030204" pitchFamily="49" charset="0"/>
              </a:rPr>
              <a:t>r</a:t>
            </a:r>
            <a:r>
              <a:rPr b="0" dirty="0" sz="1100" i="0" lang="en-IN">
                <a:solidFill>
                  <a:srgbClr val="0000CD"/>
                </a:solidFill>
                <a:effectLst/>
                <a:latin typeface="Consolas" panose="020B0609020204030204" pitchFamily="49" charset="0"/>
              </a:rPr>
              <a:t>&gt;</a:t>
            </a:r>
          </a:p>
          <a:p>
            <a:pPr indent="0" marL="0">
              <a:lnSpc>
                <a:spcPct val="150000"/>
              </a:lnSpc>
              <a:spcBef>
                <a:spcPts val="0"/>
              </a:spcBef>
              <a:buNone/>
            </a:pPr>
            <a:endParaRPr dirty="0" sz="1100" lang="en-IN">
              <a:solidFill>
                <a:srgbClr val="0000CD"/>
              </a:solidFill>
              <a:latin typeface="Consolas" panose="020B0609020204030204" pitchFamily="49" charset="0"/>
            </a:endParaRPr>
          </a:p>
          <a:p>
            <a:pPr indent="0" marL="0">
              <a:lnSpc>
                <a:spcPct val="150000"/>
              </a:lnSpc>
              <a:spcBef>
                <a:spcPts val="0"/>
              </a:spcBef>
              <a:buNone/>
            </a:pPr>
            <a:r>
              <a:rPr b="0" dirty="0" sz="1100" i="0" lang="en-US">
                <a:solidFill>
                  <a:srgbClr val="0000CD"/>
                </a:solidFill>
                <a:effectLst/>
                <a:latin typeface="Consolas" panose="020B0609020204030204" pitchFamily="49" charset="0"/>
              </a:rPr>
              <a:t>  &lt;</a:t>
            </a:r>
            <a:r>
              <a:rPr b="0" dirty="0" sz="1100" i="0" lang="en-US">
                <a:solidFill>
                  <a:srgbClr val="A52A2A"/>
                </a:solidFill>
                <a:effectLst/>
                <a:latin typeface="Consolas" panose="020B0609020204030204" pitchFamily="49" charset="0"/>
              </a:rPr>
              <a:t>label</a:t>
            </a:r>
            <a:r>
              <a:rPr b="0" dirty="0" sz="1100" i="0" lang="en-US">
                <a:solidFill>
                  <a:srgbClr val="FF0000"/>
                </a:solidFill>
                <a:effectLst/>
                <a:latin typeface="Consolas" panose="020B0609020204030204" pitchFamily="49" charset="0"/>
              </a:rPr>
              <a:t> for</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myfile</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Select a file: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/label</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input</a:t>
            </a:r>
            <a:r>
              <a:rPr b="0" dirty="0" sz="1100" i="0" lang="en-US">
                <a:solidFill>
                  <a:srgbClr val="FF0000"/>
                </a:solidFill>
                <a:effectLst/>
                <a:latin typeface="Consolas" panose="020B0609020204030204" pitchFamily="49" charset="0"/>
              </a:rPr>
              <a:t> type</a:t>
            </a:r>
            <a:r>
              <a:rPr b="0" dirty="0" sz="1100" i="0" lang="en-US">
                <a:solidFill>
                  <a:srgbClr val="0000CD"/>
                </a:solidFill>
                <a:effectLst/>
                <a:latin typeface="Consolas" panose="020B0609020204030204" pitchFamily="49" charset="0"/>
              </a:rPr>
              <a:t>="file"</a:t>
            </a:r>
            <a:r>
              <a:rPr b="0" dirty="0" sz="1100" i="0" lang="en-US">
                <a:solidFill>
                  <a:srgbClr val="FF0000"/>
                </a:solidFill>
                <a:effectLst/>
                <a:latin typeface="Consolas" panose="020B0609020204030204" pitchFamily="49" charset="0"/>
              </a:rPr>
              <a:t> id</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myfile</a:t>
            </a:r>
            <a:r>
              <a:rPr b="0" dirty="0" sz="1100" i="0" lang="en-US">
                <a:solidFill>
                  <a:srgbClr val="0000CD"/>
                </a:solidFill>
                <a:effectLst/>
                <a:latin typeface="Consolas" panose="020B0609020204030204" pitchFamily="49" charset="0"/>
              </a:rPr>
              <a:t>"</a:t>
            </a:r>
            <a:r>
              <a:rPr b="0" dirty="0" sz="1100" i="0" lang="en-US">
                <a:solidFill>
                  <a:srgbClr val="FF0000"/>
                </a:solidFill>
                <a:effectLst/>
                <a:latin typeface="Consolas" panose="020B0609020204030204" pitchFamily="49" charset="0"/>
              </a:rPr>
              <a:t> name</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myfile</a:t>
            </a:r>
            <a:r>
              <a:rPr b="0" dirty="0" sz="1100" i="0" lang="en-US">
                <a:solidFill>
                  <a:srgbClr val="0000CD"/>
                </a:solidFill>
                <a:effectLst/>
                <a:latin typeface="Consolas" panose="020B0609020204030204" pitchFamily="49" charset="0"/>
              </a:rPr>
              <a:t>"&gt; </a:t>
            </a:r>
            <a:r>
              <a:rPr b="0" dirty="0" sz="1100" i="0" lang="en-IN">
                <a:solidFill>
                  <a:srgbClr val="0000CD"/>
                </a:solidFill>
                <a:effectLst/>
                <a:latin typeface="Consolas" panose="020B0609020204030204" pitchFamily="49" charset="0"/>
              </a:rPr>
              <a:t>&lt;</a:t>
            </a:r>
            <a:r>
              <a:rPr dirty="0" sz="1100" lang="en-IN">
                <a:solidFill>
                  <a:srgbClr val="A52A2A"/>
                </a:solidFill>
                <a:latin typeface="Consolas" panose="020B0609020204030204" pitchFamily="49" charset="0"/>
              </a:rPr>
              <a:t>h</a:t>
            </a:r>
            <a:r>
              <a:rPr b="0" dirty="0" sz="1100" i="0" lang="en-IN">
                <a:solidFill>
                  <a:srgbClr val="A52A2A"/>
                </a:solidFill>
                <a:effectLst/>
                <a:latin typeface="Consolas" panose="020B0609020204030204" pitchFamily="49" charset="0"/>
              </a:rPr>
              <a:t>r</a:t>
            </a:r>
            <a:r>
              <a:rPr b="0" dirty="0" sz="1100" i="0" lang="en-IN">
                <a:solidFill>
                  <a:srgbClr val="0000CD"/>
                </a:solidFill>
                <a:effectLst/>
                <a:latin typeface="Consolas" panose="020B0609020204030204" pitchFamily="49" charset="0"/>
              </a:rPr>
              <a:t>&gt;</a:t>
            </a:r>
            <a:endParaRPr b="0" dirty="0" sz="1100" i="0" lang="en-US">
              <a:solidFill>
                <a:srgbClr val="0000CD"/>
              </a:solidFill>
              <a:effectLst/>
              <a:latin typeface="Consolas" panose="020B0609020204030204" pitchFamily="49" charset="0"/>
            </a:endParaRPr>
          </a:p>
          <a:p>
            <a:pPr indent="0" marL="0">
              <a:lnSpc>
                <a:spcPct val="150000"/>
              </a:lnSpc>
              <a:spcBef>
                <a:spcPts val="0"/>
              </a:spcBef>
              <a:buNone/>
            </a:pPr>
            <a:endParaRPr dirty="0" sz="1100" lang="en-US">
              <a:solidFill>
                <a:srgbClr val="0000CD"/>
              </a:solidFill>
              <a:latin typeface="Consolas" panose="020B0609020204030204" pitchFamily="49" charset="0"/>
            </a:endParaRPr>
          </a:p>
          <a:p>
            <a:pPr indent="0" marL="0">
              <a:lnSpc>
                <a:spcPct val="150000"/>
              </a:lnSpc>
              <a:spcBef>
                <a:spcPts val="0"/>
              </a:spcBef>
              <a:buNone/>
            </a:pPr>
            <a:r>
              <a:rPr b="0" dirty="0" sz="1100" i="0" lang="en-US">
                <a:solidFill>
                  <a:srgbClr val="0000CD"/>
                </a:solidFill>
                <a:effectLst/>
                <a:latin typeface="Consolas" panose="020B0609020204030204" pitchFamily="49" charset="0"/>
              </a:rPr>
              <a:t>  &lt;</a:t>
            </a:r>
            <a:r>
              <a:rPr b="0" dirty="0" sz="1100" i="0" lang="en-US">
                <a:solidFill>
                  <a:srgbClr val="A52A2A"/>
                </a:solidFill>
                <a:effectLst/>
                <a:latin typeface="Consolas" panose="020B0609020204030204" pitchFamily="49" charset="0"/>
              </a:rPr>
              <a:t>label</a:t>
            </a:r>
            <a:r>
              <a:rPr b="0" dirty="0" sz="1100" i="0" lang="en-US">
                <a:solidFill>
                  <a:srgbClr val="FF0000"/>
                </a:solidFill>
                <a:effectLst/>
                <a:latin typeface="Consolas" panose="020B0609020204030204" pitchFamily="49" charset="0"/>
              </a:rPr>
              <a:t> for</a:t>
            </a:r>
            <a:r>
              <a:rPr b="0" dirty="0" sz="1100" i="0" lang="en-US">
                <a:solidFill>
                  <a:srgbClr val="0000CD"/>
                </a:solidFill>
                <a:effectLst/>
                <a:latin typeface="Consolas" panose="020B0609020204030204" pitchFamily="49" charset="0"/>
              </a:rPr>
              <a:t>="email"&gt;</a:t>
            </a:r>
            <a:r>
              <a:rPr b="0" dirty="0" sz="1100" i="0" lang="en-US">
                <a:solidFill>
                  <a:srgbClr val="000000"/>
                </a:solidFill>
                <a:effectLst/>
                <a:latin typeface="Consolas" panose="020B0609020204030204" pitchFamily="49" charset="0"/>
              </a:rPr>
              <a:t>Enter your email:</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/label</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input</a:t>
            </a:r>
            <a:r>
              <a:rPr b="0" dirty="0" sz="1100" i="0" lang="en-US">
                <a:solidFill>
                  <a:srgbClr val="FF0000"/>
                </a:solidFill>
                <a:effectLst/>
                <a:latin typeface="Consolas" panose="020B0609020204030204" pitchFamily="49" charset="0"/>
              </a:rPr>
              <a:t> type</a:t>
            </a:r>
            <a:r>
              <a:rPr b="0" dirty="0" sz="1100" i="0" lang="en-US">
                <a:solidFill>
                  <a:srgbClr val="0000CD"/>
                </a:solidFill>
                <a:effectLst/>
                <a:latin typeface="Consolas" panose="020B0609020204030204" pitchFamily="49" charset="0"/>
              </a:rPr>
              <a:t>="email"</a:t>
            </a:r>
            <a:r>
              <a:rPr b="0" dirty="0" sz="1100" i="0" lang="en-US">
                <a:solidFill>
                  <a:srgbClr val="FF0000"/>
                </a:solidFill>
                <a:effectLst/>
                <a:latin typeface="Consolas" panose="020B0609020204030204" pitchFamily="49" charset="0"/>
              </a:rPr>
              <a:t> id</a:t>
            </a:r>
            <a:r>
              <a:rPr b="0" dirty="0" sz="1100" i="0" lang="en-US">
                <a:solidFill>
                  <a:srgbClr val="0000CD"/>
                </a:solidFill>
                <a:effectLst/>
                <a:latin typeface="Consolas" panose="020B0609020204030204" pitchFamily="49" charset="0"/>
              </a:rPr>
              <a:t>="email"</a:t>
            </a:r>
            <a:r>
              <a:rPr b="0" dirty="0" sz="1100" i="0" lang="en-US">
                <a:solidFill>
                  <a:srgbClr val="FF0000"/>
                </a:solidFill>
                <a:effectLst/>
                <a:latin typeface="Consolas" panose="020B0609020204030204" pitchFamily="49" charset="0"/>
              </a:rPr>
              <a:t> name</a:t>
            </a:r>
            <a:r>
              <a:rPr b="0" dirty="0" sz="1100" i="0" lang="en-US">
                <a:solidFill>
                  <a:srgbClr val="0000CD"/>
                </a:solidFill>
                <a:effectLst/>
                <a:latin typeface="Consolas" panose="020B0609020204030204" pitchFamily="49" charset="0"/>
              </a:rPr>
              <a:t>="email"&gt;</a:t>
            </a:r>
            <a:endParaRPr b="0" dirty="0" sz="1100" i="0" lang="en-IN">
              <a:solidFill>
                <a:srgbClr val="0000CD"/>
              </a:solidFill>
              <a:effectLst/>
              <a:latin typeface="Consolas" panose="020B0609020204030204" pitchFamily="49" charset="0"/>
            </a:endParaRPr>
          </a:p>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endParaRPr dirty="0" sz="1100" lang="en-IN"/>
          </a:p>
        </p:txBody>
      </p:sp>
      <p:pic>
        <p:nvPicPr>
          <p:cNvPr id="2097191" name="Picture 4"/>
          <p:cNvPicPr>
            <a:picLocks noChangeAspect="1"/>
          </p:cNvPicPr>
          <p:nvPr/>
        </p:nvPicPr>
        <p:blipFill rotWithShape="1">
          <a:blip xmlns:r="http://schemas.openxmlformats.org/officeDocument/2006/relationships" r:embed="rId1"/>
          <a:srcRect l="49999" t="25241" r="16491" b="20697"/>
          <a:stretch>
            <a:fillRect/>
          </a:stretch>
        </p:blipFill>
        <p:spPr>
          <a:xfrm>
            <a:off x="6655293" y="1191993"/>
            <a:ext cx="5068134" cy="4599290"/>
          </a:xfrm>
          <a:prstGeom prst="rec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524" name=""/>
        <p:cNvGrpSpPr/>
        <p:nvPr/>
      </p:nvGrpSpPr>
      <p:grpSpPr>
        <a:xfrm>
          <a:off x="0" y="0"/>
          <a:ext cx="0" cy="0"/>
          <a:chOff x="0" y="0"/>
          <a:chExt cx="0" cy="0"/>
        </a:xfrm>
      </p:grpSpPr>
      <p:sp>
        <p:nvSpPr>
          <p:cNvPr id="1049581" name="Title 1"/>
          <p:cNvSpPr>
            <a:spLocks noGrp="1"/>
          </p:cNvSpPr>
          <p:nvPr>
            <p:ph type="title"/>
          </p:nvPr>
        </p:nvSpPr>
        <p:spPr>
          <a:xfrm>
            <a:off x="1196266" y="0"/>
            <a:ext cx="4734017" cy="649030"/>
          </a:xfrm>
        </p:spPr>
        <p:txBody>
          <a:bodyPr>
            <a:normAutofit fontScale="90000"/>
          </a:bodyPr>
          <a:p>
            <a:r>
              <a:rPr b="1" cap="none" dirty="0" sz="3200" lang="en-US">
                <a:solidFill>
                  <a:srgbClr val="FF0000"/>
                </a:solidFill>
              </a:rPr>
              <a:t>HTML Form Input Types</a:t>
            </a:r>
            <a:endParaRPr b="1" cap="none" dirty="0" sz="3200" lang="en-IN">
              <a:solidFill>
                <a:srgbClr val="FF0000"/>
              </a:solidFill>
            </a:endParaRPr>
          </a:p>
        </p:txBody>
      </p:sp>
      <p:sp>
        <p:nvSpPr>
          <p:cNvPr id="1049582" name="Content Placeholder 2"/>
          <p:cNvSpPr>
            <a:spLocks noGrp="1"/>
          </p:cNvSpPr>
          <p:nvPr>
            <p:ph idx="1"/>
          </p:nvPr>
        </p:nvSpPr>
        <p:spPr>
          <a:xfrm>
            <a:off x="191455" y="546374"/>
            <a:ext cx="6193710" cy="6113733"/>
          </a:xfrm>
          <a:solidFill>
            <a:schemeClr val="accent1">
              <a:lumMod val="40000"/>
              <a:lumOff val="60000"/>
            </a:schemeClr>
          </a:solidFill>
        </p:spPr>
        <p:txBody>
          <a:bodyPr>
            <a:noAutofit/>
          </a:bodyPr>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!DOCTYPE</a:t>
            </a:r>
            <a:r>
              <a:rPr b="0" dirty="0" sz="1100" i="0" lang="en-IN">
                <a:solidFill>
                  <a:srgbClr val="FF0000"/>
                </a:solidFill>
                <a:effectLst/>
                <a:latin typeface="Consolas" panose="020B0609020204030204" pitchFamily="49" charset="0"/>
              </a:rPr>
              <a:t> 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/head</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input</a:t>
            </a:r>
            <a:r>
              <a:rPr b="0" dirty="0" sz="1100" i="0" lang="en-US">
                <a:solidFill>
                  <a:srgbClr val="FF0000"/>
                </a:solidFill>
                <a:effectLst/>
                <a:latin typeface="Consolas" panose="020B0609020204030204" pitchFamily="49" charset="0"/>
              </a:rPr>
              <a:t> type</a:t>
            </a:r>
            <a:r>
              <a:rPr b="0" dirty="0" sz="1100" i="0" lang="en-US">
                <a:solidFill>
                  <a:srgbClr val="0000CD"/>
                </a:solidFill>
                <a:effectLst/>
                <a:latin typeface="Consolas" panose="020B0609020204030204" pitchFamily="49" charset="0"/>
              </a:rPr>
              <a:t>="button"</a:t>
            </a:r>
            <a:r>
              <a:rPr b="0" dirty="0" sz="1100" i="0" lang="en-US">
                <a:solidFill>
                  <a:srgbClr val="FF0000"/>
                </a:solidFill>
                <a:effectLst/>
                <a:latin typeface="Consolas" panose="020B0609020204030204" pitchFamily="49" charset="0"/>
              </a:rPr>
              <a:t> onclick</a:t>
            </a:r>
            <a:r>
              <a:rPr b="0" dirty="0" sz="1100" i="0" lang="en-US">
                <a:solidFill>
                  <a:srgbClr val="0000CD"/>
                </a:solidFill>
                <a:effectLst/>
                <a:latin typeface="Consolas" panose="020B0609020204030204" pitchFamily="49" charset="0"/>
              </a:rPr>
              <a:t>="alert('Hello World!')"</a:t>
            </a:r>
            <a:r>
              <a:rPr b="0" dirty="0" sz="1100" i="0" lang="en-US">
                <a:solidFill>
                  <a:srgbClr val="FF0000"/>
                </a:solidFill>
                <a:effectLst/>
                <a:latin typeface="Consolas" panose="020B0609020204030204" pitchFamily="49" charset="0"/>
              </a:rPr>
              <a:t> value</a:t>
            </a:r>
            <a:r>
              <a:rPr b="0" dirty="0" sz="1100" i="0" lang="en-US">
                <a:solidFill>
                  <a:srgbClr val="0000CD"/>
                </a:solidFill>
                <a:effectLst/>
                <a:latin typeface="Consolas" panose="020B0609020204030204" pitchFamily="49" charset="0"/>
              </a:rPr>
              <a:t>="Click Me!"&gt; </a:t>
            </a:r>
            <a:r>
              <a:rPr b="0" dirty="0" sz="1100" i="0" lang="en-IN">
                <a:solidFill>
                  <a:srgbClr val="0000CD"/>
                </a:solidFill>
                <a:effectLst/>
                <a:latin typeface="Consolas" panose="020B0609020204030204" pitchFamily="49" charset="0"/>
              </a:rPr>
              <a:t>&lt;</a:t>
            </a:r>
            <a:r>
              <a:rPr dirty="0" sz="1100" lang="en-IN">
                <a:solidFill>
                  <a:srgbClr val="A52A2A"/>
                </a:solidFill>
                <a:latin typeface="Consolas" panose="020B0609020204030204" pitchFamily="49" charset="0"/>
              </a:rPr>
              <a:t>h</a:t>
            </a:r>
            <a:r>
              <a:rPr b="0" dirty="0" sz="1100" i="0" lang="en-IN">
                <a:solidFill>
                  <a:srgbClr val="A52A2A"/>
                </a:solidFill>
                <a:effectLst/>
                <a:latin typeface="Consolas" panose="020B0609020204030204" pitchFamily="49" charset="0"/>
              </a:rPr>
              <a:t>r</a:t>
            </a:r>
            <a:r>
              <a:rPr b="0" dirty="0" sz="1100" i="0" lang="en-IN">
                <a:solidFill>
                  <a:srgbClr val="0000CD"/>
                </a:solidFill>
                <a:effectLst/>
                <a:latin typeface="Consolas" panose="020B0609020204030204" pitchFamily="49" charset="0"/>
              </a:rPr>
              <a:t>&gt;</a:t>
            </a:r>
            <a:endParaRPr b="0" dirty="0" sz="1100" i="0" lang="en-US">
              <a:solidFill>
                <a:srgbClr val="0000CD"/>
              </a:solidFill>
              <a:effectLst/>
              <a:latin typeface="Consolas" panose="020B0609020204030204" pitchFamily="49" charset="0"/>
            </a:endParaRPr>
          </a:p>
          <a:p>
            <a:pPr indent="0" marL="0">
              <a:lnSpc>
                <a:spcPct val="150000"/>
              </a:lnSpc>
              <a:spcBef>
                <a:spcPts val="0"/>
              </a:spcBef>
              <a:buNone/>
            </a:pPr>
            <a:endParaRPr b="0" dirty="0" sz="1100" i="0" lang="en-US">
              <a:solidFill>
                <a:srgbClr val="0000CD"/>
              </a:solidFill>
              <a:effectLst/>
              <a:latin typeface="Consolas" panose="020B0609020204030204" pitchFamily="49" charset="0"/>
            </a:endParaRPr>
          </a:p>
          <a:p>
            <a:pPr indent="0" marL="0">
              <a:lnSpc>
                <a:spcPct val="150000"/>
              </a:lnSpc>
              <a:spcBef>
                <a:spcPts val="0"/>
              </a:spcBef>
              <a:buNone/>
            </a:pPr>
            <a:r>
              <a:rPr dirty="0" sz="1100" lang="en-US">
                <a:solidFill>
                  <a:srgbClr val="0000CD"/>
                </a:solidFill>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label</a:t>
            </a:r>
            <a:r>
              <a:rPr b="0" dirty="0" sz="1100" i="0" lang="en-US">
                <a:solidFill>
                  <a:srgbClr val="FF0000"/>
                </a:solidFill>
                <a:effectLst/>
                <a:latin typeface="Consolas" panose="020B0609020204030204" pitchFamily="49" charset="0"/>
              </a:rPr>
              <a:t> for</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favcolor</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Select your favorite color:</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/label</a:t>
            </a:r>
            <a:r>
              <a:rPr b="0" dirty="0" sz="1100" i="0" lang="en-US">
                <a:solidFill>
                  <a:srgbClr val="0000CD"/>
                </a:solidFill>
                <a:effectLst/>
                <a:latin typeface="Consolas" panose="020B0609020204030204" pitchFamily="49" charset="0"/>
              </a:rPr>
              <a:t>&gt; </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input</a:t>
            </a:r>
            <a:r>
              <a:rPr b="0" dirty="0" sz="1100" i="0" lang="en-US">
                <a:solidFill>
                  <a:srgbClr val="FF0000"/>
                </a:solidFill>
                <a:effectLst/>
                <a:latin typeface="Consolas" panose="020B0609020204030204" pitchFamily="49" charset="0"/>
              </a:rPr>
              <a:t> type</a:t>
            </a:r>
            <a:r>
              <a:rPr b="0" dirty="0" sz="1100" i="0" lang="en-US">
                <a:solidFill>
                  <a:srgbClr val="0000CD"/>
                </a:solidFill>
                <a:effectLst/>
                <a:latin typeface="Consolas" panose="020B0609020204030204" pitchFamily="49" charset="0"/>
              </a:rPr>
              <a:t>="color"</a:t>
            </a:r>
            <a:r>
              <a:rPr b="0" dirty="0" sz="1100" i="0" lang="en-US">
                <a:solidFill>
                  <a:srgbClr val="FF0000"/>
                </a:solidFill>
                <a:effectLst/>
                <a:latin typeface="Consolas" panose="020B0609020204030204" pitchFamily="49" charset="0"/>
              </a:rPr>
              <a:t> id</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favcolor</a:t>
            </a:r>
            <a:r>
              <a:rPr b="0" dirty="0" sz="1100" i="0" lang="en-US">
                <a:solidFill>
                  <a:srgbClr val="0000CD"/>
                </a:solidFill>
                <a:effectLst/>
                <a:latin typeface="Consolas" panose="020B0609020204030204" pitchFamily="49" charset="0"/>
              </a:rPr>
              <a:t>"</a:t>
            </a:r>
            <a:r>
              <a:rPr b="0" dirty="0" sz="1100" i="0" lang="en-US">
                <a:solidFill>
                  <a:srgbClr val="FF0000"/>
                </a:solidFill>
                <a:effectLst/>
                <a:latin typeface="Consolas" panose="020B0609020204030204" pitchFamily="49" charset="0"/>
              </a:rPr>
              <a:t> name</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favcolor</a:t>
            </a:r>
            <a:r>
              <a:rPr b="0" dirty="0" sz="1100" i="0" lang="en-US">
                <a:solidFill>
                  <a:srgbClr val="0000CD"/>
                </a:solidFill>
                <a:effectLst/>
                <a:latin typeface="Consolas" panose="020B0609020204030204" pitchFamily="49" charset="0"/>
              </a:rPr>
              <a:t>"&gt; </a:t>
            </a:r>
            <a:r>
              <a:rPr b="0" dirty="0" sz="1100" i="0" lang="en-IN">
                <a:solidFill>
                  <a:srgbClr val="0000CD"/>
                </a:solidFill>
                <a:effectLst/>
                <a:latin typeface="Consolas" panose="020B0609020204030204" pitchFamily="49" charset="0"/>
              </a:rPr>
              <a:t>&lt;</a:t>
            </a:r>
            <a:r>
              <a:rPr dirty="0" sz="1100" lang="en-IN">
                <a:solidFill>
                  <a:srgbClr val="A52A2A"/>
                </a:solidFill>
                <a:latin typeface="Consolas" panose="020B0609020204030204" pitchFamily="49" charset="0"/>
              </a:rPr>
              <a:t>h</a:t>
            </a:r>
            <a:r>
              <a:rPr b="0" dirty="0" sz="1100" i="0" lang="en-IN">
                <a:solidFill>
                  <a:srgbClr val="A52A2A"/>
                </a:solidFill>
                <a:effectLst/>
                <a:latin typeface="Consolas" panose="020B0609020204030204" pitchFamily="49" charset="0"/>
              </a:rPr>
              <a:t>r</a:t>
            </a:r>
            <a:r>
              <a:rPr b="0" dirty="0" sz="1100" i="0" lang="en-IN">
                <a:solidFill>
                  <a:srgbClr val="0000CD"/>
                </a:solidFill>
                <a:effectLst/>
                <a:latin typeface="Consolas" panose="020B0609020204030204" pitchFamily="49" charset="0"/>
              </a:rPr>
              <a:t>&gt;</a:t>
            </a:r>
            <a:endParaRPr b="0" dirty="0" sz="1100" i="0" lang="en-US">
              <a:solidFill>
                <a:srgbClr val="0000CD"/>
              </a:solidFill>
              <a:effectLst/>
              <a:latin typeface="Consolas" panose="020B0609020204030204" pitchFamily="49" charset="0"/>
            </a:endParaRPr>
          </a:p>
          <a:p>
            <a:pPr indent="0" marL="0">
              <a:lnSpc>
                <a:spcPct val="150000"/>
              </a:lnSpc>
              <a:spcBef>
                <a:spcPts val="0"/>
              </a:spcBef>
              <a:buNone/>
            </a:pPr>
            <a:endParaRPr dirty="0" sz="1100" lang="en-US">
              <a:solidFill>
                <a:srgbClr val="0000CD"/>
              </a:solidFill>
              <a:latin typeface="Consolas" panose="020B0609020204030204" pitchFamily="49" charset="0"/>
            </a:endParaRPr>
          </a:p>
          <a:p>
            <a:pPr indent="0" marL="0">
              <a:lnSpc>
                <a:spcPct val="150000"/>
              </a:lnSpc>
              <a:spcBef>
                <a:spcPts val="0"/>
              </a:spcBef>
              <a:buNone/>
            </a:pPr>
            <a:r>
              <a:rPr b="0" dirty="0" sz="1100" i="0" lang="en-IN">
                <a:solidFill>
                  <a:srgbClr val="0000CD"/>
                </a:solidFill>
                <a:effectLst/>
                <a:latin typeface="Consolas" panose="020B0609020204030204" pitchFamily="49" charset="0"/>
              </a:rPr>
              <a:t>  &lt;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datemax</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Enter a date before 1980-01-01:</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="date"</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datemax</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datemax</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max</a:t>
            </a:r>
            <a:r>
              <a:rPr b="0" dirty="0" sz="1100" i="0" lang="en-IN">
                <a:solidFill>
                  <a:srgbClr val="0000CD"/>
                </a:solidFill>
                <a:effectLst/>
                <a:latin typeface="Consolas" panose="020B0609020204030204" pitchFamily="49" charset="0"/>
              </a:rPr>
              <a:t>="1979-12-31"&gt;&lt;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&gt;&lt;</a:t>
            </a:r>
            <a:r>
              <a:rPr b="0" dirty="0" sz="1100" i="0" lang="en-IN" err="1">
                <a:solidFill>
                  <a:srgbClr val="A52A2A"/>
                </a:solidFill>
                <a:effectLst/>
                <a:latin typeface="Consolas" panose="020B0609020204030204" pitchFamily="49" charset="0"/>
              </a:rPr>
              <a:t>br</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FF0000"/>
                </a:solidFill>
                <a:effectLst/>
                <a:latin typeface="Consolas" panose="020B0609020204030204" pitchFamily="49" charset="0"/>
              </a:rPr>
              <a:t> for</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datemin</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Enter a date after 2000-01-01:</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/label</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00"/>
                </a:solidFill>
                <a:effectLst/>
                <a:latin typeface="Consolas" panose="020B0609020204030204" pitchFamily="49" charset="0"/>
              </a:rPr>
              <a:t>  </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input</a:t>
            </a:r>
            <a:r>
              <a:rPr b="0" dirty="0" sz="1100" i="0" lang="en-IN">
                <a:solidFill>
                  <a:srgbClr val="FF0000"/>
                </a:solidFill>
                <a:effectLst/>
                <a:latin typeface="Consolas" panose="020B0609020204030204" pitchFamily="49" charset="0"/>
              </a:rPr>
              <a:t> type</a:t>
            </a:r>
            <a:r>
              <a:rPr b="0" dirty="0" sz="1100" i="0" lang="en-IN">
                <a:solidFill>
                  <a:srgbClr val="0000CD"/>
                </a:solidFill>
                <a:effectLst/>
                <a:latin typeface="Consolas" panose="020B0609020204030204" pitchFamily="49" charset="0"/>
              </a:rPr>
              <a:t>="date"</a:t>
            </a:r>
            <a:r>
              <a:rPr b="0" dirty="0" sz="1100" i="0" lang="en-IN">
                <a:solidFill>
                  <a:srgbClr val="FF0000"/>
                </a:solidFill>
                <a:effectLst/>
                <a:latin typeface="Consolas" panose="020B0609020204030204" pitchFamily="49" charset="0"/>
              </a:rPr>
              <a:t> id</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datemin</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name</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datemin</a:t>
            </a:r>
            <a:r>
              <a:rPr b="0" dirty="0" sz="1100" i="0" lang="en-IN">
                <a:solidFill>
                  <a:srgbClr val="0000CD"/>
                </a:solidFill>
                <a:effectLst/>
                <a:latin typeface="Consolas" panose="020B0609020204030204" pitchFamily="49" charset="0"/>
              </a:rPr>
              <a:t>"</a:t>
            </a:r>
            <a:r>
              <a:rPr b="0" dirty="0" sz="1100" i="0" lang="en-IN">
                <a:solidFill>
                  <a:srgbClr val="FF0000"/>
                </a:solidFill>
                <a:effectLst/>
                <a:latin typeface="Consolas" panose="020B0609020204030204" pitchFamily="49" charset="0"/>
              </a:rPr>
              <a:t> min</a:t>
            </a:r>
            <a:r>
              <a:rPr b="0" dirty="0" sz="1100" i="0" lang="en-IN">
                <a:solidFill>
                  <a:srgbClr val="0000CD"/>
                </a:solidFill>
                <a:effectLst/>
                <a:latin typeface="Consolas" panose="020B0609020204030204" pitchFamily="49" charset="0"/>
              </a:rPr>
              <a:t>="2000-01-02"&gt; &lt;</a:t>
            </a:r>
            <a:r>
              <a:rPr dirty="0" sz="1100" lang="en-IN">
                <a:solidFill>
                  <a:srgbClr val="A52A2A"/>
                </a:solidFill>
                <a:latin typeface="Consolas" panose="020B0609020204030204" pitchFamily="49" charset="0"/>
              </a:rPr>
              <a:t>h</a:t>
            </a:r>
            <a:r>
              <a:rPr b="0" dirty="0" sz="1100" i="0" lang="en-IN">
                <a:solidFill>
                  <a:srgbClr val="A52A2A"/>
                </a:solidFill>
                <a:effectLst/>
                <a:latin typeface="Consolas" panose="020B0609020204030204" pitchFamily="49" charset="0"/>
              </a:rPr>
              <a:t>r</a:t>
            </a:r>
            <a:r>
              <a:rPr b="0" dirty="0" sz="1100" i="0" lang="en-IN">
                <a:solidFill>
                  <a:srgbClr val="0000CD"/>
                </a:solidFill>
                <a:effectLst/>
                <a:latin typeface="Consolas" panose="020B0609020204030204" pitchFamily="49" charset="0"/>
              </a:rPr>
              <a:t>&gt;</a:t>
            </a:r>
          </a:p>
          <a:p>
            <a:pPr indent="0" marL="0">
              <a:lnSpc>
                <a:spcPct val="150000"/>
              </a:lnSpc>
              <a:spcBef>
                <a:spcPts val="0"/>
              </a:spcBef>
              <a:buNone/>
            </a:pPr>
            <a:endParaRPr dirty="0" sz="1100" lang="en-IN">
              <a:solidFill>
                <a:srgbClr val="0000CD"/>
              </a:solidFill>
              <a:latin typeface="Consolas" panose="020B0609020204030204" pitchFamily="49" charset="0"/>
            </a:endParaRPr>
          </a:p>
          <a:p>
            <a:pPr indent="0" marL="0">
              <a:lnSpc>
                <a:spcPct val="150000"/>
              </a:lnSpc>
              <a:spcBef>
                <a:spcPts val="0"/>
              </a:spcBef>
              <a:buNone/>
            </a:pPr>
            <a:r>
              <a:rPr b="0" dirty="0" sz="1100" i="0" lang="en-US">
                <a:solidFill>
                  <a:srgbClr val="0000CD"/>
                </a:solidFill>
                <a:effectLst/>
                <a:latin typeface="Consolas" panose="020B0609020204030204" pitchFamily="49" charset="0"/>
              </a:rPr>
              <a:t>  &lt;</a:t>
            </a:r>
            <a:r>
              <a:rPr b="0" dirty="0" sz="1100" i="0" lang="en-US">
                <a:solidFill>
                  <a:srgbClr val="A52A2A"/>
                </a:solidFill>
                <a:effectLst/>
                <a:latin typeface="Consolas" panose="020B0609020204030204" pitchFamily="49" charset="0"/>
              </a:rPr>
              <a:t>label</a:t>
            </a:r>
            <a:r>
              <a:rPr b="0" dirty="0" sz="1100" i="0" lang="en-US">
                <a:solidFill>
                  <a:srgbClr val="FF0000"/>
                </a:solidFill>
                <a:effectLst/>
                <a:latin typeface="Consolas" panose="020B0609020204030204" pitchFamily="49" charset="0"/>
              </a:rPr>
              <a:t> for</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myfile</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Select a file:</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/label</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input</a:t>
            </a:r>
            <a:r>
              <a:rPr b="0" dirty="0" sz="1100" i="0" lang="en-US">
                <a:solidFill>
                  <a:srgbClr val="FF0000"/>
                </a:solidFill>
                <a:effectLst/>
                <a:latin typeface="Consolas" panose="020B0609020204030204" pitchFamily="49" charset="0"/>
              </a:rPr>
              <a:t> type</a:t>
            </a:r>
            <a:r>
              <a:rPr b="0" dirty="0" sz="1100" i="0" lang="en-US">
                <a:solidFill>
                  <a:srgbClr val="0000CD"/>
                </a:solidFill>
                <a:effectLst/>
                <a:latin typeface="Consolas" panose="020B0609020204030204" pitchFamily="49" charset="0"/>
              </a:rPr>
              <a:t>="file"</a:t>
            </a:r>
            <a:r>
              <a:rPr b="0" dirty="0" sz="1100" i="0" lang="en-US">
                <a:solidFill>
                  <a:srgbClr val="FF0000"/>
                </a:solidFill>
                <a:effectLst/>
                <a:latin typeface="Consolas" panose="020B0609020204030204" pitchFamily="49" charset="0"/>
              </a:rPr>
              <a:t> id</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myfile</a:t>
            </a:r>
            <a:r>
              <a:rPr b="0" dirty="0" sz="1100" i="0" lang="en-US">
                <a:solidFill>
                  <a:srgbClr val="0000CD"/>
                </a:solidFill>
                <a:effectLst/>
                <a:latin typeface="Consolas" panose="020B0609020204030204" pitchFamily="49" charset="0"/>
              </a:rPr>
              <a:t>"</a:t>
            </a:r>
            <a:r>
              <a:rPr b="0" dirty="0" sz="1100" i="0" lang="en-US">
                <a:solidFill>
                  <a:srgbClr val="FF0000"/>
                </a:solidFill>
                <a:effectLst/>
                <a:latin typeface="Consolas" panose="020B0609020204030204" pitchFamily="49" charset="0"/>
              </a:rPr>
              <a:t> name</a:t>
            </a:r>
            <a:r>
              <a:rPr b="0" dirty="0" sz="1100" i="0" lang="en-US">
                <a:solidFill>
                  <a:srgbClr val="0000CD"/>
                </a:solidFill>
                <a:effectLst/>
                <a:latin typeface="Consolas" panose="020B0609020204030204" pitchFamily="49" charset="0"/>
              </a:rPr>
              <a:t>="</a:t>
            </a:r>
            <a:r>
              <a:rPr b="0" dirty="0" sz="1100" i="0" lang="en-US" err="1">
                <a:solidFill>
                  <a:srgbClr val="0000CD"/>
                </a:solidFill>
                <a:effectLst/>
                <a:latin typeface="Consolas" panose="020B0609020204030204" pitchFamily="49" charset="0"/>
              </a:rPr>
              <a:t>myfile</a:t>
            </a:r>
            <a:r>
              <a:rPr b="0" dirty="0" sz="1100" i="0" lang="en-US">
                <a:solidFill>
                  <a:srgbClr val="0000CD"/>
                </a:solidFill>
                <a:effectLst/>
                <a:latin typeface="Consolas" panose="020B0609020204030204" pitchFamily="49" charset="0"/>
              </a:rPr>
              <a:t>"&gt; </a:t>
            </a:r>
            <a:r>
              <a:rPr b="0" dirty="0" sz="1100" i="0" lang="en-IN">
                <a:solidFill>
                  <a:srgbClr val="0000CD"/>
                </a:solidFill>
                <a:effectLst/>
                <a:latin typeface="Consolas" panose="020B0609020204030204" pitchFamily="49" charset="0"/>
              </a:rPr>
              <a:t>&lt;</a:t>
            </a:r>
            <a:r>
              <a:rPr dirty="0" sz="1100" lang="en-IN">
                <a:solidFill>
                  <a:srgbClr val="A52A2A"/>
                </a:solidFill>
                <a:latin typeface="Consolas" panose="020B0609020204030204" pitchFamily="49" charset="0"/>
              </a:rPr>
              <a:t>h</a:t>
            </a:r>
            <a:r>
              <a:rPr b="0" dirty="0" sz="1100" i="0" lang="en-IN">
                <a:solidFill>
                  <a:srgbClr val="A52A2A"/>
                </a:solidFill>
                <a:effectLst/>
                <a:latin typeface="Consolas" panose="020B0609020204030204" pitchFamily="49" charset="0"/>
              </a:rPr>
              <a:t>r</a:t>
            </a:r>
            <a:r>
              <a:rPr b="0" dirty="0" sz="1100" i="0" lang="en-IN">
                <a:solidFill>
                  <a:srgbClr val="0000CD"/>
                </a:solidFill>
                <a:effectLst/>
                <a:latin typeface="Consolas" panose="020B0609020204030204" pitchFamily="49" charset="0"/>
              </a:rPr>
              <a:t>&gt;</a:t>
            </a:r>
            <a:endParaRPr b="0" dirty="0" sz="1100" i="0" lang="en-US">
              <a:solidFill>
                <a:srgbClr val="0000CD"/>
              </a:solidFill>
              <a:effectLst/>
              <a:latin typeface="Consolas" panose="020B0609020204030204" pitchFamily="49" charset="0"/>
            </a:endParaRPr>
          </a:p>
          <a:p>
            <a:pPr indent="0" marL="0">
              <a:lnSpc>
                <a:spcPct val="150000"/>
              </a:lnSpc>
              <a:spcBef>
                <a:spcPts val="0"/>
              </a:spcBef>
              <a:buNone/>
            </a:pPr>
            <a:endParaRPr dirty="0" sz="1100" lang="en-US">
              <a:solidFill>
                <a:srgbClr val="0000CD"/>
              </a:solidFill>
              <a:latin typeface="Consolas" panose="020B0609020204030204" pitchFamily="49" charset="0"/>
            </a:endParaRPr>
          </a:p>
          <a:p>
            <a:pPr indent="0" marL="0">
              <a:lnSpc>
                <a:spcPct val="150000"/>
              </a:lnSpc>
              <a:spcBef>
                <a:spcPts val="0"/>
              </a:spcBef>
              <a:buNone/>
            </a:pPr>
            <a:r>
              <a:rPr b="0" dirty="0" sz="1100" i="0" lang="en-US">
                <a:solidFill>
                  <a:srgbClr val="0000CD"/>
                </a:solidFill>
                <a:effectLst/>
                <a:latin typeface="Consolas" panose="020B0609020204030204" pitchFamily="49" charset="0"/>
              </a:rPr>
              <a:t>  &lt;</a:t>
            </a:r>
            <a:r>
              <a:rPr b="0" dirty="0" sz="1100" i="0" lang="en-US">
                <a:solidFill>
                  <a:srgbClr val="A52A2A"/>
                </a:solidFill>
                <a:effectLst/>
                <a:latin typeface="Consolas" panose="020B0609020204030204" pitchFamily="49" charset="0"/>
              </a:rPr>
              <a:t>label</a:t>
            </a:r>
            <a:r>
              <a:rPr b="0" dirty="0" sz="1100" i="0" lang="en-US">
                <a:solidFill>
                  <a:srgbClr val="FF0000"/>
                </a:solidFill>
                <a:effectLst/>
                <a:latin typeface="Consolas" panose="020B0609020204030204" pitchFamily="49" charset="0"/>
              </a:rPr>
              <a:t> for</a:t>
            </a:r>
            <a:r>
              <a:rPr b="0" dirty="0" sz="1100" i="0" lang="en-US">
                <a:solidFill>
                  <a:srgbClr val="0000CD"/>
                </a:solidFill>
                <a:effectLst/>
                <a:latin typeface="Consolas" panose="020B0609020204030204" pitchFamily="49" charset="0"/>
              </a:rPr>
              <a:t>="email"&gt;</a:t>
            </a:r>
            <a:r>
              <a:rPr b="0" dirty="0" sz="1100" i="0" lang="en-US">
                <a:solidFill>
                  <a:srgbClr val="000000"/>
                </a:solidFill>
                <a:effectLst/>
                <a:latin typeface="Consolas" panose="020B0609020204030204" pitchFamily="49" charset="0"/>
              </a:rPr>
              <a:t>Enter your email:</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/label</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00"/>
                </a:solidFill>
                <a:effectLst/>
                <a:latin typeface="Consolas" panose="020B0609020204030204" pitchFamily="49" charset="0"/>
              </a:rPr>
              <a:t>  </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input</a:t>
            </a:r>
            <a:r>
              <a:rPr b="0" dirty="0" sz="1100" i="0" lang="en-US">
                <a:solidFill>
                  <a:srgbClr val="FF0000"/>
                </a:solidFill>
                <a:effectLst/>
                <a:latin typeface="Consolas" panose="020B0609020204030204" pitchFamily="49" charset="0"/>
              </a:rPr>
              <a:t> type</a:t>
            </a:r>
            <a:r>
              <a:rPr b="0" dirty="0" sz="1100" i="0" lang="en-US">
                <a:solidFill>
                  <a:srgbClr val="0000CD"/>
                </a:solidFill>
                <a:effectLst/>
                <a:latin typeface="Consolas" panose="020B0609020204030204" pitchFamily="49" charset="0"/>
              </a:rPr>
              <a:t>="email"</a:t>
            </a:r>
            <a:r>
              <a:rPr b="0" dirty="0" sz="1100" i="0" lang="en-US">
                <a:solidFill>
                  <a:srgbClr val="FF0000"/>
                </a:solidFill>
                <a:effectLst/>
                <a:latin typeface="Consolas" panose="020B0609020204030204" pitchFamily="49" charset="0"/>
              </a:rPr>
              <a:t> id</a:t>
            </a:r>
            <a:r>
              <a:rPr b="0" dirty="0" sz="1100" i="0" lang="en-US">
                <a:solidFill>
                  <a:srgbClr val="0000CD"/>
                </a:solidFill>
                <a:effectLst/>
                <a:latin typeface="Consolas" panose="020B0609020204030204" pitchFamily="49" charset="0"/>
              </a:rPr>
              <a:t>="email"</a:t>
            </a:r>
            <a:r>
              <a:rPr b="0" dirty="0" sz="1100" i="0" lang="en-US">
                <a:solidFill>
                  <a:srgbClr val="FF0000"/>
                </a:solidFill>
                <a:effectLst/>
                <a:latin typeface="Consolas" panose="020B0609020204030204" pitchFamily="49" charset="0"/>
              </a:rPr>
              <a:t> name</a:t>
            </a:r>
            <a:r>
              <a:rPr b="0" dirty="0" sz="1100" i="0" lang="en-US">
                <a:solidFill>
                  <a:srgbClr val="0000CD"/>
                </a:solidFill>
                <a:effectLst/>
                <a:latin typeface="Consolas" panose="020B0609020204030204" pitchFamily="49" charset="0"/>
              </a:rPr>
              <a:t>="email"&gt;</a:t>
            </a:r>
            <a:endParaRPr b="0" dirty="0" sz="1100" i="0" lang="en-IN">
              <a:solidFill>
                <a:srgbClr val="0000CD"/>
              </a:solidFill>
              <a:effectLst/>
              <a:latin typeface="Consolas" panose="020B0609020204030204" pitchFamily="49" charset="0"/>
            </a:endParaRPr>
          </a:p>
          <a:p>
            <a:pPr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/form</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/body</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/html</a:t>
            </a:r>
            <a:r>
              <a:rPr b="0" dirty="0" sz="1100" i="0" lang="en-IN">
                <a:solidFill>
                  <a:srgbClr val="0000CD"/>
                </a:solidFill>
                <a:effectLst/>
                <a:latin typeface="Consolas" panose="020B0609020204030204" pitchFamily="49" charset="0"/>
              </a:rPr>
              <a:t>&gt;</a:t>
            </a:r>
            <a:endParaRPr dirty="0" sz="1100" lang="en-IN"/>
          </a:p>
        </p:txBody>
      </p:sp>
      <p:pic>
        <p:nvPicPr>
          <p:cNvPr id="2097192" name="Picture 4"/>
          <p:cNvPicPr>
            <a:picLocks noChangeAspect="1"/>
          </p:cNvPicPr>
          <p:nvPr/>
        </p:nvPicPr>
        <p:blipFill rotWithShape="1">
          <a:blip xmlns:r="http://schemas.openxmlformats.org/officeDocument/2006/relationships" r:embed="rId1"/>
          <a:srcRect l="50000" t="24726" r="5897" b="8047"/>
          <a:stretch>
            <a:fillRect/>
          </a:stretch>
        </p:blipFill>
        <p:spPr>
          <a:xfrm>
            <a:off x="6408127" y="574133"/>
            <a:ext cx="5665341" cy="4857675"/>
          </a:xfrm>
          <a:prstGeom prst="rec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525" name=""/>
        <p:cNvGrpSpPr/>
        <p:nvPr/>
      </p:nvGrpSpPr>
      <p:grpSpPr>
        <a:xfrm>
          <a:off x="0" y="0"/>
          <a:ext cx="0" cy="0"/>
          <a:chOff x="0" y="0"/>
          <a:chExt cx="0" cy="0"/>
        </a:xfrm>
      </p:grpSpPr>
      <p:sp>
        <p:nvSpPr>
          <p:cNvPr id="1049583" name="Title 1"/>
          <p:cNvSpPr>
            <a:spLocks noGrp="1"/>
          </p:cNvSpPr>
          <p:nvPr>
            <p:ph type="title"/>
          </p:nvPr>
        </p:nvSpPr>
        <p:spPr>
          <a:xfrm>
            <a:off x="1141413" y="256568"/>
            <a:ext cx="9905998" cy="739719"/>
          </a:xfrm>
        </p:spPr>
        <p:txBody>
          <a:bodyPr>
            <a:normAutofit fontScale="90000"/>
          </a:bodyPr>
          <a:p>
            <a:r>
              <a:rPr b="1" cap="none" dirty="0" lang="en-US">
                <a:solidFill>
                  <a:srgbClr val="FF0000"/>
                </a:solidFill>
              </a:rPr>
              <a:t>HTML Form Attributes</a:t>
            </a:r>
            <a:endParaRPr b="1" cap="none" dirty="0" lang="en-IN">
              <a:solidFill>
                <a:srgbClr val="FF0000"/>
              </a:solidFill>
            </a:endParaRPr>
          </a:p>
        </p:txBody>
      </p:sp>
      <p:sp>
        <p:nvSpPr>
          <p:cNvPr id="1049584" name="Content Placeholder 2"/>
          <p:cNvSpPr>
            <a:spLocks noGrp="1"/>
          </p:cNvSpPr>
          <p:nvPr>
            <p:ph idx="1"/>
          </p:nvPr>
        </p:nvSpPr>
        <p:spPr>
          <a:xfrm>
            <a:off x="1141413" y="1214652"/>
            <a:ext cx="9905999" cy="5186148"/>
          </a:xfrm>
        </p:spPr>
        <p:txBody>
          <a:bodyPr>
            <a:normAutofit/>
          </a:bodyPr>
          <a:p>
            <a:pPr indent="0" marL="0">
              <a:lnSpc>
                <a:spcPct val="150000"/>
              </a:lnSpc>
              <a:buNone/>
            </a:pPr>
            <a:r>
              <a:rPr b="1" dirty="0" sz="1300" lang="en-US">
                <a:solidFill>
                  <a:schemeClr val="accent3">
                    <a:lumMod val="75000"/>
                  </a:schemeClr>
                </a:solidFill>
                <a:latin typeface="Verdana" panose="020B0604030504040204" pitchFamily="34" charset="0"/>
                <a:ea typeface="Verdana" panose="020B0604030504040204" pitchFamily="34" charset="0"/>
              </a:rPr>
              <a:t>The Action Attribute</a:t>
            </a:r>
          </a:p>
          <a:p>
            <a:pPr>
              <a:lnSpc>
                <a:spcPct val="150000"/>
              </a:lnSpc>
            </a:pPr>
            <a:r>
              <a:rPr dirty="0" sz="1300" lang="en-US">
                <a:solidFill>
                  <a:schemeClr val="accent1">
                    <a:lumMod val="50000"/>
                  </a:schemeClr>
                </a:solidFill>
                <a:latin typeface="Verdana" panose="020B0604030504040204" pitchFamily="34" charset="0"/>
                <a:ea typeface="Verdana" panose="020B0604030504040204" pitchFamily="34" charset="0"/>
              </a:rPr>
              <a:t>The action attribute defines the action to be performed when the form is submitted.</a:t>
            </a:r>
          </a:p>
          <a:p>
            <a:pPr>
              <a:lnSpc>
                <a:spcPct val="150000"/>
              </a:lnSpc>
            </a:pPr>
            <a:r>
              <a:rPr dirty="0" sz="1300" lang="en-US">
                <a:solidFill>
                  <a:schemeClr val="accent1">
                    <a:lumMod val="50000"/>
                  </a:schemeClr>
                </a:solidFill>
                <a:latin typeface="Verdana" panose="020B0604030504040204" pitchFamily="34" charset="0"/>
                <a:ea typeface="Verdana" panose="020B0604030504040204" pitchFamily="34" charset="0"/>
              </a:rPr>
              <a:t>Usually, the form data is sent to a file on the server when the user clicks on the submit button.</a:t>
            </a:r>
          </a:p>
          <a:p>
            <a:pPr indent="0" marL="0">
              <a:lnSpc>
                <a:spcPct val="150000"/>
              </a:lnSpc>
              <a:buNone/>
            </a:pPr>
            <a:endParaRPr dirty="0" sz="1300" lang="en-US">
              <a:solidFill>
                <a:schemeClr val="accent5">
                  <a:lumMod val="60000"/>
                  <a:lumOff val="40000"/>
                </a:schemeClr>
              </a:solidFill>
              <a:latin typeface="Verdana" panose="020B0604030504040204" pitchFamily="34" charset="0"/>
              <a:ea typeface="Verdana" panose="020B0604030504040204" pitchFamily="34" charset="0"/>
            </a:endParaRPr>
          </a:p>
          <a:p>
            <a:pPr indent="0" marL="0">
              <a:lnSpc>
                <a:spcPct val="150000"/>
              </a:lnSpc>
              <a:buNone/>
            </a:pPr>
            <a:r>
              <a:rPr b="1" dirty="0" sz="1300" lang="en-US">
                <a:solidFill>
                  <a:schemeClr val="accent3">
                    <a:lumMod val="75000"/>
                  </a:schemeClr>
                </a:solidFill>
                <a:latin typeface="Verdana" panose="020B0604030504040204" pitchFamily="34" charset="0"/>
                <a:ea typeface="Verdana" panose="020B0604030504040204" pitchFamily="34" charset="0"/>
              </a:rPr>
              <a:t>The Target Attribute</a:t>
            </a:r>
          </a:p>
          <a:p>
            <a:pPr>
              <a:lnSpc>
                <a:spcPct val="150000"/>
              </a:lnSpc>
            </a:pPr>
            <a:r>
              <a:rPr dirty="0" sz="1300" lang="en-US">
                <a:solidFill>
                  <a:schemeClr val="accent1">
                    <a:lumMod val="50000"/>
                  </a:schemeClr>
                </a:solidFill>
                <a:latin typeface="Verdana" panose="020B0604030504040204" pitchFamily="34" charset="0"/>
                <a:ea typeface="Verdana" panose="020B0604030504040204" pitchFamily="34" charset="0"/>
              </a:rPr>
              <a:t>The target attribute specifies where to display the response that is received after submitting the form.</a:t>
            </a:r>
          </a:p>
          <a:p>
            <a:pPr indent="0" marL="0">
              <a:lnSpc>
                <a:spcPct val="150000"/>
              </a:lnSpc>
              <a:buNone/>
            </a:pPr>
            <a:endParaRPr dirty="0" sz="1300" lang="en-US" smtClean="0">
              <a:solidFill>
                <a:schemeClr val="accent1">
                  <a:lumMod val="50000"/>
                </a:schemeClr>
              </a:solidFill>
              <a:latin typeface="Verdana" panose="020B0604030504040204" pitchFamily="34" charset="0"/>
              <a:ea typeface="Verdana" panose="020B0604030504040204" pitchFamily="34" charset="0"/>
            </a:endParaRPr>
          </a:p>
          <a:p>
            <a:pPr indent="0" marL="0">
              <a:lnSpc>
                <a:spcPct val="150000"/>
              </a:lnSpc>
              <a:buNone/>
            </a:pPr>
            <a:r>
              <a:rPr dirty="0" sz="1300" lang="en-US" smtClean="0">
                <a:solidFill>
                  <a:schemeClr val="accent1">
                    <a:lumMod val="50000"/>
                  </a:schemeClr>
                </a:solidFill>
                <a:latin typeface="Verdana" panose="020B0604030504040204" pitchFamily="34" charset="0"/>
                <a:ea typeface="Verdana" panose="020B0604030504040204" pitchFamily="34" charset="0"/>
              </a:rPr>
              <a:t>The </a:t>
            </a:r>
            <a:r>
              <a:rPr dirty="0" sz="1300" lang="en-US">
                <a:solidFill>
                  <a:schemeClr val="accent1">
                    <a:lumMod val="50000"/>
                  </a:schemeClr>
                </a:solidFill>
                <a:latin typeface="Verdana" panose="020B0604030504040204" pitchFamily="34" charset="0"/>
                <a:ea typeface="Verdana" panose="020B0604030504040204" pitchFamily="34" charset="0"/>
              </a:rPr>
              <a:t>target attribute can have one of the following values:</a:t>
            </a:r>
          </a:p>
          <a:p>
            <a:pPr indent="0" marL="0">
              <a:lnSpc>
                <a:spcPct val="150000"/>
              </a:lnSpc>
              <a:buNone/>
            </a:pPr>
            <a:endParaRPr dirty="0" sz="1300" lang="en-US" smtClean="0">
              <a:solidFill>
                <a:schemeClr val="accent1">
                  <a:lumMod val="50000"/>
                </a:schemeClr>
              </a:solidFill>
              <a:latin typeface="Verdana" panose="020B0604030504040204" pitchFamily="34" charset="0"/>
              <a:ea typeface="Verdana" panose="020B0604030504040204" pitchFamily="34" charset="0"/>
            </a:endParaRPr>
          </a:p>
          <a:p>
            <a:pPr indent="0" marL="0">
              <a:lnSpc>
                <a:spcPct val="150000"/>
              </a:lnSpc>
              <a:buNone/>
            </a:pPr>
            <a:r>
              <a:rPr b="1" dirty="0" sz="1300" lang="en-US" smtClean="0">
                <a:solidFill>
                  <a:schemeClr val="accent1">
                    <a:lumMod val="50000"/>
                  </a:schemeClr>
                </a:solidFill>
                <a:latin typeface="Verdana" panose="020B0604030504040204" pitchFamily="34" charset="0"/>
                <a:ea typeface="Verdana" panose="020B0604030504040204" pitchFamily="34" charset="0"/>
              </a:rPr>
              <a:t>Value</a:t>
            </a:r>
            <a:r>
              <a:rPr b="1" dirty="0" sz="1300" lang="en-US">
                <a:solidFill>
                  <a:schemeClr val="accent1">
                    <a:lumMod val="50000"/>
                  </a:schemeClr>
                </a:solidFill>
                <a:latin typeface="Verdana" panose="020B0604030504040204" pitchFamily="34" charset="0"/>
                <a:ea typeface="Verdana" panose="020B0604030504040204" pitchFamily="34" charset="0"/>
              </a:rPr>
              <a:t>	</a:t>
            </a:r>
            <a:r>
              <a:rPr b="1" dirty="0" sz="1300" lang="en-US" smtClean="0">
                <a:solidFill>
                  <a:schemeClr val="accent1">
                    <a:lumMod val="50000"/>
                  </a:schemeClr>
                </a:solidFill>
                <a:latin typeface="Verdana" panose="020B0604030504040204" pitchFamily="34" charset="0"/>
                <a:ea typeface="Verdana" panose="020B0604030504040204" pitchFamily="34" charset="0"/>
              </a:rPr>
              <a:t>	Description</a:t>
            </a:r>
            <a:endParaRPr b="1" dirty="0" sz="1300" lang="en-US">
              <a:solidFill>
                <a:schemeClr val="accent1">
                  <a:lumMod val="50000"/>
                </a:schemeClr>
              </a:solidFill>
              <a:latin typeface="Verdana" panose="020B0604030504040204" pitchFamily="34" charset="0"/>
              <a:ea typeface="Verdana" panose="020B0604030504040204" pitchFamily="34" charset="0"/>
            </a:endParaRPr>
          </a:p>
          <a:p>
            <a:pPr indent="0" marL="0">
              <a:lnSpc>
                <a:spcPct val="150000"/>
              </a:lnSpc>
              <a:buNone/>
            </a:pPr>
            <a:r>
              <a:rPr dirty="0" sz="1300" lang="en-US">
                <a:solidFill>
                  <a:schemeClr val="accent1">
                    <a:lumMod val="50000"/>
                  </a:schemeClr>
                </a:solidFill>
                <a:latin typeface="Verdana" panose="020B0604030504040204" pitchFamily="34" charset="0"/>
                <a:ea typeface="Verdana" panose="020B0604030504040204" pitchFamily="34" charset="0"/>
              </a:rPr>
              <a:t>_blank	</a:t>
            </a:r>
            <a:r>
              <a:rPr dirty="0" sz="1300" lang="en-US" smtClean="0">
                <a:solidFill>
                  <a:schemeClr val="accent1">
                    <a:lumMod val="50000"/>
                  </a:schemeClr>
                </a:solidFill>
                <a:latin typeface="Verdana" panose="020B0604030504040204" pitchFamily="34" charset="0"/>
                <a:ea typeface="Verdana" panose="020B0604030504040204" pitchFamily="34" charset="0"/>
              </a:rPr>
              <a:t>	The </a:t>
            </a:r>
            <a:r>
              <a:rPr dirty="0" sz="1300" lang="en-US">
                <a:solidFill>
                  <a:schemeClr val="accent1">
                    <a:lumMod val="50000"/>
                  </a:schemeClr>
                </a:solidFill>
                <a:latin typeface="Verdana" panose="020B0604030504040204" pitchFamily="34" charset="0"/>
                <a:ea typeface="Verdana" panose="020B0604030504040204" pitchFamily="34" charset="0"/>
              </a:rPr>
              <a:t>response is displayed in a new window or tab</a:t>
            </a:r>
          </a:p>
          <a:p>
            <a:pPr indent="0" marL="0">
              <a:lnSpc>
                <a:spcPct val="150000"/>
              </a:lnSpc>
              <a:buNone/>
            </a:pPr>
            <a:r>
              <a:rPr dirty="0" sz="1300" lang="en-US">
                <a:solidFill>
                  <a:schemeClr val="accent1">
                    <a:lumMod val="50000"/>
                  </a:schemeClr>
                </a:solidFill>
                <a:latin typeface="Verdana" panose="020B0604030504040204" pitchFamily="34" charset="0"/>
                <a:ea typeface="Verdana" panose="020B0604030504040204" pitchFamily="34" charset="0"/>
              </a:rPr>
              <a:t>_self	</a:t>
            </a:r>
            <a:r>
              <a:rPr dirty="0" sz="1300" lang="en-US" smtClean="0">
                <a:solidFill>
                  <a:schemeClr val="accent1">
                    <a:lumMod val="50000"/>
                  </a:schemeClr>
                </a:solidFill>
                <a:latin typeface="Verdana" panose="020B0604030504040204" pitchFamily="34" charset="0"/>
                <a:ea typeface="Verdana" panose="020B0604030504040204" pitchFamily="34" charset="0"/>
              </a:rPr>
              <a:t>	The </a:t>
            </a:r>
            <a:r>
              <a:rPr dirty="0" sz="1300" lang="en-US">
                <a:solidFill>
                  <a:schemeClr val="accent1">
                    <a:lumMod val="50000"/>
                  </a:schemeClr>
                </a:solidFill>
                <a:latin typeface="Verdana" panose="020B0604030504040204" pitchFamily="34" charset="0"/>
                <a:ea typeface="Verdana" panose="020B0604030504040204" pitchFamily="34" charset="0"/>
              </a:rPr>
              <a:t>response is displayed in the current window</a:t>
            </a:r>
          </a:p>
          <a:p>
            <a:pPr indent="0" marL="0">
              <a:lnSpc>
                <a:spcPct val="150000"/>
              </a:lnSpc>
              <a:buNone/>
            </a:pPr>
            <a:r>
              <a:rPr dirty="0" sz="1300" lang="en-US">
                <a:solidFill>
                  <a:schemeClr val="accent1">
                    <a:lumMod val="50000"/>
                  </a:schemeClr>
                </a:solidFill>
                <a:latin typeface="Verdana" panose="020B0604030504040204" pitchFamily="34" charset="0"/>
                <a:ea typeface="Verdana" panose="020B0604030504040204" pitchFamily="34" charset="0"/>
              </a:rPr>
              <a:t>_parent	</a:t>
            </a:r>
            <a:r>
              <a:rPr dirty="0" sz="1300" lang="en-US" smtClean="0">
                <a:solidFill>
                  <a:schemeClr val="accent1">
                    <a:lumMod val="50000"/>
                  </a:schemeClr>
                </a:solidFill>
                <a:latin typeface="Verdana" panose="020B0604030504040204" pitchFamily="34" charset="0"/>
                <a:ea typeface="Verdana" panose="020B0604030504040204" pitchFamily="34" charset="0"/>
              </a:rPr>
              <a:t>	The </a:t>
            </a:r>
            <a:r>
              <a:rPr dirty="0" sz="1300" lang="en-US">
                <a:solidFill>
                  <a:schemeClr val="accent1">
                    <a:lumMod val="50000"/>
                  </a:schemeClr>
                </a:solidFill>
                <a:latin typeface="Verdana" panose="020B0604030504040204" pitchFamily="34" charset="0"/>
                <a:ea typeface="Verdana" panose="020B0604030504040204" pitchFamily="34" charset="0"/>
              </a:rPr>
              <a:t>response is displayed in the parent frame</a:t>
            </a:r>
          </a:p>
          <a:p>
            <a:pPr indent="0" marL="0">
              <a:lnSpc>
                <a:spcPct val="150000"/>
              </a:lnSpc>
              <a:buNone/>
            </a:pPr>
            <a:r>
              <a:rPr dirty="0" sz="1300" lang="en-US">
                <a:solidFill>
                  <a:schemeClr val="accent1">
                    <a:lumMod val="50000"/>
                  </a:schemeClr>
                </a:solidFill>
                <a:latin typeface="Verdana" panose="020B0604030504040204" pitchFamily="34" charset="0"/>
                <a:ea typeface="Verdana" panose="020B0604030504040204" pitchFamily="34" charset="0"/>
              </a:rPr>
              <a:t>_top	</a:t>
            </a:r>
            <a:r>
              <a:rPr dirty="0" sz="1300" lang="en-US" smtClean="0">
                <a:solidFill>
                  <a:schemeClr val="accent1">
                    <a:lumMod val="50000"/>
                  </a:schemeClr>
                </a:solidFill>
                <a:latin typeface="Verdana" panose="020B0604030504040204" pitchFamily="34" charset="0"/>
                <a:ea typeface="Verdana" panose="020B0604030504040204" pitchFamily="34" charset="0"/>
              </a:rPr>
              <a:t>	The </a:t>
            </a:r>
            <a:r>
              <a:rPr dirty="0" sz="1300" lang="en-US">
                <a:solidFill>
                  <a:schemeClr val="accent1">
                    <a:lumMod val="50000"/>
                  </a:schemeClr>
                </a:solidFill>
                <a:latin typeface="Verdana" panose="020B0604030504040204" pitchFamily="34" charset="0"/>
                <a:ea typeface="Verdana" panose="020B0604030504040204" pitchFamily="34" charset="0"/>
              </a:rPr>
              <a:t>response is displayed in the full body of the window</a:t>
            </a:r>
          </a:p>
          <a:p>
            <a:pPr indent="0" marL="0">
              <a:lnSpc>
                <a:spcPct val="150000"/>
              </a:lnSpc>
              <a:buNone/>
            </a:pPr>
            <a:r>
              <a:rPr dirty="0" sz="1300" lang="en-US" err="1">
                <a:solidFill>
                  <a:schemeClr val="accent1">
                    <a:lumMod val="50000"/>
                  </a:schemeClr>
                </a:solidFill>
                <a:latin typeface="Verdana" panose="020B0604030504040204" pitchFamily="34" charset="0"/>
                <a:ea typeface="Verdana" panose="020B0604030504040204" pitchFamily="34" charset="0"/>
              </a:rPr>
              <a:t>framename</a:t>
            </a:r>
            <a:r>
              <a:rPr dirty="0" sz="1300" lang="en-US">
                <a:solidFill>
                  <a:schemeClr val="accent1">
                    <a:lumMod val="50000"/>
                  </a:schemeClr>
                </a:solidFill>
                <a:latin typeface="Verdana" panose="020B0604030504040204" pitchFamily="34" charset="0"/>
                <a:ea typeface="Verdana" panose="020B0604030504040204" pitchFamily="34" charset="0"/>
              </a:rPr>
              <a:t>	The response is displayed in a named iframe</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584">
                                            <p:txEl>
                                              <p:pRg st="0" end="0"/>
                                            </p:txEl>
                                          </p:spTgt>
                                        </p:tgtEl>
                                        <p:attrNameLst>
                                          <p:attrName>style.visibility</p:attrName>
                                        </p:attrNameLst>
                                      </p:cBhvr>
                                      <p:to>
                                        <p:strVal val="visible"/>
                                      </p:to>
                                    </p:set>
                                    <p:anim calcmode="lin" valueType="num">
                                      <p:cBhvr additive="base">
                                        <p:cTn dur="500" fill="hold" id="7"/>
                                        <p:tgtEl>
                                          <p:spTgt spid="1049584">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58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584">
                                            <p:txEl>
                                              <p:pRg st="1" end="1"/>
                                            </p:txEl>
                                          </p:spTgt>
                                        </p:tgtEl>
                                        <p:attrNameLst>
                                          <p:attrName>style.visibility</p:attrName>
                                        </p:attrNameLst>
                                      </p:cBhvr>
                                      <p:to>
                                        <p:strVal val="visible"/>
                                      </p:to>
                                    </p:set>
                                    <p:anim calcmode="lin" valueType="num">
                                      <p:cBhvr additive="base">
                                        <p:cTn dur="500" fill="hold" id="13"/>
                                        <p:tgtEl>
                                          <p:spTgt spid="1049584">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58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584">
                                            <p:txEl>
                                              <p:pRg st="2" end="2"/>
                                            </p:txEl>
                                          </p:spTgt>
                                        </p:tgtEl>
                                        <p:attrNameLst>
                                          <p:attrName>style.visibility</p:attrName>
                                        </p:attrNameLst>
                                      </p:cBhvr>
                                      <p:to>
                                        <p:strVal val="visible"/>
                                      </p:to>
                                    </p:set>
                                    <p:anim calcmode="lin" valueType="num">
                                      <p:cBhvr additive="base">
                                        <p:cTn dur="500" fill="hold" id="19"/>
                                        <p:tgtEl>
                                          <p:spTgt spid="1049584">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58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584">
                                            <p:txEl>
                                              <p:pRg st="4" end="4"/>
                                            </p:txEl>
                                          </p:spTgt>
                                        </p:tgtEl>
                                        <p:attrNameLst>
                                          <p:attrName>style.visibility</p:attrName>
                                        </p:attrNameLst>
                                      </p:cBhvr>
                                      <p:to>
                                        <p:strVal val="visible"/>
                                      </p:to>
                                    </p:set>
                                    <p:anim calcmode="lin" valueType="num">
                                      <p:cBhvr additive="base">
                                        <p:cTn dur="500" fill="hold" id="25"/>
                                        <p:tgtEl>
                                          <p:spTgt spid="1049584">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58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584">
                                            <p:txEl>
                                              <p:pRg st="5" end="5"/>
                                            </p:txEl>
                                          </p:spTgt>
                                        </p:tgtEl>
                                        <p:attrNameLst>
                                          <p:attrName>style.visibility</p:attrName>
                                        </p:attrNameLst>
                                      </p:cBhvr>
                                      <p:to>
                                        <p:strVal val="visible"/>
                                      </p:to>
                                    </p:set>
                                    <p:anim calcmode="lin" valueType="num">
                                      <p:cBhvr additive="base">
                                        <p:cTn dur="500" fill="hold" id="31"/>
                                        <p:tgtEl>
                                          <p:spTgt spid="1049584">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58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584">
                                            <p:txEl>
                                              <p:pRg st="7" end="7"/>
                                            </p:txEl>
                                          </p:spTgt>
                                        </p:tgtEl>
                                        <p:attrNameLst>
                                          <p:attrName>style.visibility</p:attrName>
                                        </p:attrNameLst>
                                      </p:cBhvr>
                                      <p:to>
                                        <p:strVal val="visible"/>
                                      </p:to>
                                    </p:set>
                                    <p:anim calcmode="lin" valueType="num">
                                      <p:cBhvr additive="base">
                                        <p:cTn dur="500" fill="hold" id="37"/>
                                        <p:tgtEl>
                                          <p:spTgt spid="1049584">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58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584">
                                            <p:txEl>
                                              <p:pRg st="9" end="9"/>
                                            </p:txEl>
                                          </p:spTgt>
                                        </p:tgtEl>
                                        <p:attrNameLst>
                                          <p:attrName>style.visibility</p:attrName>
                                        </p:attrNameLst>
                                      </p:cBhvr>
                                      <p:to>
                                        <p:strVal val="visible"/>
                                      </p:to>
                                    </p:set>
                                    <p:anim calcmode="lin" valueType="num">
                                      <p:cBhvr additive="base">
                                        <p:cTn dur="500" fill="hold" id="43"/>
                                        <p:tgtEl>
                                          <p:spTgt spid="1049584">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58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584">
                                            <p:txEl>
                                              <p:pRg st="10" end="10"/>
                                            </p:txEl>
                                          </p:spTgt>
                                        </p:tgtEl>
                                        <p:attrNameLst>
                                          <p:attrName>style.visibility</p:attrName>
                                        </p:attrNameLst>
                                      </p:cBhvr>
                                      <p:to>
                                        <p:strVal val="visible"/>
                                      </p:to>
                                    </p:set>
                                    <p:anim calcmode="lin" valueType="num">
                                      <p:cBhvr additive="base">
                                        <p:cTn dur="500" fill="hold" id="49"/>
                                        <p:tgtEl>
                                          <p:spTgt spid="1049584">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58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9584">
                                            <p:txEl>
                                              <p:pRg st="11" end="11"/>
                                            </p:txEl>
                                          </p:spTgt>
                                        </p:tgtEl>
                                        <p:attrNameLst>
                                          <p:attrName>style.visibility</p:attrName>
                                        </p:attrNameLst>
                                      </p:cBhvr>
                                      <p:to>
                                        <p:strVal val="visible"/>
                                      </p:to>
                                    </p:set>
                                    <p:anim calcmode="lin" valueType="num">
                                      <p:cBhvr additive="base">
                                        <p:cTn dur="500" fill="hold" id="55"/>
                                        <p:tgtEl>
                                          <p:spTgt spid="1049584">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58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49584">
                                            <p:txEl>
                                              <p:pRg st="12" end="12"/>
                                            </p:txEl>
                                          </p:spTgt>
                                        </p:tgtEl>
                                        <p:attrNameLst>
                                          <p:attrName>style.visibility</p:attrName>
                                        </p:attrNameLst>
                                      </p:cBhvr>
                                      <p:to>
                                        <p:strVal val="visible"/>
                                      </p:to>
                                    </p:set>
                                    <p:anim calcmode="lin" valueType="num">
                                      <p:cBhvr additive="base">
                                        <p:cTn dur="500" fill="hold" id="61"/>
                                        <p:tgtEl>
                                          <p:spTgt spid="1049584">
                                            <p:txEl>
                                              <p:pRg st="12" end="12"/>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49584">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2" presetSubtype="4">
                                  <p:stCondLst>
                                    <p:cond delay="0"/>
                                  </p:stCondLst>
                                  <p:childTnLst>
                                    <p:set>
                                      <p:cBhvr>
                                        <p:cTn dur="1" fill="hold" id="66">
                                          <p:stCondLst>
                                            <p:cond delay="0"/>
                                          </p:stCondLst>
                                        </p:cTn>
                                        <p:tgtEl>
                                          <p:spTgt spid="1049584">
                                            <p:txEl>
                                              <p:pRg st="13" end="13"/>
                                            </p:txEl>
                                          </p:spTgt>
                                        </p:tgtEl>
                                        <p:attrNameLst>
                                          <p:attrName>style.visibility</p:attrName>
                                        </p:attrNameLst>
                                      </p:cBhvr>
                                      <p:to>
                                        <p:strVal val="visible"/>
                                      </p:to>
                                    </p:set>
                                    <p:anim calcmode="lin" valueType="num">
                                      <p:cBhvr additive="base">
                                        <p:cTn dur="500" fill="hold" id="67"/>
                                        <p:tgtEl>
                                          <p:spTgt spid="1049584">
                                            <p:txEl>
                                              <p:pRg st="13" end="13"/>
                                            </p:txEl>
                                          </p:spTgt>
                                        </p:tgtEl>
                                        <p:attrNameLst>
                                          <p:attrName>ppt_x</p:attrName>
                                        </p:attrNameLst>
                                      </p:cBhvr>
                                      <p:tavLst>
                                        <p:tav tm="0">
                                          <p:val>
                                            <p:strVal val="#ppt_x"/>
                                          </p:val>
                                        </p:tav>
                                        <p:tav tm="100000">
                                          <p:val>
                                            <p:strVal val="#ppt_x"/>
                                          </p:val>
                                        </p:tav>
                                      </p:tavLst>
                                    </p:anim>
                                    <p:anim calcmode="lin" valueType="num">
                                      <p:cBhvr additive="base">
                                        <p:cTn dur="500" fill="hold" id="68"/>
                                        <p:tgtEl>
                                          <p:spTgt spid="1049584">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2" presetSubtype="4">
                                  <p:stCondLst>
                                    <p:cond delay="0"/>
                                  </p:stCondLst>
                                  <p:childTnLst>
                                    <p:set>
                                      <p:cBhvr>
                                        <p:cTn dur="1" fill="hold" id="72">
                                          <p:stCondLst>
                                            <p:cond delay="0"/>
                                          </p:stCondLst>
                                        </p:cTn>
                                        <p:tgtEl>
                                          <p:spTgt spid="1049584">
                                            <p:txEl>
                                              <p:pRg st="14" end="14"/>
                                            </p:txEl>
                                          </p:spTgt>
                                        </p:tgtEl>
                                        <p:attrNameLst>
                                          <p:attrName>style.visibility</p:attrName>
                                        </p:attrNameLst>
                                      </p:cBhvr>
                                      <p:to>
                                        <p:strVal val="visible"/>
                                      </p:to>
                                    </p:set>
                                    <p:anim calcmode="lin" valueType="num">
                                      <p:cBhvr additive="base">
                                        <p:cTn dur="500" fill="hold" id="73"/>
                                        <p:tgtEl>
                                          <p:spTgt spid="1049584">
                                            <p:txEl>
                                              <p:pRg st="14" end="14"/>
                                            </p:txEl>
                                          </p:spTgt>
                                        </p:tgtEl>
                                        <p:attrNameLst>
                                          <p:attrName>ppt_x</p:attrName>
                                        </p:attrNameLst>
                                      </p:cBhvr>
                                      <p:tavLst>
                                        <p:tav tm="0">
                                          <p:val>
                                            <p:strVal val="#ppt_x"/>
                                          </p:val>
                                        </p:tav>
                                        <p:tav tm="100000">
                                          <p:val>
                                            <p:strVal val="#ppt_x"/>
                                          </p:val>
                                        </p:tav>
                                      </p:tavLst>
                                    </p:anim>
                                    <p:anim calcmode="lin" valueType="num">
                                      <p:cBhvr additive="base">
                                        <p:cTn dur="500" fill="hold" id="74"/>
                                        <p:tgtEl>
                                          <p:spTgt spid="1049584">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84"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526" name=""/>
        <p:cNvGrpSpPr/>
        <p:nvPr/>
      </p:nvGrpSpPr>
      <p:grpSpPr>
        <a:xfrm>
          <a:off x="0" y="0"/>
          <a:ext cx="0" cy="0"/>
          <a:chOff x="0" y="0"/>
          <a:chExt cx="0" cy="0"/>
        </a:xfrm>
      </p:grpSpPr>
      <p:sp>
        <p:nvSpPr>
          <p:cNvPr id="1049585" name="Title 1"/>
          <p:cNvSpPr>
            <a:spLocks noGrp="1"/>
          </p:cNvSpPr>
          <p:nvPr>
            <p:ph type="title"/>
          </p:nvPr>
        </p:nvSpPr>
        <p:spPr>
          <a:xfrm>
            <a:off x="1141413" y="256568"/>
            <a:ext cx="9905998" cy="924162"/>
          </a:xfrm>
        </p:spPr>
        <p:txBody>
          <a:bodyPr>
            <a:normAutofit/>
          </a:bodyPr>
          <a:p>
            <a:r>
              <a:rPr b="1" cap="none" dirty="0" lang="en-US">
                <a:solidFill>
                  <a:srgbClr val="FF0000"/>
                </a:solidFill>
              </a:rPr>
              <a:t>HTML Form Attributes</a:t>
            </a:r>
            <a:endParaRPr b="1" cap="none" dirty="0" lang="en-IN">
              <a:solidFill>
                <a:srgbClr val="FF0000"/>
              </a:solidFill>
            </a:endParaRPr>
          </a:p>
        </p:txBody>
      </p:sp>
      <p:sp>
        <p:nvSpPr>
          <p:cNvPr id="1049586" name="Content Placeholder 2"/>
          <p:cNvSpPr>
            <a:spLocks noGrp="1"/>
          </p:cNvSpPr>
          <p:nvPr>
            <p:ph idx="1"/>
          </p:nvPr>
        </p:nvSpPr>
        <p:spPr>
          <a:xfrm>
            <a:off x="1141413" y="1201004"/>
            <a:ext cx="9905999" cy="5656996"/>
          </a:xfrm>
        </p:spPr>
        <p:txBody>
          <a:bodyPr>
            <a:normAutofit lnSpcReduction="10000"/>
          </a:bodyPr>
          <a:p>
            <a:pPr indent="0" marL="0">
              <a:lnSpc>
                <a:spcPct val="200000"/>
              </a:lnSpc>
              <a:buNone/>
            </a:pPr>
            <a:r>
              <a:rPr b="1" dirty="0" sz="1300" lang="en-US">
                <a:solidFill>
                  <a:schemeClr val="accent3">
                    <a:lumMod val="75000"/>
                  </a:schemeClr>
                </a:solidFill>
                <a:latin typeface="Verdana" panose="020B0604030504040204" pitchFamily="34" charset="0"/>
                <a:ea typeface="Verdana" panose="020B0604030504040204" pitchFamily="34" charset="0"/>
              </a:rPr>
              <a:t>The Method Attribute</a:t>
            </a:r>
          </a:p>
          <a:p>
            <a:pPr>
              <a:lnSpc>
                <a:spcPct val="200000"/>
              </a:lnSpc>
            </a:pPr>
            <a:r>
              <a:rPr dirty="0" sz="1300" lang="en-US">
                <a:solidFill>
                  <a:schemeClr val="accent1">
                    <a:lumMod val="50000"/>
                  </a:schemeClr>
                </a:solidFill>
                <a:latin typeface="Verdana" panose="020B0604030504040204" pitchFamily="34" charset="0"/>
                <a:ea typeface="Verdana" panose="020B0604030504040204" pitchFamily="34" charset="0"/>
              </a:rPr>
              <a:t>The method attribute specifies the HTTP method to be used when submitting the form data.</a:t>
            </a:r>
          </a:p>
          <a:p>
            <a:pPr>
              <a:lnSpc>
                <a:spcPct val="200000"/>
              </a:lnSpc>
            </a:pPr>
            <a:r>
              <a:rPr dirty="0" sz="1300" lang="en-US">
                <a:solidFill>
                  <a:schemeClr val="accent1">
                    <a:lumMod val="50000"/>
                  </a:schemeClr>
                </a:solidFill>
                <a:latin typeface="Verdana" panose="020B0604030504040204" pitchFamily="34" charset="0"/>
                <a:ea typeface="Verdana" panose="020B0604030504040204" pitchFamily="34" charset="0"/>
              </a:rPr>
              <a:t>The form-data can be sent as URL variables (with method="get") or as HTTP post transaction (with method="post").</a:t>
            </a:r>
          </a:p>
          <a:p>
            <a:pPr>
              <a:lnSpc>
                <a:spcPct val="200000"/>
              </a:lnSpc>
            </a:pPr>
            <a:r>
              <a:rPr dirty="0" sz="1300" lang="en-US">
                <a:solidFill>
                  <a:schemeClr val="accent1">
                    <a:lumMod val="50000"/>
                  </a:schemeClr>
                </a:solidFill>
                <a:latin typeface="Verdana" panose="020B0604030504040204" pitchFamily="34" charset="0"/>
                <a:ea typeface="Verdana" panose="020B0604030504040204" pitchFamily="34" charset="0"/>
              </a:rPr>
              <a:t>The default HTTP method when submitting form data is GET. </a:t>
            </a:r>
          </a:p>
          <a:p>
            <a:pPr indent="0" marL="0">
              <a:lnSpc>
                <a:spcPct val="200000"/>
              </a:lnSpc>
              <a:buNone/>
            </a:pPr>
            <a:r>
              <a:rPr b="1" dirty="0" sz="1300" lang="en-US">
                <a:solidFill>
                  <a:schemeClr val="accent1"/>
                </a:solidFill>
                <a:latin typeface="Verdana" panose="020B0604030504040204" pitchFamily="34" charset="0"/>
                <a:ea typeface="Verdana" panose="020B0604030504040204" pitchFamily="34" charset="0"/>
              </a:rPr>
              <a:t>Example: </a:t>
            </a:r>
            <a:r>
              <a:rPr dirty="0" sz="1300" lang="en-US">
                <a:solidFill>
                  <a:schemeClr val="accent1">
                    <a:lumMod val="50000"/>
                  </a:schemeClr>
                </a:solidFill>
              </a:rPr>
              <a:t>&lt;form action="/</a:t>
            </a:r>
            <a:r>
              <a:rPr dirty="0" sz="1300" lang="en-US" err="1">
                <a:solidFill>
                  <a:schemeClr val="accent1">
                    <a:lumMod val="50000"/>
                  </a:schemeClr>
                </a:solidFill>
              </a:rPr>
              <a:t>action_page.php</a:t>
            </a:r>
            <a:r>
              <a:rPr dirty="0" sz="1300" lang="en-US">
                <a:solidFill>
                  <a:schemeClr val="accent1">
                    <a:lumMod val="50000"/>
                  </a:schemeClr>
                </a:solidFill>
              </a:rPr>
              <a:t>" method="get"&gt;</a:t>
            </a:r>
          </a:p>
          <a:p>
            <a:pPr indent="0" marL="0">
              <a:lnSpc>
                <a:spcPct val="200000"/>
              </a:lnSpc>
              <a:buNone/>
            </a:pPr>
            <a:endParaRPr dirty="0" sz="1300" lang="en-US">
              <a:solidFill>
                <a:schemeClr val="accent1"/>
              </a:solidFill>
              <a:latin typeface="Verdana" panose="020B0604030504040204" pitchFamily="34" charset="0"/>
              <a:ea typeface="Verdana" panose="020B0604030504040204" pitchFamily="34" charset="0"/>
            </a:endParaRPr>
          </a:p>
          <a:p>
            <a:pPr indent="0" marL="0">
              <a:lnSpc>
                <a:spcPct val="200000"/>
              </a:lnSpc>
              <a:buNone/>
            </a:pPr>
            <a:r>
              <a:rPr b="1" dirty="0" sz="1300" lang="en-US">
                <a:solidFill>
                  <a:schemeClr val="accent3">
                    <a:lumMod val="75000"/>
                  </a:schemeClr>
                </a:solidFill>
                <a:latin typeface="Verdana" panose="020B0604030504040204" pitchFamily="34" charset="0"/>
                <a:ea typeface="Verdana" panose="020B0604030504040204" pitchFamily="34" charset="0"/>
              </a:rPr>
              <a:t>Important points about GET:</a:t>
            </a:r>
          </a:p>
          <a:p>
            <a:pPr>
              <a:lnSpc>
                <a:spcPct val="200000"/>
              </a:lnSpc>
            </a:pPr>
            <a:r>
              <a:rPr dirty="0" sz="1300" lang="en-US">
                <a:solidFill>
                  <a:schemeClr val="accent1">
                    <a:lumMod val="50000"/>
                  </a:schemeClr>
                </a:solidFill>
                <a:latin typeface="Verdana" panose="020B0604030504040204" pitchFamily="34" charset="0"/>
                <a:ea typeface="Verdana" panose="020B0604030504040204" pitchFamily="34" charset="0"/>
              </a:rPr>
              <a:t>Appends the form data to the URL, in name/value pairs</a:t>
            </a:r>
          </a:p>
          <a:p>
            <a:pPr>
              <a:lnSpc>
                <a:spcPct val="200000"/>
              </a:lnSpc>
            </a:pPr>
            <a:r>
              <a:rPr dirty="0" sz="1300" lang="en-US">
                <a:solidFill>
                  <a:schemeClr val="accent1">
                    <a:lumMod val="50000"/>
                  </a:schemeClr>
                </a:solidFill>
                <a:latin typeface="Verdana" panose="020B0604030504040204" pitchFamily="34" charset="0"/>
                <a:ea typeface="Verdana" panose="020B0604030504040204" pitchFamily="34" charset="0"/>
              </a:rPr>
              <a:t>NEVER use GET to send sensitive data! (the submitted form data is visible in the URL!)</a:t>
            </a:r>
          </a:p>
          <a:p>
            <a:pPr>
              <a:lnSpc>
                <a:spcPct val="200000"/>
              </a:lnSpc>
            </a:pPr>
            <a:r>
              <a:rPr dirty="0" sz="1300" lang="en-US">
                <a:solidFill>
                  <a:schemeClr val="accent1">
                    <a:lumMod val="50000"/>
                  </a:schemeClr>
                </a:solidFill>
                <a:latin typeface="Verdana" panose="020B0604030504040204" pitchFamily="34" charset="0"/>
                <a:ea typeface="Verdana" panose="020B0604030504040204" pitchFamily="34" charset="0"/>
              </a:rPr>
              <a:t>The length of a URL is limited (2048 characters)</a:t>
            </a:r>
          </a:p>
          <a:p>
            <a:pPr>
              <a:lnSpc>
                <a:spcPct val="200000"/>
              </a:lnSpc>
            </a:pPr>
            <a:r>
              <a:rPr dirty="0" sz="1300" lang="en-US">
                <a:solidFill>
                  <a:schemeClr val="accent1">
                    <a:lumMod val="50000"/>
                  </a:schemeClr>
                </a:solidFill>
                <a:latin typeface="Verdana" panose="020B0604030504040204" pitchFamily="34" charset="0"/>
                <a:ea typeface="Verdana" panose="020B0604030504040204" pitchFamily="34" charset="0"/>
              </a:rPr>
              <a:t>Useful for form submissions where a user wants to bookmark the result</a:t>
            </a:r>
          </a:p>
          <a:p>
            <a:pPr>
              <a:lnSpc>
                <a:spcPct val="200000"/>
              </a:lnSpc>
            </a:pPr>
            <a:r>
              <a:rPr dirty="0" sz="1300" lang="en-US">
                <a:solidFill>
                  <a:schemeClr val="accent1">
                    <a:lumMod val="50000"/>
                  </a:schemeClr>
                </a:solidFill>
                <a:latin typeface="Verdana" panose="020B0604030504040204" pitchFamily="34" charset="0"/>
                <a:ea typeface="Verdana" panose="020B0604030504040204" pitchFamily="34" charset="0"/>
              </a:rPr>
              <a:t>GET is good for non-secure data, like query strings in Google</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586">
                                            <p:txEl>
                                              <p:pRg st="0" end="0"/>
                                            </p:txEl>
                                          </p:spTgt>
                                        </p:tgtEl>
                                        <p:attrNameLst>
                                          <p:attrName>style.visibility</p:attrName>
                                        </p:attrNameLst>
                                      </p:cBhvr>
                                      <p:to>
                                        <p:strVal val="visible"/>
                                      </p:to>
                                    </p:set>
                                    <p:anim calcmode="lin" valueType="num">
                                      <p:cBhvr additive="base">
                                        <p:cTn dur="500" fill="hold" id="7"/>
                                        <p:tgtEl>
                                          <p:spTgt spid="104958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5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586">
                                            <p:txEl>
                                              <p:pRg st="1" end="1"/>
                                            </p:txEl>
                                          </p:spTgt>
                                        </p:tgtEl>
                                        <p:attrNameLst>
                                          <p:attrName>style.visibility</p:attrName>
                                        </p:attrNameLst>
                                      </p:cBhvr>
                                      <p:to>
                                        <p:strVal val="visible"/>
                                      </p:to>
                                    </p:set>
                                    <p:anim calcmode="lin" valueType="num">
                                      <p:cBhvr additive="base">
                                        <p:cTn dur="500" fill="hold" id="13"/>
                                        <p:tgtEl>
                                          <p:spTgt spid="1049586">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58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586">
                                            <p:txEl>
                                              <p:pRg st="2" end="2"/>
                                            </p:txEl>
                                          </p:spTgt>
                                        </p:tgtEl>
                                        <p:attrNameLst>
                                          <p:attrName>style.visibility</p:attrName>
                                        </p:attrNameLst>
                                      </p:cBhvr>
                                      <p:to>
                                        <p:strVal val="visible"/>
                                      </p:to>
                                    </p:set>
                                    <p:anim calcmode="lin" valueType="num">
                                      <p:cBhvr additive="base">
                                        <p:cTn dur="500" fill="hold" id="19"/>
                                        <p:tgtEl>
                                          <p:spTgt spid="1049586">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58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586">
                                            <p:txEl>
                                              <p:pRg st="3" end="3"/>
                                            </p:txEl>
                                          </p:spTgt>
                                        </p:tgtEl>
                                        <p:attrNameLst>
                                          <p:attrName>style.visibility</p:attrName>
                                        </p:attrNameLst>
                                      </p:cBhvr>
                                      <p:to>
                                        <p:strVal val="visible"/>
                                      </p:to>
                                    </p:set>
                                    <p:anim calcmode="lin" valueType="num">
                                      <p:cBhvr additive="base">
                                        <p:cTn dur="500" fill="hold" id="25"/>
                                        <p:tgtEl>
                                          <p:spTgt spid="1049586">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58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586">
                                            <p:txEl>
                                              <p:pRg st="4" end="4"/>
                                            </p:txEl>
                                          </p:spTgt>
                                        </p:tgtEl>
                                        <p:attrNameLst>
                                          <p:attrName>style.visibility</p:attrName>
                                        </p:attrNameLst>
                                      </p:cBhvr>
                                      <p:to>
                                        <p:strVal val="visible"/>
                                      </p:to>
                                    </p:set>
                                    <p:anim calcmode="lin" valueType="num">
                                      <p:cBhvr additive="base">
                                        <p:cTn dur="500" fill="hold" id="31"/>
                                        <p:tgtEl>
                                          <p:spTgt spid="1049586">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58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586">
                                            <p:txEl>
                                              <p:pRg st="6" end="6"/>
                                            </p:txEl>
                                          </p:spTgt>
                                        </p:tgtEl>
                                        <p:attrNameLst>
                                          <p:attrName>style.visibility</p:attrName>
                                        </p:attrNameLst>
                                      </p:cBhvr>
                                      <p:to>
                                        <p:strVal val="visible"/>
                                      </p:to>
                                    </p:set>
                                    <p:anim calcmode="lin" valueType="num">
                                      <p:cBhvr additive="base">
                                        <p:cTn dur="500" fill="hold" id="37"/>
                                        <p:tgtEl>
                                          <p:spTgt spid="1049586">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58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586">
                                            <p:txEl>
                                              <p:pRg st="7" end="7"/>
                                            </p:txEl>
                                          </p:spTgt>
                                        </p:tgtEl>
                                        <p:attrNameLst>
                                          <p:attrName>style.visibility</p:attrName>
                                        </p:attrNameLst>
                                      </p:cBhvr>
                                      <p:to>
                                        <p:strVal val="visible"/>
                                      </p:to>
                                    </p:set>
                                    <p:anim calcmode="lin" valueType="num">
                                      <p:cBhvr additive="base">
                                        <p:cTn dur="500" fill="hold" id="43"/>
                                        <p:tgtEl>
                                          <p:spTgt spid="1049586">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58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586">
                                            <p:txEl>
                                              <p:pRg st="8" end="8"/>
                                            </p:txEl>
                                          </p:spTgt>
                                        </p:tgtEl>
                                        <p:attrNameLst>
                                          <p:attrName>style.visibility</p:attrName>
                                        </p:attrNameLst>
                                      </p:cBhvr>
                                      <p:to>
                                        <p:strVal val="visible"/>
                                      </p:to>
                                    </p:set>
                                    <p:anim calcmode="lin" valueType="num">
                                      <p:cBhvr additive="base">
                                        <p:cTn dur="500" fill="hold" id="49"/>
                                        <p:tgtEl>
                                          <p:spTgt spid="1049586">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58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9586">
                                            <p:txEl>
                                              <p:pRg st="9" end="9"/>
                                            </p:txEl>
                                          </p:spTgt>
                                        </p:tgtEl>
                                        <p:attrNameLst>
                                          <p:attrName>style.visibility</p:attrName>
                                        </p:attrNameLst>
                                      </p:cBhvr>
                                      <p:to>
                                        <p:strVal val="visible"/>
                                      </p:to>
                                    </p:set>
                                    <p:anim calcmode="lin" valueType="num">
                                      <p:cBhvr additive="base">
                                        <p:cTn dur="500" fill="hold" id="55"/>
                                        <p:tgtEl>
                                          <p:spTgt spid="1049586">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58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49586">
                                            <p:txEl>
                                              <p:pRg st="10" end="10"/>
                                            </p:txEl>
                                          </p:spTgt>
                                        </p:tgtEl>
                                        <p:attrNameLst>
                                          <p:attrName>style.visibility</p:attrName>
                                        </p:attrNameLst>
                                      </p:cBhvr>
                                      <p:to>
                                        <p:strVal val="visible"/>
                                      </p:to>
                                    </p:set>
                                    <p:anim calcmode="lin" valueType="num">
                                      <p:cBhvr additive="base">
                                        <p:cTn dur="500" fill="hold" id="61"/>
                                        <p:tgtEl>
                                          <p:spTgt spid="1049586">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4958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2" presetSubtype="4">
                                  <p:stCondLst>
                                    <p:cond delay="0"/>
                                  </p:stCondLst>
                                  <p:childTnLst>
                                    <p:set>
                                      <p:cBhvr>
                                        <p:cTn dur="1" fill="hold" id="66">
                                          <p:stCondLst>
                                            <p:cond delay="0"/>
                                          </p:stCondLst>
                                        </p:cTn>
                                        <p:tgtEl>
                                          <p:spTgt spid="1049586">
                                            <p:txEl>
                                              <p:pRg st="11" end="11"/>
                                            </p:txEl>
                                          </p:spTgt>
                                        </p:tgtEl>
                                        <p:attrNameLst>
                                          <p:attrName>style.visibility</p:attrName>
                                        </p:attrNameLst>
                                      </p:cBhvr>
                                      <p:to>
                                        <p:strVal val="visible"/>
                                      </p:to>
                                    </p:set>
                                    <p:anim calcmode="lin" valueType="num">
                                      <p:cBhvr additive="base">
                                        <p:cTn dur="500" fill="hold" id="67"/>
                                        <p:tgtEl>
                                          <p:spTgt spid="1049586">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68"/>
                                        <p:tgtEl>
                                          <p:spTgt spid="1049586">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86"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527" name=""/>
        <p:cNvGrpSpPr/>
        <p:nvPr/>
      </p:nvGrpSpPr>
      <p:grpSpPr>
        <a:xfrm>
          <a:off x="0" y="0"/>
          <a:ext cx="0" cy="0"/>
          <a:chOff x="0" y="0"/>
          <a:chExt cx="0" cy="0"/>
        </a:xfrm>
      </p:grpSpPr>
      <p:sp>
        <p:nvSpPr>
          <p:cNvPr id="1049587" name="Title 1"/>
          <p:cNvSpPr>
            <a:spLocks noGrp="1"/>
          </p:cNvSpPr>
          <p:nvPr>
            <p:ph type="title"/>
          </p:nvPr>
        </p:nvSpPr>
        <p:spPr>
          <a:xfrm>
            <a:off x="1141413" y="256568"/>
            <a:ext cx="9905998" cy="924162"/>
          </a:xfrm>
        </p:spPr>
        <p:txBody>
          <a:bodyPr>
            <a:normAutofit/>
          </a:bodyPr>
          <a:p>
            <a:r>
              <a:rPr b="1" cap="none" dirty="0" lang="en-US">
                <a:solidFill>
                  <a:srgbClr val="FF0000"/>
                </a:solidFill>
              </a:rPr>
              <a:t>HTML Form Attributes</a:t>
            </a:r>
            <a:endParaRPr b="1" cap="none" dirty="0" lang="en-IN">
              <a:solidFill>
                <a:srgbClr val="FF0000"/>
              </a:solidFill>
            </a:endParaRPr>
          </a:p>
        </p:txBody>
      </p:sp>
      <p:sp>
        <p:nvSpPr>
          <p:cNvPr id="1049588" name="Content Placeholder 2"/>
          <p:cNvSpPr>
            <a:spLocks noGrp="1"/>
          </p:cNvSpPr>
          <p:nvPr>
            <p:ph idx="1"/>
          </p:nvPr>
        </p:nvSpPr>
        <p:spPr>
          <a:xfrm>
            <a:off x="1141413" y="1459636"/>
            <a:ext cx="9905999" cy="5398364"/>
          </a:xfrm>
        </p:spPr>
        <p:txBody>
          <a:bodyPr>
            <a:normAutofit fontScale="92500"/>
          </a:bodyPr>
          <a:p>
            <a:pPr indent="0" marL="0">
              <a:lnSpc>
                <a:spcPct val="200000"/>
              </a:lnSpc>
              <a:buNone/>
            </a:pPr>
            <a:r>
              <a:rPr b="1" dirty="0" sz="1400" lang="en-US">
                <a:solidFill>
                  <a:schemeClr val="accent3">
                    <a:lumMod val="75000"/>
                  </a:schemeClr>
                </a:solidFill>
                <a:latin typeface="Verdana" panose="020B0604030504040204" pitchFamily="34" charset="0"/>
                <a:ea typeface="Verdana" panose="020B0604030504040204" pitchFamily="34" charset="0"/>
              </a:rPr>
              <a:t>The Method Attribute</a:t>
            </a:r>
          </a:p>
          <a:p>
            <a:pPr>
              <a:lnSpc>
                <a:spcPct val="200000"/>
              </a:lnSpc>
            </a:pPr>
            <a:r>
              <a:rPr dirty="0" sz="1400" lang="en-US">
                <a:solidFill>
                  <a:schemeClr val="accent1">
                    <a:lumMod val="50000"/>
                  </a:schemeClr>
                </a:solidFill>
                <a:latin typeface="Verdana" panose="020B0604030504040204" pitchFamily="34" charset="0"/>
                <a:ea typeface="Verdana" panose="020B0604030504040204" pitchFamily="34" charset="0"/>
              </a:rPr>
              <a:t>The method attribute specifies the HTTP method to be used when submitting the form data.</a:t>
            </a:r>
          </a:p>
          <a:p>
            <a:pPr>
              <a:lnSpc>
                <a:spcPct val="200000"/>
              </a:lnSpc>
            </a:pPr>
            <a:r>
              <a:rPr dirty="0" sz="1400" lang="en-US">
                <a:solidFill>
                  <a:schemeClr val="accent1">
                    <a:lumMod val="50000"/>
                  </a:schemeClr>
                </a:solidFill>
                <a:latin typeface="Verdana" panose="020B0604030504040204" pitchFamily="34" charset="0"/>
                <a:ea typeface="Verdana" panose="020B0604030504040204" pitchFamily="34" charset="0"/>
              </a:rPr>
              <a:t>The form-data can be sent as URL variables (with method="get") or as HTTP post transaction (with method="post").</a:t>
            </a:r>
          </a:p>
          <a:p>
            <a:pPr>
              <a:lnSpc>
                <a:spcPct val="200000"/>
              </a:lnSpc>
            </a:pPr>
            <a:r>
              <a:rPr dirty="0" sz="1400" lang="en-US">
                <a:solidFill>
                  <a:schemeClr val="accent1">
                    <a:lumMod val="50000"/>
                  </a:schemeClr>
                </a:solidFill>
                <a:latin typeface="Verdana" panose="020B0604030504040204" pitchFamily="34" charset="0"/>
                <a:ea typeface="Verdana" panose="020B0604030504040204" pitchFamily="34" charset="0"/>
              </a:rPr>
              <a:t>The default HTTP method when submitting form data is GET. </a:t>
            </a:r>
          </a:p>
          <a:p>
            <a:pPr indent="0" marL="0">
              <a:lnSpc>
                <a:spcPct val="200000"/>
              </a:lnSpc>
              <a:buNone/>
            </a:pPr>
            <a:r>
              <a:rPr b="1" dirty="0" sz="1400" lang="en-US">
                <a:solidFill>
                  <a:schemeClr val="accent1">
                    <a:lumMod val="50000"/>
                  </a:schemeClr>
                </a:solidFill>
                <a:latin typeface="Verdana" panose="020B0604030504040204" pitchFamily="34" charset="0"/>
                <a:ea typeface="Verdana" panose="020B0604030504040204" pitchFamily="34" charset="0"/>
              </a:rPr>
              <a:t>Example: </a:t>
            </a:r>
            <a:r>
              <a:rPr dirty="0" sz="1400" lang="en-US">
                <a:solidFill>
                  <a:schemeClr val="accent1">
                    <a:lumMod val="50000"/>
                  </a:schemeClr>
                </a:solidFill>
              </a:rPr>
              <a:t>&lt;form action="/</a:t>
            </a:r>
            <a:r>
              <a:rPr dirty="0" sz="1400" lang="en-US" err="1">
                <a:solidFill>
                  <a:schemeClr val="accent1">
                    <a:lumMod val="50000"/>
                  </a:schemeClr>
                </a:solidFill>
              </a:rPr>
              <a:t>action_page.php</a:t>
            </a:r>
            <a:r>
              <a:rPr dirty="0" sz="1400" lang="en-US">
                <a:solidFill>
                  <a:schemeClr val="accent1">
                    <a:lumMod val="50000"/>
                  </a:schemeClr>
                </a:solidFill>
              </a:rPr>
              <a:t>" method</a:t>
            </a:r>
            <a:r>
              <a:rPr dirty="0" sz="1400" lang="en-US" smtClean="0">
                <a:solidFill>
                  <a:schemeClr val="accent1">
                    <a:lumMod val="50000"/>
                  </a:schemeClr>
                </a:solidFill>
              </a:rPr>
              <a:t>=“POST"&gt;</a:t>
            </a:r>
            <a:endParaRPr dirty="0" sz="1400" lang="en-US">
              <a:solidFill>
                <a:schemeClr val="accent1">
                  <a:lumMod val="50000"/>
                </a:schemeClr>
              </a:solidFill>
            </a:endParaRPr>
          </a:p>
          <a:p>
            <a:pPr indent="0" marL="0">
              <a:lnSpc>
                <a:spcPct val="200000"/>
              </a:lnSpc>
              <a:buNone/>
            </a:pPr>
            <a:endParaRPr dirty="0" sz="1400" lang="en-US">
              <a:solidFill>
                <a:schemeClr val="accent1"/>
              </a:solidFill>
              <a:latin typeface="Verdana" panose="020B0604030504040204" pitchFamily="34" charset="0"/>
              <a:ea typeface="Verdana" panose="020B0604030504040204" pitchFamily="34" charset="0"/>
            </a:endParaRPr>
          </a:p>
          <a:p>
            <a:pPr indent="0" marL="0">
              <a:lnSpc>
                <a:spcPct val="200000"/>
              </a:lnSpc>
              <a:buNone/>
            </a:pPr>
            <a:r>
              <a:rPr b="1" dirty="0" sz="1400" lang="en-US">
                <a:solidFill>
                  <a:schemeClr val="accent3">
                    <a:lumMod val="75000"/>
                  </a:schemeClr>
                </a:solidFill>
                <a:latin typeface="Verdana" panose="020B0604030504040204" pitchFamily="34" charset="0"/>
                <a:ea typeface="Verdana" panose="020B0604030504040204" pitchFamily="34" charset="0"/>
              </a:rPr>
              <a:t>Important points on POST:</a:t>
            </a:r>
          </a:p>
          <a:p>
            <a:pPr>
              <a:lnSpc>
                <a:spcPct val="200000"/>
              </a:lnSpc>
            </a:pPr>
            <a:r>
              <a:rPr dirty="0" sz="1400" lang="en-US">
                <a:solidFill>
                  <a:schemeClr val="accent1">
                    <a:lumMod val="50000"/>
                  </a:schemeClr>
                </a:solidFill>
                <a:latin typeface="Verdana" panose="020B0604030504040204" pitchFamily="34" charset="0"/>
                <a:ea typeface="Verdana" panose="020B0604030504040204" pitchFamily="34" charset="0"/>
              </a:rPr>
              <a:t>Appends the form data inside the body of the HTTP request (the submitted form data is not shown in the URL)</a:t>
            </a:r>
          </a:p>
          <a:p>
            <a:pPr>
              <a:lnSpc>
                <a:spcPct val="200000"/>
              </a:lnSpc>
            </a:pPr>
            <a:r>
              <a:rPr dirty="0" sz="1400" lang="en-US">
                <a:solidFill>
                  <a:schemeClr val="accent1">
                    <a:lumMod val="50000"/>
                  </a:schemeClr>
                </a:solidFill>
                <a:latin typeface="Verdana" panose="020B0604030504040204" pitchFamily="34" charset="0"/>
                <a:ea typeface="Verdana" panose="020B0604030504040204" pitchFamily="34" charset="0"/>
              </a:rPr>
              <a:t>POST has no size limitations, and can be used to send large amounts of data.</a:t>
            </a:r>
          </a:p>
          <a:p>
            <a:pPr>
              <a:lnSpc>
                <a:spcPct val="200000"/>
              </a:lnSpc>
            </a:pPr>
            <a:r>
              <a:rPr dirty="0" sz="1400" lang="en-US">
                <a:solidFill>
                  <a:schemeClr val="accent1">
                    <a:lumMod val="50000"/>
                  </a:schemeClr>
                </a:solidFill>
                <a:latin typeface="Verdana" panose="020B0604030504040204" pitchFamily="34" charset="0"/>
                <a:ea typeface="Verdana" panose="020B0604030504040204" pitchFamily="34" charset="0"/>
              </a:rPr>
              <a:t>Form submissions with POST cannot be bookmarked</a:t>
            </a:r>
          </a:p>
          <a:p>
            <a:pPr>
              <a:lnSpc>
                <a:spcPct val="200000"/>
              </a:lnSpc>
            </a:pPr>
            <a:r>
              <a:rPr dirty="0" sz="1400" lang="en-US">
                <a:solidFill>
                  <a:schemeClr val="accent1">
                    <a:lumMod val="50000"/>
                  </a:schemeClr>
                </a:solidFill>
                <a:latin typeface="Verdana" panose="020B0604030504040204" pitchFamily="34" charset="0"/>
                <a:ea typeface="Verdana" panose="020B0604030504040204" pitchFamily="34" charset="0"/>
              </a:rPr>
              <a:t>Always use POST if the form data contains sensitive or personal information!</a:t>
            </a:r>
          </a:p>
          <a:p>
            <a:pPr indent="0" marL="0">
              <a:lnSpc>
                <a:spcPct val="200000"/>
              </a:lnSpc>
              <a:buNone/>
            </a:pPr>
            <a:endParaRPr dirty="0" sz="1400" lang="en-US">
              <a:solidFill>
                <a:schemeClr val="accent5">
                  <a:lumMod val="60000"/>
                  <a:lumOff val="40000"/>
                </a:schemeClr>
              </a:solidFill>
              <a:latin typeface="Verdana" panose="020B0604030504040204" pitchFamily="34" charset="0"/>
              <a:ea typeface="Verdana" panose="020B0604030504040204" pitchFamily="34"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588">
                                            <p:txEl>
                                              <p:pRg st="0" end="0"/>
                                            </p:txEl>
                                          </p:spTgt>
                                        </p:tgtEl>
                                        <p:attrNameLst>
                                          <p:attrName>style.visibility</p:attrName>
                                        </p:attrNameLst>
                                      </p:cBhvr>
                                      <p:to>
                                        <p:strVal val="visible"/>
                                      </p:to>
                                    </p:set>
                                    <p:anim calcmode="lin" valueType="num">
                                      <p:cBhvr additive="base">
                                        <p:cTn dur="500" fill="hold" id="7"/>
                                        <p:tgtEl>
                                          <p:spTgt spid="104958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58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588">
                                            <p:txEl>
                                              <p:pRg st="1" end="1"/>
                                            </p:txEl>
                                          </p:spTgt>
                                        </p:tgtEl>
                                        <p:attrNameLst>
                                          <p:attrName>style.visibility</p:attrName>
                                        </p:attrNameLst>
                                      </p:cBhvr>
                                      <p:to>
                                        <p:strVal val="visible"/>
                                      </p:to>
                                    </p:set>
                                    <p:anim calcmode="lin" valueType="num">
                                      <p:cBhvr additive="base">
                                        <p:cTn dur="500" fill="hold" id="13"/>
                                        <p:tgtEl>
                                          <p:spTgt spid="1049588">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58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588">
                                            <p:txEl>
                                              <p:pRg st="2" end="2"/>
                                            </p:txEl>
                                          </p:spTgt>
                                        </p:tgtEl>
                                        <p:attrNameLst>
                                          <p:attrName>style.visibility</p:attrName>
                                        </p:attrNameLst>
                                      </p:cBhvr>
                                      <p:to>
                                        <p:strVal val="visible"/>
                                      </p:to>
                                    </p:set>
                                    <p:anim calcmode="lin" valueType="num">
                                      <p:cBhvr additive="base">
                                        <p:cTn dur="500" fill="hold" id="19"/>
                                        <p:tgtEl>
                                          <p:spTgt spid="1049588">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58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588">
                                            <p:txEl>
                                              <p:pRg st="3" end="3"/>
                                            </p:txEl>
                                          </p:spTgt>
                                        </p:tgtEl>
                                        <p:attrNameLst>
                                          <p:attrName>style.visibility</p:attrName>
                                        </p:attrNameLst>
                                      </p:cBhvr>
                                      <p:to>
                                        <p:strVal val="visible"/>
                                      </p:to>
                                    </p:set>
                                    <p:anim calcmode="lin" valueType="num">
                                      <p:cBhvr additive="base">
                                        <p:cTn dur="500" fill="hold" id="25"/>
                                        <p:tgtEl>
                                          <p:spTgt spid="1049588">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58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588">
                                            <p:txEl>
                                              <p:pRg st="4" end="4"/>
                                            </p:txEl>
                                          </p:spTgt>
                                        </p:tgtEl>
                                        <p:attrNameLst>
                                          <p:attrName>style.visibility</p:attrName>
                                        </p:attrNameLst>
                                      </p:cBhvr>
                                      <p:to>
                                        <p:strVal val="visible"/>
                                      </p:to>
                                    </p:set>
                                    <p:anim calcmode="lin" valueType="num">
                                      <p:cBhvr additive="base">
                                        <p:cTn dur="500" fill="hold" id="31"/>
                                        <p:tgtEl>
                                          <p:spTgt spid="1049588">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58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588">
                                            <p:txEl>
                                              <p:pRg st="6" end="6"/>
                                            </p:txEl>
                                          </p:spTgt>
                                        </p:tgtEl>
                                        <p:attrNameLst>
                                          <p:attrName>style.visibility</p:attrName>
                                        </p:attrNameLst>
                                      </p:cBhvr>
                                      <p:to>
                                        <p:strVal val="visible"/>
                                      </p:to>
                                    </p:set>
                                    <p:anim calcmode="lin" valueType="num">
                                      <p:cBhvr additive="base">
                                        <p:cTn dur="500" fill="hold" id="37"/>
                                        <p:tgtEl>
                                          <p:spTgt spid="1049588">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58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588">
                                            <p:txEl>
                                              <p:pRg st="7" end="7"/>
                                            </p:txEl>
                                          </p:spTgt>
                                        </p:tgtEl>
                                        <p:attrNameLst>
                                          <p:attrName>style.visibility</p:attrName>
                                        </p:attrNameLst>
                                      </p:cBhvr>
                                      <p:to>
                                        <p:strVal val="visible"/>
                                      </p:to>
                                    </p:set>
                                    <p:anim calcmode="lin" valueType="num">
                                      <p:cBhvr additive="base">
                                        <p:cTn dur="500" fill="hold" id="43"/>
                                        <p:tgtEl>
                                          <p:spTgt spid="1049588">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58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588">
                                            <p:txEl>
                                              <p:pRg st="8" end="8"/>
                                            </p:txEl>
                                          </p:spTgt>
                                        </p:tgtEl>
                                        <p:attrNameLst>
                                          <p:attrName>style.visibility</p:attrName>
                                        </p:attrNameLst>
                                      </p:cBhvr>
                                      <p:to>
                                        <p:strVal val="visible"/>
                                      </p:to>
                                    </p:set>
                                    <p:anim calcmode="lin" valueType="num">
                                      <p:cBhvr additive="base">
                                        <p:cTn dur="500" fill="hold" id="49"/>
                                        <p:tgtEl>
                                          <p:spTgt spid="1049588">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58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9588">
                                            <p:txEl>
                                              <p:pRg st="9" end="9"/>
                                            </p:txEl>
                                          </p:spTgt>
                                        </p:tgtEl>
                                        <p:attrNameLst>
                                          <p:attrName>style.visibility</p:attrName>
                                        </p:attrNameLst>
                                      </p:cBhvr>
                                      <p:to>
                                        <p:strVal val="visible"/>
                                      </p:to>
                                    </p:set>
                                    <p:anim calcmode="lin" valueType="num">
                                      <p:cBhvr additive="base">
                                        <p:cTn dur="500" fill="hold" id="55"/>
                                        <p:tgtEl>
                                          <p:spTgt spid="1049588">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58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49588">
                                            <p:txEl>
                                              <p:pRg st="10" end="10"/>
                                            </p:txEl>
                                          </p:spTgt>
                                        </p:tgtEl>
                                        <p:attrNameLst>
                                          <p:attrName>style.visibility</p:attrName>
                                        </p:attrNameLst>
                                      </p:cBhvr>
                                      <p:to>
                                        <p:strVal val="visible"/>
                                      </p:to>
                                    </p:set>
                                    <p:anim calcmode="lin" valueType="num">
                                      <p:cBhvr additive="base">
                                        <p:cTn dur="500" fill="hold" id="61"/>
                                        <p:tgtEl>
                                          <p:spTgt spid="1049588">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49588">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88" grpId="0"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528" name=""/>
        <p:cNvGrpSpPr/>
        <p:nvPr/>
      </p:nvGrpSpPr>
      <p:grpSpPr>
        <a:xfrm>
          <a:off x="0" y="0"/>
          <a:ext cx="0" cy="0"/>
          <a:chOff x="0" y="0"/>
          <a:chExt cx="0" cy="0"/>
        </a:xfrm>
      </p:grpSpPr>
      <p:sp>
        <p:nvSpPr>
          <p:cNvPr id="1049589" name="Title 1"/>
          <p:cNvSpPr>
            <a:spLocks noGrp="1"/>
          </p:cNvSpPr>
          <p:nvPr>
            <p:ph type="title"/>
          </p:nvPr>
        </p:nvSpPr>
        <p:spPr>
          <a:xfrm>
            <a:off x="1141413" y="256568"/>
            <a:ext cx="9905998" cy="924162"/>
          </a:xfrm>
        </p:spPr>
        <p:txBody>
          <a:bodyPr>
            <a:normAutofit/>
          </a:bodyPr>
          <a:p>
            <a:r>
              <a:rPr cap="none" dirty="0" lang="en-US">
                <a:solidFill>
                  <a:srgbClr val="FF0000"/>
                </a:solidFill>
              </a:rPr>
              <a:t>HTML Form Attributes</a:t>
            </a:r>
            <a:endParaRPr cap="none" dirty="0" lang="en-IN">
              <a:solidFill>
                <a:srgbClr val="FF0000"/>
              </a:solidFill>
            </a:endParaRPr>
          </a:p>
        </p:txBody>
      </p:sp>
      <p:sp>
        <p:nvSpPr>
          <p:cNvPr id="1049590" name="Content Placeholder 2"/>
          <p:cNvSpPr>
            <a:spLocks noGrp="1"/>
          </p:cNvSpPr>
          <p:nvPr>
            <p:ph idx="1"/>
          </p:nvPr>
        </p:nvSpPr>
        <p:spPr>
          <a:xfrm>
            <a:off x="1141413" y="1459636"/>
            <a:ext cx="9905999" cy="4941163"/>
          </a:xfrm>
        </p:spPr>
        <p:txBody>
          <a:bodyPr>
            <a:normAutofit/>
          </a:bodyPr>
          <a:p>
            <a:pPr indent="0" marL="0">
              <a:lnSpc>
                <a:spcPct val="150000"/>
              </a:lnSpc>
              <a:buNone/>
            </a:pPr>
            <a:r>
              <a:rPr b="1" dirty="0" sz="1600" lang="en-US">
                <a:solidFill>
                  <a:schemeClr val="accent3">
                    <a:lumMod val="75000"/>
                  </a:schemeClr>
                </a:solidFill>
                <a:latin typeface="Verdana" panose="020B0604030504040204" pitchFamily="34" charset="0"/>
                <a:ea typeface="Verdana" panose="020B0604030504040204" pitchFamily="34" charset="0"/>
              </a:rPr>
              <a:t>The Autocomplete Attribute</a:t>
            </a:r>
          </a:p>
          <a:p>
            <a:pPr>
              <a:lnSpc>
                <a:spcPct val="150000"/>
              </a:lnSpc>
            </a:pPr>
            <a:r>
              <a:rPr dirty="0" sz="1600" lang="en-US">
                <a:solidFill>
                  <a:schemeClr val="accent1">
                    <a:lumMod val="50000"/>
                  </a:schemeClr>
                </a:solidFill>
                <a:latin typeface="Verdana" panose="020B0604030504040204" pitchFamily="34" charset="0"/>
                <a:ea typeface="Verdana" panose="020B0604030504040204" pitchFamily="34" charset="0"/>
              </a:rPr>
              <a:t>The autocomplete attribute specifies whether a form should have autocomplete on or off.</a:t>
            </a:r>
          </a:p>
          <a:p>
            <a:pPr>
              <a:lnSpc>
                <a:spcPct val="150000"/>
              </a:lnSpc>
            </a:pPr>
            <a:r>
              <a:rPr dirty="0" sz="1600" lang="en-US">
                <a:solidFill>
                  <a:schemeClr val="accent1">
                    <a:lumMod val="50000"/>
                  </a:schemeClr>
                </a:solidFill>
                <a:latin typeface="Verdana" panose="020B0604030504040204" pitchFamily="34" charset="0"/>
                <a:ea typeface="Verdana" panose="020B0604030504040204" pitchFamily="34" charset="0"/>
              </a:rPr>
              <a:t>When autocomplete is on, the browser automatically complete values based on values that the user has entered before.</a:t>
            </a:r>
          </a:p>
          <a:p>
            <a:pPr>
              <a:lnSpc>
                <a:spcPct val="150000"/>
              </a:lnSpc>
            </a:pPr>
            <a:r>
              <a:rPr b="1" dirty="0" sz="1600" lang="en-US">
                <a:solidFill>
                  <a:schemeClr val="accent1">
                    <a:lumMod val="50000"/>
                  </a:schemeClr>
                </a:solidFill>
                <a:latin typeface="Verdana" panose="020B0604030504040204" pitchFamily="34" charset="0"/>
                <a:ea typeface="Verdana" panose="020B0604030504040204" pitchFamily="34" charset="0"/>
              </a:rPr>
              <a:t>Example</a:t>
            </a:r>
            <a:r>
              <a:rPr dirty="0" sz="1600" lang="en-US">
                <a:solidFill>
                  <a:schemeClr val="accent1">
                    <a:lumMod val="50000"/>
                  </a:schemeClr>
                </a:solidFill>
                <a:latin typeface="Verdana" panose="020B0604030504040204" pitchFamily="34" charset="0"/>
                <a:ea typeface="Verdana" panose="020B0604030504040204" pitchFamily="34" charset="0"/>
              </a:rPr>
              <a:t>: </a:t>
            </a:r>
            <a:r>
              <a:rPr dirty="0" sz="1600" lang="en-US">
                <a:solidFill>
                  <a:schemeClr val="accent1">
                    <a:lumMod val="50000"/>
                  </a:schemeClr>
                </a:solidFill>
              </a:rPr>
              <a:t>&lt;form action="/</a:t>
            </a:r>
            <a:r>
              <a:rPr dirty="0" sz="1600" lang="en-US" err="1">
                <a:solidFill>
                  <a:schemeClr val="accent1">
                    <a:lumMod val="50000"/>
                  </a:schemeClr>
                </a:solidFill>
              </a:rPr>
              <a:t>action_page.php</a:t>
            </a:r>
            <a:r>
              <a:rPr dirty="0" sz="1600" lang="en-US">
                <a:solidFill>
                  <a:schemeClr val="accent1">
                    <a:lumMod val="50000"/>
                  </a:schemeClr>
                </a:solidFill>
              </a:rPr>
              <a:t>" autocomplete="on"&gt;</a:t>
            </a:r>
          </a:p>
          <a:p>
            <a:pPr indent="0" marL="0">
              <a:lnSpc>
                <a:spcPct val="150000"/>
              </a:lnSpc>
              <a:buNone/>
            </a:pPr>
            <a:endParaRPr dirty="0" sz="1600" lang="en-US">
              <a:solidFill>
                <a:schemeClr val="accent1"/>
              </a:solidFill>
              <a:latin typeface="Verdana" panose="020B0604030504040204" pitchFamily="34" charset="0"/>
              <a:ea typeface="Verdana" panose="020B0604030504040204" pitchFamily="34" charset="0"/>
            </a:endParaRPr>
          </a:p>
          <a:p>
            <a:pPr indent="0" marL="0">
              <a:lnSpc>
                <a:spcPct val="150000"/>
              </a:lnSpc>
              <a:buNone/>
            </a:pPr>
            <a:r>
              <a:rPr b="1" dirty="0" sz="1600" lang="en-US">
                <a:solidFill>
                  <a:schemeClr val="accent3">
                    <a:lumMod val="75000"/>
                  </a:schemeClr>
                </a:solidFill>
                <a:latin typeface="Verdana" panose="020B0604030504040204" pitchFamily="34" charset="0"/>
                <a:ea typeface="Verdana" panose="020B0604030504040204" pitchFamily="34" charset="0"/>
              </a:rPr>
              <a:t>The </a:t>
            </a:r>
            <a:r>
              <a:rPr b="1" dirty="0" sz="1600" lang="en-US" err="1">
                <a:solidFill>
                  <a:schemeClr val="accent3">
                    <a:lumMod val="75000"/>
                  </a:schemeClr>
                </a:solidFill>
                <a:latin typeface="Verdana" panose="020B0604030504040204" pitchFamily="34" charset="0"/>
                <a:ea typeface="Verdana" panose="020B0604030504040204" pitchFamily="34" charset="0"/>
              </a:rPr>
              <a:t>Novalidate</a:t>
            </a:r>
            <a:r>
              <a:rPr b="1" dirty="0" sz="1600" lang="en-US">
                <a:solidFill>
                  <a:schemeClr val="accent3">
                    <a:lumMod val="75000"/>
                  </a:schemeClr>
                </a:solidFill>
                <a:latin typeface="Verdana" panose="020B0604030504040204" pitchFamily="34" charset="0"/>
                <a:ea typeface="Verdana" panose="020B0604030504040204" pitchFamily="34" charset="0"/>
              </a:rPr>
              <a:t> attribute</a:t>
            </a:r>
          </a:p>
          <a:p>
            <a:pPr>
              <a:lnSpc>
                <a:spcPct val="150000"/>
              </a:lnSpc>
            </a:pPr>
            <a:r>
              <a:rPr dirty="0" sz="1600" lang="en-US">
                <a:solidFill>
                  <a:schemeClr val="accent1">
                    <a:lumMod val="50000"/>
                  </a:schemeClr>
                </a:solidFill>
                <a:latin typeface="Verdana" panose="020B0604030504040204" pitchFamily="34" charset="0"/>
                <a:ea typeface="Verdana" panose="020B0604030504040204" pitchFamily="34" charset="0"/>
              </a:rPr>
              <a:t>The </a:t>
            </a:r>
            <a:r>
              <a:rPr dirty="0" sz="1600" lang="en-US" err="1">
                <a:solidFill>
                  <a:schemeClr val="accent1">
                    <a:lumMod val="50000"/>
                  </a:schemeClr>
                </a:solidFill>
                <a:latin typeface="Verdana" panose="020B0604030504040204" pitchFamily="34" charset="0"/>
                <a:ea typeface="Verdana" panose="020B0604030504040204" pitchFamily="34" charset="0"/>
              </a:rPr>
              <a:t>novalidate</a:t>
            </a:r>
            <a:r>
              <a:rPr dirty="0" sz="1600" lang="en-US">
                <a:solidFill>
                  <a:schemeClr val="accent1">
                    <a:lumMod val="50000"/>
                  </a:schemeClr>
                </a:solidFill>
                <a:latin typeface="Verdana" panose="020B0604030504040204" pitchFamily="34" charset="0"/>
                <a:ea typeface="Verdana" panose="020B0604030504040204" pitchFamily="34" charset="0"/>
              </a:rPr>
              <a:t> attribute is a </a:t>
            </a:r>
            <a:r>
              <a:rPr dirty="0" sz="1600" lang="en-US" err="1">
                <a:solidFill>
                  <a:schemeClr val="accent1">
                    <a:lumMod val="50000"/>
                  </a:schemeClr>
                </a:solidFill>
                <a:latin typeface="Verdana" panose="020B0604030504040204" pitchFamily="34" charset="0"/>
                <a:ea typeface="Verdana" panose="020B0604030504040204" pitchFamily="34" charset="0"/>
              </a:rPr>
              <a:t>boolean</a:t>
            </a:r>
            <a:r>
              <a:rPr dirty="0" sz="1600" lang="en-US">
                <a:solidFill>
                  <a:schemeClr val="accent1">
                    <a:lumMod val="50000"/>
                  </a:schemeClr>
                </a:solidFill>
                <a:latin typeface="Verdana" panose="020B0604030504040204" pitchFamily="34" charset="0"/>
                <a:ea typeface="Verdana" panose="020B0604030504040204" pitchFamily="34" charset="0"/>
              </a:rPr>
              <a:t> attribute.</a:t>
            </a:r>
          </a:p>
          <a:p>
            <a:pPr>
              <a:lnSpc>
                <a:spcPct val="150000"/>
              </a:lnSpc>
            </a:pPr>
            <a:r>
              <a:rPr dirty="0" sz="1600" lang="en-US">
                <a:solidFill>
                  <a:schemeClr val="accent1">
                    <a:lumMod val="50000"/>
                  </a:schemeClr>
                </a:solidFill>
                <a:latin typeface="Verdana" panose="020B0604030504040204" pitchFamily="34" charset="0"/>
                <a:ea typeface="Verdana" panose="020B0604030504040204" pitchFamily="34" charset="0"/>
              </a:rPr>
              <a:t>When present, it specifies that the form-data (input) should not be validated when submitted.</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590">
                                            <p:txEl>
                                              <p:pRg st="0" end="0"/>
                                            </p:txEl>
                                          </p:spTgt>
                                        </p:tgtEl>
                                        <p:attrNameLst>
                                          <p:attrName>style.visibility</p:attrName>
                                        </p:attrNameLst>
                                      </p:cBhvr>
                                      <p:to>
                                        <p:strVal val="visible"/>
                                      </p:to>
                                    </p:set>
                                    <p:anim calcmode="lin" valueType="num">
                                      <p:cBhvr additive="base">
                                        <p:cTn dur="500" fill="hold" id="7"/>
                                        <p:tgtEl>
                                          <p:spTgt spid="1049590">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5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590">
                                            <p:txEl>
                                              <p:pRg st="1" end="1"/>
                                            </p:txEl>
                                          </p:spTgt>
                                        </p:tgtEl>
                                        <p:attrNameLst>
                                          <p:attrName>style.visibility</p:attrName>
                                        </p:attrNameLst>
                                      </p:cBhvr>
                                      <p:to>
                                        <p:strVal val="visible"/>
                                      </p:to>
                                    </p:set>
                                    <p:anim calcmode="lin" valueType="num">
                                      <p:cBhvr additive="base">
                                        <p:cTn dur="500" fill="hold" id="13"/>
                                        <p:tgtEl>
                                          <p:spTgt spid="1049590">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59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590">
                                            <p:txEl>
                                              <p:pRg st="2" end="2"/>
                                            </p:txEl>
                                          </p:spTgt>
                                        </p:tgtEl>
                                        <p:attrNameLst>
                                          <p:attrName>style.visibility</p:attrName>
                                        </p:attrNameLst>
                                      </p:cBhvr>
                                      <p:to>
                                        <p:strVal val="visible"/>
                                      </p:to>
                                    </p:set>
                                    <p:anim calcmode="lin" valueType="num">
                                      <p:cBhvr additive="base">
                                        <p:cTn dur="500" fill="hold" id="19"/>
                                        <p:tgtEl>
                                          <p:spTgt spid="1049590">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59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590">
                                            <p:txEl>
                                              <p:pRg st="3" end="3"/>
                                            </p:txEl>
                                          </p:spTgt>
                                        </p:tgtEl>
                                        <p:attrNameLst>
                                          <p:attrName>style.visibility</p:attrName>
                                        </p:attrNameLst>
                                      </p:cBhvr>
                                      <p:to>
                                        <p:strVal val="visible"/>
                                      </p:to>
                                    </p:set>
                                    <p:anim calcmode="lin" valueType="num">
                                      <p:cBhvr additive="base">
                                        <p:cTn dur="500" fill="hold" id="25"/>
                                        <p:tgtEl>
                                          <p:spTgt spid="1049590">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59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590">
                                            <p:txEl>
                                              <p:pRg st="5" end="5"/>
                                            </p:txEl>
                                          </p:spTgt>
                                        </p:tgtEl>
                                        <p:attrNameLst>
                                          <p:attrName>style.visibility</p:attrName>
                                        </p:attrNameLst>
                                      </p:cBhvr>
                                      <p:to>
                                        <p:strVal val="visible"/>
                                      </p:to>
                                    </p:set>
                                    <p:anim calcmode="lin" valueType="num">
                                      <p:cBhvr additive="base">
                                        <p:cTn dur="500" fill="hold" id="31"/>
                                        <p:tgtEl>
                                          <p:spTgt spid="1049590">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59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590">
                                            <p:txEl>
                                              <p:pRg st="6" end="6"/>
                                            </p:txEl>
                                          </p:spTgt>
                                        </p:tgtEl>
                                        <p:attrNameLst>
                                          <p:attrName>style.visibility</p:attrName>
                                        </p:attrNameLst>
                                      </p:cBhvr>
                                      <p:to>
                                        <p:strVal val="visible"/>
                                      </p:to>
                                    </p:set>
                                    <p:anim calcmode="lin" valueType="num">
                                      <p:cBhvr additive="base">
                                        <p:cTn dur="500" fill="hold" id="37"/>
                                        <p:tgtEl>
                                          <p:spTgt spid="1049590">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59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590">
                                            <p:txEl>
                                              <p:pRg st="7" end="7"/>
                                            </p:txEl>
                                          </p:spTgt>
                                        </p:tgtEl>
                                        <p:attrNameLst>
                                          <p:attrName>style.visibility</p:attrName>
                                        </p:attrNameLst>
                                      </p:cBhvr>
                                      <p:to>
                                        <p:strVal val="visible"/>
                                      </p:to>
                                    </p:set>
                                    <p:anim calcmode="lin" valueType="num">
                                      <p:cBhvr additive="base">
                                        <p:cTn dur="500" fill="hold" id="43"/>
                                        <p:tgtEl>
                                          <p:spTgt spid="1049590">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59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59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650" name="Title 1"/>
          <p:cNvSpPr>
            <a:spLocks noGrp="1"/>
          </p:cNvSpPr>
          <p:nvPr>
            <p:ph type="title"/>
          </p:nvPr>
        </p:nvSpPr>
        <p:spPr>
          <a:xfrm>
            <a:off x="720000" y="619200"/>
            <a:ext cx="10728322" cy="890004"/>
          </a:xfrm>
        </p:spPr>
        <p:txBody>
          <a:bodyPr>
            <a:normAutofit/>
          </a:bodyPr>
          <a:p>
            <a:r>
              <a:rPr dirty="0" sz="4000" lang="en-US">
                <a:latin typeface="Bookman Old Style" panose="02050604050505020204" pitchFamily="18" charset="0"/>
              </a:rPr>
              <a:t>References</a:t>
            </a:r>
            <a:endParaRPr dirty="0" sz="4000" lang="en-IN">
              <a:latin typeface="Bookman Old Style" panose="02050604050505020204" pitchFamily="18" charset="0"/>
            </a:endParaRPr>
          </a:p>
        </p:txBody>
      </p:sp>
      <p:sp>
        <p:nvSpPr>
          <p:cNvPr id="1048651" name="Content Placeholder 2"/>
          <p:cNvSpPr>
            <a:spLocks noGrp="1"/>
          </p:cNvSpPr>
          <p:nvPr>
            <p:ph idx="1"/>
          </p:nvPr>
        </p:nvSpPr>
        <p:spPr>
          <a:xfrm>
            <a:off x="720000" y="1496291"/>
            <a:ext cx="10728325" cy="5090939"/>
          </a:xfrm>
        </p:spPr>
        <p:txBody>
          <a:bodyPr anchor="t" bIns="0" lIns="0" rIns="0" rtlCol="0" tIns="0" vert="horz">
            <a:normAutofit lnSpcReduction="10000"/>
          </a:bodyPr>
          <a:p>
            <a:pPr indent="-457200" marL="457200">
              <a:lnSpc>
                <a:spcPct val="200000"/>
              </a:lnSpc>
              <a:buFont typeface="+mj-lt"/>
              <a:buAutoNum type="arabicPeriod"/>
            </a:pPr>
            <a:r>
              <a:rPr dirty="0" sz="1700" lang="en-US">
                <a:latin typeface="Bookman Old Style" panose="02050604050505020204" pitchFamily="18" charset="0"/>
              </a:rPr>
              <a:t>Harvey &amp; Paul </a:t>
            </a:r>
            <a:r>
              <a:rPr dirty="0" sz="1700" lang="en-US" err="1">
                <a:latin typeface="Bookman Old Style" panose="02050604050505020204" pitchFamily="18" charset="0"/>
              </a:rPr>
              <a:t>Deitel</a:t>
            </a:r>
            <a:r>
              <a:rPr dirty="0" sz="1700" lang="en-US">
                <a:latin typeface="Bookman Old Style" panose="02050604050505020204" pitchFamily="18" charset="0"/>
              </a:rPr>
              <a:t> &amp; Associates, Harvey </a:t>
            </a:r>
            <a:r>
              <a:rPr dirty="0" sz="1700" lang="en-US" err="1">
                <a:latin typeface="Bookman Old Style" panose="02050604050505020204" pitchFamily="18" charset="0"/>
              </a:rPr>
              <a:t>Deitel</a:t>
            </a:r>
            <a:r>
              <a:rPr dirty="0" sz="1700" lang="en-US">
                <a:latin typeface="Bookman Old Style" panose="02050604050505020204" pitchFamily="18" charset="0"/>
              </a:rPr>
              <a:t> and Abbey </a:t>
            </a:r>
            <a:r>
              <a:rPr dirty="0" sz="1700" lang="en-US" err="1">
                <a:latin typeface="Bookman Old Style" panose="02050604050505020204" pitchFamily="18" charset="0"/>
              </a:rPr>
              <a:t>Deitel</a:t>
            </a:r>
            <a:r>
              <a:rPr dirty="0" sz="1700" lang="en-US">
                <a:latin typeface="Bookman Old Style" panose="02050604050505020204" pitchFamily="18" charset="0"/>
              </a:rPr>
              <a:t>, </a:t>
            </a:r>
            <a:r>
              <a:rPr b="1" dirty="0" sz="1700" lang="en-US">
                <a:latin typeface="Bookman Old Style" panose="02050604050505020204" pitchFamily="18" charset="0"/>
              </a:rPr>
              <a:t>Internet and World Wide Web - How To Program,</a:t>
            </a:r>
            <a:r>
              <a:rPr dirty="0" sz="1700" lang="en-US">
                <a:latin typeface="Bookman Old Style" panose="02050604050505020204" pitchFamily="18" charset="0"/>
              </a:rPr>
              <a:t> Fifth Edition, Pearson Education, 2011. </a:t>
            </a:r>
            <a:endParaRPr dirty="0" lang="en-US">
              <a:latin typeface="Bookman Old Style" panose="02050604050505020204" pitchFamily="18" charset="0"/>
            </a:endParaRPr>
          </a:p>
          <a:p>
            <a:pPr indent="-457200" marL="457200">
              <a:lnSpc>
                <a:spcPct val="200000"/>
              </a:lnSpc>
              <a:buFont typeface="+mj-lt"/>
              <a:buAutoNum type="arabicPeriod"/>
            </a:pPr>
            <a:r>
              <a:rPr dirty="0" sz="1700" lang="en-US">
                <a:latin typeface="Bookman Old Style" panose="02050604050505020204" pitchFamily="18" charset="0"/>
              </a:rPr>
              <a:t>Achyut S Godbole and </a:t>
            </a:r>
            <a:r>
              <a:rPr dirty="0" sz="1700" lang="en-US" err="1">
                <a:latin typeface="Bookman Old Style" panose="02050604050505020204" pitchFamily="18" charset="0"/>
              </a:rPr>
              <a:t>AtulKahate</a:t>
            </a:r>
            <a:r>
              <a:rPr dirty="0" sz="1700" lang="en-US">
                <a:latin typeface="Bookman Old Style" panose="02050604050505020204" pitchFamily="18" charset="0"/>
              </a:rPr>
              <a:t>, ― </a:t>
            </a:r>
            <a:r>
              <a:rPr b="1" dirty="0" sz="1700" lang="en-US">
                <a:latin typeface="Bookman Old Style" panose="02050604050505020204" pitchFamily="18" charset="0"/>
              </a:rPr>
              <a:t>Web Technologies</a:t>
            </a:r>
            <a:r>
              <a:rPr dirty="0" sz="1700" lang="en-US">
                <a:latin typeface="Bookman Old Style" panose="02050604050505020204" pitchFamily="18" charset="0"/>
              </a:rPr>
              <a:t>, Second Edition, Tata McGraw Hill, 2012.</a:t>
            </a:r>
            <a:endParaRPr dirty="0" sz="1700" lang="en-US">
              <a:solidFill>
                <a:srgbClr val="FFFFFF">
                  <a:alpha val="58000"/>
                </a:srgbClr>
              </a:solidFill>
              <a:latin typeface="Bookman Old Style" panose="02050604050505020204" pitchFamily="18" charset="0"/>
            </a:endParaRPr>
          </a:p>
          <a:p>
            <a:pPr indent="-457200" marL="457200">
              <a:lnSpc>
                <a:spcPct val="200000"/>
              </a:lnSpc>
              <a:buFont typeface="+mj-lt"/>
              <a:buAutoNum type="arabicPeriod"/>
            </a:pPr>
            <a:r>
              <a:rPr dirty="0" sz="1700" lang="en-US">
                <a:latin typeface="Bookman Old Style" panose="02050604050505020204" pitchFamily="18" charset="0"/>
              </a:rPr>
              <a:t>Thomas A Powell, Fritz Schneider, ― </a:t>
            </a:r>
            <a:r>
              <a:rPr b="1" dirty="0" sz="1700" lang="en-US">
                <a:latin typeface="Bookman Old Style" panose="02050604050505020204" pitchFamily="18" charset="0"/>
              </a:rPr>
              <a:t>JavaScript: The Complete Reference,</a:t>
            </a:r>
            <a:r>
              <a:rPr dirty="0" sz="1700" lang="en-US">
                <a:latin typeface="Bookman Old Style" panose="02050604050505020204" pitchFamily="18" charset="0"/>
              </a:rPr>
              <a:t> Third Edition, Tata McGraw Hill, 2013</a:t>
            </a:r>
            <a:endParaRPr dirty="0" sz="1700" lang="en-US">
              <a:solidFill>
                <a:srgbClr val="FFFFFF">
                  <a:alpha val="58000"/>
                </a:srgbClr>
              </a:solidFill>
              <a:latin typeface="Bookman Old Style" panose="02050604050505020204" pitchFamily="18" charset="0"/>
            </a:endParaRPr>
          </a:p>
          <a:p>
            <a:pPr indent="-457200" marL="457200">
              <a:lnSpc>
                <a:spcPct val="200000"/>
              </a:lnSpc>
              <a:buFont typeface="+mj-lt"/>
              <a:buAutoNum type="arabicPeriod"/>
            </a:pPr>
            <a:r>
              <a:rPr dirty="0" sz="1700" lang="en-US">
                <a:latin typeface="Bookman Old Style" panose="02050604050505020204" pitchFamily="18" charset="0"/>
              </a:rPr>
              <a:t>David Flanagan, ― </a:t>
            </a:r>
            <a:r>
              <a:rPr b="1" dirty="0" sz="1700" lang="en-US">
                <a:latin typeface="Bookman Old Style" panose="02050604050505020204" pitchFamily="18" charset="0"/>
              </a:rPr>
              <a:t>JavaScript: The Definitive Guide, </a:t>
            </a:r>
            <a:r>
              <a:rPr dirty="0" sz="1700" lang="en-US">
                <a:latin typeface="Bookman Old Style" panose="02050604050505020204" pitchFamily="18" charset="0"/>
              </a:rPr>
              <a:t>Sixth Edition, O'Reilly Media, 2011 </a:t>
            </a:r>
            <a:endParaRPr dirty="0" sz="1700" lang="en-US">
              <a:solidFill>
                <a:srgbClr val="FFFFFF">
                  <a:alpha val="58000"/>
                </a:srgbClr>
              </a:solidFill>
              <a:latin typeface="Bookman Old Style" panose="02050604050505020204" pitchFamily="18" charset="0"/>
            </a:endParaRPr>
          </a:p>
          <a:p>
            <a:pPr indent="-457200" marL="457200">
              <a:lnSpc>
                <a:spcPct val="200000"/>
              </a:lnSpc>
              <a:buFont typeface="+mj-lt"/>
              <a:buAutoNum type="arabicPeriod"/>
            </a:pPr>
            <a:r>
              <a:rPr dirty="0" sz="1700" lang="en-US">
                <a:latin typeface="Bookman Old Style" panose="02050604050505020204" pitchFamily="18" charset="0"/>
              </a:rPr>
              <a:t>Steven </a:t>
            </a:r>
            <a:r>
              <a:rPr dirty="0" sz="1700" lang="en-US" err="1">
                <a:latin typeface="Bookman Old Style" panose="02050604050505020204" pitchFamily="18" charset="0"/>
              </a:rPr>
              <a:t>Holzner</a:t>
            </a:r>
            <a:r>
              <a:rPr dirty="0" sz="1700" lang="en-US">
                <a:latin typeface="Bookman Old Style" panose="02050604050505020204" pitchFamily="18" charset="0"/>
              </a:rPr>
              <a:t> ― </a:t>
            </a:r>
            <a:r>
              <a:rPr b="1" dirty="0" sz="1700" lang="en-US">
                <a:latin typeface="Bookman Old Style" panose="02050604050505020204" pitchFamily="18" charset="0"/>
              </a:rPr>
              <a:t>The Complete Reference - PHP</a:t>
            </a:r>
            <a:r>
              <a:rPr dirty="0" sz="1700" lang="en-US">
                <a:latin typeface="Bookman Old Style" panose="02050604050505020204" pitchFamily="18" charset="0"/>
              </a:rPr>
              <a:t>, Tata McGraw Hill, 2008 </a:t>
            </a:r>
            <a:endParaRPr dirty="0" sz="1700" lang="en-US">
              <a:solidFill>
                <a:srgbClr val="FFFFFF">
                  <a:alpha val="58000"/>
                </a:srgbClr>
              </a:solidFill>
              <a:latin typeface="Bookman Old Style" panose="02050604050505020204" pitchFamily="18" charset="0"/>
            </a:endParaRPr>
          </a:p>
          <a:p>
            <a:pPr indent="-457200" marL="457200">
              <a:lnSpc>
                <a:spcPct val="200000"/>
              </a:lnSpc>
              <a:buFont typeface="+mj-lt"/>
              <a:buAutoNum type="arabicPeriod"/>
            </a:pPr>
            <a:r>
              <a:rPr dirty="0" sz="1700" lang="en-US">
                <a:latin typeface="Bookman Old Style" panose="02050604050505020204" pitchFamily="18" charset="0"/>
              </a:rPr>
              <a:t>Mike </a:t>
            </a:r>
            <a:r>
              <a:rPr dirty="0" sz="1700" lang="en-US" err="1">
                <a:latin typeface="Bookman Old Style" panose="02050604050505020204" pitchFamily="18" charset="0"/>
              </a:rPr>
              <a:t>Mcgrath</a:t>
            </a:r>
            <a:r>
              <a:rPr dirty="0" sz="1700" lang="en-US">
                <a:latin typeface="Bookman Old Style" panose="02050604050505020204" pitchFamily="18" charset="0"/>
              </a:rPr>
              <a:t>― </a:t>
            </a:r>
            <a:r>
              <a:rPr b="1" dirty="0" sz="1700" lang="en-US">
                <a:latin typeface="Bookman Old Style" panose="02050604050505020204" pitchFamily="18" charset="0"/>
              </a:rPr>
              <a:t>PHP &amp; MySQL in easy Steps,</a:t>
            </a:r>
            <a:r>
              <a:rPr dirty="0" sz="1700" lang="en-US">
                <a:latin typeface="Bookman Old Style" panose="02050604050505020204" pitchFamily="18" charset="0"/>
              </a:rPr>
              <a:t> Tata McGraw Hill, 2012</a:t>
            </a:r>
            <a:endParaRPr dirty="0" sz="1700" lang="en-US">
              <a:solidFill>
                <a:srgbClr val="FFFFFF">
                  <a:alpha val="58000"/>
                </a:srgbClr>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51">
                                            <p:txEl>
                                              <p:pRg st="0" end="0"/>
                                            </p:txEl>
                                          </p:spTgt>
                                        </p:tgtEl>
                                        <p:attrNameLst>
                                          <p:attrName>style.visibility</p:attrName>
                                        </p:attrNameLst>
                                      </p:cBhvr>
                                      <p:to>
                                        <p:strVal val="visible"/>
                                      </p:to>
                                    </p:set>
                                    <p:anim calcmode="lin" valueType="num">
                                      <p:cBhvr additive="base">
                                        <p:cTn dur="500" fill="hold" id="7"/>
                                        <p:tgtEl>
                                          <p:spTgt spid="104865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6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51">
                                            <p:txEl>
                                              <p:pRg st="1" end="1"/>
                                            </p:txEl>
                                          </p:spTgt>
                                        </p:tgtEl>
                                        <p:attrNameLst>
                                          <p:attrName>style.visibility</p:attrName>
                                        </p:attrNameLst>
                                      </p:cBhvr>
                                      <p:to>
                                        <p:strVal val="visible"/>
                                      </p:to>
                                    </p:set>
                                    <p:anim calcmode="lin" valueType="num">
                                      <p:cBhvr additive="base">
                                        <p:cTn dur="500" fill="hold" id="13"/>
                                        <p:tgtEl>
                                          <p:spTgt spid="1048651">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6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651">
                                            <p:txEl>
                                              <p:pRg st="2" end="2"/>
                                            </p:txEl>
                                          </p:spTgt>
                                        </p:tgtEl>
                                        <p:attrNameLst>
                                          <p:attrName>style.visibility</p:attrName>
                                        </p:attrNameLst>
                                      </p:cBhvr>
                                      <p:to>
                                        <p:strVal val="visible"/>
                                      </p:to>
                                    </p:set>
                                    <p:anim calcmode="lin" valueType="num">
                                      <p:cBhvr additive="base">
                                        <p:cTn dur="500" fill="hold" id="19"/>
                                        <p:tgtEl>
                                          <p:spTgt spid="1048651">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6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651">
                                            <p:txEl>
                                              <p:pRg st="3" end="3"/>
                                            </p:txEl>
                                          </p:spTgt>
                                        </p:tgtEl>
                                        <p:attrNameLst>
                                          <p:attrName>style.visibility</p:attrName>
                                        </p:attrNameLst>
                                      </p:cBhvr>
                                      <p:to>
                                        <p:strVal val="visible"/>
                                      </p:to>
                                    </p:set>
                                    <p:anim calcmode="lin" valueType="num">
                                      <p:cBhvr additive="base">
                                        <p:cTn dur="500" fill="hold" id="25"/>
                                        <p:tgtEl>
                                          <p:spTgt spid="1048651">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6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651">
                                            <p:txEl>
                                              <p:pRg st="4" end="4"/>
                                            </p:txEl>
                                          </p:spTgt>
                                        </p:tgtEl>
                                        <p:attrNameLst>
                                          <p:attrName>style.visibility</p:attrName>
                                        </p:attrNameLst>
                                      </p:cBhvr>
                                      <p:to>
                                        <p:strVal val="visible"/>
                                      </p:to>
                                    </p:set>
                                    <p:anim calcmode="lin" valueType="num">
                                      <p:cBhvr additive="base">
                                        <p:cTn dur="500" fill="hold" id="31"/>
                                        <p:tgtEl>
                                          <p:spTgt spid="1048651">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65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651">
                                            <p:txEl>
                                              <p:pRg st="5" end="5"/>
                                            </p:txEl>
                                          </p:spTgt>
                                        </p:tgtEl>
                                        <p:attrNameLst>
                                          <p:attrName>style.visibility</p:attrName>
                                        </p:attrNameLst>
                                      </p:cBhvr>
                                      <p:to>
                                        <p:strVal val="visible"/>
                                      </p:to>
                                    </p:set>
                                    <p:anim calcmode="lin" valueType="num">
                                      <p:cBhvr additive="base">
                                        <p:cTn dur="500" fill="hold" id="37"/>
                                        <p:tgtEl>
                                          <p:spTgt spid="1048651">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65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1"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564" name=""/>
        <p:cNvGrpSpPr/>
        <p:nvPr/>
      </p:nvGrpSpPr>
      <p:grpSpPr>
        <a:xfrm>
          <a:off x="0" y="0"/>
          <a:ext cx="0" cy="0"/>
          <a:chOff x="0" y="0"/>
          <a:chExt cx="0" cy="0"/>
        </a:xfrm>
      </p:grpSpPr>
      <p:sp>
        <p:nvSpPr>
          <p:cNvPr id="1049660" name="Title 1"/>
          <p:cNvSpPr>
            <a:spLocks noGrp="1"/>
          </p:cNvSpPr>
          <p:nvPr>
            <p:ph type="ctrTitle"/>
          </p:nvPr>
        </p:nvSpPr>
        <p:spPr/>
        <p:txBody>
          <a:bodyPr/>
          <a:p>
            <a:r>
              <a:rPr b="1" dirty="0" lang="en-US">
                <a:solidFill>
                  <a:schemeClr val="accent1"/>
                </a:solidFill>
              </a:rPr>
              <a:t>HTML5</a:t>
            </a:r>
            <a:endParaRPr b="1" dirty="0" lang="en-IN">
              <a:solidFill>
                <a:schemeClr val="accent1"/>
              </a:solidFill>
            </a:endParaRPr>
          </a:p>
        </p:txBody>
      </p:sp>
      <p:sp>
        <p:nvSpPr>
          <p:cNvPr id="1049661" name="Subtitle 4"/>
          <p:cNvSpPr>
            <a:spLocks noGrp="1"/>
          </p:cNvSpPr>
          <p:nvPr>
            <p:ph type="subTitle" idx="1"/>
          </p:nvPr>
        </p:nvSpPr>
        <p:spPr/>
        <p:txBody>
          <a:bodyPr/>
          <a:p>
            <a:endParaRPr lang="en-IN"/>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587" name=""/>
        <p:cNvGrpSpPr/>
        <p:nvPr/>
      </p:nvGrpSpPr>
      <p:grpSpPr>
        <a:xfrm>
          <a:off x="0" y="0"/>
          <a:ext cx="0" cy="0"/>
          <a:chOff x="0" y="0"/>
          <a:chExt cx="0" cy="0"/>
        </a:xfrm>
      </p:grpSpPr>
      <p:sp>
        <p:nvSpPr>
          <p:cNvPr id="1049667" name="Title 1"/>
          <p:cNvSpPr>
            <a:spLocks noGrp="1"/>
          </p:cNvSpPr>
          <p:nvPr>
            <p:ph type="title"/>
          </p:nvPr>
        </p:nvSpPr>
        <p:spPr>
          <a:xfrm>
            <a:off x="1141413" y="618518"/>
            <a:ext cx="9905998" cy="828542"/>
          </a:xfrm>
        </p:spPr>
        <p:txBody>
          <a:bodyPr/>
          <a:p>
            <a:r>
              <a:rPr dirty="0" lang="en-US">
                <a:solidFill>
                  <a:schemeClr val="accent6">
                    <a:lumMod val="75000"/>
                  </a:schemeClr>
                </a:solidFill>
              </a:rPr>
              <a:t>Content</a:t>
            </a:r>
            <a:endParaRPr dirty="0" lang="en-IN">
              <a:solidFill>
                <a:schemeClr val="accent6">
                  <a:lumMod val="75000"/>
                </a:schemeClr>
              </a:solidFill>
            </a:endParaRPr>
          </a:p>
        </p:txBody>
      </p:sp>
      <p:sp>
        <p:nvSpPr>
          <p:cNvPr id="1049668" name="Content Placeholder 2"/>
          <p:cNvSpPr>
            <a:spLocks noGrp="1"/>
          </p:cNvSpPr>
          <p:nvPr>
            <p:ph idx="1"/>
          </p:nvPr>
        </p:nvSpPr>
        <p:spPr>
          <a:xfrm>
            <a:off x="1141412" y="1669002"/>
            <a:ext cx="10293027" cy="4122199"/>
          </a:xfrm>
        </p:spPr>
        <p:txBody>
          <a:bodyPr>
            <a:normAutofit/>
          </a:bodyPr>
          <a:p>
            <a:pPr indent="0" marL="0">
              <a:lnSpc>
                <a:spcPct val="150000"/>
              </a:lnSpc>
              <a:buNone/>
            </a:pPr>
            <a:endParaRPr dirty="0" sz="2000" lang="en-US"/>
          </a:p>
          <a:p>
            <a:pPr>
              <a:lnSpc>
                <a:spcPct val="150000"/>
              </a:lnSpc>
            </a:pPr>
            <a:r>
              <a:rPr dirty="0" sz="2000" lang="en-US"/>
              <a:t>Semantic Elements</a:t>
            </a:r>
          </a:p>
          <a:p>
            <a:pPr>
              <a:lnSpc>
                <a:spcPct val="150000"/>
              </a:lnSpc>
            </a:pPr>
            <a:r>
              <a:rPr dirty="0" sz="2000" lang="en-US"/>
              <a:t>Control Elements</a:t>
            </a:r>
          </a:p>
          <a:p>
            <a:pPr>
              <a:lnSpc>
                <a:spcPct val="150000"/>
              </a:lnSpc>
            </a:pPr>
            <a:r>
              <a:rPr dirty="0" sz="2000" lang="en-US"/>
              <a:t>Semantic Elements</a:t>
            </a:r>
          </a:p>
          <a:p>
            <a:pPr>
              <a:lnSpc>
                <a:spcPct val="150000"/>
              </a:lnSpc>
            </a:pPr>
            <a:endParaRPr dirty="0" sz="2000" lang="en-US"/>
          </a:p>
          <a:p>
            <a:pPr>
              <a:lnSpc>
                <a:spcPct val="150000"/>
              </a:lnSpc>
            </a:pPr>
            <a:endParaRPr dirty="0" sz="2000" 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588" name=""/>
        <p:cNvGrpSpPr/>
        <p:nvPr/>
      </p:nvGrpSpPr>
      <p:grpSpPr>
        <a:xfrm>
          <a:off x="0" y="0"/>
          <a:ext cx="0" cy="0"/>
          <a:chOff x="0" y="0"/>
          <a:chExt cx="0" cy="0"/>
        </a:xfrm>
      </p:grpSpPr>
      <p:sp>
        <p:nvSpPr>
          <p:cNvPr id="1049669" name="Title 1"/>
          <p:cNvSpPr>
            <a:spLocks noGrp="1"/>
          </p:cNvSpPr>
          <p:nvPr>
            <p:ph type="title"/>
          </p:nvPr>
        </p:nvSpPr>
        <p:spPr>
          <a:xfrm>
            <a:off x="1141413" y="256568"/>
            <a:ext cx="9905998" cy="924162"/>
          </a:xfrm>
        </p:spPr>
        <p:txBody>
          <a:bodyPr>
            <a:normAutofit/>
          </a:bodyPr>
          <a:p>
            <a:r>
              <a:rPr cap="none" dirty="0" lang="en-US">
                <a:solidFill>
                  <a:srgbClr val="FF0000"/>
                </a:solidFill>
              </a:rPr>
              <a:t>HTML Semantic Elements</a:t>
            </a:r>
            <a:endParaRPr cap="none" dirty="0" lang="en-IN">
              <a:solidFill>
                <a:srgbClr val="FF0000"/>
              </a:solidFill>
            </a:endParaRPr>
          </a:p>
        </p:txBody>
      </p:sp>
      <p:sp>
        <p:nvSpPr>
          <p:cNvPr id="1049670" name="Content Placeholder 2"/>
          <p:cNvSpPr>
            <a:spLocks noGrp="1"/>
          </p:cNvSpPr>
          <p:nvPr>
            <p:ph idx="1"/>
          </p:nvPr>
        </p:nvSpPr>
        <p:spPr>
          <a:xfrm>
            <a:off x="1141413" y="1459636"/>
            <a:ext cx="9905999" cy="4941163"/>
          </a:xfrm>
        </p:spPr>
        <p:txBody>
          <a:bodyPr>
            <a:normAutofit/>
          </a:bodyPr>
          <a:p>
            <a:pPr>
              <a:lnSpc>
                <a:spcPct val="200000"/>
              </a:lnSpc>
            </a:pPr>
            <a:r>
              <a:rPr dirty="0" sz="1300" lang="en-US">
                <a:solidFill>
                  <a:schemeClr val="tx2">
                    <a:lumMod val="50000"/>
                  </a:schemeClr>
                </a:solidFill>
                <a:latin typeface="Verdana" panose="020B0604030504040204" pitchFamily="34" charset="0"/>
                <a:ea typeface="Verdana" panose="020B0604030504040204" pitchFamily="34" charset="0"/>
              </a:rPr>
              <a:t>Semantic Elements – Element with meaning</a:t>
            </a:r>
          </a:p>
          <a:p>
            <a:pPr>
              <a:lnSpc>
                <a:spcPct val="200000"/>
              </a:lnSpc>
            </a:pPr>
            <a:r>
              <a:rPr dirty="0" sz="1300" lang="en-US">
                <a:solidFill>
                  <a:schemeClr val="tx2">
                    <a:lumMod val="50000"/>
                  </a:schemeClr>
                </a:solidFill>
                <a:latin typeface="Verdana" panose="020B0604030504040204" pitchFamily="34" charset="0"/>
                <a:ea typeface="Verdana" panose="020B0604030504040204" pitchFamily="34" charset="0"/>
              </a:rPr>
              <a:t>A semantic element clearly describes its meaning to both the browser and the developer.</a:t>
            </a:r>
          </a:p>
          <a:p>
            <a:pPr>
              <a:lnSpc>
                <a:spcPct val="200000"/>
              </a:lnSpc>
            </a:pPr>
            <a:r>
              <a:rPr dirty="0" sz="1300" lang="en-US">
                <a:solidFill>
                  <a:schemeClr val="tx2">
                    <a:lumMod val="50000"/>
                  </a:schemeClr>
                </a:solidFill>
                <a:latin typeface="Verdana" panose="020B0604030504040204" pitchFamily="34" charset="0"/>
                <a:ea typeface="Verdana" panose="020B0604030504040204" pitchFamily="34" charset="0"/>
              </a:rPr>
              <a:t>Examples of non-semantic elements: &lt;div&gt; and &lt;span&gt; - Tells nothing about its content.</a:t>
            </a:r>
          </a:p>
          <a:p>
            <a:pPr>
              <a:lnSpc>
                <a:spcPct val="200000"/>
              </a:lnSpc>
            </a:pPr>
            <a:r>
              <a:rPr dirty="0" sz="1300" lang="en-US">
                <a:solidFill>
                  <a:schemeClr val="tx2">
                    <a:lumMod val="50000"/>
                  </a:schemeClr>
                </a:solidFill>
                <a:latin typeface="Verdana" panose="020B0604030504040204" pitchFamily="34" charset="0"/>
                <a:ea typeface="Verdana" panose="020B0604030504040204" pitchFamily="34" charset="0"/>
              </a:rPr>
              <a:t>Examples of semantic elements: &lt;form&gt;, &lt;table&gt;, and &lt;article&gt; - Clearly defines its content.</a:t>
            </a:r>
          </a:p>
          <a:p>
            <a:pPr>
              <a:lnSpc>
                <a:spcPct val="200000"/>
              </a:lnSpc>
            </a:pPr>
            <a:r>
              <a:rPr dirty="0" sz="1300" lang="en-US">
                <a:solidFill>
                  <a:schemeClr val="tx2">
                    <a:lumMod val="50000"/>
                  </a:schemeClr>
                </a:solidFill>
                <a:latin typeface="Verdana" panose="020B0604030504040204" pitchFamily="34" charset="0"/>
                <a:ea typeface="Verdana" panose="020B0604030504040204" pitchFamily="34" charset="0"/>
              </a:rPr>
              <a:t>Many web sites contain HTML code like: </a:t>
            </a:r>
          </a:p>
          <a:p>
            <a:pPr indent="0" marL="0">
              <a:lnSpc>
                <a:spcPct val="200000"/>
              </a:lnSpc>
              <a:buNone/>
            </a:pPr>
            <a:r>
              <a:rPr dirty="0" sz="1300" lang="en-US">
                <a:solidFill>
                  <a:schemeClr val="tx2">
                    <a:lumMod val="50000"/>
                  </a:schemeClr>
                </a:solidFill>
                <a:latin typeface="Verdana" panose="020B0604030504040204" pitchFamily="34" charset="0"/>
                <a:ea typeface="Verdana" panose="020B0604030504040204" pitchFamily="34" charset="0"/>
              </a:rPr>
              <a:t>	&lt;div id="nav"&gt; 	&lt;div class="header"&gt; 	&lt;div id="footer"&gt; </a:t>
            </a:r>
          </a:p>
          <a:p>
            <a:pPr indent="0" marL="0">
              <a:lnSpc>
                <a:spcPct val="200000"/>
              </a:lnSpc>
              <a:buNone/>
            </a:pPr>
            <a:r>
              <a:rPr dirty="0" sz="1300" lang="en-US">
                <a:solidFill>
                  <a:schemeClr val="tx2">
                    <a:lumMod val="50000"/>
                  </a:schemeClr>
                </a:solidFill>
                <a:latin typeface="Verdana" panose="020B0604030504040204" pitchFamily="34" charset="0"/>
                <a:ea typeface="Verdana" panose="020B0604030504040204" pitchFamily="34" charset="0"/>
              </a:rPr>
              <a:t>    to indicate navigation, header, and footer.</a:t>
            </a:r>
          </a:p>
          <a:p>
            <a:pPr>
              <a:lnSpc>
                <a:spcPct val="200000"/>
              </a:lnSpc>
            </a:pPr>
            <a:r>
              <a:rPr dirty="0" sz="1300" lang="en-US">
                <a:solidFill>
                  <a:schemeClr val="tx2">
                    <a:lumMod val="50000"/>
                  </a:schemeClr>
                </a:solidFill>
                <a:latin typeface="Verdana" panose="020B0604030504040204" pitchFamily="34" charset="0"/>
                <a:ea typeface="Verdana" panose="020B0604030504040204" pitchFamily="34" charset="0"/>
              </a:rPr>
              <a:t>In HTML there are some semantic elements that can be used to define different parts of a web page</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670">
                                            <p:txEl>
                                              <p:pRg st="0" end="0"/>
                                            </p:txEl>
                                          </p:spTgt>
                                        </p:tgtEl>
                                        <p:attrNameLst>
                                          <p:attrName>style.visibility</p:attrName>
                                        </p:attrNameLst>
                                      </p:cBhvr>
                                      <p:to>
                                        <p:strVal val="visible"/>
                                      </p:to>
                                    </p:set>
                                    <p:anim calcmode="lin" valueType="num">
                                      <p:cBhvr additive="base">
                                        <p:cTn dur="500" fill="hold" id="7"/>
                                        <p:tgtEl>
                                          <p:spTgt spid="1049670">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6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670">
                                            <p:txEl>
                                              <p:pRg st="1" end="1"/>
                                            </p:txEl>
                                          </p:spTgt>
                                        </p:tgtEl>
                                        <p:attrNameLst>
                                          <p:attrName>style.visibility</p:attrName>
                                        </p:attrNameLst>
                                      </p:cBhvr>
                                      <p:to>
                                        <p:strVal val="visible"/>
                                      </p:to>
                                    </p:set>
                                    <p:anim calcmode="lin" valueType="num">
                                      <p:cBhvr additive="base">
                                        <p:cTn dur="500" fill="hold" id="13"/>
                                        <p:tgtEl>
                                          <p:spTgt spid="1049670">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67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670">
                                            <p:txEl>
                                              <p:pRg st="2" end="2"/>
                                            </p:txEl>
                                          </p:spTgt>
                                        </p:tgtEl>
                                        <p:attrNameLst>
                                          <p:attrName>style.visibility</p:attrName>
                                        </p:attrNameLst>
                                      </p:cBhvr>
                                      <p:to>
                                        <p:strVal val="visible"/>
                                      </p:to>
                                    </p:set>
                                    <p:anim calcmode="lin" valueType="num">
                                      <p:cBhvr additive="base">
                                        <p:cTn dur="500" fill="hold" id="19"/>
                                        <p:tgtEl>
                                          <p:spTgt spid="1049670">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67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670">
                                            <p:txEl>
                                              <p:pRg st="3" end="3"/>
                                            </p:txEl>
                                          </p:spTgt>
                                        </p:tgtEl>
                                        <p:attrNameLst>
                                          <p:attrName>style.visibility</p:attrName>
                                        </p:attrNameLst>
                                      </p:cBhvr>
                                      <p:to>
                                        <p:strVal val="visible"/>
                                      </p:to>
                                    </p:set>
                                    <p:anim calcmode="lin" valueType="num">
                                      <p:cBhvr additive="base">
                                        <p:cTn dur="500" fill="hold" id="25"/>
                                        <p:tgtEl>
                                          <p:spTgt spid="1049670">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67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670">
                                            <p:txEl>
                                              <p:pRg st="4" end="4"/>
                                            </p:txEl>
                                          </p:spTgt>
                                        </p:tgtEl>
                                        <p:attrNameLst>
                                          <p:attrName>style.visibility</p:attrName>
                                        </p:attrNameLst>
                                      </p:cBhvr>
                                      <p:to>
                                        <p:strVal val="visible"/>
                                      </p:to>
                                    </p:set>
                                    <p:anim calcmode="lin" valueType="num">
                                      <p:cBhvr additive="base">
                                        <p:cTn dur="500" fill="hold" id="31"/>
                                        <p:tgtEl>
                                          <p:spTgt spid="1049670">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67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670">
                                            <p:txEl>
                                              <p:pRg st="5" end="5"/>
                                            </p:txEl>
                                          </p:spTgt>
                                        </p:tgtEl>
                                        <p:attrNameLst>
                                          <p:attrName>style.visibility</p:attrName>
                                        </p:attrNameLst>
                                      </p:cBhvr>
                                      <p:to>
                                        <p:strVal val="visible"/>
                                      </p:to>
                                    </p:set>
                                    <p:anim calcmode="lin" valueType="num">
                                      <p:cBhvr additive="base">
                                        <p:cTn dur="500" fill="hold" id="37"/>
                                        <p:tgtEl>
                                          <p:spTgt spid="1049670">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67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670">
                                            <p:txEl>
                                              <p:pRg st="6" end="6"/>
                                            </p:txEl>
                                          </p:spTgt>
                                        </p:tgtEl>
                                        <p:attrNameLst>
                                          <p:attrName>style.visibility</p:attrName>
                                        </p:attrNameLst>
                                      </p:cBhvr>
                                      <p:to>
                                        <p:strVal val="visible"/>
                                      </p:to>
                                    </p:set>
                                    <p:anim calcmode="lin" valueType="num">
                                      <p:cBhvr additive="base">
                                        <p:cTn dur="500" fill="hold" id="43"/>
                                        <p:tgtEl>
                                          <p:spTgt spid="1049670">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67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670">
                                            <p:txEl>
                                              <p:pRg st="7" end="7"/>
                                            </p:txEl>
                                          </p:spTgt>
                                        </p:tgtEl>
                                        <p:attrNameLst>
                                          <p:attrName>style.visibility</p:attrName>
                                        </p:attrNameLst>
                                      </p:cBhvr>
                                      <p:to>
                                        <p:strVal val="visible"/>
                                      </p:to>
                                    </p:set>
                                    <p:anim calcmode="lin" valueType="num">
                                      <p:cBhvr additive="base">
                                        <p:cTn dur="500" fill="hold" id="49"/>
                                        <p:tgtEl>
                                          <p:spTgt spid="1049670">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67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70" grpId="0"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589" name=""/>
        <p:cNvGrpSpPr/>
        <p:nvPr/>
      </p:nvGrpSpPr>
      <p:grpSpPr>
        <a:xfrm>
          <a:off x="0" y="0"/>
          <a:ext cx="0" cy="0"/>
          <a:chOff x="0" y="0"/>
          <a:chExt cx="0" cy="0"/>
        </a:xfrm>
      </p:grpSpPr>
      <p:sp>
        <p:nvSpPr>
          <p:cNvPr id="1049671" name="Title 1"/>
          <p:cNvSpPr>
            <a:spLocks noGrp="1"/>
          </p:cNvSpPr>
          <p:nvPr>
            <p:ph type="title"/>
          </p:nvPr>
        </p:nvSpPr>
        <p:spPr>
          <a:xfrm>
            <a:off x="1141413" y="0"/>
            <a:ext cx="9905998" cy="736979"/>
          </a:xfrm>
        </p:spPr>
        <p:txBody>
          <a:bodyPr>
            <a:noAutofit/>
          </a:bodyPr>
          <a:p>
            <a:r>
              <a:rPr cap="none" dirty="0" sz="4000" lang="en-US">
                <a:solidFill>
                  <a:srgbClr val="FF0000"/>
                </a:solidFill>
              </a:rPr>
              <a:t>HTML Semantic Elements</a:t>
            </a:r>
            <a:endParaRPr cap="none" dirty="0" sz="4000" lang="en-IN">
              <a:solidFill>
                <a:srgbClr val="FF0000"/>
              </a:solidFill>
            </a:endParaRPr>
          </a:p>
        </p:txBody>
      </p:sp>
      <p:sp>
        <p:nvSpPr>
          <p:cNvPr id="1049672" name="Content Placeholder 2"/>
          <p:cNvSpPr>
            <a:spLocks noGrp="1"/>
          </p:cNvSpPr>
          <p:nvPr>
            <p:ph idx="1"/>
          </p:nvPr>
        </p:nvSpPr>
        <p:spPr>
          <a:xfrm>
            <a:off x="272956" y="518614"/>
            <a:ext cx="8693624" cy="6339385"/>
          </a:xfrm>
        </p:spPr>
        <p:txBody>
          <a:bodyPr>
            <a:noAutofit/>
          </a:bodyPr>
          <a:p>
            <a:pPr indent="0" marL="0">
              <a:lnSpc>
                <a:spcPct val="150000"/>
              </a:lnSpc>
              <a:buNone/>
            </a:pPr>
            <a:r>
              <a:rPr dirty="0" sz="1400" lang="en-US">
                <a:solidFill>
                  <a:schemeClr val="accent1">
                    <a:lumMod val="50000"/>
                  </a:schemeClr>
                </a:solidFill>
                <a:latin typeface="Verdana" panose="020B0604030504040204" pitchFamily="34" charset="0"/>
                <a:ea typeface="Verdana" panose="020B0604030504040204" pitchFamily="34" charset="0"/>
              </a:rPr>
              <a:t>A semantic Web allows data to be shared and reused across applications, enterprises, and communities.</a:t>
            </a:r>
          </a:p>
          <a:p>
            <a:pPr indent="0" marL="0">
              <a:lnSpc>
                <a:spcPct val="150000"/>
              </a:lnSpc>
              <a:buNone/>
            </a:pPr>
            <a:r>
              <a:rPr dirty="0" sz="1400" lang="en-US">
                <a:solidFill>
                  <a:schemeClr val="accent1">
                    <a:lumMod val="50000"/>
                  </a:schemeClr>
                </a:solidFill>
                <a:latin typeface="Verdana" panose="020B0604030504040204" pitchFamily="34" charset="0"/>
                <a:ea typeface="Verdana" panose="020B0604030504040204" pitchFamily="34" charset="0"/>
              </a:rPr>
              <a:t>Some of the examples:</a:t>
            </a:r>
          </a:p>
          <a:p>
            <a:pPr indent="0" marL="0">
              <a:lnSpc>
                <a:spcPct val="150000"/>
              </a:lnSpc>
              <a:buNone/>
            </a:pPr>
            <a:r>
              <a:rPr b="1" dirty="0" sz="1400" lang="en-US" smtClean="0">
                <a:solidFill>
                  <a:schemeClr val="accent1">
                    <a:lumMod val="50000"/>
                  </a:schemeClr>
                </a:solidFill>
                <a:latin typeface="Verdana" panose="020B0604030504040204" pitchFamily="34" charset="0"/>
                <a:ea typeface="Verdana" panose="020B0604030504040204" pitchFamily="34" charset="0"/>
              </a:rPr>
              <a:t>Tag</a:t>
            </a:r>
            <a:r>
              <a:rPr b="1" dirty="0" sz="1400" lang="en-US">
                <a:solidFill>
                  <a:schemeClr val="accent1">
                    <a:lumMod val="50000"/>
                  </a:schemeClr>
                </a:solidFill>
                <a:latin typeface="Verdana" panose="020B0604030504040204" pitchFamily="34" charset="0"/>
                <a:ea typeface="Verdana" panose="020B0604030504040204" pitchFamily="34" charset="0"/>
              </a:rPr>
              <a:t>		Description</a:t>
            </a:r>
          </a:p>
          <a:p>
            <a:pPr indent="0" marL="0">
              <a:lnSpc>
                <a:spcPct val="150000"/>
              </a:lnSpc>
              <a:buNone/>
            </a:pPr>
            <a:r>
              <a:rPr dirty="0" sz="1400" lang="en-US">
                <a:solidFill>
                  <a:schemeClr val="accent1">
                    <a:lumMod val="50000"/>
                  </a:schemeClr>
                </a:solidFill>
                <a:latin typeface="Verdana" panose="020B0604030504040204" pitchFamily="34" charset="0"/>
                <a:ea typeface="Verdana" panose="020B0604030504040204" pitchFamily="34" charset="0"/>
              </a:rPr>
              <a:t>&lt;article&gt;	</a:t>
            </a:r>
            <a:r>
              <a:rPr dirty="0" sz="1400" lang="en-US" smtClean="0">
                <a:solidFill>
                  <a:schemeClr val="accent1">
                    <a:lumMod val="50000"/>
                  </a:schemeClr>
                </a:solidFill>
                <a:latin typeface="Verdana" panose="020B0604030504040204" pitchFamily="34" charset="0"/>
                <a:ea typeface="Verdana" panose="020B0604030504040204" pitchFamily="34" charset="0"/>
              </a:rPr>
              <a:t>	Defines </a:t>
            </a:r>
            <a:r>
              <a:rPr dirty="0" sz="1400" lang="en-US">
                <a:solidFill>
                  <a:schemeClr val="accent1">
                    <a:lumMod val="50000"/>
                  </a:schemeClr>
                </a:solidFill>
                <a:latin typeface="Verdana" panose="020B0604030504040204" pitchFamily="34" charset="0"/>
                <a:ea typeface="Verdana" panose="020B0604030504040204" pitchFamily="34" charset="0"/>
              </a:rPr>
              <a:t>independent, self-contained content</a:t>
            </a:r>
          </a:p>
          <a:p>
            <a:pPr indent="0" marL="0">
              <a:lnSpc>
                <a:spcPct val="150000"/>
              </a:lnSpc>
              <a:buNone/>
            </a:pPr>
            <a:r>
              <a:rPr dirty="0" sz="1400" lang="en-US">
                <a:solidFill>
                  <a:schemeClr val="accent1">
                    <a:lumMod val="50000"/>
                  </a:schemeClr>
                </a:solidFill>
                <a:latin typeface="Verdana" panose="020B0604030504040204" pitchFamily="34" charset="0"/>
                <a:ea typeface="Verdana" panose="020B0604030504040204" pitchFamily="34" charset="0"/>
              </a:rPr>
              <a:t>&lt;aside&gt;		Defines content aside from the page content</a:t>
            </a:r>
          </a:p>
          <a:p>
            <a:pPr indent="0" marL="0">
              <a:lnSpc>
                <a:spcPct val="150000"/>
              </a:lnSpc>
              <a:buNone/>
            </a:pPr>
            <a:r>
              <a:rPr dirty="0" sz="1400" lang="en-US">
                <a:solidFill>
                  <a:schemeClr val="accent1">
                    <a:lumMod val="50000"/>
                  </a:schemeClr>
                </a:solidFill>
                <a:latin typeface="Verdana" panose="020B0604030504040204" pitchFamily="34" charset="0"/>
                <a:ea typeface="Verdana" panose="020B0604030504040204" pitchFamily="34" charset="0"/>
              </a:rPr>
              <a:t>&lt;details&gt;	</a:t>
            </a:r>
            <a:r>
              <a:rPr dirty="0" sz="1400" lang="en-US" smtClean="0">
                <a:solidFill>
                  <a:schemeClr val="accent1">
                    <a:lumMod val="50000"/>
                  </a:schemeClr>
                </a:solidFill>
                <a:latin typeface="Verdana" panose="020B0604030504040204" pitchFamily="34" charset="0"/>
                <a:ea typeface="Verdana" panose="020B0604030504040204" pitchFamily="34" charset="0"/>
              </a:rPr>
              <a:t>	Defines </a:t>
            </a:r>
            <a:r>
              <a:rPr dirty="0" sz="1400" lang="en-US">
                <a:solidFill>
                  <a:schemeClr val="accent1">
                    <a:lumMod val="50000"/>
                  </a:schemeClr>
                </a:solidFill>
                <a:latin typeface="Verdana" panose="020B0604030504040204" pitchFamily="34" charset="0"/>
                <a:ea typeface="Verdana" panose="020B0604030504040204" pitchFamily="34" charset="0"/>
              </a:rPr>
              <a:t>additional details that the user can view or hide</a:t>
            </a:r>
          </a:p>
          <a:p>
            <a:pPr indent="0" marL="0">
              <a:lnSpc>
                <a:spcPct val="150000"/>
              </a:lnSpc>
              <a:buNone/>
            </a:pPr>
            <a:r>
              <a:rPr dirty="0" sz="1400" lang="en-US">
                <a:solidFill>
                  <a:schemeClr val="accent1">
                    <a:lumMod val="50000"/>
                  </a:schemeClr>
                </a:solidFill>
                <a:latin typeface="Verdana" panose="020B0604030504040204" pitchFamily="34" charset="0"/>
                <a:ea typeface="Verdana" panose="020B0604030504040204" pitchFamily="34" charset="0"/>
              </a:rPr>
              <a:t>&lt;</a:t>
            </a:r>
            <a:r>
              <a:rPr dirty="0" sz="1400" lang="en-US" err="1">
                <a:solidFill>
                  <a:schemeClr val="accent1">
                    <a:lumMod val="50000"/>
                  </a:schemeClr>
                </a:solidFill>
                <a:latin typeface="Verdana" panose="020B0604030504040204" pitchFamily="34" charset="0"/>
                <a:ea typeface="Verdana" panose="020B0604030504040204" pitchFamily="34" charset="0"/>
              </a:rPr>
              <a:t>figcaption</a:t>
            </a:r>
            <a:r>
              <a:rPr dirty="0" sz="1400" lang="en-US">
                <a:solidFill>
                  <a:schemeClr val="accent1">
                    <a:lumMod val="50000"/>
                  </a:schemeClr>
                </a:solidFill>
                <a:latin typeface="Verdana" panose="020B0604030504040204" pitchFamily="34" charset="0"/>
                <a:ea typeface="Verdana" panose="020B0604030504040204" pitchFamily="34" charset="0"/>
              </a:rPr>
              <a:t>&gt;	Defines a caption for a &lt;figure&gt; element</a:t>
            </a:r>
          </a:p>
          <a:p>
            <a:pPr indent="0" marL="0">
              <a:lnSpc>
                <a:spcPct val="150000"/>
              </a:lnSpc>
              <a:buNone/>
            </a:pPr>
            <a:r>
              <a:rPr dirty="0" sz="1400" lang="en-US">
                <a:solidFill>
                  <a:schemeClr val="accent1">
                    <a:lumMod val="50000"/>
                  </a:schemeClr>
                </a:solidFill>
                <a:latin typeface="Verdana" panose="020B0604030504040204" pitchFamily="34" charset="0"/>
                <a:ea typeface="Verdana" panose="020B0604030504040204" pitchFamily="34" charset="0"/>
              </a:rPr>
              <a:t>&lt;figure&gt;	</a:t>
            </a:r>
            <a:r>
              <a:rPr dirty="0" sz="1400" lang="en-US" smtClean="0">
                <a:solidFill>
                  <a:schemeClr val="accent1">
                    <a:lumMod val="50000"/>
                  </a:schemeClr>
                </a:solidFill>
                <a:latin typeface="Verdana" panose="020B0604030504040204" pitchFamily="34" charset="0"/>
                <a:ea typeface="Verdana" panose="020B0604030504040204" pitchFamily="34" charset="0"/>
              </a:rPr>
              <a:t>	Specifies </a:t>
            </a:r>
            <a:r>
              <a:rPr dirty="0" sz="1400" lang="en-US">
                <a:solidFill>
                  <a:schemeClr val="accent1">
                    <a:lumMod val="50000"/>
                  </a:schemeClr>
                </a:solidFill>
                <a:latin typeface="Verdana" panose="020B0604030504040204" pitchFamily="34" charset="0"/>
                <a:ea typeface="Verdana" panose="020B0604030504040204" pitchFamily="34" charset="0"/>
              </a:rPr>
              <a:t>self-contained content, like illustrations, diagrams, </a:t>
            </a:r>
            <a:r>
              <a:rPr dirty="0" sz="1400" lang="en-US" smtClean="0">
                <a:solidFill>
                  <a:schemeClr val="accent1">
                    <a:lumMod val="50000"/>
                  </a:schemeClr>
                </a:solidFill>
                <a:latin typeface="Verdana" panose="020B0604030504040204" pitchFamily="34" charset="0"/>
                <a:ea typeface="Verdana" panose="020B0604030504040204" pitchFamily="34" charset="0"/>
              </a:rPr>
              <a:t>photos</a:t>
            </a:r>
            <a:r>
              <a:rPr dirty="0" sz="1400" lang="en-US">
                <a:solidFill>
                  <a:schemeClr val="accent1">
                    <a:lumMod val="50000"/>
                  </a:schemeClr>
                </a:solidFill>
                <a:latin typeface="Verdana" panose="020B0604030504040204" pitchFamily="34" charset="0"/>
                <a:ea typeface="Verdana" panose="020B0604030504040204" pitchFamily="34" charset="0"/>
              </a:rPr>
              <a:t>, code </a:t>
            </a:r>
          </a:p>
          <a:p>
            <a:pPr indent="0" marL="0">
              <a:lnSpc>
                <a:spcPct val="150000"/>
              </a:lnSpc>
              <a:buNone/>
            </a:pPr>
            <a:r>
              <a:rPr dirty="0" sz="1400" lang="en-US">
                <a:solidFill>
                  <a:schemeClr val="accent1">
                    <a:lumMod val="50000"/>
                  </a:schemeClr>
                </a:solidFill>
                <a:latin typeface="Verdana" panose="020B0604030504040204" pitchFamily="34" charset="0"/>
                <a:ea typeface="Verdana" panose="020B0604030504040204" pitchFamily="34" charset="0"/>
              </a:rPr>
              <a:t>&lt;footer&gt;	</a:t>
            </a:r>
            <a:r>
              <a:rPr dirty="0" sz="1400" lang="en-US" smtClean="0">
                <a:solidFill>
                  <a:schemeClr val="accent1">
                    <a:lumMod val="50000"/>
                  </a:schemeClr>
                </a:solidFill>
                <a:latin typeface="Verdana" panose="020B0604030504040204" pitchFamily="34" charset="0"/>
                <a:ea typeface="Verdana" panose="020B0604030504040204" pitchFamily="34" charset="0"/>
              </a:rPr>
              <a:t>	Defines </a:t>
            </a:r>
            <a:r>
              <a:rPr dirty="0" sz="1400" lang="en-US">
                <a:solidFill>
                  <a:schemeClr val="accent1">
                    <a:lumMod val="50000"/>
                  </a:schemeClr>
                </a:solidFill>
                <a:latin typeface="Verdana" panose="020B0604030504040204" pitchFamily="34" charset="0"/>
                <a:ea typeface="Verdana" panose="020B0604030504040204" pitchFamily="34" charset="0"/>
              </a:rPr>
              <a:t>a footer for a document or section</a:t>
            </a:r>
          </a:p>
          <a:p>
            <a:pPr indent="0" marL="0">
              <a:lnSpc>
                <a:spcPct val="150000"/>
              </a:lnSpc>
              <a:buNone/>
            </a:pPr>
            <a:r>
              <a:rPr dirty="0" sz="1400" lang="en-US">
                <a:solidFill>
                  <a:schemeClr val="accent1">
                    <a:lumMod val="50000"/>
                  </a:schemeClr>
                </a:solidFill>
                <a:latin typeface="Verdana" panose="020B0604030504040204" pitchFamily="34" charset="0"/>
                <a:ea typeface="Verdana" panose="020B0604030504040204" pitchFamily="34" charset="0"/>
              </a:rPr>
              <a:t>&lt;header&gt;	</a:t>
            </a:r>
            <a:r>
              <a:rPr dirty="0" sz="1400" lang="en-US" smtClean="0">
                <a:solidFill>
                  <a:schemeClr val="accent1">
                    <a:lumMod val="50000"/>
                  </a:schemeClr>
                </a:solidFill>
                <a:latin typeface="Verdana" panose="020B0604030504040204" pitchFamily="34" charset="0"/>
                <a:ea typeface="Verdana" panose="020B0604030504040204" pitchFamily="34" charset="0"/>
              </a:rPr>
              <a:t>	Specifies </a:t>
            </a:r>
            <a:r>
              <a:rPr dirty="0" sz="1400" lang="en-US">
                <a:solidFill>
                  <a:schemeClr val="accent1">
                    <a:lumMod val="50000"/>
                  </a:schemeClr>
                </a:solidFill>
                <a:latin typeface="Verdana" panose="020B0604030504040204" pitchFamily="34" charset="0"/>
                <a:ea typeface="Verdana" panose="020B0604030504040204" pitchFamily="34" charset="0"/>
              </a:rPr>
              <a:t>a header for a document or section</a:t>
            </a:r>
          </a:p>
          <a:p>
            <a:pPr indent="0" marL="0">
              <a:lnSpc>
                <a:spcPct val="150000"/>
              </a:lnSpc>
              <a:buNone/>
            </a:pPr>
            <a:r>
              <a:rPr dirty="0" sz="1400" lang="en-US">
                <a:solidFill>
                  <a:schemeClr val="accent1">
                    <a:lumMod val="50000"/>
                  </a:schemeClr>
                </a:solidFill>
                <a:latin typeface="Verdana" panose="020B0604030504040204" pitchFamily="34" charset="0"/>
                <a:ea typeface="Verdana" panose="020B0604030504040204" pitchFamily="34" charset="0"/>
              </a:rPr>
              <a:t>&lt;main&gt;		Specifies the main content of a document</a:t>
            </a:r>
          </a:p>
          <a:p>
            <a:pPr indent="0" marL="0">
              <a:lnSpc>
                <a:spcPct val="150000"/>
              </a:lnSpc>
              <a:buNone/>
            </a:pPr>
            <a:r>
              <a:rPr dirty="0" sz="1400" lang="en-US">
                <a:solidFill>
                  <a:schemeClr val="accent1">
                    <a:lumMod val="50000"/>
                  </a:schemeClr>
                </a:solidFill>
                <a:latin typeface="Verdana" panose="020B0604030504040204" pitchFamily="34" charset="0"/>
                <a:ea typeface="Verdana" panose="020B0604030504040204" pitchFamily="34" charset="0"/>
              </a:rPr>
              <a:t>&lt;mark&gt;		Defines marked/highlighted text</a:t>
            </a:r>
          </a:p>
          <a:p>
            <a:pPr indent="0" marL="0">
              <a:lnSpc>
                <a:spcPct val="150000"/>
              </a:lnSpc>
              <a:buNone/>
            </a:pPr>
            <a:r>
              <a:rPr dirty="0" sz="1400" lang="en-US">
                <a:solidFill>
                  <a:schemeClr val="accent1">
                    <a:lumMod val="50000"/>
                  </a:schemeClr>
                </a:solidFill>
                <a:latin typeface="Verdana" panose="020B0604030504040204" pitchFamily="34" charset="0"/>
                <a:ea typeface="Verdana" panose="020B0604030504040204" pitchFamily="34" charset="0"/>
              </a:rPr>
              <a:t>&lt;nav&gt;		Defines navigation links</a:t>
            </a:r>
          </a:p>
          <a:p>
            <a:pPr indent="0" marL="0">
              <a:lnSpc>
                <a:spcPct val="150000"/>
              </a:lnSpc>
              <a:buNone/>
            </a:pPr>
            <a:r>
              <a:rPr dirty="0" sz="1400" lang="en-US">
                <a:solidFill>
                  <a:schemeClr val="accent1">
                    <a:lumMod val="50000"/>
                  </a:schemeClr>
                </a:solidFill>
                <a:latin typeface="Verdana" panose="020B0604030504040204" pitchFamily="34" charset="0"/>
                <a:ea typeface="Verdana" panose="020B0604030504040204" pitchFamily="34" charset="0"/>
              </a:rPr>
              <a:t>&lt;section&gt;	</a:t>
            </a:r>
            <a:r>
              <a:rPr dirty="0" sz="1400" lang="en-US" smtClean="0">
                <a:solidFill>
                  <a:schemeClr val="accent1">
                    <a:lumMod val="50000"/>
                  </a:schemeClr>
                </a:solidFill>
                <a:latin typeface="Verdana" panose="020B0604030504040204" pitchFamily="34" charset="0"/>
                <a:ea typeface="Verdana" panose="020B0604030504040204" pitchFamily="34" charset="0"/>
              </a:rPr>
              <a:t>	Defines </a:t>
            </a:r>
            <a:r>
              <a:rPr dirty="0" sz="1400" lang="en-US">
                <a:solidFill>
                  <a:schemeClr val="accent1">
                    <a:lumMod val="50000"/>
                  </a:schemeClr>
                </a:solidFill>
                <a:latin typeface="Verdana" panose="020B0604030504040204" pitchFamily="34" charset="0"/>
                <a:ea typeface="Verdana" panose="020B0604030504040204" pitchFamily="34" charset="0"/>
              </a:rPr>
              <a:t>a section in a document</a:t>
            </a:r>
          </a:p>
          <a:p>
            <a:pPr indent="0" marL="0">
              <a:lnSpc>
                <a:spcPct val="150000"/>
              </a:lnSpc>
              <a:buNone/>
            </a:pPr>
            <a:r>
              <a:rPr dirty="0" sz="1400" lang="en-US">
                <a:solidFill>
                  <a:schemeClr val="accent1">
                    <a:lumMod val="50000"/>
                  </a:schemeClr>
                </a:solidFill>
                <a:latin typeface="Verdana" panose="020B0604030504040204" pitchFamily="34" charset="0"/>
                <a:ea typeface="Verdana" panose="020B0604030504040204" pitchFamily="34" charset="0"/>
              </a:rPr>
              <a:t>&lt;summary&gt;	Defines a visible heading for a &lt;details&gt; element</a:t>
            </a:r>
          </a:p>
          <a:p>
            <a:pPr indent="0" marL="0">
              <a:lnSpc>
                <a:spcPct val="150000"/>
              </a:lnSpc>
              <a:buNone/>
            </a:pPr>
            <a:r>
              <a:rPr dirty="0" sz="1400" lang="en-US">
                <a:solidFill>
                  <a:schemeClr val="accent1">
                    <a:lumMod val="50000"/>
                  </a:schemeClr>
                </a:solidFill>
                <a:latin typeface="Verdana" panose="020B0604030504040204" pitchFamily="34" charset="0"/>
                <a:ea typeface="Verdana" panose="020B0604030504040204" pitchFamily="34" charset="0"/>
              </a:rPr>
              <a:t>&lt;time&gt;		Defines a date/time</a:t>
            </a:r>
          </a:p>
        </p:txBody>
      </p:sp>
      <p:pic>
        <p:nvPicPr>
          <p:cNvPr id="2097193" name="Picture 4"/>
          <p:cNvPicPr>
            <a:picLocks noChangeAspect="1"/>
          </p:cNvPicPr>
          <p:nvPr/>
        </p:nvPicPr>
        <p:blipFill rotWithShape="1">
          <a:blip xmlns:r="http://schemas.openxmlformats.org/officeDocument/2006/relationships" r:embed="rId1"/>
          <a:srcRect l="40704" t="38188" r="44951" b="31650"/>
          <a:stretch>
            <a:fillRect/>
          </a:stretch>
        </p:blipFill>
        <p:spPr>
          <a:xfrm>
            <a:off x="9166290" y="1180729"/>
            <a:ext cx="2867488" cy="3391495"/>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672">
                                            <p:txEl>
                                              <p:pRg st="0" end="0"/>
                                            </p:txEl>
                                          </p:spTgt>
                                        </p:tgtEl>
                                        <p:attrNameLst>
                                          <p:attrName>style.visibility</p:attrName>
                                        </p:attrNameLst>
                                      </p:cBhvr>
                                      <p:to>
                                        <p:strVal val="visible"/>
                                      </p:to>
                                    </p:set>
                                    <p:anim calcmode="lin" valueType="num">
                                      <p:cBhvr additive="base">
                                        <p:cTn dur="500" fill="hold" id="7"/>
                                        <p:tgtEl>
                                          <p:spTgt spid="1049672">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6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672">
                                            <p:txEl>
                                              <p:pRg st="1" end="1"/>
                                            </p:txEl>
                                          </p:spTgt>
                                        </p:tgtEl>
                                        <p:attrNameLst>
                                          <p:attrName>style.visibility</p:attrName>
                                        </p:attrNameLst>
                                      </p:cBhvr>
                                      <p:to>
                                        <p:strVal val="visible"/>
                                      </p:to>
                                    </p:set>
                                    <p:anim calcmode="lin" valueType="num">
                                      <p:cBhvr additive="base">
                                        <p:cTn dur="500" fill="hold" id="13"/>
                                        <p:tgtEl>
                                          <p:spTgt spid="1049672">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67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672">
                                            <p:txEl>
                                              <p:pRg st="2" end="2"/>
                                            </p:txEl>
                                          </p:spTgt>
                                        </p:tgtEl>
                                        <p:attrNameLst>
                                          <p:attrName>style.visibility</p:attrName>
                                        </p:attrNameLst>
                                      </p:cBhvr>
                                      <p:to>
                                        <p:strVal val="visible"/>
                                      </p:to>
                                    </p:set>
                                    <p:anim calcmode="lin" valueType="num">
                                      <p:cBhvr additive="base">
                                        <p:cTn dur="500" fill="hold" id="19"/>
                                        <p:tgtEl>
                                          <p:spTgt spid="1049672">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67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672">
                                            <p:txEl>
                                              <p:pRg st="3" end="3"/>
                                            </p:txEl>
                                          </p:spTgt>
                                        </p:tgtEl>
                                        <p:attrNameLst>
                                          <p:attrName>style.visibility</p:attrName>
                                        </p:attrNameLst>
                                      </p:cBhvr>
                                      <p:to>
                                        <p:strVal val="visible"/>
                                      </p:to>
                                    </p:set>
                                    <p:anim calcmode="lin" valueType="num">
                                      <p:cBhvr additive="base">
                                        <p:cTn dur="500" fill="hold" id="25"/>
                                        <p:tgtEl>
                                          <p:spTgt spid="1049672">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67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672">
                                            <p:txEl>
                                              <p:pRg st="4" end="4"/>
                                            </p:txEl>
                                          </p:spTgt>
                                        </p:tgtEl>
                                        <p:attrNameLst>
                                          <p:attrName>style.visibility</p:attrName>
                                        </p:attrNameLst>
                                      </p:cBhvr>
                                      <p:to>
                                        <p:strVal val="visible"/>
                                      </p:to>
                                    </p:set>
                                    <p:anim calcmode="lin" valueType="num">
                                      <p:cBhvr additive="base">
                                        <p:cTn dur="500" fill="hold" id="31"/>
                                        <p:tgtEl>
                                          <p:spTgt spid="1049672">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67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672">
                                            <p:txEl>
                                              <p:pRg st="5" end="5"/>
                                            </p:txEl>
                                          </p:spTgt>
                                        </p:tgtEl>
                                        <p:attrNameLst>
                                          <p:attrName>style.visibility</p:attrName>
                                        </p:attrNameLst>
                                      </p:cBhvr>
                                      <p:to>
                                        <p:strVal val="visible"/>
                                      </p:to>
                                    </p:set>
                                    <p:anim calcmode="lin" valueType="num">
                                      <p:cBhvr additive="base">
                                        <p:cTn dur="500" fill="hold" id="37"/>
                                        <p:tgtEl>
                                          <p:spTgt spid="1049672">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67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672">
                                            <p:txEl>
                                              <p:pRg st="6" end="6"/>
                                            </p:txEl>
                                          </p:spTgt>
                                        </p:tgtEl>
                                        <p:attrNameLst>
                                          <p:attrName>style.visibility</p:attrName>
                                        </p:attrNameLst>
                                      </p:cBhvr>
                                      <p:to>
                                        <p:strVal val="visible"/>
                                      </p:to>
                                    </p:set>
                                    <p:anim calcmode="lin" valueType="num">
                                      <p:cBhvr additive="base">
                                        <p:cTn dur="500" fill="hold" id="43"/>
                                        <p:tgtEl>
                                          <p:spTgt spid="1049672">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67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672">
                                            <p:txEl>
                                              <p:pRg st="7" end="7"/>
                                            </p:txEl>
                                          </p:spTgt>
                                        </p:tgtEl>
                                        <p:attrNameLst>
                                          <p:attrName>style.visibility</p:attrName>
                                        </p:attrNameLst>
                                      </p:cBhvr>
                                      <p:to>
                                        <p:strVal val="visible"/>
                                      </p:to>
                                    </p:set>
                                    <p:anim calcmode="lin" valueType="num">
                                      <p:cBhvr additive="base">
                                        <p:cTn dur="500" fill="hold" id="49"/>
                                        <p:tgtEl>
                                          <p:spTgt spid="1049672">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67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9672">
                                            <p:txEl>
                                              <p:pRg st="8" end="8"/>
                                            </p:txEl>
                                          </p:spTgt>
                                        </p:tgtEl>
                                        <p:attrNameLst>
                                          <p:attrName>style.visibility</p:attrName>
                                        </p:attrNameLst>
                                      </p:cBhvr>
                                      <p:to>
                                        <p:strVal val="visible"/>
                                      </p:to>
                                    </p:set>
                                    <p:anim calcmode="lin" valueType="num">
                                      <p:cBhvr additive="base">
                                        <p:cTn dur="500" fill="hold" id="55"/>
                                        <p:tgtEl>
                                          <p:spTgt spid="1049672">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67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49672">
                                            <p:txEl>
                                              <p:pRg st="9" end="9"/>
                                            </p:txEl>
                                          </p:spTgt>
                                        </p:tgtEl>
                                        <p:attrNameLst>
                                          <p:attrName>style.visibility</p:attrName>
                                        </p:attrNameLst>
                                      </p:cBhvr>
                                      <p:to>
                                        <p:strVal val="visible"/>
                                      </p:to>
                                    </p:set>
                                    <p:anim calcmode="lin" valueType="num">
                                      <p:cBhvr additive="base">
                                        <p:cTn dur="500" fill="hold" id="61"/>
                                        <p:tgtEl>
                                          <p:spTgt spid="1049672">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4967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2" presetSubtype="4">
                                  <p:stCondLst>
                                    <p:cond delay="0"/>
                                  </p:stCondLst>
                                  <p:childTnLst>
                                    <p:set>
                                      <p:cBhvr>
                                        <p:cTn dur="1" fill="hold" id="66">
                                          <p:stCondLst>
                                            <p:cond delay="0"/>
                                          </p:stCondLst>
                                        </p:cTn>
                                        <p:tgtEl>
                                          <p:spTgt spid="1049672">
                                            <p:txEl>
                                              <p:pRg st="10" end="10"/>
                                            </p:txEl>
                                          </p:spTgt>
                                        </p:tgtEl>
                                        <p:attrNameLst>
                                          <p:attrName>style.visibility</p:attrName>
                                        </p:attrNameLst>
                                      </p:cBhvr>
                                      <p:to>
                                        <p:strVal val="visible"/>
                                      </p:to>
                                    </p:set>
                                    <p:anim calcmode="lin" valueType="num">
                                      <p:cBhvr additive="base">
                                        <p:cTn dur="500" fill="hold" id="67"/>
                                        <p:tgtEl>
                                          <p:spTgt spid="1049672">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68"/>
                                        <p:tgtEl>
                                          <p:spTgt spid="104967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2" presetSubtype="4">
                                  <p:stCondLst>
                                    <p:cond delay="0"/>
                                  </p:stCondLst>
                                  <p:childTnLst>
                                    <p:set>
                                      <p:cBhvr>
                                        <p:cTn dur="1" fill="hold" id="72">
                                          <p:stCondLst>
                                            <p:cond delay="0"/>
                                          </p:stCondLst>
                                        </p:cTn>
                                        <p:tgtEl>
                                          <p:spTgt spid="1049672">
                                            <p:txEl>
                                              <p:pRg st="11" end="11"/>
                                            </p:txEl>
                                          </p:spTgt>
                                        </p:tgtEl>
                                        <p:attrNameLst>
                                          <p:attrName>style.visibility</p:attrName>
                                        </p:attrNameLst>
                                      </p:cBhvr>
                                      <p:to>
                                        <p:strVal val="visible"/>
                                      </p:to>
                                    </p:set>
                                    <p:anim calcmode="lin" valueType="num">
                                      <p:cBhvr additive="base">
                                        <p:cTn dur="500" fill="hold" id="73"/>
                                        <p:tgtEl>
                                          <p:spTgt spid="1049672">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74"/>
                                        <p:tgtEl>
                                          <p:spTgt spid="104967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fill="hold" id="75">
                      <p:stCondLst>
                        <p:cond delay="indefinite"/>
                      </p:stCondLst>
                      <p:childTnLst>
                        <p:par>
                          <p:cTn fill="hold" id="76">
                            <p:stCondLst>
                              <p:cond delay="0"/>
                            </p:stCondLst>
                            <p:childTnLst>
                              <p:par>
                                <p:cTn fill="hold" grpId="0" id="77" nodeType="clickEffect" presetClass="entr" presetID="2" presetSubtype="4">
                                  <p:stCondLst>
                                    <p:cond delay="0"/>
                                  </p:stCondLst>
                                  <p:childTnLst>
                                    <p:set>
                                      <p:cBhvr>
                                        <p:cTn dur="1" fill="hold" id="78">
                                          <p:stCondLst>
                                            <p:cond delay="0"/>
                                          </p:stCondLst>
                                        </p:cTn>
                                        <p:tgtEl>
                                          <p:spTgt spid="1049672">
                                            <p:txEl>
                                              <p:pRg st="12" end="12"/>
                                            </p:txEl>
                                          </p:spTgt>
                                        </p:tgtEl>
                                        <p:attrNameLst>
                                          <p:attrName>style.visibility</p:attrName>
                                        </p:attrNameLst>
                                      </p:cBhvr>
                                      <p:to>
                                        <p:strVal val="visible"/>
                                      </p:to>
                                    </p:set>
                                    <p:anim calcmode="lin" valueType="num">
                                      <p:cBhvr additive="base">
                                        <p:cTn dur="500" fill="hold" id="79"/>
                                        <p:tgtEl>
                                          <p:spTgt spid="1049672">
                                            <p:txEl>
                                              <p:pRg st="12" end="12"/>
                                            </p:txEl>
                                          </p:spTgt>
                                        </p:tgtEl>
                                        <p:attrNameLst>
                                          <p:attrName>ppt_x</p:attrName>
                                        </p:attrNameLst>
                                      </p:cBhvr>
                                      <p:tavLst>
                                        <p:tav tm="0">
                                          <p:val>
                                            <p:strVal val="#ppt_x"/>
                                          </p:val>
                                        </p:tav>
                                        <p:tav tm="100000">
                                          <p:val>
                                            <p:strVal val="#ppt_x"/>
                                          </p:val>
                                        </p:tav>
                                      </p:tavLst>
                                    </p:anim>
                                    <p:anim calcmode="lin" valueType="num">
                                      <p:cBhvr additive="base">
                                        <p:cTn dur="500" fill="hold" id="80"/>
                                        <p:tgtEl>
                                          <p:spTgt spid="1049672">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fill="hold" id="81">
                      <p:stCondLst>
                        <p:cond delay="indefinite"/>
                      </p:stCondLst>
                      <p:childTnLst>
                        <p:par>
                          <p:cTn fill="hold" id="82">
                            <p:stCondLst>
                              <p:cond delay="0"/>
                            </p:stCondLst>
                            <p:childTnLst>
                              <p:par>
                                <p:cTn fill="hold" grpId="0" id="83" nodeType="clickEffect" presetClass="entr" presetID="2" presetSubtype="4">
                                  <p:stCondLst>
                                    <p:cond delay="0"/>
                                  </p:stCondLst>
                                  <p:childTnLst>
                                    <p:set>
                                      <p:cBhvr>
                                        <p:cTn dur="1" fill="hold" id="84">
                                          <p:stCondLst>
                                            <p:cond delay="0"/>
                                          </p:stCondLst>
                                        </p:cTn>
                                        <p:tgtEl>
                                          <p:spTgt spid="1049672">
                                            <p:txEl>
                                              <p:pRg st="13" end="13"/>
                                            </p:txEl>
                                          </p:spTgt>
                                        </p:tgtEl>
                                        <p:attrNameLst>
                                          <p:attrName>style.visibility</p:attrName>
                                        </p:attrNameLst>
                                      </p:cBhvr>
                                      <p:to>
                                        <p:strVal val="visible"/>
                                      </p:to>
                                    </p:set>
                                    <p:anim calcmode="lin" valueType="num">
                                      <p:cBhvr additive="base">
                                        <p:cTn dur="500" fill="hold" id="85"/>
                                        <p:tgtEl>
                                          <p:spTgt spid="1049672">
                                            <p:txEl>
                                              <p:pRg st="13" end="13"/>
                                            </p:txEl>
                                          </p:spTgt>
                                        </p:tgtEl>
                                        <p:attrNameLst>
                                          <p:attrName>ppt_x</p:attrName>
                                        </p:attrNameLst>
                                      </p:cBhvr>
                                      <p:tavLst>
                                        <p:tav tm="0">
                                          <p:val>
                                            <p:strVal val="#ppt_x"/>
                                          </p:val>
                                        </p:tav>
                                        <p:tav tm="100000">
                                          <p:val>
                                            <p:strVal val="#ppt_x"/>
                                          </p:val>
                                        </p:tav>
                                      </p:tavLst>
                                    </p:anim>
                                    <p:anim calcmode="lin" valueType="num">
                                      <p:cBhvr additive="base">
                                        <p:cTn dur="500" fill="hold" id="86"/>
                                        <p:tgtEl>
                                          <p:spTgt spid="1049672">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fill="hold" id="87">
                      <p:stCondLst>
                        <p:cond delay="indefinite"/>
                      </p:stCondLst>
                      <p:childTnLst>
                        <p:par>
                          <p:cTn fill="hold" id="88">
                            <p:stCondLst>
                              <p:cond delay="0"/>
                            </p:stCondLst>
                            <p:childTnLst>
                              <p:par>
                                <p:cTn fill="hold" grpId="0" id="89" nodeType="clickEffect" presetClass="entr" presetID="2" presetSubtype="4">
                                  <p:stCondLst>
                                    <p:cond delay="0"/>
                                  </p:stCondLst>
                                  <p:childTnLst>
                                    <p:set>
                                      <p:cBhvr>
                                        <p:cTn dur="1" fill="hold" id="90">
                                          <p:stCondLst>
                                            <p:cond delay="0"/>
                                          </p:stCondLst>
                                        </p:cTn>
                                        <p:tgtEl>
                                          <p:spTgt spid="1049672">
                                            <p:txEl>
                                              <p:pRg st="14" end="14"/>
                                            </p:txEl>
                                          </p:spTgt>
                                        </p:tgtEl>
                                        <p:attrNameLst>
                                          <p:attrName>style.visibility</p:attrName>
                                        </p:attrNameLst>
                                      </p:cBhvr>
                                      <p:to>
                                        <p:strVal val="visible"/>
                                      </p:to>
                                    </p:set>
                                    <p:anim calcmode="lin" valueType="num">
                                      <p:cBhvr additive="base">
                                        <p:cTn dur="500" fill="hold" id="91"/>
                                        <p:tgtEl>
                                          <p:spTgt spid="1049672">
                                            <p:txEl>
                                              <p:pRg st="14" end="14"/>
                                            </p:txEl>
                                          </p:spTgt>
                                        </p:tgtEl>
                                        <p:attrNameLst>
                                          <p:attrName>ppt_x</p:attrName>
                                        </p:attrNameLst>
                                      </p:cBhvr>
                                      <p:tavLst>
                                        <p:tav tm="0">
                                          <p:val>
                                            <p:strVal val="#ppt_x"/>
                                          </p:val>
                                        </p:tav>
                                        <p:tav tm="100000">
                                          <p:val>
                                            <p:strVal val="#ppt_x"/>
                                          </p:val>
                                        </p:tav>
                                      </p:tavLst>
                                    </p:anim>
                                    <p:anim calcmode="lin" valueType="num">
                                      <p:cBhvr additive="base">
                                        <p:cTn dur="500" fill="hold" id="92"/>
                                        <p:tgtEl>
                                          <p:spTgt spid="1049672">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fill="hold" id="93">
                      <p:stCondLst>
                        <p:cond delay="indefinite"/>
                      </p:stCondLst>
                      <p:childTnLst>
                        <p:par>
                          <p:cTn fill="hold" id="94">
                            <p:stCondLst>
                              <p:cond delay="0"/>
                            </p:stCondLst>
                            <p:childTnLst>
                              <p:par>
                                <p:cTn fill="hold" grpId="0" id="95" nodeType="clickEffect" presetClass="entr" presetID="2" presetSubtype="4">
                                  <p:stCondLst>
                                    <p:cond delay="0"/>
                                  </p:stCondLst>
                                  <p:childTnLst>
                                    <p:set>
                                      <p:cBhvr>
                                        <p:cTn dur="1" fill="hold" id="96">
                                          <p:stCondLst>
                                            <p:cond delay="0"/>
                                          </p:stCondLst>
                                        </p:cTn>
                                        <p:tgtEl>
                                          <p:spTgt spid="1049672">
                                            <p:txEl>
                                              <p:pRg st="15" end="15"/>
                                            </p:txEl>
                                          </p:spTgt>
                                        </p:tgtEl>
                                        <p:attrNameLst>
                                          <p:attrName>style.visibility</p:attrName>
                                        </p:attrNameLst>
                                      </p:cBhvr>
                                      <p:to>
                                        <p:strVal val="visible"/>
                                      </p:to>
                                    </p:set>
                                    <p:anim calcmode="lin" valueType="num">
                                      <p:cBhvr additive="base">
                                        <p:cTn dur="500" fill="hold" id="97"/>
                                        <p:tgtEl>
                                          <p:spTgt spid="1049672">
                                            <p:txEl>
                                              <p:pRg st="15" end="15"/>
                                            </p:txEl>
                                          </p:spTgt>
                                        </p:tgtEl>
                                        <p:attrNameLst>
                                          <p:attrName>ppt_x</p:attrName>
                                        </p:attrNameLst>
                                      </p:cBhvr>
                                      <p:tavLst>
                                        <p:tav tm="0">
                                          <p:val>
                                            <p:strVal val="#ppt_x"/>
                                          </p:val>
                                        </p:tav>
                                        <p:tav tm="100000">
                                          <p:val>
                                            <p:strVal val="#ppt_x"/>
                                          </p:val>
                                        </p:tav>
                                      </p:tavLst>
                                    </p:anim>
                                    <p:anim calcmode="lin" valueType="num">
                                      <p:cBhvr additive="base">
                                        <p:cTn dur="500" fill="hold" id="98"/>
                                        <p:tgtEl>
                                          <p:spTgt spid="1049672">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72" grpId="0"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590" name=""/>
        <p:cNvGrpSpPr/>
        <p:nvPr/>
      </p:nvGrpSpPr>
      <p:grpSpPr>
        <a:xfrm>
          <a:off x="0" y="0"/>
          <a:ext cx="0" cy="0"/>
          <a:chOff x="0" y="0"/>
          <a:chExt cx="0" cy="0"/>
        </a:xfrm>
      </p:grpSpPr>
      <p:sp>
        <p:nvSpPr>
          <p:cNvPr id="1049673" name="Title 1"/>
          <p:cNvSpPr>
            <a:spLocks noGrp="1"/>
          </p:cNvSpPr>
          <p:nvPr>
            <p:ph type="title"/>
          </p:nvPr>
        </p:nvSpPr>
        <p:spPr>
          <a:xfrm>
            <a:off x="938283" y="95534"/>
            <a:ext cx="4734017" cy="531632"/>
          </a:xfrm>
        </p:spPr>
        <p:txBody>
          <a:bodyPr>
            <a:normAutofit fontScale="90000"/>
          </a:bodyPr>
          <a:p>
            <a:r>
              <a:rPr b="1" cap="none" dirty="0" sz="3200" lang="en-US">
                <a:solidFill>
                  <a:srgbClr val="FF0000"/>
                </a:solidFill>
              </a:rPr>
              <a:t>HTML Semantic Element</a:t>
            </a:r>
            <a:endParaRPr b="1" cap="none" dirty="0" sz="3200" lang="en-IN">
              <a:solidFill>
                <a:srgbClr val="FF0000"/>
              </a:solidFill>
            </a:endParaRPr>
          </a:p>
        </p:txBody>
      </p:sp>
      <p:sp>
        <p:nvSpPr>
          <p:cNvPr id="1049674" name="Content Placeholder 2"/>
          <p:cNvSpPr>
            <a:spLocks noGrp="1"/>
          </p:cNvSpPr>
          <p:nvPr>
            <p:ph idx="1"/>
          </p:nvPr>
        </p:nvSpPr>
        <p:spPr>
          <a:xfrm>
            <a:off x="232398" y="658129"/>
            <a:ext cx="6193710" cy="5892796"/>
          </a:xfrm>
          <a:solidFill>
            <a:schemeClr val="accent1">
              <a:lumMod val="40000"/>
              <a:lumOff val="60000"/>
            </a:schemeClr>
          </a:solidFill>
        </p:spPr>
        <p:txBody>
          <a:bodyPr>
            <a:noAutofit/>
          </a:bodyPr>
          <a:p>
            <a:pPr indent="0" marL="0">
              <a:lnSpc>
                <a:spcPct val="15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!DOCTYPE</a:t>
            </a:r>
            <a:r>
              <a:rPr b="0" dirty="0" sz="1100" i="0" lang="en-US">
                <a:solidFill>
                  <a:srgbClr val="FF0000"/>
                </a:solidFill>
                <a:effectLst/>
                <a:latin typeface="Consolas" panose="020B0609020204030204" pitchFamily="49" charset="0"/>
              </a:rPr>
              <a:t> html</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html lang = </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en</a:t>
            </a:r>
            <a:r>
              <a:rPr b="0" dirty="0" sz="1100" i="0" lang="en-IN">
                <a:solidFill>
                  <a:srgbClr val="0000CD"/>
                </a:solidFill>
                <a:effectLst/>
                <a:latin typeface="Consolas" panose="020B0609020204030204" pitchFamily="49" charset="0"/>
              </a:rPr>
              <a:t>-US"</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head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title</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Images</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/title</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/head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body</a:t>
            </a:r>
            <a:r>
              <a:rPr b="0" dirty="0" sz="11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100" lang="en-US">
              <a:solidFill>
                <a:srgbClr val="0000CD"/>
              </a:solidFill>
              <a:latin typeface="Consolas" panose="020B0609020204030204" pitchFamily="49" charset="0"/>
            </a:endParaRPr>
          </a:p>
          <a:p>
            <a:pPr algn="l" indent="0" marL="0">
              <a:lnSpc>
                <a:spcPct val="15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section</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h1</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WWF</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/h1</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p</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The World Wide Fund for Nature (WWF) is an international organization working on issues regarding the conservation, research and restoration of the environment, formerly named the World Wildlife Fund. WWF was founded in 1961.</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/p</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/section</a:t>
            </a:r>
            <a:r>
              <a:rPr b="0" dirty="0" sz="1100" i="0" lang="en-US">
                <a:solidFill>
                  <a:srgbClr val="0000CD"/>
                </a:solidFill>
                <a:effectLst/>
                <a:latin typeface="Consolas" panose="020B0609020204030204" pitchFamily="49" charset="0"/>
              </a:rPr>
              <a:t>&gt;</a:t>
            </a:r>
            <a:r>
              <a:rPr dirty="0" sz="1100" lang="en-US"/>
              <a:t/>
            </a:r>
            <a:br>
              <a:rPr dirty="0" sz="1100" lang="en-US"/>
            </a:b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section</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h1</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WWF's Panda symbol</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/h1</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p</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The Panda has become the symbol of WWF. The well-known panda logo of WWF originated from a panda named Chi </a:t>
            </a:r>
            <a:r>
              <a:rPr b="0" dirty="0" sz="1100" i="0" lang="en-US" err="1">
                <a:solidFill>
                  <a:srgbClr val="000000"/>
                </a:solidFill>
                <a:effectLst/>
                <a:latin typeface="Consolas" panose="020B0609020204030204" pitchFamily="49" charset="0"/>
              </a:rPr>
              <a:t>Chi</a:t>
            </a:r>
            <a:r>
              <a:rPr b="0" dirty="0" sz="1100" i="0" lang="en-US">
                <a:solidFill>
                  <a:srgbClr val="000000"/>
                </a:solidFill>
                <a:effectLst/>
                <a:latin typeface="Consolas" panose="020B0609020204030204" pitchFamily="49" charset="0"/>
              </a:rPr>
              <a:t> that was transferred from the Beijing Zoo to the London Zoo in the same year of the establishment of WWF.</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/p</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/section</a:t>
            </a:r>
            <a:r>
              <a:rPr b="0" dirty="0" sz="1100" i="0" lang="en-US">
                <a:solidFill>
                  <a:srgbClr val="0000CD"/>
                </a:solidFill>
                <a:effectLst/>
                <a:latin typeface="Consolas" panose="020B0609020204030204" pitchFamily="49" charset="0"/>
              </a:rPr>
              <a:t>&gt;</a:t>
            </a:r>
          </a:p>
          <a:p>
            <a:pPr algn="l" indent="0" marL="0">
              <a:lnSpc>
                <a:spcPct val="150000"/>
              </a:lnSpc>
              <a:spcBef>
                <a:spcPts val="0"/>
              </a:spcBef>
              <a:buNone/>
            </a:pPr>
            <a:r>
              <a:rPr b="0" dirty="0" sz="1100" i="0" lang="en-US">
                <a:solidFill>
                  <a:srgbClr val="0000CD"/>
                </a:solidFill>
                <a:effectLst/>
                <a:latin typeface="Consolas" panose="020B0609020204030204" pitchFamily="49" charset="0"/>
              </a:rPr>
              <a:t>&lt;</a:t>
            </a:r>
            <a:r>
              <a:rPr dirty="0" sz="1100" lang="en-US">
                <a:solidFill>
                  <a:srgbClr val="A52A2A"/>
                </a:solidFill>
                <a:latin typeface="Consolas" panose="020B0609020204030204" pitchFamily="49" charset="0"/>
              </a:rPr>
              <a:t>/</a:t>
            </a:r>
            <a:r>
              <a:rPr b="0" dirty="0" sz="1100" i="0" lang="en-US">
                <a:solidFill>
                  <a:srgbClr val="A52A2A"/>
                </a:solidFill>
                <a:effectLst/>
                <a:latin typeface="Consolas" panose="020B0609020204030204" pitchFamily="49" charset="0"/>
              </a:rPr>
              <a:t>body</a:t>
            </a:r>
            <a:r>
              <a:rPr b="0" dirty="0" sz="1100" i="0" lang="en-US">
                <a:solidFill>
                  <a:srgbClr val="0000CD"/>
                </a:solidFill>
                <a:effectLst/>
                <a:latin typeface="Consolas" panose="020B0609020204030204" pitchFamily="49" charset="0"/>
              </a:rPr>
              <a:t>&gt;</a:t>
            </a:r>
            <a:endParaRPr dirty="0" sz="1100" lang="en-US">
              <a:solidFill>
                <a:srgbClr val="0000CD"/>
              </a:solidFill>
              <a:latin typeface="Consolas" panose="020B0609020204030204" pitchFamily="49" charset="0"/>
            </a:endParaRPr>
          </a:p>
          <a:p>
            <a:pPr indent="0" marL="0">
              <a:lnSpc>
                <a:spcPct val="15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/html</a:t>
            </a:r>
            <a:r>
              <a:rPr b="0" dirty="0" sz="1100" i="0" lang="en-US">
                <a:solidFill>
                  <a:srgbClr val="0000CD"/>
                </a:solidFill>
                <a:effectLst/>
                <a:latin typeface="Consolas" panose="020B0609020204030204" pitchFamily="49" charset="0"/>
              </a:rPr>
              <a:t>&gt;</a:t>
            </a:r>
            <a:endParaRPr dirty="0" sz="1100" lang="en-IN"/>
          </a:p>
        </p:txBody>
      </p:sp>
      <p:sp>
        <p:nvSpPr>
          <p:cNvPr id="1049675" name="TextBox 7"/>
          <p:cNvSpPr txBox="1"/>
          <p:nvPr/>
        </p:nvSpPr>
        <p:spPr>
          <a:xfrm>
            <a:off x="6554624" y="1500520"/>
            <a:ext cx="5637376" cy="4761625"/>
          </a:xfrm>
          <a:prstGeom prst="rect"/>
          <a:noFill/>
        </p:spPr>
        <p:txBody>
          <a:bodyPr wrap="square">
            <a:spAutoFit/>
          </a:bodyPr>
          <a:p>
            <a:pPr>
              <a:lnSpc>
                <a:spcPct val="200000"/>
              </a:lnSpc>
            </a:pPr>
            <a:r>
              <a:rPr b="1" dirty="0" sz="1400" lang="en-US">
                <a:solidFill>
                  <a:schemeClr val="accent3">
                    <a:lumMod val="75000"/>
                  </a:schemeClr>
                </a:solidFill>
                <a:latin typeface="Verdana" panose="020B0604030504040204" pitchFamily="34" charset="0"/>
                <a:ea typeface="Verdana" panose="020B0604030504040204" pitchFamily="34" charset="0"/>
              </a:rPr>
              <a:t>HTML &lt;section&gt; Element</a:t>
            </a:r>
          </a:p>
          <a:p>
            <a:pPr indent="-171450" marL="171450">
              <a:lnSpc>
                <a:spcPct val="200000"/>
              </a:lnSpc>
              <a:buFont typeface="Arial" panose="020B0604020202020204" pitchFamily="34" charset="0"/>
              <a:buChar char="•"/>
            </a:pPr>
            <a:r>
              <a:rPr dirty="0" sz="1400" lang="en-US">
                <a:solidFill>
                  <a:schemeClr val="accent1">
                    <a:lumMod val="50000"/>
                  </a:schemeClr>
                </a:solidFill>
                <a:latin typeface="Verdana" panose="020B0604030504040204" pitchFamily="34" charset="0"/>
                <a:ea typeface="Verdana" panose="020B0604030504040204" pitchFamily="34" charset="0"/>
              </a:rPr>
              <a:t>The &lt;section&gt; element defines a section in a document.</a:t>
            </a:r>
          </a:p>
          <a:p>
            <a:pPr indent="-171450" marL="171450">
              <a:lnSpc>
                <a:spcPct val="200000"/>
              </a:lnSpc>
              <a:buFont typeface="Arial" panose="020B0604020202020204" pitchFamily="34" charset="0"/>
              <a:buChar char="•"/>
            </a:pPr>
            <a:r>
              <a:rPr dirty="0" sz="1400" lang="en-US">
                <a:solidFill>
                  <a:schemeClr val="accent1">
                    <a:lumMod val="50000"/>
                  </a:schemeClr>
                </a:solidFill>
                <a:latin typeface="Verdana" panose="020B0604030504040204" pitchFamily="34" charset="0"/>
                <a:ea typeface="Verdana" panose="020B0604030504040204" pitchFamily="34" charset="0"/>
              </a:rPr>
              <a:t>"A section is a thematic grouping of content, typically with a heading."</a:t>
            </a:r>
          </a:p>
          <a:p>
            <a:pPr indent="-171450" marL="171450">
              <a:lnSpc>
                <a:spcPct val="200000"/>
              </a:lnSpc>
              <a:buFont typeface="Arial" panose="020B0604020202020204" pitchFamily="34" charset="0"/>
              <a:buChar char="•"/>
            </a:pPr>
            <a:r>
              <a:rPr dirty="0" sz="1400" lang="en-US">
                <a:solidFill>
                  <a:schemeClr val="accent1">
                    <a:lumMod val="50000"/>
                  </a:schemeClr>
                </a:solidFill>
                <a:latin typeface="Verdana" panose="020B0604030504040204" pitchFamily="34" charset="0"/>
                <a:ea typeface="Verdana" panose="020B0604030504040204" pitchFamily="34" charset="0"/>
              </a:rPr>
              <a:t>A web page could normally be split into sections for introduction, content, and contact information.</a:t>
            </a:r>
          </a:p>
          <a:p>
            <a:pPr>
              <a:lnSpc>
                <a:spcPct val="200000"/>
              </a:lnSpc>
            </a:pPr>
            <a:endParaRPr dirty="0" sz="1400" lang="en-US">
              <a:solidFill>
                <a:schemeClr val="accent1">
                  <a:lumMod val="50000"/>
                </a:schemeClr>
              </a:solidFill>
              <a:latin typeface="Verdana" panose="020B0604030504040204" pitchFamily="34" charset="0"/>
              <a:ea typeface="Verdana" panose="020B0604030504040204" pitchFamily="34" charset="0"/>
            </a:endParaRPr>
          </a:p>
          <a:p>
            <a:pPr>
              <a:lnSpc>
                <a:spcPct val="200000"/>
              </a:lnSpc>
            </a:pPr>
            <a:r>
              <a:rPr dirty="0" sz="1400" lang="en-US">
                <a:solidFill>
                  <a:schemeClr val="accent1">
                    <a:lumMod val="50000"/>
                  </a:schemeClr>
                </a:solidFill>
                <a:latin typeface="Verdana" panose="020B0604030504040204" pitchFamily="34" charset="0"/>
                <a:ea typeface="Verdana" panose="020B0604030504040204" pitchFamily="34" charset="0"/>
              </a:rPr>
              <a:t>Example:</a:t>
            </a:r>
          </a:p>
          <a:p>
            <a:pPr>
              <a:lnSpc>
                <a:spcPct val="200000"/>
              </a:lnSpc>
            </a:pPr>
            <a:r>
              <a:rPr dirty="0" sz="1400" lang="en-US">
                <a:solidFill>
                  <a:schemeClr val="accent1">
                    <a:lumMod val="50000"/>
                  </a:schemeClr>
                </a:solidFill>
                <a:latin typeface="Verdana" panose="020B0604030504040204" pitchFamily="34" charset="0"/>
                <a:ea typeface="Verdana" panose="020B0604030504040204" pitchFamily="34" charset="0"/>
              </a:rPr>
              <a:t>Two sections in a document</a:t>
            </a:r>
          </a:p>
          <a:p>
            <a:pPr>
              <a:lnSpc>
                <a:spcPct val="200000"/>
              </a:lnSpc>
            </a:pPr>
            <a:endParaRPr dirty="0" sz="1400" lang="en-US">
              <a:latin typeface="Verdana" panose="020B0604030504040204" pitchFamily="34" charset="0"/>
              <a:ea typeface="Verdana" panose="020B0604030504040204" pitchFamily="34" charset="0"/>
            </a:endParaRPr>
          </a:p>
          <a:p>
            <a:pPr>
              <a:lnSpc>
                <a:spcPct val="200000"/>
              </a:lnSpc>
            </a:pPr>
            <a:endParaRPr dirty="0" sz="1400" lang="en-IN">
              <a:latin typeface="Verdana" panose="020B0604030504040204" pitchFamily="34" charset="0"/>
              <a:ea typeface="Verdana" panose="020B0604030504040204" pitchFamily="34" charset="0"/>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591" name=""/>
        <p:cNvGrpSpPr/>
        <p:nvPr/>
      </p:nvGrpSpPr>
      <p:grpSpPr>
        <a:xfrm>
          <a:off x="0" y="0"/>
          <a:ext cx="0" cy="0"/>
          <a:chOff x="0" y="0"/>
          <a:chExt cx="0" cy="0"/>
        </a:xfrm>
      </p:grpSpPr>
      <p:sp>
        <p:nvSpPr>
          <p:cNvPr id="1049676" name="Title 1"/>
          <p:cNvSpPr>
            <a:spLocks noGrp="1"/>
          </p:cNvSpPr>
          <p:nvPr>
            <p:ph type="title"/>
          </p:nvPr>
        </p:nvSpPr>
        <p:spPr>
          <a:xfrm>
            <a:off x="938283" y="-1"/>
            <a:ext cx="4734017" cy="614149"/>
          </a:xfrm>
        </p:spPr>
        <p:txBody>
          <a:bodyPr>
            <a:normAutofit fontScale="90000"/>
          </a:bodyPr>
          <a:p>
            <a:r>
              <a:rPr b="1" cap="none" dirty="0" sz="3200" lang="en-US">
                <a:solidFill>
                  <a:srgbClr val="FF0000"/>
                </a:solidFill>
              </a:rPr>
              <a:t>HTML Semantic Element</a:t>
            </a:r>
            <a:endParaRPr b="1" cap="none" dirty="0" sz="3200" lang="en-IN">
              <a:solidFill>
                <a:srgbClr val="FF0000"/>
              </a:solidFill>
            </a:endParaRPr>
          </a:p>
        </p:txBody>
      </p:sp>
      <p:sp>
        <p:nvSpPr>
          <p:cNvPr id="1049677" name="Content Placeholder 2"/>
          <p:cNvSpPr>
            <a:spLocks noGrp="1"/>
          </p:cNvSpPr>
          <p:nvPr>
            <p:ph idx="1"/>
          </p:nvPr>
        </p:nvSpPr>
        <p:spPr>
          <a:xfrm>
            <a:off x="286989" y="532262"/>
            <a:ext cx="6193710" cy="6325737"/>
          </a:xfrm>
          <a:solidFill>
            <a:schemeClr val="accent1">
              <a:lumMod val="40000"/>
              <a:lumOff val="60000"/>
            </a:schemeClr>
          </a:solidFill>
        </p:spPr>
        <p:txBody>
          <a:bodyPr>
            <a:noAutofit/>
          </a:bodyPr>
          <a:p>
            <a:pPr indent="0" marL="0">
              <a:lnSpc>
                <a:spcPct val="15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!DOCTYPE</a:t>
            </a:r>
            <a:r>
              <a:rPr b="0" dirty="0" sz="1100" i="0" lang="en-US">
                <a:solidFill>
                  <a:srgbClr val="FF0000"/>
                </a:solidFill>
                <a:effectLst/>
                <a:latin typeface="Consolas" panose="020B0609020204030204" pitchFamily="49" charset="0"/>
              </a:rPr>
              <a:t> html</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html lang = </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en</a:t>
            </a:r>
            <a:r>
              <a:rPr b="0" dirty="0" sz="1100" i="0" lang="en-IN">
                <a:solidFill>
                  <a:srgbClr val="0000CD"/>
                </a:solidFill>
                <a:effectLst/>
                <a:latin typeface="Consolas" panose="020B0609020204030204" pitchFamily="49" charset="0"/>
              </a:rPr>
              <a:t>-US"</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head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title</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Images</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/title</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/head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body</a:t>
            </a:r>
            <a:r>
              <a:rPr b="0" dirty="0" sz="1100" i="0" lang="en-US">
                <a:solidFill>
                  <a:srgbClr val="0000CD"/>
                </a:solidFill>
                <a:effectLst/>
                <a:latin typeface="Consolas" panose="020B0609020204030204" pitchFamily="49" charset="0"/>
              </a:rPr>
              <a:t>&gt;</a:t>
            </a:r>
          </a:p>
          <a:p>
            <a:pPr algn="l"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article</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h2</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Google Chrome</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/h2</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p</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Google Chrome is a web browser developed by Google, released in 2008. Chrome is the world's most popular web browser today!</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/p</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/article</a:t>
            </a:r>
            <a:r>
              <a:rPr b="0" dirty="0" sz="1100" i="0" lang="en-IN">
                <a:solidFill>
                  <a:srgbClr val="0000CD"/>
                </a:solidFill>
                <a:effectLst/>
                <a:latin typeface="Consolas" panose="020B0609020204030204" pitchFamily="49" charset="0"/>
              </a:rPr>
              <a:t>&gt;</a:t>
            </a:r>
            <a:r>
              <a:rPr dirty="0" sz="1100" lang="en-IN"/>
              <a:t/>
            </a:r>
            <a:br>
              <a:rPr dirty="0" sz="1100" lang="en-IN"/>
            </a:b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article</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h2</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Mozilla Firefox</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/h2</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p</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Mozilla Firefox is an open-source web browser developed by Mozilla. Firefox has been the second most popular web browser since January, 2018.</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/p</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/article</a:t>
            </a:r>
            <a:r>
              <a:rPr b="0" dirty="0" sz="1100" i="0" lang="en-IN">
                <a:solidFill>
                  <a:srgbClr val="0000CD"/>
                </a:solidFill>
                <a:effectLst/>
                <a:latin typeface="Consolas" panose="020B0609020204030204" pitchFamily="49" charset="0"/>
              </a:rPr>
              <a:t>&gt;</a:t>
            </a:r>
            <a:r>
              <a:rPr dirty="0" sz="1100" lang="en-IN"/>
              <a:t/>
            </a:r>
            <a:br>
              <a:rPr dirty="0" sz="1100" lang="en-IN"/>
            </a:b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article</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h2</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Microsoft Edge</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/h2</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p</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Microsoft Edge is a web browser developed by Microsoft, released in 2015. Microsoft Edge replaced Internet Explorer.</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/p</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/article</a:t>
            </a:r>
            <a:r>
              <a:rPr b="0" dirty="0" sz="1100" i="0" lang="en-IN">
                <a:solidFill>
                  <a:srgbClr val="0000CD"/>
                </a:solidFill>
                <a:effectLst/>
                <a:latin typeface="Consolas" panose="020B0609020204030204" pitchFamily="49" charset="0"/>
              </a:rPr>
              <a:t>&gt;</a:t>
            </a:r>
          </a:p>
          <a:p>
            <a:pPr algn="l" indent="0" marL="0">
              <a:lnSpc>
                <a:spcPct val="150000"/>
              </a:lnSpc>
              <a:spcBef>
                <a:spcPts val="0"/>
              </a:spcBef>
              <a:buNone/>
            </a:pPr>
            <a:r>
              <a:rPr b="0" dirty="0" sz="1100" i="0" lang="en-US">
                <a:solidFill>
                  <a:srgbClr val="0000CD"/>
                </a:solidFill>
                <a:effectLst/>
                <a:latin typeface="Consolas" panose="020B0609020204030204" pitchFamily="49" charset="0"/>
              </a:rPr>
              <a:t>&lt;</a:t>
            </a:r>
            <a:r>
              <a:rPr dirty="0" sz="1100" lang="en-US">
                <a:solidFill>
                  <a:srgbClr val="A52A2A"/>
                </a:solidFill>
                <a:latin typeface="Consolas" panose="020B0609020204030204" pitchFamily="49" charset="0"/>
              </a:rPr>
              <a:t>/</a:t>
            </a:r>
            <a:r>
              <a:rPr b="0" dirty="0" sz="1100" i="0" lang="en-US">
                <a:solidFill>
                  <a:srgbClr val="A52A2A"/>
                </a:solidFill>
                <a:effectLst/>
                <a:latin typeface="Consolas" panose="020B0609020204030204" pitchFamily="49" charset="0"/>
              </a:rPr>
              <a:t>body</a:t>
            </a:r>
            <a:r>
              <a:rPr b="0" dirty="0" sz="1100" i="0" lang="en-US">
                <a:solidFill>
                  <a:srgbClr val="0000CD"/>
                </a:solidFill>
                <a:effectLst/>
                <a:latin typeface="Consolas" panose="020B0609020204030204" pitchFamily="49" charset="0"/>
              </a:rPr>
              <a:t>&gt;</a:t>
            </a:r>
            <a:endParaRPr dirty="0" sz="1100" lang="en-US">
              <a:solidFill>
                <a:srgbClr val="0000CD"/>
              </a:solidFill>
              <a:latin typeface="Consolas" panose="020B0609020204030204" pitchFamily="49" charset="0"/>
            </a:endParaRPr>
          </a:p>
          <a:p>
            <a:pPr indent="0" marL="0">
              <a:lnSpc>
                <a:spcPct val="15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/html</a:t>
            </a:r>
            <a:r>
              <a:rPr b="0" dirty="0" sz="1100" i="0" lang="en-US">
                <a:solidFill>
                  <a:srgbClr val="0000CD"/>
                </a:solidFill>
                <a:effectLst/>
                <a:latin typeface="Consolas" panose="020B0609020204030204" pitchFamily="49" charset="0"/>
              </a:rPr>
              <a:t>&gt;</a:t>
            </a:r>
            <a:endParaRPr dirty="0" sz="1100" lang="en-IN"/>
          </a:p>
        </p:txBody>
      </p:sp>
      <p:sp>
        <p:nvSpPr>
          <p:cNvPr id="1049678" name="TextBox 7"/>
          <p:cNvSpPr txBox="1"/>
          <p:nvPr/>
        </p:nvSpPr>
        <p:spPr>
          <a:xfrm>
            <a:off x="6480699" y="324295"/>
            <a:ext cx="5637376" cy="6054286"/>
          </a:xfrm>
          <a:prstGeom prst="rect"/>
          <a:noFill/>
        </p:spPr>
        <p:txBody>
          <a:bodyPr wrap="square">
            <a:spAutoFit/>
          </a:bodyPr>
          <a:p>
            <a:pPr>
              <a:lnSpc>
                <a:spcPct val="200000"/>
              </a:lnSpc>
            </a:pPr>
            <a:r>
              <a:rPr b="1" dirty="0" sz="1400" lang="en-US">
                <a:solidFill>
                  <a:schemeClr val="accent3">
                    <a:lumMod val="75000"/>
                  </a:schemeClr>
                </a:solidFill>
                <a:latin typeface="Verdana" panose="020B0604030504040204" pitchFamily="34" charset="0"/>
                <a:ea typeface="Verdana" panose="020B0604030504040204" pitchFamily="34" charset="0"/>
              </a:rPr>
              <a:t>HTML &lt;article&gt; Element</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The &lt;article&gt; element specifies independent, self-contained content.</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An article should make sense on its own, and it should be possible to distribute it independently from the rest of the web site.</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Examples of where an &lt;article&gt; element can be used:</a:t>
            </a:r>
          </a:p>
          <a:p>
            <a:pPr indent="-171450" lvl="1" marL="6286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Forum post</a:t>
            </a:r>
          </a:p>
          <a:p>
            <a:pPr indent="-171450" lvl="1" marL="6286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Blog post</a:t>
            </a:r>
          </a:p>
          <a:p>
            <a:pPr indent="-171450" lvl="1" marL="6286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Newspaper article</a:t>
            </a:r>
          </a:p>
          <a:p>
            <a:pPr>
              <a:lnSpc>
                <a:spcPct val="200000"/>
              </a:lnSpc>
            </a:pPr>
            <a:endParaRPr dirty="0" sz="1400" lang="en-US">
              <a:latin typeface="Verdana" panose="020B0604030504040204" pitchFamily="34" charset="0"/>
              <a:ea typeface="Verdana" panose="020B0604030504040204" pitchFamily="34" charset="0"/>
            </a:endParaRPr>
          </a:p>
          <a:p>
            <a:pPr>
              <a:lnSpc>
                <a:spcPct val="200000"/>
              </a:lnSpc>
            </a:pPr>
            <a:r>
              <a:rPr dirty="0" sz="1400" lang="en-US">
                <a:latin typeface="Verdana" panose="020B0604030504040204" pitchFamily="34" charset="0"/>
                <a:ea typeface="Verdana" panose="020B0604030504040204" pitchFamily="34" charset="0"/>
              </a:rPr>
              <a:t>Example:</a:t>
            </a:r>
          </a:p>
          <a:p>
            <a:pPr>
              <a:lnSpc>
                <a:spcPct val="200000"/>
              </a:lnSpc>
            </a:pPr>
            <a:r>
              <a:rPr dirty="0" sz="1400" lang="en-US">
                <a:latin typeface="Verdana" panose="020B0604030504040204" pitchFamily="34" charset="0"/>
                <a:ea typeface="Verdana" panose="020B0604030504040204" pitchFamily="34" charset="0"/>
              </a:rPr>
              <a:t>Three articles with independent, self-contained content:</a:t>
            </a:r>
          </a:p>
          <a:p>
            <a:pPr>
              <a:lnSpc>
                <a:spcPct val="200000"/>
              </a:lnSpc>
            </a:pPr>
            <a:endParaRPr dirty="0" sz="1400" lang="en-IN">
              <a:latin typeface="Verdana" panose="020B0604030504040204" pitchFamily="34" charset="0"/>
              <a:ea typeface="Verdana" panose="020B0604030504040204" pitchFamily="34" charset="0"/>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592" name=""/>
        <p:cNvGrpSpPr/>
        <p:nvPr/>
      </p:nvGrpSpPr>
      <p:grpSpPr>
        <a:xfrm>
          <a:off x="0" y="0"/>
          <a:ext cx="0" cy="0"/>
          <a:chOff x="0" y="0"/>
          <a:chExt cx="0" cy="0"/>
        </a:xfrm>
      </p:grpSpPr>
      <p:sp>
        <p:nvSpPr>
          <p:cNvPr id="1049679" name="Title 1"/>
          <p:cNvSpPr>
            <a:spLocks noGrp="1"/>
          </p:cNvSpPr>
          <p:nvPr>
            <p:ph type="title"/>
          </p:nvPr>
        </p:nvSpPr>
        <p:spPr>
          <a:xfrm>
            <a:off x="856397" y="0"/>
            <a:ext cx="4734017" cy="641445"/>
          </a:xfrm>
        </p:spPr>
        <p:txBody>
          <a:bodyPr>
            <a:normAutofit fontScale="90000"/>
          </a:bodyPr>
          <a:p>
            <a:r>
              <a:rPr cap="none" dirty="0" sz="3200" lang="en-US">
                <a:solidFill>
                  <a:srgbClr val="FF0000"/>
                </a:solidFill>
              </a:rPr>
              <a:t>HTML Semantic Element</a:t>
            </a:r>
            <a:endParaRPr cap="none" dirty="0" sz="3200" lang="en-IN">
              <a:solidFill>
                <a:srgbClr val="FF0000"/>
              </a:solidFill>
            </a:endParaRPr>
          </a:p>
        </p:txBody>
      </p:sp>
      <p:sp>
        <p:nvSpPr>
          <p:cNvPr id="1049680" name="Content Placeholder 2"/>
          <p:cNvSpPr>
            <a:spLocks noGrp="1"/>
          </p:cNvSpPr>
          <p:nvPr>
            <p:ph idx="1"/>
          </p:nvPr>
        </p:nvSpPr>
        <p:spPr>
          <a:xfrm>
            <a:off x="286989" y="504967"/>
            <a:ext cx="6193710" cy="6353033"/>
          </a:xfrm>
          <a:solidFill>
            <a:schemeClr val="accent1">
              <a:lumMod val="40000"/>
              <a:lumOff val="60000"/>
            </a:schemeClr>
          </a:solidFill>
        </p:spPr>
        <p:txBody>
          <a:bodyPr>
            <a:noAutofit/>
          </a:bodyPr>
          <a:p>
            <a:pPr indent="0" marL="0">
              <a:lnSpc>
                <a:spcPct val="15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!DOCTYPE</a:t>
            </a:r>
            <a:r>
              <a:rPr b="0" dirty="0" sz="1100" i="0" lang="en-US">
                <a:solidFill>
                  <a:srgbClr val="FF0000"/>
                </a:solidFill>
                <a:effectLst/>
                <a:latin typeface="Consolas" panose="020B0609020204030204" pitchFamily="49" charset="0"/>
              </a:rPr>
              <a:t> html</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html lang = </a:t>
            </a:r>
            <a:r>
              <a:rPr b="0" dirty="0" sz="1100" i="0" lang="en-IN">
                <a:solidFill>
                  <a:srgbClr val="0000CD"/>
                </a:solidFill>
                <a:effectLst/>
                <a:latin typeface="Consolas" panose="020B0609020204030204" pitchFamily="49" charset="0"/>
              </a:rPr>
              <a:t>"</a:t>
            </a:r>
            <a:r>
              <a:rPr b="0" dirty="0" sz="1100" i="0" lang="en-IN" err="1">
                <a:solidFill>
                  <a:srgbClr val="0000CD"/>
                </a:solidFill>
                <a:effectLst/>
                <a:latin typeface="Consolas" panose="020B0609020204030204" pitchFamily="49" charset="0"/>
              </a:rPr>
              <a:t>en</a:t>
            </a:r>
            <a:r>
              <a:rPr b="0" dirty="0" sz="1100" i="0" lang="en-IN">
                <a:solidFill>
                  <a:srgbClr val="0000CD"/>
                </a:solidFill>
                <a:effectLst/>
                <a:latin typeface="Consolas" panose="020B0609020204030204" pitchFamily="49" charset="0"/>
              </a:rPr>
              <a:t>-US"</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head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title</a:t>
            </a:r>
            <a:r>
              <a:rPr b="0" dirty="0" sz="1100" i="0" lang="en-US">
                <a:solidFill>
                  <a:srgbClr val="0000CD"/>
                </a:solidFill>
                <a:effectLst/>
                <a:latin typeface="Consolas" panose="020B0609020204030204" pitchFamily="49" charset="0"/>
              </a:rPr>
              <a:t>&gt;</a:t>
            </a:r>
            <a:r>
              <a:rPr b="0" dirty="0" sz="1100" i="0" lang="en-US">
                <a:solidFill>
                  <a:srgbClr val="000000"/>
                </a:solidFill>
                <a:effectLst/>
                <a:latin typeface="Consolas" panose="020B0609020204030204" pitchFamily="49" charset="0"/>
              </a:rPr>
              <a:t>Images</a:t>
            </a: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/title</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/head</a:t>
            </a:r>
            <a:r>
              <a:rPr b="0" dirty="0" sz="1100" i="0" lang="en-US">
                <a:solidFill>
                  <a:srgbClr val="0000CD"/>
                </a:solidFill>
                <a:effectLst/>
                <a:latin typeface="Consolas" panose="020B0609020204030204" pitchFamily="49" charset="0"/>
              </a:rPr>
              <a:t>&gt;</a:t>
            </a:r>
            <a:r>
              <a:rPr dirty="0" sz="1100" lang="en-US"/>
              <a:t/>
            </a:r>
            <a:br>
              <a:rPr dirty="0" sz="1100" lang="en-US"/>
            </a:b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body</a:t>
            </a:r>
            <a:r>
              <a:rPr b="0" dirty="0" sz="1100" i="0" lang="en-US">
                <a:solidFill>
                  <a:srgbClr val="0000CD"/>
                </a:solidFill>
                <a:effectLst/>
                <a:latin typeface="Consolas" panose="020B0609020204030204" pitchFamily="49" charset="0"/>
              </a:rPr>
              <a:t>&gt;</a:t>
            </a:r>
          </a:p>
          <a:p>
            <a:pPr algn="l" indent="0" marL="0">
              <a:lnSpc>
                <a:spcPct val="150000"/>
              </a:lnSpc>
              <a:spcBef>
                <a:spcPts val="0"/>
              </a:spcBef>
              <a:buNone/>
            </a:pP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article</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h2</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Google Chrome</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/h2</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p</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Google Chrome is a web browser developed by Google, released in 2008. Chrome is the world's most popular web browser today!</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/p</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/article</a:t>
            </a:r>
            <a:r>
              <a:rPr b="0" dirty="0" sz="1100" i="0" lang="en-IN">
                <a:solidFill>
                  <a:srgbClr val="0000CD"/>
                </a:solidFill>
                <a:effectLst/>
                <a:latin typeface="Consolas" panose="020B0609020204030204" pitchFamily="49" charset="0"/>
              </a:rPr>
              <a:t>&gt;</a:t>
            </a:r>
            <a:r>
              <a:rPr dirty="0" sz="1100" lang="en-IN"/>
              <a:t/>
            </a:r>
            <a:br>
              <a:rPr dirty="0" sz="1100" lang="en-IN"/>
            </a:b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article</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h2</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Mozilla Firefox</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/h2</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p</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Mozilla Firefox is an open-source web browser developed by Mozilla. Firefox has been the second most popular web browser since January, 2018.</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/p</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/article</a:t>
            </a:r>
            <a:r>
              <a:rPr b="0" dirty="0" sz="1100" i="0" lang="en-IN">
                <a:solidFill>
                  <a:srgbClr val="0000CD"/>
                </a:solidFill>
                <a:effectLst/>
                <a:latin typeface="Consolas" panose="020B0609020204030204" pitchFamily="49" charset="0"/>
              </a:rPr>
              <a:t>&gt;</a:t>
            </a:r>
            <a:r>
              <a:rPr dirty="0" sz="1100" lang="en-IN"/>
              <a:t/>
            </a:r>
            <a:br>
              <a:rPr dirty="0" sz="1100" lang="en-IN"/>
            </a:b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article</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h2</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Microsoft Edge</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/h2</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p</a:t>
            </a:r>
            <a:r>
              <a:rPr b="0" dirty="0" sz="1100" i="0" lang="en-IN">
                <a:solidFill>
                  <a:srgbClr val="0000CD"/>
                </a:solidFill>
                <a:effectLst/>
                <a:latin typeface="Consolas" panose="020B0609020204030204" pitchFamily="49" charset="0"/>
              </a:rPr>
              <a:t>&gt;</a:t>
            </a:r>
            <a:r>
              <a:rPr b="0" dirty="0" sz="1100" i="0" lang="en-IN">
                <a:solidFill>
                  <a:srgbClr val="000000"/>
                </a:solidFill>
                <a:effectLst/>
                <a:latin typeface="Consolas" panose="020B0609020204030204" pitchFamily="49" charset="0"/>
              </a:rPr>
              <a:t>Microsoft Edge is a web browser developed by Microsoft, released in 2015. Microsoft Edge replaced Internet Explorer.</a:t>
            </a: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/p</a:t>
            </a:r>
            <a:r>
              <a:rPr b="0" dirty="0" sz="1100" i="0" lang="en-IN">
                <a:solidFill>
                  <a:srgbClr val="0000CD"/>
                </a:solidFill>
                <a:effectLst/>
                <a:latin typeface="Consolas" panose="020B0609020204030204" pitchFamily="49" charset="0"/>
              </a:rPr>
              <a:t>&gt;</a:t>
            </a:r>
            <a:r>
              <a:rPr dirty="0" sz="1100" lang="en-IN"/>
              <a:t/>
            </a:r>
            <a:br>
              <a:rPr dirty="0" sz="1100" lang="en-IN"/>
            </a:br>
            <a:r>
              <a:rPr b="0" dirty="0" sz="1100" i="0" lang="en-IN">
                <a:solidFill>
                  <a:srgbClr val="0000CD"/>
                </a:solidFill>
                <a:effectLst/>
                <a:latin typeface="Consolas" panose="020B0609020204030204" pitchFamily="49" charset="0"/>
              </a:rPr>
              <a:t>&lt;</a:t>
            </a:r>
            <a:r>
              <a:rPr b="0" dirty="0" sz="1100" i="0" lang="en-IN">
                <a:solidFill>
                  <a:srgbClr val="A52A2A"/>
                </a:solidFill>
                <a:effectLst/>
                <a:latin typeface="Consolas" panose="020B0609020204030204" pitchFamily="49" charset="0"/>
              </a:rPr>
              <a:t>/article</a:t>
            </a:r>
            <a:r>
              <a:rPr b="0" dirty="0" sz="1100" i="0" lang="en-IN">
                <a:solidFill>
                  <a:srgbClr val="0000CD"/>
                </a:solidFill>
                <a:effectLst/>
                <a:latin typeface="Consolas" panose="020B0609020204030204" pitchFamily="49" charset="0"/>
              </a:rPr>
              <a:t>&gt;</a:t>
            </a:r>
          </a:p>
          <a:p>
            <a:pPr algn="l" indent="0" marL="0">
              <a:lnSpc>
                <a:spcPct val="150000"/>
              </a:lnSpc>
              <a:spcBef>
                <a:spcPts val="0"/>
              </a:spcBef>
              <a:buNone/>
            </a:pPr>
            <a:r>
              <a:rPr b="0" dirty="0" sz="1100" i="0" lang="en-US">
                <a:solidFill>
                  <a:srgbClr val="0000CD"/>
                </a:solidFill>
                <a:effectLst/>
                <a:latin typeface="Consolas" panose="020B0609020204030204" pitchFamily="49" charset="0"/>
              </a:rPr>
              <a:t>&lt;</a:t>
            </a:r>
            <a:r>
              <a:rPr dirty="0" sz="1100" lang="en-US">
                <a:solidFill>
                  <a:srgbClr val="A52A2A"/>
                </a:solidFill>
                <a:latin typeface="Consolas" panose="020B0609020204030204" pitchFamily="49" charset="0"/>
              </a:rPr>
              <a:t>/</a:t>
            </a:r>
            <a:r>
              <a:rPr b="0" dirty="0" sz="1100" i="0" lang="en-US">
                <a:solidFill>
                  <a:srgbClr val="A52A2A"/>
                </a:solidFill>
                <a:effectLst/>
                <a:latin typeface="Consolas" panose="020B0609020204030204" pitchFamily="49" charset="0"/>
              </a:rPr>
              <a:t>body</a:t>
            </a:r>
            <a:r>
              <a:rPr b="0" dirty="0" sz="1100" i="0" lang="en-US">
                <a:solidFill>
                  <a:srgbClr val="0000CD"/>
                </a:solidFill>
                <a:effectLst/>
                <a:latin typeface="Consolas" panose="020B0609020204030204" pitchFamily="49" charset="0"/>
              </a:rPr>
              <a:t>&gt;</a:t>
            </a:r>
            <a:endParaRPr dirty="0" sz="1100" lang="en-US">
              <a:solidFill>
                <a:srgbClr val="0000CD"/>
              </a:solidFill>
              <a:latin typeface="Consolas" panose="020B0609020204030204" pitchFamily="49" charset="0"/>
            </a:endParaRPr>
          </a:p>
          <a:p>
            <a:pPr indent="0" marL="0">
              <a:lnSpc>
                <a:spcPct val="150000"/>
              </a:lnSpc>
              <a:spcBef>
                <a:spcPts val="0"/>
              </a:spcBef>
              <a:buNone/>
            </a:pPr>
            <a:r>
              <a:rPr b="0" dirty="0" sz="1100" i="0" lang="en-US">
                <a:solidFill>
                  <a:srgbClr val="0000CD"/>
                </a:solidFill>
                <a:effectLst/>
                <a:latin typeface="Consolas" panose="020B0609020204030204" pitchFamily="49" charset="0"/>
              </a:rPr>
              <a:t>&lt;</a:t>
            </a:r>
            <a:r>
              <a:rPr b="0" dirty="0" sz="1100" i="0" lang="en-US">
                <a:solidFill>
                  <a:srgbClr val="A52A2A"/>
                </a:solidFill>
                <a:effectLst/>
                <a:latin typeface="Consolas" panose="020B0609020204030204" pitchFamily="49" charset="0"/>
              </a:rPr>
              <a:t>/html</a:t>
            </a:r>
            <a:r>
              <a:rPr b="0" dirty="0" sz="1100" i="0" lang="en-US">
                <a:solidFill>
                  <a:srgbClr val="0000CD"/>
                </a:solidFill>
                <a:effectLst/>
                <a:latin typeface="Consolas" panose="020B0609020204030204" pitchFamily="49" charset="0"/>
              </a:rPr>
              <a:t>&gt;</a:t>
            </a:r>
            <a:endParaRPr dirty="0" sz="1100" lang="en-IN"/>
          </a:p>
        </p:txBody>
      </p:sp>
      <p:sp>
        <p:nvSpPr>
          <p:cNvPr id="1049681" name="TextBox 7"/>
          <p:cNvSpPr txBox="1"/>
          <p:nvPr/>
        </p:nvSpPr>
        <p:spPr>
          <a:xfrm>
            <a:off x="6646459" y="1238695"/>
            <a:ext cx="5471615" cy="3899850"/>
          </a:xfrm>
          <a:prstGeom prst="rect"/>
          <a:noFill/>
        </p:spPr>
        <p:txBody>
          <a:bodyPr wrap="square">
            <a:spAutoFit/>
          </a:bodyPr>
          <a:p>
            <a:pPr>
              <a:lnSpc>
                <a:spcPct val="200000"/>
              </a:lnSpc>
            </a:pPr>
            <a:r>
              <a:rPr b="1" dirty="0" sz="1400" lang="en-US">
                <a:solidFill>
                  <a:schemeClr val="accent3">
                    <a:lumMod val="75000"/>
                  </a:schemeClr>
                </a:solidFill>
                <a:latin typeface="Verdana" panose="020B0604030504040204" pitchFamily="34" charset="0"/>
                <a:ea typeface="Verdana" panose="020B0604030504040204" pitchFamily="34" charset="0"/>
              </a:rPr>
              <a:t>HTML &lt;article&gt; Element</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The &lt;article&gt; element specifies independent, self-contained content.</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The &lt;section&gt; element defines section in a document.</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We can’t use the definitions to decide how to nest those elements</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So, we can find HTML pages with &lt;section&gt; elements containing &lt;article&gt; elements, and &lt;article&gt; elements containing &lt;section&gt; elements.</a:t>
            </a:r>
            <a:endParaRPr dirty="0" sz="1400" lang="en-IN">
              <a:latin typeface="Verdana" panose="020B0604030504040204" pitchFamily="34" charset="0"/>
              <a:ea typeface="Verdana" panose="020B0604030504040204" pitchFamily="34" charset="0"/>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593" name=""/>
        <p:cNvGrpSpPr/>
        <p:nvPr/>
      </p:nvGrpSpPr>
      <p:grpSpPr>
        <a:xfrm>
          <a:off x="0" y="0"/>
          <a:ext cx="0" cy="0"/>
          <a:chOff x="0" y="0"/>
          <a:chExt cx="0" cy="0"/>
        </a:xfrm>
      </p:grpSpPr>
      <p:sp>
        <p:nvSpPr>
          <p:cNvPr id="1049682" name="Title 1"/>
          <p:cNvSpPr>
            <a:spLocks noGrp="1"/>
          </p:cNvSpPr>
          <p:nvPr>
            <p:ph type="title"/>
          </p:nvPr>
        </p:nvSpPr>
        <p:spPr>
          <a:xfrm>
            <a:off x="1143000" y="0"/>
            <a:ext cx="4734017" cy="723332"/>
          </a:xfrm>
        </p:spPr>
        <p:txBody>
          <a:bodyPr>
            <a:normAutofit fontScale="90000"/>
          </a:bodyPr>
          <a:p>
            <a:r>
              <a:rPr cap="none" dirty="0" sz="3200" lang="en-US">
                <a:solidFill>
                  <a:srgbClr val="FF0000"/>
                </a:solidFill>
              </a:rPr>
              <a:t>HTML Semantic Element</a:t>
            </a:r>
            <a:endParaRPr cap="none" dirty="0" sz="3200" lang="en-IN">
              <a:solidFill>
                <a:srgbClr val="FF0000"/>
              </a:solidFill>
            </a:endParaRPr>
          </a:p>
        </p:txBody>
      </p:sp>
      <p:sp>
        <p:nvSpPr>
          <p:cNvPr id="1049683" name="Content Placeholder 2"/>
          <p:cNvSpPr>
            <a:spLocks noGrp="1"/>
          </p:cNvSpPr>
          <p:nvPr>
            <p:ph idx="1"/>
          </p:nvPr>
        </p:nvSpPr>
        <p:spPr>
          <a:xfrm>
            <a:off x="286989" y="949911"/>
            <a:ext cx="6193710" cy="5779363"/>
          </a:xfrm>
          <a:solidFill>
            <a:schemeClr val="accent1">
              <a:lumMod val="40000"/>
              <a:lumOff val="60000"/>
            </a:schemeClr>
          </a:solidFill>
        </p:spPr>
        <p:txBody>
          <a:bodyPr>
            <a:norm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Images</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b="0" dirty="0" sz="1200" i="0" lang="en-US">
              <a:solidFill>
                <a:srgbClr val="0000CD"/>
              </a:solidFill>
              <a:effectLst/>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article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header</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What Does WWF Do?</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WWF's mission:</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/header</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WWF's mission is to stop the degradation of our planet's natural environment,</a:t>
            </a:r>
            <a:r>
              <a:rPr dirty="0" sz="1200" lang="en-US"/>
              <a:t/>
            </a:r>
            <a:br>
              <a:rPr dirty="0" sz="1200" lang="en-US"/>
            </a:br>
            <a:r>
              <a:rPr b="0" dirty="0" sz="1200" i="0" lang="en-US">
                <a:solidFill>
                  <a:srgbClr val="000000"/>
                </a:solidFill>
                <a:effectLst/>
                <a:latin typeface="Consolas" panose="020B0609020204030204" pitchFamily="49" charset="0"/>
              </a:rPr>
              <a:t>  and build a future in which humans live in harmony with nature.</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/article</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endParaRPr b="0" dirty="0" sz="1200" i="0" lang="en-US">
              <a:solidFill>
                <a:srgbClr val="0000CD"/>
              </a:solidFill>
              <a:effectLst/>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sp>
        <p:nvSpPr>
          <p:cNvPr id="1049684" name="TextBox 7"/>
          <p:cNvSpPr txBox="1"/>
          <p:nvPr/>
        </p:nvSpPr>
        <p:spPr>
          <a:xfrm>
            <a:off x="6480699" y="1238695"/>
            <a:ext cx="5637376" cy="4761625"/>
          </a:xfrm>
          <a:prstGeom prst="rect"/>
          <a:noFill/>
        </p:spPr>
        <p:txBody>
          <a:bodyPr wrap="square">
            <a:spAutoFit/>
          </a:bodyPr>
          <a:p>
            <a:pPr>
              <a:lnSpc>
                <a:spcPct val="200000"/>
              </a:lnSpc>
            </a:pPr>
            <a:r>
              <a:rPr b="1" dirty="0" sz="1400" lang="en-US">
                <a:solidFill>
                  <a:schemeClr val="accent3">
                    <a:lumMod val="75000"/>
                  </a:schemeClr>
                </a:solidFill>
                <a:latin typeface="Verdana" panose="020B0604030504040204" pitchFamily="34" charset="0"/>
                <a:ea typeface="Verdana" panose="020B0604030504040204" pitchFamily="34" charset="0"/>
              </a:rPr>
              <a:t>HTML &lt;header&gt; Element</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The &lt;header&gt; element represents a container for introductory content or a set of navigational links.</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A &lt;header&gt; element typically contains:</a:t>
            </a:r>
          </a:p>
          <a:p>
            <a:pPr indent="-171450" lvl="1" marL="6286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one or more heading elements (&lt;h1&gt; - &lt;h6&gt;)</a:t>
            </a:r>
          </a:p>
          <a:p>
            <a:pPr indent="-171450" lvl="1" marL="6286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logo or icon</a:t>
            </a:r>
          </a:p>
          <a:p>
            <a:pPr indent="-171450" lvl="1" marL="6286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authorship information</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We can have several &lt;header&gt; elements in one HTML document. </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&lt;header&gt; cannot be placed within a &lt;footer&gt;, &lt;address&gt; or another &lt;header&gt; element.</a:t>
            </a:r>
            <a:endParaRPr dirty="0" sz="1400" lang="en-IN">
              <a:latin typeface="Verdana" panose="020B0604030504040204" pitchFamily="34" charset="0"/>
              <a:ea typeface="Verdana" panose="020B0604030504040204" pitchFamily="34" charset="0"/>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594" name=""/>
        <p:cNvGrpSpPr/>
        <p:nvPr/>
      </p:nvGrpSpPr>
      <p:grpSpPr>
        <a:xfrm>
          <a:off x="0" y="0"/>
          <a:ext cx="0" cy="0"/>
          <a:chOff x="0" y="0"/>
          <a:chExt cx="0" cy="0"/>
        </a:xfrm>
      </p:grpSpPr>
      <p:sp>
        <p:nvSpPr>
          <p:cNvPr id="1049685" name="Title 1"/>
          <p:cNvSpPr>
            <a:spLocks noGrp="1"/>
          </p:cNvSpPr>
          <p:nvPr>
            <p:ph type="title"/>
          </p:nvPr>
        </p:nvSpPr>
        <p:spPr>
          <a:xfrm>
            <a:off x="842749" y="123461"/>
            <a:ext cx="4734017" cy="545280"/>
          </a:xfrm>
        </p:spPr>
        <p:txBody>
          <a:bodyPr>
            <a:normAutofit fontScale="90000"/>
          </a:bodyPr>
          <a:p>
            <a:r>
              <a:rPr cap="none" dirty="0" sz="3200" lang="en-US">
                <a:solidFill>
                  <a:srgbClr val="FF0000"/>
                </a:solidFill>
              </a:rPr>
              <a:t>HTML Semantic Element</a:t>
            </a:r>
            <a:endParaRPr cap="none" dirty="0" sz="3200" lang="en-IN">
              <a:solidFill>
                <a:srgbClr val="FF0000"/>
              </a:solidFill>
            </a:endParaRPr>
          </a:p>
        </p:txBody>
      </p:sp>
      <p:sp>
        <p:nvSpPr>
          <p:cNvPr id="1049686" name="Content Placeholder 2"/>
          <p:cNvSpPr>
            <a:spLocks noGrp="1"/>
          </p:cNvSpPr>
          <p:nvPr>
            <p:ph idx="1"/>
          </p:nvPr>
        </p:nvSpPr>
        <p:spPr>
          <a:xfrm>
            <a:off x="286989" y="949911"/>
            <a:ext cx="6193710" cy="5779363"/>
          </a:xfrm>
          <a:solidFill>
            <a:schemeClr val="accent1">
              <a:lumMod val="40000"/>
              <a:lumOff val="60000"/>
            </a:schemeClr>
          </a:solidFill>
        </p:spPr>
        <p:txBody>
          <a:bodyPr>
            <a:norm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Images</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b="0" dirty="0" sz="1200" i="0" lang="en-US">
              <a:solidFill>
                <a:srgbClr val="0000CD"/>
              </a:solidFill>
              <a:effectLst/>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article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header</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What Does WWF Do?</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WWF's mission:</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/header</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WWF's mission is to stop the degradation of our planet's natural environment,</a:t>
            </a:r>
            <a:r>
              <a:rPr dirty="0" sz="1200" lang="en-US"/>
              <a:t/>
            </a:r>
            <a:br>
              <a:rPr dirty="0" sz="1200" lang="en-US"/>
            </a:br>
            <a:r>
              <a:rPr b="0" dirty="0" sz="1200" i="0" lang="en-US">
                <a:solidFill>
                  <a:srgbClr val="000000"/>
                </a:solidFill>
                <a:effectLst/>
                <a:latin typeface="Consolas" panose="020B0609020204030204" pitchFamily="49" charset="0"/>
              </a:rPr>
              <a:t>  and build a future in which humans live in harmony with nature.</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/article</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endParaRPr b="0" dirty="0" sz="1200" i="0" lang="en-US">
              <a:solidFill>
                <a:srgbClr val="0000CD"/>
              </a:solidFill>
              <a:effectLst/>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pic>
        <p:nvPicPr>
          <p:cNvPr id="2097194" name="Picture 4"/>
          <p:cNvPicPr>
            <a:picLocks noChangeAspect="1"/>
          </p:cNvPicPr>
          <p:nvPr/>
        </p:nvPicPr>
        <p:blipFill rotWithShape="1">
          <a:blip xmlns:r="http://schemas.openxmlformats.org/officeDocument/2006/relationships" r:embed="rId1"/>
          <a:srcRect l="50000" t="25668" r="841" b="52369"/>
          <a:stretch>
            <a:fillRect/>
          </a:stretch>
        </p:blipFill>
        <p:spPr>
          <a:xfrm>
            <a:off x="3819727" y="1730950"/>
            <a:ext cx="8372273" cy="2104071"/>
          </a:xfrm>
          <a:prstGeom prst="rect"/>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595" name=""/>
        <p:cNvGrpSpPr/>
        <p:nvPr/>
      </p:nvGrpSpPr>
      <p:grpSpPr>
        <a:xfrm>
          <a:off x="0" y="0"/>
          <a:ext cx="0" cy="0"/>
          <a:chOff x="0" y="0"/>
          <a:chExt cx="0" cy="0"/>
        </a:xfrm>
      </p:grpSpPr>
      <p:sp>
        <p:nvSpPr>
          <p:cNvPr id="1049687" name="Title 1"/>
          <p:cNvSpPr>
            <a:spLocks noGrp="1"/>
          </p:cNvSpPr>
          <p:nvPr>
            <p:ph type="title"/>
          </p:nvPr>
        </p:nvSpPr>
        <p:spPr>
          <a:xfrm>
            <a:off x="829101" y="0"/>
            <a:ext cx="4734017" cy="810307"/>
          </a:xfrm>
        </p:spPr>
        <p:txBody>
          <a:bodyPr>
            <a:normAutofit fontScale="90000"/>
          </a:bodyPr>
          <a:p>
            <a:r>
              <a:rPr b="1" cap="none" dirty="0" sz="3200" lang="en-US">
                <a:solidFill>
                  <a:srgbClr val="FF0000"/>
                </a:solidFill>
              </a:rPr>
              <a:t>HTML Semantic Element</a:t>
            </a:r>
            <a:endParaRPr b="1" cap="none" dirty="0" sz="3200" lang="en-IN">
              <a:solidFill>
                <a:srgbClr val="FF0000"/>
              </a:solidFill>
            </a:endParaRPr>
          </a:p>
        </p:txBody>
      </p:sp>
      <p:sp>
        <p:nvSpPr>
          <p:cNvPr id="1049688" name="Content Placeholder 2"/>
          <p:cNvSpPr>
            <a:spLocks noGrp="1"/>
          </p:cNvSpPr>
          <p:nvPr>
            <p:ph idx="1"/>
          </p:nvPr>
        </p:nvSpPr>
        <p:spPr>
          <a:xfrm>
            <a:off x="286989" y="736979"/>
            <a:ext cx="6193710" cy="6121021"/>
          </a:xfrm>
          <a:solidFill>
            <a:schemeClr val="accent1">
              <a:lumMod val="40000"/>
              <a:lumOff val="60000"/>
            </a:schemeClr>
          </a:solidFill>
        </p:spPr>
        <p:txBody>
          <a:bodyPr>
            <a:no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Images</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b="0" dirty="0" sz="1200" i="0" lang="en-US">
              <a:solidFill>
                <a:srgbClr val="0000CD"/>
              </a:solidFill>
              <a:effectLst/>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article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header</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What Does WWF Do?</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WWF's mission:</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/header</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WWF's mission is to stop the degradation of our planet's natural environment,</a:t>
            </a:r>
            <a:r>
              <a:rPr dirty="0" sz="1200" lang="en-US"/>
              <a:t/>
            </a:r>
            <a:br>
              <a:rPr dirty="0" sz="1200" lang="en-US"/>
            </a:br>
            <a:r>
              <a:rPr b="0" dirty="0" sz="1200" i="0" lang="en-US">
                <a:solidFill>
                  <a:srgbClr val="000000"/>
                </a:solidFill>
                <a:effectLst/>
                <a:latin typeface="Consolas" panose="020B0609020204030204" pitchFamily="49" charset="0"/>
              </a:rPr>
              <a:t>  and build a future in which humans live in harmony with nature.</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/article</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footer</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Author: Hege </a:t>
            </a:r>
            <a:r>
              <a:rPr b="0" dirty="0" sz="1200" i="0" lang="en-US" err="1">
                <a:solidFill>
                  <a:srgbClr val="000000"/>
                </a:solidFill>
                <a:effectLst/>
                <a:latin typeface="Consolas" panose="020B0609020204030204" pitchFamily="49" charset="0"/>
              </a:rPr>
              <a:t>Refsnes</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&gt;&lt;</a:t>
            </a:r>
            <a:r>
              <a:rPr b="0" dirty="0" sz="1200" i="0" lang="en-US">
                <a:solidFill>
                  <a:srgbClr val="A52A2A"/>
                </a:solidFill>
                <a:effectLst/>
                <a:latin typeface="Consolas" panose="020B0609020204030204" pitchFamily="49" charset="0"/>
              </a:rPr>
              <a:t>a</a:t>
            </a:r>
            <a:r>
              <a:rPr b="0" dirty="0" sz="1200" i="0" lang="en-US">
                <a:solidFill>
                  <a:srgbClr val="FF0000"/>
                </a:solidFill>
                <a:effectLst/>
                <a:latin typeface="Consolas" panose="020B0609020204030204" pitchFamily="49" charset="0"/>
              </a:rPr>
              <a:t> </a:t>
            </a:r>
            <a:r>
              <a:rPr b="0" dirty="0" sz="1200" i="0" lang="en-US" err="1">
                <a:solidFill>
                  <a:srgbClr val="FF0000"/>
                </a:solidFill>
                <a:effectLst/>
                <a:latin typeface="Consolas" panose="020B0609020204030204" pitchFamily="49" charset="0"/>
              </a:rPr>
              <a:t>href</a:t>
            </a:r>
            <a:r>
              <a:rPr b="0" dirty="0" sz="1200" i="0" lang="en-US">
                <a:solidFill>
                  <a:srgbClr val="0000CD"/>
                </a:solidFill>
                <a:effectLst/>
                <a:latin typeface="Consolas" panose="020B0609020204030204" pitchFamily="49" charset="0"/>
              </a:rPr>
              <a:t>="mailto:hege@example.com"&gt;</a:t>
            </a:r>
            <a:r>
              <a:rPr b="0" dirty="0" sz="1200" i="0" lang="en-US">
                <a:solidFill>
                  <a:srgbClr val="000000"/>
                </a:solidFill>
                <a:effectLst/>
                <a:latin typeface="Consolas" panose="020B0609020204030204" pitchFamily="49" charset="0"/>
              </a:rPr>
              <a:t>hege@example.com</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a:t>
            </a:r>
            <a:r>
              <a:rPr b="0" dirty="0" sz="1200" i="0" lang="en-US">
                <a:solidFill>
                  <a:srgbClr val="0000CD"/>
                </a:solidFill>
                <a:effectLst/>
                <a:latin typeface="Consolas" panose="020B0609020204030204" pitchFamily="49" charset="0"/>
              </a:rPr>
              <a:t>&gt;&lt;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/footer</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sp>
        <p:nvSpPr>
          <p:cNvPr id="1049689" name="TextBox 7"/>
          <p:cNvSpPr txBox="1"/>
          <p:nvPr/>
        </p:nvSpPr>
        <p:spPr>
          <a:xfrm>
            <a:off x="6480699" y="378886"/>
            <a:ext cx="5637376" cy="6054286"/>
          </a:xfrm>
          <a:prstGeom prst="rect"/>
          <a:noFill/>
        </p:spPr>
        <p:txBody>
          <a:bodyPr wrap="square">
            <a:spAutoFit/>
          </a:bodyPr>
          <a:p>
            <a:pPr>
              <a:lnSpc>
                <a:spcPct val="200000"/>
              </a:lnSpc>
            </a:pPr>
            <a:r>
              <a:rPr b="1" dirty="0" sz="1400" lang="en-US">
                <a:solidFill>
                  <a:schemeClr val="accent3">
                    <a:lumMod val="75000"/>
                  </a:schemeClr>
                </a:solidFill>
                <a:latin typeface="Verdana" panose="020B0604030504040204" pitchFamily="34" charset="0"/>
                <a:ea typeface="Verdana" panose="020B0604030504040204" pitchFamily="34" charset="0"/>
              </a:rPr>
              <a:t>HTML &lt;footer&gt; Element</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The &lt;footer&gt; element defines a footer for a document or section.</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A &lt;footer&gt; element typically contains:</a:t>
            </a:r>
          </a:p>
          <a:p>
            <a:pPr indent="-171450" lvl="1" marL="6286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authorship information</a:t>
            </a:r>
          </a:p>
          <a:p>
            <a:pPr indent="-171450" lvl="1" marL="6286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copyright information</a:t>
            </a:r>
          </a:p>
          <a:p>
            <a:pPr indent="-171450" lvl="1" marL="6286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contact information</a:t>
            </a:r>
          </a:p>
          <a:p>
            <a:pPr indent="-171450" lvl="1" marL="6286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sitemap</a:t>
            </a:r>
          </a:p>
          <a:p>
            <a:pPr indent="-171450" lvl="1" marL="6286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back to top links</a:t>
            </a:r>
          </a:p>
          <a:p>
            <a:pPr indent="-171450" lvl="1" marL="6286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related documents</a:t>
            </a:r>
          </a:p>
          <a:p>
            <a:pPr indent="-171450" marL="171450">
              <a:lnSpc>
                <a:spcPct val="200000"/>
              </a:lnSpc>
              <a:buFont typeface="Arial" panose="020B0604020202020204" pitchFamily="34" charset="0"/>
              <a:buChar char="•"/>
            </a:pPr>
            <a:endParaRPr dirty="0" sz="1400" lang="en-US">
              <a:latin typeface="Verdana" panose="020B0604030504040204" pitchFamily="34" charset="0"/>
              <a:ea typeface="Verdana" panose="020B0604030504040204" pitchFamily="34" charset="0"/>
            </a:endParaRP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We can have several &lt;footer&gt; elements in one document.</a:t>
            </a:r>
          </a:p>
          <a:p>
            <a:pPr indent="-171450" marL="171450">
              <a:lnSpc>
                <a:spcPct val="200000"/>
              </a:lnSpc>
              <a:buFont typeface="Arial" panose="020B0604020202020204" pitchFamily="34" charset="0"/>
              <a:buChar char="•"/>
            </a:pPr>
            <a:endParaRPr dirty="0" sz="1400" lang="en-US">
              <a:latin typeface="Verdana" panose="020B0604030504040204" pitchFamily="34" charset="0"/>
              <a:ea typeface="Verdana" panose="020B0604030504040204" pitchFamily="34" charset="0"/>
            </a:endParaRPr>
          </a:p>
          <a:p>
            <a:pPr>
              <a:lnSpc>
                <a:spcPct val="200000"/>
              </a:lnSpc>
            </a:pPr>
            <a:endParaRPr dirty="0" sz="1400" lang="en-IN">
              <a:latin typeface="Verdana" panose="020B0604030504040204" pitchFamily="34" charset="0"/>
              <a:ea typeface="Verdana" panose="020B060403050404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52" name="Title 1"/>
          <p:cNvSpPr>
            <a:spLocks noGrp="1"/>
          </p:cNvSpPr>
          <p:nvPr>
            <p:ph type="title"/>
          </p:nvPr>
        </p:nvSpPr>
        <p:spPr>
          <a:xfrm>
            <a:off x="720000" y="619200"/>
            <a:ext cx="10728322" cy="890004"/>
          </a:xfrm>
        </p:spPr>
        <p:txBody>
          <a:bodyPr>
            <a:normAutofit/>
          </a:bodyPr>
          <a:p>
            <a:r>
              <a:rPr dirty="0" sz="4000" lang="en-US">
                <a:latin typeface="Bookman Old Style" panose="02050604050505020204" pitchFamily="18" charset="0"/>
              </a:rPr>
              <a:t>Useful Links</a:t>
            </a:r>
            <a:endParaRPr dirty="0" sz="4000" lang="en-IN">
              <a:latin typeface="Bookman Old Style" panose="02050604050505020204" pitchFamily="18" charset="0"/>
            </a:endParaRPr>
          </a:p>
        </p:txBody>
      </p:sp>
      <p:sp>
        <p:nvSpPr>
          <p:cNvPr id="1048653" name="Content Placeholder 2"/>
          <p:cNvSpPr>
            <a:spLocks noGrp="1"/>
          </p:cNvSpPr>
          <p:nvPr>
            <p:ph idx="1"/>
          </p:nvPr>
        </p:nvSpPr>
        <p:spPr>
          <a:xfrm>
            <a:off x="720000" y="1811045"/>
            <a:ext cx="10728325" cy="4776185"/>
          </a:xfrm>
        </p:spPr>
        <p:txBody>
          <a:bodyPr anchor="t" bIns="0" lIns="0" rIns="0" rtlCol="0" tIns="0" vert="horz">
            <a:normAutofit/>
          </a:bodyPr>
          <a:p>
            <a:pPr indent="-457200" marL="457200">
              <a:lnSpc>
                <a:spcPct val="200000"/>
              </a:lnSpc>
              <a:buFont typeface="+mj-lt"/>
              <a:buAutoNum type="arabicPeriod"/>
            </a:pPr>
            <a:r>
              <a:rPr dirty="0" sz="1700" lang="en-US">
                <a:latin typeface="Bookman Old Style" panose="02050604050505020204" pitchFamily="18" charset="0"/>
              </a:rPr>
              <a:t>https://books.goalkicker.com/ReactJSBook/</a:t>
            </a:r>
            <a:endParaRPr dirty="0" lang="en-US">
              <a:latin typeface="Bookman Old Style" panose="02050604050505020204" pitchFamily="18" charset="0"/>
            </a:endParaRPr>
          </a:p>
          <a:p>
            <a:pPr indent="-457200" marL="457200">
              <a:lnSpc>
                <a:spcPct val="200000"/>
              </a:lnSpc>
              <a:buFont typeface="+mj-lt"/>
              <a:buAutoNum type="arabicPeriod"/>
            </a:pPr>
            <a:r>
              <a:rPr dirty="0" sz="1700" lang="en-US">
                <a:latin typeface="Bookman Old Style" panose="02050604050505020204" pitchFamily="18" charset="0"/>
              </a:rPr>
              <a:t>https://www.guru99.com/reactjs-tutorial.html</a:t>
            </a:r>
            <a:endParaRPr dirty="0" sz="1700" lang="en-US">
              <a:solidFill>
                <a:srgbClr val="FFFFFF">
                  <a:alpha val="58000"/>
                </a:srgbClr>
              </a:solidFill>
              <a:latin typeface="Bookman Old Style" panose="02050604050505020204" pitchFamily="18" charset="0"/>
            </a:endParaRPr>
          </a:p>
          <a:p>
            <a:pPr indent="-457200" marL="457200">
              <a:lnSpc>
                <a:spcPct val="200000"/>
              </a:lnSpc>
              <a:buFont typeface="+mj-lt"/>
              <a:buAutoNum type="arabicPeriod"/>
            </a:pPr>
            <a:r>
              <a:rPr dirty="0" sz="1700" lang="en-US">
                <a:latin typeface="Bookman Old Style" panose="02050604050505020204" pitchFamily="18" charset="0"/>
              </a:rPr>
              <a:t>www.nptelvideos.in</a:t>
            </a:r>
            <a:endParaRPr dirty="0" sz="1700" lang="en-US">
              <a:solidFill>
                <a:srgbClr val="FFFFFF">
                  <a:alpha val="58000"/>
                </a:srgbClr>
              </a:solidFill>
              <a:latin typeface="Bookman Old Style" panose="02050604050505020204" pitchFamily="18" charset="0"/>
            </a:endParaRPr>
          </a:p>
          <a:p>
            <a:pPr indent="-457200" marL="457200">
              <a:lnSpc>
                <a:spcPct val="200000"/>
              </a:lnSpc>
              <a:buFont typeface="+mj-lt"/>
              <a:buAutoNum type="arabicPeriod"/>
            </a:pPr>
            <a:r>
              <a:rPr dirty="0" sz="1700" lang="en-US">
                <a:latin typeface="Bookman Old Style" panose="02050604050505020204" pitchFamily="18" charset="0"/>
              </a:rPr>
              <a:t>www.w3schools.com</a:t>
            </a:r>
            <a:endParaRPr dirty="0" sz="1700" lang="en-US">
              <a:solidFill>
                <a:srgbClr val="FFFFFF">
                  <a:alpha val="58000"/>
                </a:srgbClr>
              </a:solidFill>
              <a:latin typeface="Bookman Old Style" panose="02050604050505020204" pitchFamily="18" charset="0"/>
            </a:endParaRPr>
          </a:p>
          <a:p>
            <a:pPr indent="-457200" marL="457200">
              <a:lnSpc>
                <a:spcPct val="200000"/>
              </a:lnSpc>
              <a:buFont typeface="+mj-lt"/>
              <a:buAutoNum type="arabicPeriod"/>
            </a:pPr>
            <a:r>
              <a:rPr dirty="0" sz="1700" lang="en-US">
                <a:latin typeface="Bookman Old Style" panose="02050604050505020204" pitchFamily="18" charset="0"/>
              </a:rPr>
              <a:t>https://spoken-tutorial.org/</a:t>
            </a:r>
            <a:endParaRPr dirty="0" sz="1700" lang="en-US">
              <a:solidFill>
                <a:srgbClr val="FFFFFF">
                  <a:alpha val="58000"/>
                </a:srgbClr>
              </a:solidFill>
              <a:latin typeface="Bookman Old Style" panose="02050604050505020204" pitchFamily="18" charset="0"/>
            </a:endParaRPr>
          </a:p>
          <a:p>
            <a:pPr indent="-457200" marL="457200">
              <a:lnSpc>
                <a:spcPct val="200000"/>
              </a:lnSpc>
              <a:buFont typeface="+mj-lt"/>
              <a:buAutoNum type="arabicPeriod"/>
            </a:pPr>
            <a:r>
              <a:rPr dirty="0" sz="1700" lang="en-US">
                <a:latin typeface="Bookman Old Style" panose="02050604050505020204" pitchFamily="18" charset="0"/>
              </a:rPr>
              <a:t>www.coursera.org</a:t>
            </a:r>
            <a:endParaRPr dirty="0" sz="1700" lang="en-US">
              <a:solidFill>
                <a:srgbClr val="FFFFFF">
                  <a:alpha val="58000"/>
                </a:srgbClr>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53">
                                            <p:txEl>
                                              <p:pRg st="0" end="0"/>
                                            </p:txEl>
                                          </p:spTgt>
                                        </p:tgtEl>
                                        <p:attrNameLst>
                                          <p:attrName>style.visibility</p:attrName>
                                        </p:attrNameLst>
                                      </p:cBhvr>
                                      <p:to>
                                        <p:strVal val="visible"/>
                                      </p:to>
                                    </p:set>
                                    <p:anim calcmode="lin" valueType="num">
                                      <p:cBhvr additive="base">
                                        <p:cTn dur="500" fill="hold" id="7"/>
                                        <p:tgtEl>
                                          <p:spTgt spid="104865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6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53">
                                            <p:txEl>
                                              <p:pRg st="1" end="1"/>
                                            </p:txEl>
                                          </p:spTgt>
                                        </p:tgtEl>
                                        <p:attrNameLst>
                                          <p:attrName>style.visibility</p:attrName>
                                        </p:attrNameLst>
                                      </p:cBhvr>
                                      <p:to>
                                        <p:strVal val="visible"/>
                                      </p:to>
                                    </p:set>
                                    <p:anim calcmode="lin" valueType="num">
                                      <p:cBhvr additive="base">
                                        <p:cTn dur="500" fill="hold" id="13"/>
                                        <p:tgtEl>
                                          <p:spTgt spid="104865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65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653">
                                            <p:txEl>
                                              <p:pRg st="2" end="2"/>
                                            </p:txEl>
                                          </p:spTgt>
                                        </p:tgtEl>
                                        <p:attrNameLst>
                                          <p:attrName>style.visibility</p:attrName>
                                        </p:attrNameLst>
                                      </p:cBhvr>
                                      <p:to>
                                        <p:strVal val="visible"/>
                                      </p:to>
                                    </p:set>
                                    <p:anim calcmode="lin" valueType="num">
                                      <p:cBhvr additive="base">
                                        <p:cTn dur="500" fill="hold" id="19"/>
                                        <p:tgtEl>
                                          <p:spTgt spid="104865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65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653">
                                            <p:txEl>
                                              <p:pRg st="3" end="3"/>
                                            </p:txEl>
                                          </p:spTgt>
                                        </p:tgtEl>
                                        <p:attrNameLst>
                                          <p:attrName>style.visibility</p:attrName>
                                        </p:attrNameLst>
                                      </p:cBhvr>
                                      <p:to>
                                        <p:strVal val="visible"/>
                                      </p:to>
                                    </p:set>
                                    <p:anim calcmode="lin" valueType="num">
                                      <p:cBhvr additive="base">
                                        <p:cTn dur="500" fill="hold" id="25"/>
                                        <p:tgtEl>
                                          <p:spTgt spid="1048653">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65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653">
                                            <p:txEl>
                                              <p:pRg st="4" end="4"/>
                                            </p:txEl>
                                          </p:spTgt>
                                        </p:tgtEl>
                                        <p:attrNameLst>
                                          <p:attrName>style.visibility</p:attrName>
                                        </p:attrNameLst>
                                      </p:cBhvr>
                                      <p:to>
                                        <p:strVal val="visible"/>
                                      </p:to>
                                    </p:set>
                                    <p:anim calcmode="lin" valueType="num">
                                      <p:cBhvr additive="base">
                                        <p:cTn dur="500" fill="hold" id="31"/>
                                        <p:tgtEl>
                                          <p:spTgt spid="1048653">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65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653">
                                            <p:txEl>
                                              <p:pRg st="5" end="5"/>
                                            </p:txEl>
                                          </p:spTgt>
                                        </p:tgtEl>
                                        <p:attrNameLst>
                                          <p:attrName>style.visibility</p:attrName>
                                        </p:attrNameLst>
                                      </p:cBhvr>
                                      <p:to>
                                        <p:strVal val="visible"/>
                                      </p:to>
                                    </p:set>
                                    <p:anim calcmode="lin" valueType="num">
                                      <p:cBhvr additive="base">
                                        <p:cTn dur="500" fill="hold" id="37"/>
                                        <p:tgtEl>
                                          <p:spTgt spid="1048653">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65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3"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596" name=""/>
        <p:cNvGrpSpPr/>
        <p:nvPr/>
      </p:nvGrpSpPr>
      <p:grpSpPr>
        <a:xfrm>
          <a:off x="0" y="0"/>
          <a:ext cx="0" cy="0"/>
          <a:chOff x="0" y="0"/>
          <a:chExt cx="0" cy="0"/>
        </a:xfrm>
      </p:grpSpPr>
      <p:sp>
        <p:nvSpPr>
          <p:cNvPr id="1049690" name="Title 1"/>
          <p:cNvSpPr>
            <a:spLocks noGrp="1"/>
          </p:cNvSpPr>
          <p:nvPr>
            <p:ph type="title"/>
          </p:nvPr>
        </p:nvSpPr>
        <p:spPr>
          <a:xfrm>
            <a:off x="856397" y="0"/>
            <a:ext cx="4734017" cy="614149"/>
          </a:xfrm>
        </p:spPr>
        <p:txBody>
          <a:bodyPr>
            <a:normAutofit fontScale="90000"/>
          </a:bodyPr>
          <a:p>
            <a:r>
              <a:rPr b="1" cap="none" dirty="0" sz="3200" lang="en-US">
                <a:solidFill>
                  <a:srgbClr val="FF0000"/>
                </a:solidFill>
              </a:rPr>
              <a:t>HTML Semantic Element</a:t>
            </a:r>
            <a:endParaRPr b="1" cap="none" dirty="0" sz="3200" lang="en-IN">
              <a:solidFill>
                <a:srgbClr val="FF0000"/>
              </a:solidFill>
            </a:endParaRPr>
          </a:p>
        </p:txBody>
      </p:sp>
      <p:sp>
        <p:nvSpPr>
          <p:cNvPr id="1049691" name="Content Placeholder 2"/>
          <p:cNvSpPr>
            <a:spLocks noGrp="1"/>
          </p:cNvSpPr>
          <p:nvPr>
            <p:ph idx="1"/>
          </p:nvPr>
        </p:nvSpPr>
        <p:spPr>
          <a:xfrm>
            <a:off x="286989" y="614149"/>
            <a:ext cx="6193710" cy="6115125"/>
          </a:xfrm>
          <a:solidFill>
            <a:schemeClr val="accent1">
              <a:lumMod val="40000"/>
              <a:lumOff val="60000"/>
            </a:schemeClr>
          </a:solidFill>
        </p:spPr>
        <p:txBody>
          <a:bodyPr>
            <a:no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Images</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endParaRPr b="0" dirty="0" sz="1200" i="0" lang="en-US">
              <a:solidFill>
                <a:srgbClr val="0000CD"/>
              </a:solidFill>
              <a:effectLst/>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article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header</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What Does WWF Do?</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WWF's mission:</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/header</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WWF's mission is to stop the degradation of our planet's natural environment,</a:t>
            </a:r>
            <a:r>
              <a:rPr dirty="0" sz="1200" lang="en-US"/>
              <a:t/>
            </a:r>
            <a:br>
              <a:rPr dirty="0" sz="1200" lang="en-US"/>
            </a:br>
            <a:r>
              <a:rPr b="0" dirty="0" sz="1200" i="0" lang="en-US">
                <a:solidFill>
                  <a:srgbClr val="000000"/>
                </a:solidFill>
                <a:effectLst/>
                <a:latin typeface="Consolas" panose="020B0609020204030204" pitchFamily="49" charset="0"/>
              </a:rPr>
              <a:t>  and build a future in which humans live in harmony with nature.</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/article</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footer</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Author: Hege </a:t>
            </a:r>
            <a:r>
              <a:rPr b="0" dirty="0" sz="1200" i="0" lang="en-US" err="1">
                <a:solidFill>
                  <a:srgbClr val="000000"/>
                </a:solidFill>
                <a:effectLst/>
                <a:latin typeface="Consolas" panose="020B0609020204030204" pitchFamily="49" charset="0"/>
              </a:rPr>
              <a:t>Refsnes</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&gt;&lt;</a:t>
            </a:r>
            <a:r>
              <a:rPr b="0" dirty="0" sz="1200" i="0" lang="en-US">
                <a:solidFill>
                  <a:srgbClr val="A52A2A"/>
                </a:solidFill>
                <a:effectLst/>
                <a:latin typeface="Consolas" panose="020B0609020204030204" pitchFamily="49" charset="0"/>
              </a:rPr>
              <a:t>a</a:t>
            </a:r>
            <a:r>
              <a:rPr b="0" dirty="0" sz="1200" i="0" lang="en-US">
                <a:solidFill>
                  <a:srgbClr val="FF0000"/>
                </a:solidFill>
                <a:effectLst/>
                <a:latin typeface="Consolas" panose="020B0609020204030204" pitchFamily="49" charset="0"/>
              </a:rPr>
              <a:t> </a:t>
            </a:r>
            <a:r>
              <a:rPr b="0" dirty="0" sz="1200" i="0" lang="en-US" err="1">
                <a:solidFill>
                  <a:srgbClr val="FF0000"/>
                </a:solidFill>
                <a:effectLst/>
                <a:latin typeface="Consolas" panose="020B0609020204030204" pitchFamily="49" charset="0"/>
              </a:rPr>
              <a:t>href</a:t>
            </a:r>
            <a:r>
              <a:rPr b="0" dirty="0" sz="1200" i="0" lang="en-US">
                <a:solidFill>
                  <a:srgbClr val="0000CD"/>
                </a:solidFill>
                <a:effectLst/>
                <a:latin typeface="Consolas" panose="020B0609020204030204" pitchFamily="49" charset="0"/>
              </a:rPr>
              <a:t>="mailto:hege@example.com"&gt;</a:t>
            </a:r>
            <a:r>
              <a:rPr b="0" dirty="0" sz="1200" i="0" lang="en-US">
                <a:solidFill>
                  <a:srgbClr val="000000"/>
                </a:solidFill>
                <a:effectLst/>
                <a:latin typeface="Consolas" panose="020B0609020204030204" pitchFamily="49" charset="0"/>
              </a:rPr>
              <a:t>hege@example.com</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a:t>
            </a:r>
            <a:r>
              <a:rPr b="0" dirty="0" sz="1200" i="0" lang="en-US">
                <a:solidFill>
                  <a:srgbClr val="0000CD"/>
                </a:solidFill>
                <a:effectLst/>
                <a:latin typeface="Consolas" panose="020B0609020204030204" pitchFamily="49" charset="0"/>
              </a:rPr>
              <a:t>&gt;&lt;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/footer</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pic>
        <p:nvPicPr>
          <p:cNvPr id="2097195" name="Picture 4"/>
          <p:cNvPicPr>
            <a:picLocks noChangeAspect="1"/>
          </p:cNvPicPr>
          <p:nvPr/>
        </p:nvPicPr>
        <p:blipFill rotWithShape="1">
          <a:blip xmlns:r="http://schemas.openxmlformats.org/officeDocument/2006/relationships" r:embed="rId1"/>
          <a:srcRect l="50680" t="25667" r="1011" b="46090"/>
          <a:stretch>
            <a:fillRect/>
          </a:stretch>
        </p:blipFill>
        <p:spPr>
          <a:xfrm>
            <a:off x="4067392" y="900410"/>
            <a:ext cx="8010878" cy="2634360"/>
          </a:xfrm>
          <a:prstGeom prst="rect"/>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597" name=""/>
        <p:cNvGrpSpPr/>
        <p:nvPr/>
      </p:nvGrpSpPr>
      <p:grpSpPr>
        <a:xfrm>
          <a:off x="0" y="0"/>
          <a:ext cx="0" cy="0"/>
          <a:chOff x="0" y="0"/>
          <a:chExt cx="0" cy="0"/>
        </a:xfrm>
      </p:grpSpPr>
      <p:sp>
        <p:nvSpPr>
          <p:cNvPr id="1049692" name="Title 1"/>
          <p:cNvSpPr>
            <a:spLocks noGrp="1"/>
          </p:cNvSpPr>
          <p:nvPr>
            <p:ph type="title"/>
          </p:nvPr>
        </p:nvSpPr>
        <p:spPr>
          <a:xfrm>
            <a:off x="1010630" y="122830"/>
            <a:ext cx="4734017" cy="427088"/>
          </a:xfrm>
        </p:spPr>
        <p:txBody>
          <a:bodyPr>
            <a:normAutofit fontScale="90000"/>
          </a:bodyPr>
          <a:p>
            <a:r>
              <a:rPr b="1" cap="none" dirty="0" sz="3200" lang="en-US">
                <a:solidFill>
                  <a:srgbClr val="FF0000"/>
                </a:solidFill>
              </a:rPr>
              <a:t>HTML Semantic Element</a:t>
            </a:r>
            <a:endParaRPr b="1" cap="none" dirty="0" sz="3200" lang="en-IN">
              <a:solidFill>
                <a:srgbClr val="FF0000"/>
              </a:solidFill>
            </a:endParaRPr>
          </a:p>
        </p:txBody>
      </p:sp>
      <p:sp>
        <p:nvSpPr>
          <p:cNvPr id="1049693" name="Content Placeholder 2"/>
          <p:cNvSpPr>
            <a:spLocks noGrp="1"/>
          </p:cNvSpPr>
          <p:nvPr>
            <p:ph idx="1"/>
          </p:nvPr>
        </p:nvSpPr>
        <p:spPr>
          <a:xfrm>
            <a:off x="286989" y="555815"/>
            <a:ext cx="6193710" cy="6173460"/>
          </a:xfrm>
          <a:solidFill>
            <a:schemeClr val="accent1">
              <a:lumMod val="40000"/>
              <a:lumOff val="60000"/>
            </a:schemeClr>
          </a:solidFill>
        </p:spPr>
        <p:txBody>
          <a:bodyPr>
            <a:noAutofit/>
          </a:bodyPr>
          <a:p>
            <a:pPr indent="0" marL="0">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!DOCTYPE</a:t>
            </a:r>
            <a:r>
              <a:rPr b="0" dirty="0" sz="1300" i="0" lang="en-US">
                <a:solidFill>
                  <a:srgbClr val="FF0000"/>
                </a:solidFill>
                <a:effectLst/>
                <a:latin typeface="Consolas" panose="020B0609020204030204" pitchFamily="49" charset="0"/>
              </a:rPr>
              <a:t> html</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 lang = </a:t>
            </a:r>
            <a:r>
              <a:rPr b="0" dirty="0" sz="1300" i="0" lang="en-IN">
                <a:solidFill>
                  <a:srgbClr val="0000CD"/>
                </a:solidFill>
                <a:effectLst/>
                <a:latin typeface="Consolas" panose="020B0609020204030204" pitchFamily="49" charset="0"/>
              </a:rPr>
              <a:t>"</a:t>
            </a:r>
            <a:r>
              <a:rPr b="0" dirty="0" sz="1300" i="0" lang="en-IN" err="1">
                <a:solidFill>
                  <a:srgbClr val="0000CD"/>
                </a:solidFill>
                <a:effectLst/>
                <a:latin typeface="Consolas" panose="020B0609020204030204" pitchFamily="49" charset="0"/>
              </a:rPr>
              <a:t>en</a:t>
            </a:r>
            <a:r>
              <a:rPr b="0" dirty="0" sz="1300" i="0" lang="en-IN">
                <a:solidFill>
                  <a:srgbClr val="0000CD"/>
                </a:solidFill>
                <a:effectLst/>
                <a:latin typeface="Consolas" panose="020B0609020204030204" pitchFamily="49" charset="0"/>
              </a:rPr>
              <a:t>-US"</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title</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Images</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/title</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p>
          <a:p>
            <a:pPr indent="0" marL="0">
              <a:spcBef>
                <a:spcPts val="0"/>
              </a:spcBef>
              <a:buNone/>
            </a:pP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nav</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00"/>
                </a:solidFill>
                <a:effectLst/>
                <a:latin typeface="Consolas" panose="020B0609020204030204" pitchFamily="49" charset="0"/>
              </a:rPr>
              <a:t>  </a:t>
            </a: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a</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href</a:t>
            </a:r>
            <a:r>
              <a:rPr b="0" dirty="0" sz="1300" i="0" lang="en-IN">
                <a:solidFill>
                  <a:srgbClr val="0000CD"/>
                </a:solidFill>
                <a:effectLst/>
                <a:latin typeface="Consolas" panose="020B0609020204030204" pitchFamily="49" charset="0"/>
              </a:rPr>
              <a:t>="/html/"&gt;</a:t>
            </a:r>
            <a:r>
              <a:rPr b="0" dirty="0" sz="1300" i="0" lang="en-IN">
                <a:solidFill>
                  <a:srgbClr val="000000"/>
                </a:solidFill>
                <a:effectLst/>
                <a:latin typeface="Consolas" panose="020B0609020204030204" pitchFamily="49" charset="0"/>
              </a:rPr>
              <a:t>HTML</a:t>
            </a: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/a</a:t>
            </a:r>
            <a:r>
              <a:rPr b="0" dirty="0" sz="1300" i="0" lang="en-IN">
                <a:solidFill>
                  <a:srgbClr val="0000CD"/>
                </a:solidFill>
                <a:effectLst/>
                <a:latin typeface="Consolas" panose="020B0609020204030204" pitchFamily="49" charset="0"/>
              </a:rPr>
              <a:t>&gt;</a:t>
            </a:r>
            <a:r>
              <a:rPr b="0" dirty="0" sz="1300" i="0" lang="en-IN">
                <a:solidFill>
                  <a:srgbClr val="000000"/>
                </a:solidFill>
                <a:effectLst/>
                <a:latin typeface="Consolas" panose="020B0609020204030204" pitchFamily="49" charset="0"/>
              </a:rPr>
              <a:t> |</a:t>
            </a:r>
            <a:r>
              <a:rPr dirty="0" sz="1300" lang="en-IN"/>
              <a:t/>
            </a:r>
            <a:br>
              <a:rPr dirty="0" sz="1300" lang="en-IN"/>
            </a:br>
            <a:r>
              <a:rPr b="0" dirty="0" sz="1300" i="0" lang="en-IN">
                <a:solidFill>
                  <a:srgbClr val="000000"/>
                </a:solidFill>
                <a:effectLst/>
                <a:latin typeface="Consolas" panose="020B0609020204030204" pitchFamily="49" charset="0"/>
              </a:rPr>
              <a:t>  </a:t>
            </a: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a</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href</a:t>
            </a:r>
            <a:r>
              <a:rPr b="0" dirty="0" sz="1300" i="0" lang="en-IN">
                <a:solidFill>
                  <a:srgbClr val="0000CD"/>
                </a:solidFill>
                <a:effectLst/>
                <a:latin typeface="Consolas" panose="020B0609020204030204" pitchFamily="49" charset="0"/>
              </a:rPr>
              <a:t>="/</a:t>
            </a:r>
            <a:r>
              <a:rPr b="0" dirty="0" sz="1300" i="0" lang="en-IN" err="1">
                <a:solidFill>
                  <a:srgbClr val="0000CD"/>
                </a:solidFill>
                <a:effectLst/>
                <a:latin typeface="Consolas" panose="020B0609020204030204" pitchFamily="49" charset="0"/>
              </a:rPr>
              <a:t>css</a:t>
            </a:r>
            <a:r>
              <a:rPr b="0" dirty="0" sz="1300" i="0" lang="en-IN">
                <a:solidFill>
                  <a:srgbClr val="0000CD"/>
                </a:solidFill>
                <a:effectLst/>
                <a:latin typeface="Consolas" panose="020B0609020204030204" pitchFamily="49" charset="0"/>
              </a:rPr>
              <a:t>/"&gt;</a:t>
            </a:r>
            <a:r>
              <a:rPr b="0" dirty="0" sz="1300" i="0" lang="en-IN">
                <a:solidFill>
                  <a:srgbClr val="000000"/>
                </a:solidFill>
                <a:effectLst/>
                <a:latin typeface="Consolas" panose="020B0609020204030204" pitchFamily="49" charset="0"/>
              </a:rPr>
              <a:t>CSS</a:t>
            </a: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/a</a:t>
            </a:r>
            <a:r>
              <a:rPr b="0" dirty="0" sz="1300" i="0" lang="en-IN">
                <a:solidFill>
                  <a:srgbClr val="0000CD"/>
                </a:solidFill>
                <a:effectLst/>
                <a:latin typeface="Consolas" panose="020B0609020204030204" pitchFamily="49" charset="0"/>
              </a:rPr>
              <a:t>&gt;</a:t>
            </a:r>
            <a:r>
              <a:rPr b="0" dirty="0" sz="1300" i="0" lang="en-IN">
                <a:solidFill>
                  <a:srgbClr val="000000"/>
                </a:solidFill>
                <a:effectLst/>
                <a:latin typeface="Consolas" panose="020B0609020204030204" pitchFamily="49" charset="0"/>
              </a:rPr>
              <a:t> |</a:t>
            </a:r>
            <a:r>
              <a:rPr dirty="0" sz="1300" lang="en-IN"/>
              <a:t/>
            </a:r>
            <a:br>
              <a:rPr dirty="0" sz="1300" lang="en-IN"/>
            </a:br>
            <a:r>
              <a:rPr b="0" dirty="0" sz="1300" i="0" lang="en-IN">
                <a:solidFill>
                  <a:srgbClr val="000000"/>
                </a:solidFill>
                <a:effectLst/>
                <a:latin typeface="Consolas" panose="020B0609020204030204" pitchFamily="49" charset="0"/>
              </a:rPr>
              <a:t>  </a:t>
            </a: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a</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href</a:t>
            </a:r>
            <a:r>
              <a:rPr b="0" dirty="0" sz="1300" i="0" lang="en-IN">
                <a:solidFill>
                  <a:srgbClr val="0000CD"/>
                </a:solidFill>
                <a:effectLst/>
                <a:latin typeface="Consolas" panose="020B0609020204030204" pitchFamily="49" charset="0"/>
              </a:rPr>
              <a:t>="/</a:t>
            </a:r>
            <a:r>
              <a:rPr b="0" dirty="0" sz="1300" i="0" lang="en-IN" err="1">
                <a:solidFill>
                  <a:srgbClr val="0000CD"/>
                </a:solidFill>
                <a:effectLst/>
                <a:latin typeface="Consolas" panose="020B0609020204030204" pitchFamily="49" charset="0"/>
              </a:rPr>
              <a:t>js</a:t>
            </a:r>
            <a:r>
              <a:rPr b="0" dirty="0" sz="1300" i="0" lang="en-IN">
                <a:solidFill>
                  <a:srgbClr val="0000CD"/>
                </a:solidFill>
                <a:effectLst/>
                <a:latin typeface="Consolas" panose="020B0609020204030204" pitchFamily="49" charset="0"/>
              </a:rPr>
              <a:t>/"&gt;</a:t>
            </a:r>
            <a:r>
              <a:rPr b="0" dirty="0" sz="1300" i="0" lang="en-IN">
                <a:solidFill>
                  <a:srgbClr val="000000"/>
                </a:solidFill>
                <a:effectLst/>
                <a:latin typeface="Consolas" panose="020B0609020204030204" pitchFamily="49" charset="0"/>
              </a:rPr>
              <a:t>JavaScript</a:t>
            </a: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/a</a:t>
            </a:r>
            <a:r>
              <a:rPr b="0" dirty="0" sz="1300" i="0" lang="en-IN">
                <a:solidFill>
                  <a:srgbClr val="0000CD"/>
                </a:solidFill>
                <a:effectLst/>
                <a:latin typeface="Consolas" panose="020B0609020204030204" pitchFamily="49" charset="0"/>
              </a:rPr>
              <a:t>&gt;</a:t>
            </a:r>
            <a:r>
              <a:rPr b="0" dirty="0" sz="1300" i="0" lang="en-IN">
                <a:solidFill>
                  <a:srgbClr val="000000"/>
                </a:solidFill>
                <a:effectLst/>
                <a:latin typeface="Consolas" panose="020B0609020204030204" pitchFamily="49" charset="0"/>
              </a:rPr>
              <a:t> |</a:t>
            </a:r>
            <a:r>
              <a:rPr dirty="0" sz="1300" lang="en-IN"/>
              <a:t/>
            </a:r>
            <a:br>
              <a:rPr dirty="0" sz="1300" lang="en-IN"/>
            </a:br>
            <a:r>
              <a:rPr b="0" dirty="0" sz="1300" i="0" lang="en-IN">
                <a:solidFill>
                  <a:srgbClr val="000000"/>
                </a:solidFill>
                <a:effectLst/>
                <a:latin typeface="Consolas" panose="020B0609020204030204" pitchFamily="49" charset="0"/>
              </a:rPr>
              <a:t>  </a:t>
            </a: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a</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href</a:t>
            </a:r>
            <a:r>
              <a:rPr b="0" dirty="0" sz="1300" i="0" lang="en-IN">
                <a:solidFill>
                  <a:srgbClr val="0000CD"/>
                </a:solidFill>
                <a:effectLst/>
                <a:latin typeface="Consolas" panose="020B0609020204030204" pitchFamily="49" charset="0"/>
              </a:rPr>
              <a:t>="/</a:t>
            </a:r>
            <a:r>
              <a:rPr b="0" dirty="0" sz="1300" i="0" lang="en-IN" err="1">
                <a:solidFill>
                  <a:srgbClr val="0000CD"/>
                </a:solidFill>
                <a:effectLst/>
                <a:latin typeface="Consolas" panose="020B0609020204030204" pitchFamily="49" charset="0"/>
              </a:rPr>
              <a:t>jquery</a:t>
            </a:r>
            <a:r>
              <a:rPr b="0" dirty="0" sz="1300" i="0" lang="en-IN">
                <a:solidFill>
                  <a:srgbClr val="0000CD"/>
                </a:solidFill>
                <a:effectLst/>
                <a:latin typeface="Consolas" panose="020B0609020204030204" pitchFamily="49" charset="0"/>
              </a:rPr>
              <a:t>/"&gt;</a:t>
            </a:r>
            <a:r>
              <a:rPr b="0" dirty="0" sz="1300" i="0" lang="en-IN">
                <a:solidFill>
                  <a:srgbClr val="000000"/>
                </a:solidFill>
                <a:effectLst/>
                <a:latin typeface="Consolas" panose="020B0609020204030204" pitchFamily="49" charset="0"/>
              </a:rPr>
              <a:t>jQuery</a:t>
            </a: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/a</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/nav</a:t>
            </a:r>
            <a:r>
              <a:rPr b="0" dirty="0" sz="1300" i="0" lang="en-IN">
                <a:solidFill>
                  <a:srgbClr val="0000CD"/>
                </a:solidFill>
                <a:effectLst/>
                <a:latin typeface="Consolas" panose="020B0609020204030204" pitchFamily="49" charset="0"/>
              </a:rPr>
              <a:t>&gt;</a:t>
            </a:r>
            <a:endParaRPr b="0" dirty="0" sz="1300" i="0" lang="en-US">
              <a:solidFill>
                <a:srgbClr val="0000CD"/>
              </a:solidFill>
              <a:effectLst/>
              <a:latin typeface="Consolas" panose="020B0609020204030204" pitchFamily="49" charset="0"/>
            </a:endParaRPr>
          </a:p>
          <a:p>
            <a:pPr algn="l" indent="0" marL="0">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article</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00"/>
                </a:solidFill>
                <a:effectLst/>
                <a:latin typeface="Consolas" panose="020B0609020204030204" pitchFamily="49" charset="0"/>
              </a:rPr>
              <a:t>  </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header</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00"/>
                </a:solidFill>
                <a:effectLst/>
                <a:latin typeface="Consolas" panose="020B0609020204030204" pitchFamily="49" charset="0"/>
              </a:rPr>
              <a:t>    </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h1</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What Does WWF Do?</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/h1</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00"/>
                </a:solidFill>
                <a:effectLst/>
                <a:latin typeface="Consolas" panose="020B0609020204030204" pitchFamily="49" charset="0"/>
              </a:rPr>
              <a:t>    </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WWF's mission:</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00"/>
                </a:solidFill>
                <a:effectLst/>
                <a:latin typeface="Consolas" panose="020B0609020204030204" pitchFamily="49" charset="0"/>
              </a:rPr>
              <a:t>  </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/header</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00"/>
                </a:solidFill>
                <a:effectLst/>
                <a:latin typeface="Consolas" panose="020B0609020204030204" pitchFamily="49" charset="0"/>
              </a:rPr>
              <a:t>  </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WWF's mission is to stop the degradation of our planet's natural environment,</a:t>
            </a:r>
            <a:r>
              <a:rPr dirty="0" sz="1300" lang="en-US"/>
              <a:t/>
            </a:r>
            <a:br>
              <a:rPr dirty="0" sz="1300" lang="en-US"/>
            </a:br>
            <a:r>
              <a:rPr b="0" dirty="0" sz="1300" i="0" lang="en-US">
                <a:solidFill>
                  <a:srgbClr val="000000"/>
                </a:solidFill>
                <a:effectLst/>
                <a:latin typeface="Consolas" panose="020B0609020204030204" pitchFamily="49" charset="0"/>
              </a:rPr>
              <a:t>  and build a future in which humans live in harmony with nature.</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/article</a:t>
            </a:r>
            <a:r>
              <a:rPr b="0" dirty="0" sz="1300" i="0" lang="en-US">
                <a:solidFill>
                  <a:srgbClr val="0000CD"/>
                </a:solidFill>
                <a:effectLst/>
                <a:latin typeface="Consolas" panose="020B0609020204030204" pitchFamily="49" charset="0"/>
              </a:rPr>
              <a:t>&gt;</a:t>
            </a:r>
          </a:p>
          <a:p>
            <a:pPr algn="l" indent="0" marL="0">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footer</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00"/>
                </a:solidFill>
                <a:effectLst/>
                <a:latin typeface="Consolas" panose="020B0609020204030204" pitchFamily="49" charset="0"/>
              </a:rPr>
              <a:t>  </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Author: Hege </a:t>
            </a:r>
            <a:r>
              <a:rPr b="0" dirty="0" sz="1300" i="0" lang="en-US" err="1">
                <a:solidFill>
                  <a:srgbClr val="000000"/>
                </a:solidFill>
                <a:effectLst/>
                <a:latin typeface="Consolas" panose="020B0609020204030204" pitchFamily="49" charset="0"/>
              </a:rPr>
              <a:t>Refsnes</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00"/>
                </a:solidFill>
                <a:effectLst/>
                <a:latin typeface="Consolas" panose="020B0609020204030204" pitchFamily="49" charset="0"/>
              </a:rPr>
              <a:t>  </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&gt;&lt;</a:t>
            </a:r>
            <a:r>
              <a:rPr b="0" dirty="0" sz="1300" i="0" lang="en-US">
                <a:solidFill>
                  <a:srgbClr val="A52A2A"/>
                </a:solidFill>
                <a:effectLst/>
                <a:latin typeface="Consolas" panose="020B0609020204030204" pitchFamily="49" charset="0"/>
              </a:rPr>
              <a:t>a</a:t>
            </a:r>
            <a:r>
              <a:rPr b="0" dirty="0" sz="1300" i="0" lang="en-US">
                <a:solidFill>
                  <a:srgbClr val="FF0000"/>
                </a:solidFill>
                <a:effectLst/>
                <a:latin typeface="Consolas" panose="020B0609020204030204" pitchFamily="49" charset="0"/>
              </a:rPr>
              <a:t> </a:t>
            </a:r>
            <a:r>
              <a:rPr b="0" dirty="0" sz="1300" i="0" lang="en-US" err="1">
                <a:solidFill>
                  <a:srgbClr val="FF0000"/>
                </a:solidFill>
                <a:effectLst/>
                <a:latin typeface="Consolas" panose="020B0609020204030204" pitchFamily="49" charset="0"/>
              </a:rPr>
              <a:t>href</a:t>
            </a:r>
            <a:r>
              <a:rPr b="0" dirty="0" sz="1300" i="0" lang="en-US">
                <a:solidFill>
                  <a:srgbClr val="0000CD"/>
                </a:solidFill>
                <a:effectLst/>
                <a:latin typeface="Consolas" panose="020B0609020204030204" pitchFamily="49" charset="0"/>
              </a:rPr>
              <a:t>="mailto:hege@example.com"&gt;</a:t>
            </a:r>
            <a:r>
              <a:rPr b="0" dirty="0" sz="1300" i="0" lang="en-US">
                <a:solidFill>
                  <a:srgbClr val="000000"/>
                </a:solidFill>
                <a:effectLst/>
                <a:latin typeface="Consolas" panose="020B0609020204030204" pitchFamily="49" charset="0"/>
              </a:rPr>
              <a:t>hege@example.com</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/a</a:t>
            </a:r>
            <a:r>
              <a:rPr b="0" dirty="0" sz="1300" i="0" lang="en-US">
                <a:solidFill>
                  <a:srgbClr val="0000CD"/>
                </a:solidFill>
                <a:effectLst/>
                <a:latin typeface="Consolas" panose="020B0609020204030204" pitchFamily="49" charset="0"/>
              </a:rPr>
              <a:t>&gt;&lt;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/footer</a:t>
            </a:r>
            <a:r>
              <a:rPr b="0" dirty="0" sz="1300" i="0" lang="en-US">
                <a:solidFill>
                  <a:srgbClr val="0000CD"/>
                </a:solidFill>
                <a:effectLst/>
                <a:latin typeface="Consolas" panose="020B0609020204030204" pitchFamily="49" charset="0"/>
              </a:rPr>
              <a:t>&gt;</a:t>
            </a:r>
          </a:p>
          <a:p>
            <a:pPr algn="l" indent="0" marL="0">
              <a:spcBef>
                <a:spcPts val="0"/>
              </a:spcBef>
              <a:buNone/>
            </a:pPr>
            <a:r>
              <a:rPr b="0" dirty="0" sz="1300" i="0" lang="en-US">
                <a:solidFill>
                  <a:srgbClr val="0000CD"/>
                </a:solidFill>
                <a:effectLst/>
                <a:latin typeface="Consolas" panose="020B0609020204030204" pitchFamily="49" charset="0"/>
              </a:rPr>
              <a:t>&lt;</a:t>
            </a:r>
            <a:r>
              <a:rPr dirty="0" sz="1300" lang="en-US">
                <a:solidFill>
                  <a:srgbClr val="A52A2A"/>
                </a:solidFill>
                <a:latin typeface="Consolas" panose="020B0609020204030204" pitchFamily="49" charset="0"/>
              </a:rPr>
              <a: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endParaRPr dirty="0" sz="1300" lang="en-US">
              <a:solidFill>
                <a:srgbClr val="0000CD"/>
              </a:solidFill>
              <a:latin typeface="Consolas" panose="020B0609020204030204" pitchFamily="49" charset="0"/>
            </a:endParaRPr>
          </a:p>
          <a:p>
            <a:pPr indent="0" marL="0">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a:t>
            </a:r>
            <a:r>
              <a:rPr b="0" dirty="0" sz="1300" i="0" lang="en-US">
                <a:solidFill>
                  <a:srgbClr val="0000CD"/>
                </a:solidFill>
                <a:effectLst/>
                <a:latin typeface="Consolas" panose="020B0609020204030204" pitchFamily="49" charset="0"/>
              </a:rPr>
              <a:t>&gt;</a:t>
            </a:r>
            <a:endParaRPr dirty="0" sz="1300" lang="en-IN"/>
          </a:p>
        </p:txBody>
      </p:sp>
      <p:sp>
        <p:nvSpPr>
          <p:cNvPr id="1049694" name="TextBox 7"/>
          <p:cNvSpPr txBox="1"/>
          <p:nvPr/>
        </p:nvSpPr>
        <p:spPr>
          <a:xfrm>
            <a:off x="6480699" y="1238695"/>
            <a:ext cx="5637376" cy="2677656"/>
          </a:xfrm>
          <a:prstGeom prst="rect"/>
          <a:noFill/>
        </p:spPr>
        <p:txBody>
          <a:bodyPr wrap="square">
            <a:spAutoFit/>
          </a:bodyPr>
          <a:p>
            <a:pPr>
              <a:lnSpc>
                <a:spcPct val="200000"/>
              </a:lnSpc>
            </a:pPr>
            <a:r>
              <a:rPr b="1" dirty="0" sz="1200" lang="en-US">
                <a:solidFill>
                  <a:schemeClr val="accent3">
                    <a:lumMod val="75000"/>
                  </a:schemeClr>
                </a:solidFill>
                <a:latin typeface="Verdana" panose="020B0604030504040204" pitchFamily="34" charset="0"/>
                <a:ea typeface="Verdana" panose="020B0604030504040204" pitchFamily="34" charset="0"/>
              </a:rPr>
              <a:t>HTML &lt;nav&gt; Element</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The &lt;nav&gt; element defines a set of navigation links.</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Notice that NOT all links of a document should be inside a &lt;nav&gt; element. </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The &lt;nav&gt; element is intended only for major block of navigation links.</a:t>
            </a:r>
          </a:p>
          <a:p>
            <a:pPr>
              <a:lnSpc>
                <a:spcPct val="200000"/>
              </a:lnSpc>
            </a:pPr>
            <a:endParaRPr dirty="0" sz="1200" lang="en-IN">
              <a:latin typeface="Verdana" panose="020B0604030504040204" pitchFamily="34" charset="0"/>
              <a:ea typeface="Verdana" panose="020B0604030504040204" pitchFamily="34" charset="0"/>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598" name=""/>
        <p:cNvGrpSpPr/>
        <p:nvPr/>
      </p:nvGrpSpPr>
      <p:grpSpPr>
        <a:xfrm>
          <a:off x="0" y="0"/>
          <a:ext cx="0" cy="0"/>
          <a:chOff x="0" y="0"/>
          <a:chExt cx="0" cy="0"/>
        </a:xfrm>
      </p:grpSpPr>
      <p:sp>
        <p:nvSpPr>
          <p:cNvPr id="1049695" name="Title 1"/>
          <p:cNvSpPr>
            <a:spLocks noGrp="1"/>
          </p:cNvSpPr>
          <p:nvPr>
            <p:ph type="title"/>
          </p:nvPr>
        </p:nvSpPr>
        <p:spPr>
          <a:xfrm>
            <a:off x="1160755" y="128726"/>
            <a:ext cx="4734017" cy="427088"/>
          </a:xfrm>
        </p:spPr>
        <p:txBody>
          <a:bodyPr>
            <a:normAutofit fontScale="90000"/>
          </a:bodyPr>
          <a:p>
            <a:r>
              <a:rPr b="1" cap="none" dirty="0" sz="3200" lang="en-US">
                <a:solidFill>
                  <a:srgbClr val="FF0000"/>
                </a:solidFill>
              </a:rPr>
              <a:t>HTML Semantic Element</a:t>
            </a:r>
            <a:endParaRPr b="1" cap="none" dirty="0" sz="3200" lang="en-IN">
              <a:solidFill>
                <a:srgbClr val="FF0000"/>
              </a:solidFill>
            </a:endParaRPr>
          </a:p>
        </p:txBody>
      </p:sp>
      <p:sp>
        <p:nvSpPr>
          <p:cNvPr id="1049696" name="Content Placeholder 2"/>
          <p:cNvSpPr>
            <a:spLocks noGrp="1"/>
          </p:cNvSpPr>
          <p:nvPr>
            <p:ph idx="1"/>
          </p:nvPr>
        </p:nvSpPr>
        <p:spPr>
          <a:xfrm>
            <a:off x="286989" y="555815"/>
            <a:ext cx="6193710" cy="6173460"/>
          </a:xfrm>
          <a:solidFill>
            <a:schemeClr val="accent1">
              <a:lumMod val="40000"/>
              <a:lumOff val="60000"/>
            </a:schemeClr>
          </a:solidFill>
        </p:spPr>
        <p:txBody>
          <a:bodyPr>
            <a:normAutofit fontScale="92500" lnSpcReduction="20000"/>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Images</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indent="0" marL="0">
              <a:lnSpc>
                <a:spcPct val="150000"/>
              </a:lnSpc>
              <a:spcBef>
                <a:spcPts val="0"/>
              </a:spcBef>
              <a:buNone/>
            </a:pPr>
            <a:r>
              <a:rPr b="0" dirty="0" sz="1050" i="0" lang="en-IN">
                <a:solidFill>
                  <a:srgbClr val="0000CD"/>
                </a:solidFill>
                <a:effectLst/>
                <a:latin typeface="Consolas" panose="020B0609020204030204" pitchFamily="49" charset="0"/>
              </a:rPr>
              <a:t>&lt;</a:t>
            </a:r>
            <a:r>
              <a:rPr b="0" dirty="0" sz="1050" i="0" lang="en-IN">
                <a:solidFill>
                  <a:srgbClr val="A52A2A"/>
                </a:solidFill>
                <a:effectLst/>
                <a:latin typeface="Consolas" panose="020B0609020204030204" pitchFamily="49" charset="0"/>
              </a:rPr>
              <a:t>nav</a:t>
            </a:r>
            <a:r>
              <a:rPr b="0" dirty="0" sz="1050" i="0" lang="en-IN">
                <a:solidFill>
                  <a:srgbClr val="0000CD"/>
                </a:solidFill>
                <a:effectLst/>
                <a:latin typeface="Consolas" panose="020B0609020204030204" pitchFamily="49" charset="0"/>
              </a:rPr>
              <a:t>&gt;</a:t>
            </a:r>
            <a:r>
              <a:rPr dirty="0" sz="1050" lang="en-IN"/>
              <a:t/>
            </a:r>
            <a:br>
              <a:rPr dirty="0" sz="1050" lang="en-IN"/>
            </a:br>
            <a:r>
              <a:rPr b="0" dirty="0" sz="1050" i="0" lang="en-IN">
                <a:solidFill>
                  <a:srgbClr val="000000"/>
                </a:solidFill>
                <a:effectLst/>
                <a:latin typeface="Consolas" panose="020B0609020204030204" pitchFamily="49" charset="0"/>
              </a:rPr>
              <a:t> </a:t>
            </a:r>
            <a:r>
              <a:rPr b="0" dirty="0" sz="1200" i="0" lang="en-IN">
                <a:solidFill>
                  <a:srgbClr val="000000"/>
                </a:solidFill>
                <a:effectLst/>
                <a:latin typeface="Consolas" panose="020B0609020204030204" pitchFamily="49" charset="0"/>
              </a:rPr>
              <a:t> </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a</a:t>
            </a:r>
            <a:r>
              <a:rPr b="0" dirty="0" sz="1200" i="0" lang="en-IN">
                <a:solidFill>
                  <a:srgbClr val="FF0000"/>
                </a:solidFill>
                <a:effectLst/>
                <a:latin typeface="Consolas" panose="020B0609020204030204" pitchFamily="49" charset="0"/>
              </a:rPr>
              <a:t> </a:t>
            </a:r>
            <a:r>
              <a:rPr b="0" dirty="0" sz="1200" i="0" lang="en-IN" err="1">
                <a:solidFill>
                  <a:srgbClr val="FF0000"/>
                </a:solidFill>
                <a:effectLst/>
                <a:latin typeface="Consolas" panose="020B0609020204030204" pitchFamily="49" charset="0"/>
              </a:rPr>
              <a:t>href</a:t>
            </a:r>
            <a:r>
              <a:rPr b="0" dirty="0" sz="1200" i="0" lang="en-IN">
                <a:solidFill>
                  <a:srgbClr val="0000CD"/>
                </a:solidFill>
                <a:effectLst/>
                <a:latin typeface="Consolas" panose="020B0609020204030204" pitchFamily="49" charset="0"/>
              </a:rPr>
              <a:t>="/html/"&gt;</a:t>
            </a:r>
            <a:r>
              <a:rPr b="0" dirty="0" sz="1200" i="0" lang="en-IN">
                <a:solidFill>
                  <a:srgbClr val="000000"/>
                </a:solidFill>
                <a:effectLst/>
                <a:latin typeface="Consolas" panose="020B0609020204030204" pitchFamily="49" charset="0"/>
              </a:rPr>
              <a:t>HTML</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/a</a:t>
            </a:r>
            <a:r>
              <a:rPr b="0" dirty="0" sz="1200" i="0" lang="en-IN">
                <a:solidFill>
                  <a:srgbClr val="0000CD"/>
                </a:solidFill>
                <a:effectLst/>
                <a:latin typeface="Consolas" panose="020B0609020204030204" pitchFamily="49" charset="0"/>
              </a:rPr>
              <a:t>&gt;</a:t>
            </a:r>
            <a:r>
              <a:rPr b="0" dirty="0" sz="1200" i="0" lang="en-IN">
                <a:solidFill>
                  <a:srgbClr val="000000"/>
                </a:solidFill>
                <a:effectLst/>
                <a:latin typeface="Consolas" panose="020B0609020204030204" pitchFamily="49" charset="0"/>
              </a:rPr>
              <a:t> |</a:t>
            </a:r>
            <a:r>
              <a:rPr dirty="0" sz="1200" lang="en-IN"/>
              <a:t/>
            </a:r>
            <a:br>
              <a:rPr dirty="0" sz="1200" lang="en-IN"/>
            </a:br>
            <a:r>
              <a:rPr b="0" dirty="0" sz="1200" i="0" lang="en-IN">
                <a:solidFill>
                  <a:srgbClr val="000000"/>
                </a:solidFill>
                <a:effectLst/>
                <a:latin typeface="Consolas" panose="020B0609020204030204" pitchFamily="49" charset="0"/>
              </a:rPr>
              <a:t>  </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a</a:t>
            </a:r>
            <a:r>
              <a:rPr b="0" dirty="0" sz="1200" i="0" lang="en-IN">
                <a:solidFill>
                  <a:srgbClr val="FF0000"/>
                </a:solidFill>
                <a:effectLst/>
                <a:latin typeface="Consolas" panose="020B0609020204030204" pitchFamily="49" charset="0"/>
              </a:rPr>
              <a:t> </a:t>
            </a:r>
            <a:r>
              <a:rPr b="0" dirty="0" sz="1200" i="0" lang="en-IN" err="1">
                <a:solidFill>
                  <a:srgbClr val="FF0000"/>
                </a:solidFill>
                <a:effectLst/>
                <a:latin typeface="Consolas" panose="020B0609020204030204" pitchFamily="49" charset="0"/>
              </a:rPr>
              <a:t>href</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css</a:t>
            </a:r>
            <a:r>
              <a:rPr b="0" dirty="0" sz="1200" i="0" lang="en-IN">
                <a:solidFill>
                  <a:srgbClr val="0000CD"/>
                </a:solidFill>
                <a:effectLst/>
                <a:latin typeface="Consolas" panose="020B0609020204030204" pitchFamily="49" charset="0"/>
              </a:rPr>
              <a:t>/"&gt;</a:t>
            </a:r>
            <a:r>
              <a:rPr b="0" dirty="0" sz="1200" i="0" lang="en-IN">
                <a:solidFill>
                  <a:srgbClr val="000000"/>
                </a:solidFill>
                <a:effectLst/>
                <a:latin typeface="Consolas" panose="020B0609020204030204" pitchFamily="49" charset="0"/>
              </a:rPr>
              <a:t>CSS</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/a</a:t>
            </a:r>
            <a:r>
              <a:rPr b="0" dirty="0" sz="1200" i="0" lang="en-IN">
                <a:solidFill>
                  <a:srgbClr val="0000CD"/>
                </a:solidFill>
                <a:effectLst/>
                <a:latin typeface="Consolas" panose="020B0609020204030204" pitchFamily="49" charset="0"/>
              </a:rPr>
              <a:t>&gt;</a:t>
            </a:r>
            <a:r>
              <a:rPr b="0" dirty="0" sz="1200" i="0" lang="en-IN">
                <a:solidFill>
                  <a:srgbClr val="000000"/>
                </a:solidFill>
                <a:effectLst/>
                <a:latin typeface="Consolas" panose="020B0609020204030204" pitchFamily="49" charset="0"/>
              </a:rPr>
              <a:t> |</a:t>
            </a:r>
            <a:r>
              <a:rPr dirty="0" sz="1200" lang="en-IN"/>
              <a:t/>
            </a:r>
            <a:br>
              <a:rPr dirty="0" sz="1200" lang="en-IN"/>
            </a:br>
            <a:r>
              <a:rPr b="0" dirty="0" sz="1200" i="0" lang="en-IN">
                <a:solidFill>
                  <a:srgbClr val="000000"/>
                </a:solidFill>
                <a:effectLst/>
                <a:latin typeface="Consolas" panose="020B0609020204030204" pitchFamily="49" charset="0"/>
              </a:rPr>
              <a:t>  </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a</a:t>
            </a:r>
            <a:r>
              <a:rPr b="0" dirty="0" sz="1200" i="0" lang="en-IN">
                <a:solidFill>
                  <a:srgbClr val="FF0000"/>
                </a:solidFill>
                <a:effectLst/>
                <a:latin typeface="Consolas" panose="020B0609020204030204" pitchFamily="49" charset="0"/>
              </a:rPr>
              <a:t> </a:t>
            </a:r>
            <a:r>
              <a:rPr b="0" dirty="0" sz="1200" i="0" lang="en-IN" err="1">
                <a:solidFill>
                  <a:srgbClr val="FF0000"/>
                </a:solidFill>
                <a:effectLst/>
                <a:latin typeface="Consolas" panose="020B0609020204030204" pitchFamily="49" charset="0"/>
              </a:rPr>
              <a:t>href</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js</a:t>
            </a:r>
            <a:r>
              <a:rPr b="0" dirty="0" sz="1200" i="0" lang="en-IN">
                <a:solidFill>
                  <a:srgbClr val="0000CD"/>
                </a:solidFill>
                <a:effectLst/>
                <a:latin typeface="Consolas" panose="020B0609020204030204" pitchFamily="49" charset="0"/>
              </a:rPr>
              <a:t>/"&gt;</a:t>
            </a:r>
            <a:r>
              <a:rPr b="0" dirty="0" sz="1200" i="0" lang="en-IN">
                <a:solidFill>
                  <a:srgbClr val="000000"/>
                </a:solidFill>
                <a:effectLst/>
                <a:latin typeface="Consolas" panose="020B0609020204030204" pitchFamily="49" charset="0"/>
              </a:rPr>
              <a:t>JavaScript</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/a</a:t>
            </a:r>
            <a:r>
              <a:rPr b="0" dirty="0" sz="1200" i="0" lang="en-IN">
                <a:solidFill>
                  <a:srgbClr val="0000CD"/>
                </a:solidFill>
                <a:effectLst/>
                <a:latin typeface="Consolas" panose="020B0609020204030204" pitchFamily="49" charset="0"/>
              </a:rPr>
              <a:t>&gt;</a:t>
            </a:r>
            <a:r>
              <a:rPr b="0" dirty="0" sz="1200" i="0" lang="en-IN">
                <a:solidFill>
                  <a:srgbClr val="000000"/>
                </a:solidFill>
                <a:effectLst/>
                <a:latin typeface="Consolas" panose="020B0609020204030204" pitchFamily="49" charset="0"/>
              </a:rPr>
              <a:t> |</a:t>
            </a:r>
            <a:r>
              <a:rPr dirty="0" sz="1200" lang="en-IN"/>
              <a:t/>
            </a:r>
            <a:br>
              <a:rPr dirty="0" sz="1200" lang="en-IN"/>
            </a:br>
            <a:r>
              <a:rPr b="0" dirty="0" sz="1200" i="0" lang="en-IN">
                <a:solidFill>
                  <a:srgbClr val="000000"/>
                </a:solidFill>
                <a:effectLst/>
                <a:latin typeface="Consolas" panose="020B0609020204030204" pitchFamily="49" charset="0"/>
              </a:rPr>
              <a:t>  </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a</a:t>
            </a:r>
            <a:r>
              <a:rPr b="0" dirty="0" sz="1200" i="0" lang="en-IN">
                <a:solidFill>
                  <a:srgbClr val="FF0000"/>
                </a:solidFill>
                <a:effectLst/>
                <a:latin typeface="Consolas" panose="020B0609020204030204" pitchFamily="49" charset="0"/>
              </a:rPr>
              <a:t> </a:t>
            </a:r>
            <a:r>
              <a:rPr b="0" dirty="0" sz="1200" i="0" lang="en-IN" err="1">
                <a:solidFill>
                  <a:srgbClr val="FF0000"/>
                </a:solidFill>
                <a:effectLst/>
                <a:latin typeface="Consolas" panose="020B0609020204030204" pitchFamily="49" charset="0"/>
              </a:rPr>
              <a:t>href</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jquery</a:t>
            </a:r>
            <a:r>
              <a:rPr b="0" dirty="0" sz="1200" i="0" lang="en-IN">
                <a:solidFill>
                  <a:srgbClr val="0000CD"/>
                </a:solidFill>
                <a:effectLst/>
                <a:latin typeface="Consolas" panose="020B0609020204030204" pitchFamily="49" charset="0"/>
              </a:rPr>
              <a:t>/"&gt;</a:t>
            </a:r>
            <a:r>
              <a:rPr b="0" dirty="0" sz="1200" i="0" lang="en-IN">
                <a:solidFill>
                  <a:srgbClr val="000000"/>
                </a:solidFill>
                <a:effectLst/>
                <a:latin typeface="Consolas" panose="020B0609020204030204" pitchFamily="49" charset="0"/>
              </a:rPr>
              <a:t>jQuery</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/a</a:t>
            </a:r>
            <a:r>
              <a:rPr b="0" dirty="0" sz="1200" i="0" lang="en-IN">
                <a:solidFill>
                  <a:srgbClr val="0000CD"/>
                </a:solidFill>
                <a:effectLst/>
                <a:latin typeface="Consolas" panose="020B0609020204030204" pitchFamily="49" charset="0"/>
              </a:rPr>
              <a:t>&gt;</a:t>
            </a:r>
            <a:r>
              <a:rPr dirty="0" sz="1200" lang="en-IN"/>
              <a:t/>
            </a:r>
            <a:br>
              <a:rPr dirty="0" sz="1200" lang="en-IN"/>
            </a:b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/nav</a:t>
            </a:r>
            <a:r>
              <a:rPr b="0" dirty="0" sz="1200" i="0" lang="en-IN">
                <a:solidFill>
                  <a:srgbClr val="0000CD"/>
                </a:solidFill>
                <a:effectLst/>
                <a:latin typeface="Consolas" panose="020B0609020204030204" pitchFamily="49" charset="0"/>
              </a:rPr>
              <a:t>&gt;</a:t>
            </a:r>
            <a:endParaRPr b="0" dirty="0" sz="1200" i="0" lang="en-US">
              <a:solidFill>
                <a:srgbClr val="0000CD"/>
              </a:solidFill>
              <a:effectLst/>
              <a:latin typeface="Consolas" panose="020B0609020204030204" pitchFamily="49" charset="0"/>
            </a:endParaRP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article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header</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What Does WWF Do?</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/h1</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WWF's mission:</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/header</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WWF's mission is to stop the degradation of our planet's natural environment,</a:t>
            </a:r>
            <a:r>
              <a:rPr dirty="0" sz="1200" lang="en-US"/>
              <a:t/>
            </a:r>
            <a:br>
              <a:rPr dirty="0" sz="1200" lang="en-US"/>
            </a:br>
            <a:r>
              <a:rPr b="0" dirty="0" sz="1200" i="0" lang="en-US">
                <a:solidFill>
                  <a:srgbClr val="000000"/>
                </a:solidFill>
                <a:effectLst/>
                <a:latin typeface="Consolas" panose="020B0609020204030204" pitchFamily="49" charset="0"/>
              </a:rPr>
              <a:t>  and build a future in which humans live in harmony with nature.</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/article</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footer</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Author: Hege </a:t>
            </a:r>
            <a:r>
              <a:rPr b="0" dirty="0" sz="1200" i="0" lang="en-US" err="1">
                <a:solidFill>
                  <a:srgbClr val="000000"/>
                </a:solidFill>
                <a:effectLst/>
                <a:latin typeface="Consolas" panose="020B0609020204030204" pitchFamily="49" charset="0"/>
              </a:rPr>
              <a:t>Refsnes</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00"/>
                </a:solidFill>
                <a:effectLst/>
                <a:latin typeface="Consolas" panose="020B0609020204030204" pitchFamily="49" charset="0"/>
              </a:rPr>
              <a:t>  </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&gt;&lt;</a:t>
            </a:r>
            <a:r>
              <a:rPr b="0" dirty="0" sz="1200" i="0" lang="en-US">
                <a:solidFill>
                  <a:srgbClr val="A52A2A"/>
                </a:solidFill>
                <a:effectLst/>
                <a:latin typeface="Consolas" panose="020B0609020204030204" pitchFamily="49" charset="0"/>
              </a:rPr>
              <a:t>a</a:t>
            </a:r>
            <a:r>
              <a:rPr b="0" dirty="0" sz="1200" i="0" lang="en-US">
                <a:solidFill>
                  <a:srgbClr val="FF0000"/>
                </a:solidFill>
                <a:effectLst/>
                <a:latin typeface="Consolas" panose="020B0609020204030204" pitchFamily="49" charset="0"/>
              </a:rPr>
              <a:t> </a:t>
            </a:r>
            <a:r>
              <a:rPr b="0" dirty="0" sz="1200" i="0" lang="en-US" err="1">
                <a:solidFill>
                  <a:srgbClr val="FF0000"/>
                </a:solidFill>
                <a:effectLst/>
                <a:latin typeface="Consolas" panose="020B0609020204030204" pitchFamily="49" charset="0"/>
              </a:rPr>
              <a:t>href</a:t>
            </a:r>
            <a:r>
              <a:rPr b="0" dirty="0" sz="1200" i="0" lang="en-US">
                <a:solidFill>
                  <a:srgbClr val="0000CD"/>
                </a:solidFill>
                <a:effectLst/>
                <a:latin typeface="Consolas" panose="020B0609020204030204" pitchFamily="49" charset="0"/>
              </a:rPr>
              <a:t>="mailto:hege@example.com"&gt;</a:t>
            </a:r>
            <a:r>
              <a:rPr b="0" dirty="0" sz="1200" i="0" lang="en-US">
                <a:solidFill>
                  <a:srgbClr val="000000"/>
                </a:solidFill>
                <a:effectLst/>
                <a:latin typeface="Consolas" panose="020B0609020204030204" pitchFamily="49" charset="0"/>
              </a:rPr>
              <a:t>hege@example.com</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/a</a:t>
            </a:r>
            <a:r>
              <a:rPr b="0" dirty="0" sz="1200" i="0" lang="en-US">
                <a:solidFill>
                  <a:srgbClr val="0000CD"/>
                </a:solidFill>
                <a:effectLst/>
                <a:latin typeface="Consolas" panose="020B0609020204030204" pitchFamily="49" charset="0"/>
              </a:rPr>
              <a:t>&gt;&lt;</a:t>
            </a:r>
            <a:r>
              <a:rPr b="0" dirty="0" sz="1200" i="0" lang="en-US">
                <a:solidFill>
                  <a:srgbClr val="A52A2A"/>
                </a:solidFill>
                <a:effectLst/>
                <a:latin typeface="Consolas" panose="020B0609020204030204" pitchFamily="49" charset="0"/>
              </a:rPr>
              <a:t>/p</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/footer</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pic>
        <p:nvPicPr>
          <p:cNvPr id="2097196" name="Picture 4"/>
          <p:cNvPicPr>
            <a:picLocks noChangeAspect="1"/>
          </p:cNvPicPr>
          <p:nvPr/>
        </p:nvPicPr>
        <p:blipFill rotWithShape="1">
          <a:blip xmlns:r="http://schemas.openxmlformats.org/officeDocument/2006/relationships" r:embed="rId1"/>
          <a:srcRect l="50000" t="23948" r="1149" b="46566"/>
          <a:stretch>
            <a:fillRect/>
          </a:stretch>
        </p:blipFill>
        <p:spPr>
          <a:xfrm>
            <a:off x="4324988" y="605138"/>
            <a:ext cx="7261962" cy="2465607"/>
          </a:xfrm>
          <a:prstGeom prst="rec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599" name=""/>
        <p:cNvGrpSpPr/>
        <p:nvPr/>
      </p:nvGrpSpPr>
      <p:grpSpPr>
        <a:xfrm>
          <a:off x="0" y="0"/>
          <a:ext cx="0" cy="0"/>
          <a:chOff x="0" y="0"/>
          <a:chExt cx="0" cy="0"/>
        </a:xfrm>
      </p:grpSpPr>
      <p:sp>
        <p:nvSpPr>
          <p:cNvPr id="1049697" name="Title 1"/>
          <p:cNvSpPr>
            <a:spLocks noGrp="1"/>
          </p:cNvSpPr>
          <p:nvPr>
            <p:ph type="title"/>
          </p:nvPr>
        </p:nvSpPr>
        <p:spPr>
          <a:xfrm>
            <a:off x="1160755" y="128726"/>
            <a:ext cx="4734017" cy="427088"/>
          </a:xfrm>
        </p:spPr>
        <p:txBody>
          <a:bodyPr>
            <a:normAutofit fontScale="90000"/>
          </a:bodyPr>
          <a:p>
            <a:r>
              <a:rPr b="1" cap="none" dirty="0" sz="3200" lang="en-US">
                <a:solidFill>
                  <a:srgbClr val="FF0000"/>
                </a:solidFill>
              </a:rPr>
              <a:t>HTML Semantic Element</a:t>
            </a:r>
            <a:endParaRPr b="1" cap="none" dirty="0" sz="3200" lang="en-IN">
              <a:solidFill>
                <a:srgbClr val="FF0000"/>
              </a:solidFill>
            </a:endParaRPr>
          </a:p>
        </p:txBody>
      </p:sp>
      <p:sp>
        <p:nvSpPr>
          <p:cNvPr id="1049698" name="Content Placeholder 2"/>
          <p:cNvSpPr>
            <a:spLocks noGrp="1"/>
          </p:cNvSpPr>
          <p:nvPr>
            <p:ph idx="1"/>
          </p:nvPr>
        </p:nvSpPr>
        <p:spPr>
          <a:xfrm>
            <a:off x="286989" y="555815"/>
            <a:ext cx="6193710" cy="6173460"/>
          </a:xfrm>
          <a:solidFill>
            <a:schemeClr val="accent1">
              <a:lumMod val="40000"/>
              <a:lumOff val="60000"/>
            </a:schemeClr>
          </a:solidFill>
        </p:spPr>
        <p:txBody>
          <a:bodyPr>
            <a:noAutofit/>
          </a:bodyPr>
          <a:p>
            <a:pPr indent="0" marL="0">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style</a:t>
            </a:r>
            <a:r>
              <a:rPr b="0" dirty="0" sz="1300" i="0" lang="en-US">
                <a:solidFill>
                  <a:srgbClr val="0000CD"/>
                </a:solidFill>
                <a:effectLst/>
                <a:latin typeface="Consolas" panose="020B0609020204030204" pitchFamily="49" charset="0"/>
              </a:rPr>
              <a:t>&gt;</a:t>
            </a:r>
            <a:r>
              <a:rPr b="0" dirty="0" sz="1300" i="0" lang="en-US">
                <a:solidFill>
                  <a:srgbClr val="A52A2A"/>
                </a:solidFill>
                <a:effectLst/>
                <a:latin typeface="Consolas" panose="020B0609020204030204" pitchFamily="49" charset="0"/>
              </a:rPr>
              <a:t/>
            </a:r>
            <a:br>
              <a:rPr b="0" dirty="0" sz="1300" i="0" lang="en-US">
                <a:solidFill>
                  <a:srgbClr val="A52A2A"/>
                </a:solidFill>
                <a:effectLst/>
                <a:latin typeface="Consolas" panose="020B0609020204030204" pitchFamily="49" charset="0"/>
              </a:rPr>
            </a:br>
            <a:r>
              <a:rPr b="0" dirty="0" sz="1300" i="0" lang="en-US">
                <a:solidFill>
                  <a:srgbClr val="A52A2A"/>
                </a:solidFill>
                <a:effectLst/>
                <a:latin typeface="Consolas" panose="020B0609020204030204" pitchFamily="49" charset="0"/>
              </a:rPr>
              <a:t>aside </a:t>
            </a:r>
            <a:r>
              <a:rPr b="0" dirty="0" sz="1300" i="0" lang="en-US">
                <a:solidFill>
                  <a:srgbClr val="000000"/>
                </a:solidFill>
                <a:effectLst/>
                <a:latin typeface="Consolas" panose="020B0609020204030204" pitchFamily="49" charset="0"/>
              </a:rPr>
              <a:t>{</a:t>
            </a:r>
            <a:r>
              <a:rPr b="0" dirty="0" sz="1300" i="0" lang="en-US">
                <a:solidFill>
                  <a:srgbClr val="FF0000"/>
                </a:solidFill>
                <a:effectLst/>
                <a:latin typeface="Consolas" panose="020B0609020204030204" pitchFamily="49" charset="0"/>
              </a:rPr>
              <a:t/>
            </a:r>
            <a:br>
              <a:rPr b="0" dirty="0" sz="1300" i="0" lang="en-US">
                <a:solidFill>
                  <a:srgbClr val="FF0000"/>
                </a:solidFill>
                <a:effectLst/>
                <a:latin typeface="Consolas" panose="020B0609020204030204" pitchFamily="49" charset="0"/>
              </a:rPr>
            </a:br>
            <a:r>
              <a:rPr b="0" dirty="0" sz="1300" i="0" lang="en-US">
                <a:solidFill>
                  <a:srgbClr val="FF0000"/>
                </a:solidFill>
                <a:effectLst/>
                <a:latin typeface="Consolas" panose="020B0609020204030204" pitchFamily="49" charset="0"/>
              </a:rPr>
              <a:t>  width</a:t>
            </a:r>
            <a:r>
              <a:rPr b="0" dirty="0" sz="1300" i="0" lang="en-US">
                <a:solidFill>
                  <a:srgbClr val="000000"/>
                </a:solidFill>
                <a:effectLst/>
                <a:latin typeface="Consolas" panose="020B0609020204030204" pitchFamily="49" charset="0"/>
              </a:rPr>
              <a:t>:</a:t>
            </a:r>
            <a:r>
              <a:rPr b="0" dirty="0" sz="1300" i="0" lang="en-US">
                <a:solidFill>
                  <a:srgbClr val="0000CD"/>
                </a:solidFill>
                <a:effectLst/>
                <a:latin typeface="Consolas" panose="020B0609020204030204" pitchFamily="49" charset="0"/>
              </a:rPr>
              <a:t> 30%</a:t>
            </a:r>
            <a:r>
              <a:rPr b="0" dirty="0" sz="1300" i="0" lang="en-US">
                <a:solidFill>
                  <a:srgbClr val="000000"/>
                </a:solidFill>
                <a:effectLst/>
                <a:latin typeface="Consolas" panose="020B0609020204030204" pitchFamily="49" charset="0"/>
              </a:rPr>
              <a:t>;</a:t>
            </a:r>
            <a:r>
              <a:rPr b="0" dirty="0" sz="1300" i="0" lang="en-US">
                <a:solidFill>
                  <a:srgbClr val="FF0000"/>
                </a:solidFill>
                <a:effectLst/>
                <a:latin typeface="Consolas" panose="020B0609020204030204" pitchFamily="49" charset="0"/>
              </a:rPr>
              <a:t/>
            </a:r>
            <a:br>
              <a:rPr b="0" dirty="0" sz="1300" i="0" lang="en-US">
                <a:solidFill>
                  <a:srgbClr val="FF0000"/>
                </a:solidFill>
                <a:effectLst/>
                <a:latin typeface="Consolas" panose="020B0609020204030204" pitchFamily="49" charset="0"/>
              </a:rPr>
            </a:br>
            <a:r>
              <a:rPr b="0" dirty="0" sz="1300" i="0" lang="en-US">
                <a:solidFill>
                  <a:srgbClr val="FF0000"/>
                </a:solidFill>
                <a:effectLst/>
                <a:latin typeface="Consolas" panose="020B0609020204030204" pitchFamily="49" charset="0"/>
              </a:rPr>
              <a:t>  padding-left</a:t>
            </a:r>
            <a:r>
              <a:rPr b="0" dirty="0" sz="1300" i="0" lang="en-US">
                <a:solidFill>
                  <a:srgbClr val="000000"/>
                </a:solidFill>
                <a:effectLst/>
                <a:latin typeface="Consolas" panose="020B0609020204030204" pitchFamily="49" charset="0"/>
              </a:rPr>
              <a:t>:</a:t>
            </a:r>
            <a:r>
              <a:rPr b="0" dirty="0" sz="1300" i="0" lang="en-US">
                <a:solidFill>
                  <a:srgbClr val="0000CD"/>
                </a:solidFill>
                <a:effectLst/>
                <a:latin typeface="Consolas" panose="020B0609020204030204" pitchFamily="49" charset="0"/>
              </a:rPr>
              <a:t> 15px</a:t>
            </a:r>
            <a:r>
              <a:rPr b="0" dirty="0" sz="1300" i="0" lang="en-US">
                <a:solidFill>
                  <a:srgbClr val="000000"/>
                </a:solidFill>
                <a:effectLst/>
                <a:latin typeface="Consolas" panose="020B0609020204030204" pitchFamily="49" charset="0"/>
              </a:rPr>
              <a:t>;</a:t>
            </a:r>
            <a:r>
              <a:rPr b="0" dirty="0" sz="1300" i="0" lang="en-US">
                <a:solidFill>
                  <a:srgbClr val="FF0000"/>
                </a:solidFill>
                <a:effectLst/>
                <a:latin typeface="Consolas" panose="020B0609020204030204" pitchFamily="49" charset="0"/>
              </a:rPr>
              <a:t/>
            </a:r>
            <a:br>
              <a:rPr b="0" dirty="0" sz="1300" i="0" lang="en-US">
                <a:solidFill>
                  <a:srgbClr val="FF0000"/>
                </a:solidFill>
                <a:effectLst/>
                <a:latin typeface="Consolas" panose="020B0609020204030204" pitchFamily="49" charset="0"/>
              </a:rPr>
            </a:br>
            <a:r>
              <a:rPr b="0" dirty="0" sz="1300" i="0" lang="en-US">
                <a:solidFill>
                  <a:srgbClr val="FF0000"/>
                </a:solidFill>
                <a:effectLst/>
                <a:latin typeface="Consolas" panose="020B0609020204030204" pitchFamily="49" charset="0"/>
              </a:rPr>
              <a:t>  margin-left</a:t>
            </a:r>
            <a:r>
              <a:rPr b="0" dirty="0" sz="1300" i="0" lang="en-US">
                <a:solidFill>
                  <a:srgbClr val="000000"/>
                </a:solidFill>
                <a:effectLst/>
                <a:latin typeface="Consolas" panose="020B0609020204030204" pitchFamily="49" charset="0"/>
              </a:rPr>
              <a:t>:</a:t>
            </a:r>
            <a:r>
              <a:rPr b="0" dirty="0" sz="1300" i="0" lang="en-US">
                <a:solidFill>
                  <a:srgbClr val="0000CD"/>
                </a:solidFill>
                <a:effectLst/>
                <a:latin typeface="Consolas" panose="020B0609020204030204" pitchFamily="49" charset="0"/>
              </a:rPr>
              <a:t> 15px</a:t>
            </a:r>
            <a:r>
              <a:rPr b="0" dirty="0" sz="1300" i="0" lang="en-US">
                <a:solidFill>
                  <a:srgbClr val="000000"/>
                </a:solidFill>
                <a:effectLst/>
                <a:latin typeface="Consolas" panose="020B0609020204030204" pitchFamily="49" charset="0"/>
              </a:rPr>
              <a:t>;</a:t>
            </a:r>
            <a:r>
              <a:rPr b="0" dirty="0" sz="1300" i="0" lang="en-US">
                <a:solidFill>
                  <a:srgbClr val="FF0000"/>
                </a:solidFill>
                <a:effectLst/>
                <a:latin typeface="Consolas" panose="020B0609020204030204" pitchFamily="49" charset="0"/>
              </a:rPr>
              <a:t/>
            </a:r>
            <a:br>
              <a:rPr b="0" dirty="0" sz="1300" i="0" lang="en-US">
                <a:solidFill>
                  <a:srgbClr val="FF0000"/>
                </a:solidFill>
                <a:effectLst/>
                <a:latin typeface="Consolas" panose="020B0609020204030204" pitchFamily="49" charset="0"/>
              </a:rPr>
            </a:br>
            <a:r>
              <a:rPr b="0" dirty="0" sz="1300" i="0" lang="en-US">
                <a:solidFill>
                  <a:srgbClr val="FF0000"/>
                </a:solidFill>
                <a:effectLst/>
                <a:latin typeface="Consolas" panose="020B0609020204030204" pitchFamily="49" charset="0"/>
              </a:rPr>
              <a:t>  float</a:t>
            </a:r>
            <a:r>
              <a:rPr b="0" dirty="0" sz="1300" i="0" lang="en-US">
                <a:solidFill>
                  <a:srgbClr val="000000"/>
                </a:solidFill>
                <a:effectLst/>
                <a:latin typeface="Consolas" panose="020B0609020204030204" pitchFamily="49" charset="0"/>
              </a:rPr>
              <a:t>:</a:t>
            </a:r>
            <a:r>
              <a:rPr b="0" dirty="0" sz="1300" i="0" lang="en-US">
                <a:solidFill>
                  <a:srgbClr val="0000CD"/>
                </a:solidFill>
                <a:effectLst/>
                <a:latin typeface="Consolas" panose="020B0609020204030204" pitchFamily="49" charset="0"/>
              </a:rPr>
              <a:t> right</a:t>
            </a:r>
            <a:r>
              <a:rPr b="0" dirty="0" sz="1300" i="0" lang="en-US">
                <a:solidFill>
                  <a:srgbClr val="000000"/>
                </a:solidFill>
                <a:effectLst/>
                <a:latin typeface="Consolas" panose="020B0609020204030204" pitchFamily="49" charset="0"/>
              </a:rPr>
              <a:t>;</a:t>
            </a:r>
            <a:r>
              <a:rPr b="0" dirty="0" sz="1300" i="0" lang="en-US">
                <a:solidFill>
                  <a:srgbClr val="FF0000"/>
                </a:solidFill>
                <a:effectLst/>
                <a:latin typeface="Consolas" panose="020B0609020204030204" pitchFamily="49" charset="0"/>
              </a:rPr>
              <a:t/>
            </a:r>
            <a:br>
              <a:rPr b="0" dirty="0" sz="1300" i="0" lang="en-US">
                <a:solidFill>
                  <a:srgbClr val="FF0000"/>
                </a:solidFill>
                <a:effectLst/>
                <a:latin typeface="Consolas" panose="020B0609020204030204" pitchFamily="49" charset="0"/>
              </a:rPr>
            </a:br>
            <a:r>
              <a:rPr b="0" dirty="0" sz="1300" i="0" lang="en-US">
                <a:solidFill>
                  <a:srgbClr val="FF0000"/>
                </a:solidFill>
                <a:effectLst/>
                <a:latin typeface="Consolas" panose="020B0609020204030204" pitchFamily="49" charset="0"/>
              </a:rPr>
              <a:t>  font-style</a:t>
            </a:r>
            <a:r>
              <a:rPr b="0" dirty="0" sz="1300" i="0" lang="en-US">
                <a:solidFill>
                  <a:srgbClr val="000000"/>
                </a:solidFill>
                <a:effectLst/>
                <a:latin typeface="Consolas" panose="020B0609020204030204" pitchFamily="49" charset="0"/>
              </a:rPr>
              <a:t>:</a:t>
            </a:r>
            <a:r>
              <a:rPr b="0" dirty="0" sz="1300" i="0" lang="en-US">
                <a:solidFill>
                  <a:srgbClr val="0000CD"/>
                </a:solidFill>
                <a:effectLst/>
                <a:latin typeface="Consolas" panose="020B0609020204030204" pitchFamily="49" charset="0"/>
              </a:rPr>
              <a:t> italic</a:t>
            </a:r>
            <a:r>
              <a:rPr b="0" dirty="0" sz="1300" i="0" lang="en-US">
                <a:solidFill>
                  <a:srgbClr val="000000"/>
                </a:solidFill>
                <a:effectLst/>
                <a:latin typeface="Consolas" panose="020B0609020204030204" pitchFamily="49" charset="0"/>
              </a:rPr>
              <a:t>;</a:t>
            </a:r>
            <a:r>
              <a:rPr b="0" dirty="0" sz="1300" i="0" lang="en-US">
                <a:solidFill>
                  <a:srgbClr val="FF0000"/>
                </a:solidFill>
                <a:effectLst/>
                <a:latin typeface="Consolas" panose="020B0609020204030204" pitchFamily="49" charset="0"/>
              </a:rPr>
              <a:t/>
            </a:r>
            <a:br>
              <a:rPr b="0" dirty="0" sz="1300" i="0" lang="en-US">
                <a:solidFill>
                  <a:srgbClr val="FF0000"/>
                </a:solidFill>
                <a:effectLst/>
                <a:latin typeface="Consolas" panose="020B0609020204030204" pitchFamily="49" charset="0"/>
              </a:rPr>
            </a:br>
            <a:r>
              <a:rPr b="0" dirty="0" sz="1300" i="0" lang="en-US">
                <a:solidFill>
                  <a:srgbClr val="FF0000"/>
                </a:solidFill>
                <a:effectLst/>
                <a:latin typeface="Consolas" panose="020B0609020204030204" pitchFamily="49" charset="0"/>
              </a:rPr>
              <a:t>  background-color</a:t>
            </a:r>
            <a:r>
              <a:rPr b="0" dirty="0" sz="1300" i="0" lang="en-US">
                <a:solidFill>
                  <a:srgbClr val="000000"/>
                </a:solidFill>
                <a:effectLst/>
                <a:latin typeface="Consolas" panose="020B0609020204030204" pitchFamily="49" charset="0"/>
              </a:rPr>
              <a:t>:</a:t>
            </a:r>
            <a:r>
              <a:rPr b="0" dirty="0" sz="1300" i="0" lang="en-US">
                <a:solidFill>
                  <a:srgbClr val="0000CD"/>
                </a:solidFill>
                <a:effectLst/>
                <a:latin typeface="Consolas" panose="020B0609020204030204" pitchFamily="49" charset="0"/>
              </a:rPr>
              <a:t> </a:t>
            </a:r>
            <a:r>
              <a:rPr b="0" dirty="0" sz="1300" i="0" lang="en-US" err="1">
                <a:solidFill>
                  <a:srgbClr val="0000CD"/>
                </a:solidFill>
                <a:effectLst/>
                <a:latin typeface="Consolas" panose="020B0609020204030204" pitchFamily="49" charset="0"/>
              </a:rPr>
              <a:t>lightgray</a:t>
            </a:r>
            <a:r>
              <a:rPr b="0" dirty="0" sz="1300" i="0" lang="en-US">
                <a:solidFill>
                  <a:srgbClr val="000000"/>
                </a:solidFill>
                <a:effectLst/>
                <a:latin typeface="Consolas" panose="020B0609020204030204" pitchFamily="49" charset="0"/>
              </a:rPr>
              <a:t>;</a:t>
            </a:r>
            <a:r>
              <a:rPr b="0" dirty="0" sz="1300" i="0" lang="en-US">
                <a:solidFill>
                  <a:srgbClr val="FF0000"/>
                </a:solidFill>
                <a:effectLst/>
                <a:latin typeface="Consolas" panose="020B0609020204030204" pitchFamily="49" charset="0"/>
              </a:rPr>
              <a:t/>
            </a:r>
            <a:br>
              <a:rPr b="0" dirty="0" sz="1300" i="0" lang="en-US">
                <a:solidFill>
                  <a:srgbClr val="FF0000"/>
                </a:solidFill>
                <a:effectLst/>
                <a:latin typeface="Consolas" panose="020B0609020204030204" pitchFamily="49" charset="0"/>
              </a:rPr>
            </a:br>
            <a:r>
              <a:rPr b="0" dirty="0" sz="1300" i="0" lang="en-US">
                <a:solidFill>
                  <a:srgbClr val="000000"/>
                </a:solidFill>
                <a:effectLst/>
                <a:latin typeface="Consolas" panose="020B0609020204030204" pitchFamily="49" charset="0"/>
              </a:rPr>
              <a:t>}</a:t>
            </a:r>
            <a:r>
              <a:rPr b="0" dirty="0" sz="1300" i="0" lang="en-US">
                <a:solidFill>
                  <a:srgbClr val="A52A2A"/>
                </a:solidFill>
                <a:effectLst/>
                <a:latin typeface="Consolas" panose="020B0609020204030204" pitchFamily="49" charset="0"/>
              </a:rPr>
              <a:t/>
            </a:r>
            <a:br>
              <a:rPr b="0" dirty="0" sz="1300" i="0" lang="en-US">
                <a:solidFill>
                  <a:srgbClr val="A52A2A"/>
                </a:solidFill>
                <a:effectLst/>
                <a:latin typeface="Consolas" panose="020B0609020204030204" pitchFamily="49" charset="0"/>
              </a:rPr>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/style</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/head</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r>
              <a:rPr dirty="0" sz="1300" lang="en-US"/>
              <a:t/>
            </a:r>
            <a:br>
              <a:rPr dirty="0" sz="1300" lang="en-US"/>
            </a:b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My family and I visited The Epcot center this summer. The weather was nice, and Epcot was amazing! I had a great summer together with my family!</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r>
              <a:rPr dirty="0" sz="1300" lang="en-US"/>
              <a:t/>
            </a:r>
            <a:br>
              <a:rPr dirty="0" sz="1300" lang="en-US"/>
            </a:b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aside</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The Epcot center is a theme park at Walt Disney World Resort featuring exciting attractions, international pavilions, award-winning fireworks and seasonal special events.</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/aside</a:t>
            </a:r>
            <a:r>
              <a:rPr b="0" dirty="0" sz="1300" i="0" lang="en-US">
                <a:solidFill>
                  <a:srgbClr val="0000CD"/>
                </a:solidFill>
                <a:effectLst/>
                <a:latin typeface="Consolas" panose="020B0609020204030204" pitchFamily="49" charset="0"/>
              </a:rPr>
              <a:t>&gt;</a:t>
            </a:r>
            <a:r>
              <a:rPr dirty="0" sz="1300" lang="en-US"/>
              <a:t/>
            </a:r>
            <a:br>
              <a:rPr dirty="0" sz="1300" lang="en-US"/>
            </a:br>
            <a:r>
              <a:rPr dirty="0" sz="1300" lang="en-US"/>
              <a:t/>
            </a:r>
            <a:br>
              <a:rPr dirty="0" sz="1300" lang="en-US"/>
            </a:b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r>
              <a:rPr b="0" dirty="0" sz="1300" i="0" lang="en-US">
                <a:solidFill>
                  <a:srgbClr val="000000"/>
                </a:solidFill>
                <a:effectLst/>
                <a:latin typeface="Consolas" panose="020B0609020204030204" pitchFamily="49" charset="0"/>
              </a:rPr>
              <a:t>My family and I visited The Epcot center this summer. The weather was nice, and Epcot was amazing! I had a great summer together with my family!</a:t>
            </a: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/p</a:t>
            </a:r>
            <a:r>
              <a:rPr b="0" dirty="0" sz="1300" i="0" lang="en-US">
                <a:solidFill>
                  <a:srgbClr val="0000CD"/>
                </a:solidFill>
                <a:effectLst/>
                <a:latin typeface="Consolas" panose="020B0609020204030204" pitchFamily="49" charset="0"/>
              </a:rPr>
              <a:t>&gt;</a:t>
            </a:r>
          </a:p>
          <a:p>
            <a:pPr indent="0" marL="0">
              <a:spcBef>
                <a:spcPts val="0"/>
              </a:spcBef>
              <a:buNone/>
            </a:pPr>
            <a:endParaRPr dirty="0" sz="1300" lang="en-US">
              <a:solidFill>
                <a:srgbClr val="0000CD"/>
              </a:solidFill>
              <a:latin typeface="Consolas" panose="020B0609020204030204" pitchFamily="49" charset="0"/>
            </a:endParaRPr>
          </a:p>
          <a:p>
            <a:pPr indent="0" marL="0">
              <a:spcBef>
                <a:spcPts val="0"/>
              </a:spcBef>
              <a:buNone/>
            </a:pPr>
            <a:r>
              <a:rPr b="0" dirty="0" sz="1300" i="0" lang="en-US">
                <a:solidFill>
                  <a:srgbClr val="0000CD"/>
                </a:solidFill>
                <a:effectLst/>
                <a:latin typeface="Consolas" panose="020B0609020204030204" pitchFamily="49" charset="0"/>
              </a:rPr>
              <a:t>&lt;</a:t>
            </a:r>
            <a:r>
              <a:rPr dirty="0" sz="1300" lang="en-US">
                <a:solidFill>
                  <a:srgbClr val="A52A2A"/>
                </a:solidFill>
                <a:latin typeface="Consolas" panose="020B0609020204030204" pitchFamily="49" charset="0"/>
              </a:rPr>
              <a:t>/</a:t>
            </a:r>
            <a:r>
              <a:rPr b="0" dirty="0" sz="1300" i="0" lang="en-US">
                <a:solidFill>
                  <a:srgbClr val="A52A2A"/>
                </a:solidFill>
                <a:effectLst/>
                <a:latin typeface="Consolas" panose="020B0609020204030204" pitchFamily="49" charset="0"/>
              </a:rPr>
              <a:t>body</a:t>
            </a:r>
            <a:r>
              <a:rPr b="0" dirty="0" sz="1300" i="0" lang="en-US">
                <a:solidFill>
                  <a:srgbClr val="0000CD"/>
                </a:solidFill>
                <a:effectLst/>
                <a:latin typeface="Consolas" panose="020B0609020204030204" pitchFamily="49" charset="0"/>
              </a:rPr>
              <a:t>&gt;</a:t>
            </a:r>
            <a:endParaRPr dirty="0" sz="1300" lang="en-US">
              <a:solidFill>
                <a:srgbClr val="0000CD"/>
              </a:solidFill>
              <a:latin typeface="Consolas" panose="020B0609020204030204" pitchFamily="49" charset="0"/>
            </a:endParaRPr>
          </a:p>
          <a:p>
            <a:pPr indent="0" marL="0">
              <a:spcBef>
                <a:spcPts val="0"/>
              </a:spcBef>
              <a:buNone/>
            </a:pPr>
            <a:r>
              <a:rPr b="0" dirty="0" sz="1300" i="0" lang="en-US">
                <a:solidFill>
                  <a:srgbClr val="0000CD"/>
                </a:solidFill>
                <a:effectLst/>
                <a:latin typeface="Consolas" panose="020B0609020204030204" pitchFamily="49" charset="0"/>
              </a:rPr>
              <a:t>&lt;</a:t>
            </a:r>
            <a:r>
              <a:rPr b="0" dirty="0" sz="1300" i="0" lang="en-US">
                <a:solidFill>
                  <a:srgbClr val="A52A2A"/>
                </a:solidFill>
                <a:effectLst/>
                <a:latin typeface="Consolas" panose="020B0609020204030204" pitchFamily="49" charset="0"/>
              </a:rPr>
              <a:t>/html</a:t>
            </a:r>
            <a:r>
              <a:rPr b="0" dirty="0" sz="1300" i="0" lang="en-US">
                <a:solidFill>
                  <a:srgbClr val="0000CD"/>
                </a:solidFill>
                <a:effectLst/>
                <a:latin typeface="Consolas" panose="020B0609020204030204" pitchFamily="49" charset="0"/>
              </a:rPr>
              <a:t>&gt;</a:t>
            </a:r>
            <a:endParaRPr dirty="0" sz="1300" lang="en-IN"/>
          </a:p>
        </p:txBody>
      </p:sp>
      <p:sp>
        <p:nvSpPr>
          <p:cNvPr id="1049699" name="TextBox 7"/>
          <p:cNvSpPr txBox="1"/>
          <p:nvPr/>
        </p:nvSpPr>
        <p:spPr>
          <a:xfrm>
            <a:off x="6480699" y="1238695"/>
            <a:ext cx="5637376" cy="2176301"/>
          </a:xfrm>
          <a:prstGeom prst="rect"/>
          <a:noFill/>
        </p:spPr>
        <p:txBody>
          <a:bodyPr wrap="square">
            <a:spAutoFit/>
          </a:bodyPr>
          <a:p>
            <a:pPr>
              <a:lnSpc>
                <a:spcPct val="200000"/>
              </a:lnSpc>
            </a:pPr>
            <a:r>
              <a:rPr b="1" dirty="0" sz="1400" lang="en-US">
                <a:solidFill>
                  <a:schemeClr val="accent3">
                    <a:lumMod val="75000"/>
                  </a:schemeClr>
                </a:solidFill>
                <a:latin typeface="Verdana" panose="020B0604030504040204" pitchFamily="34" charset="0"/>
                <a:ea typeface="Verdana" panose="020B0604030504040204" pitchFamily="34" charset="0"/>
              </a:rPr>
              <a:t>HTML &lt;aside&gt; Element</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The &lt;aside&gt; element defines some content aside from the content it is placed in (like a sidebar).</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The &lt;aside&gt; content should be indirectly related to the surrounding content.</a:t>
            </a:r>
            <a:endParaRPr dirty="0" sz="1400" lang="en-IN">
              <a:latin typeface="Verdana" panose="020B0604030504040204" pitchFamily="34" charset="0"/>
              <a:ea typeface="Verdana" panose="020B0604030504040204" pitchFamily="34" charset="0"/>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600" name=""/>
        <p:cNvGrpSpPr/>
        <p:nvPr/>
      </p:nvGrpSpPr>
      <p:grpSpPr>
        <a:xfrm>
          <a:off x="0" y="0"/>
          <a:ext cx="0" cy="0"/>
          <a:chOff x="0" y="0"/>
          <a:chExt cx="0" cy="0"/>
        </a:xfrm>
      </p:grpSpPr>
      <p:sp>
        <p:nvSpPr>
          <p:cNvPr id="1049700" name="Title 1"/>
          <p:cNvSpPr>
            <a:spLocks noGrp="1"/>
          </p:cNvSpPr>
          <p:nvPr>
            <p:ph type="title"/>
          </p:nvPr>
        </p:nvSpPr>
        <p:spPr>
          <a:xfrm>
            <a:off x="1160755" y="0"/>
            <a:ext cx="4734017" cy="555814"/>
          </a:xfrm>
        </p:spPr>
        <p:txBody>
          <a:bodyPr>
            <a:normAutofit fontScale="90000"/>
          </a:bodyPr>
          <a:p>
            <a:r>
              <a:rPr b="1" cap="none" dirty="0" sz="3200" lang="en-US">
                <a:solidFill>
                  <a:srgbClr val="FF0000"/>
                </a:solidFill>
              </a:rPr>
              <a:t>HTML Semantic Element</a:t>
            </a:r>
            <a:endParaRPr b="1" cap="none" dirty="0" sz="3200" lang="en-IN">
              <a:solidFill>
                <a:srgbClr val="FF0000"/>
              </a:solidFill>
            </a:endParaRPr>
          </a:p>
        </p:txBody>
      </p:sp>
      <p:sp>
        <p:nvSpPr>
          <p:cNvPr id="1049701" name="Content Placeholder 2"/>
          <p:cNvSpPr>
            <a:spLocks noGrp="1"/>
          </p:cNvSpPr>
          <p:nvPr>
            <p:ph idx="1"/>
          </p:nvPr>
        </p:nvSpPr>
        <p:spPr>
          <a:xfrm>
            <a:off x="286989" y="382136"/>
            <a:ext cx="6193710" cy="6475863"/>
          </a:xfrm>
          <a:solidFill>
            <a:schemeClr val="accent1">
              <a:lumMod val="40000"/>
              <a:lumOff val="60000"/>
            </a:schemeClr>
          </a:solidFill>
        </p:spPr>
        <p:txBody>
          <a:bodyPr>
            <a:noAutofit/>
          </a:bodyPr>
          <a:p>
            <a:pPr indent="0" marL="0">
              <a:lnSpc>
                <a:spcPct val="120000"/>
              </a:lnSpc>
              <a:spcBef>
                <a:spcPts val="0"/>
              </a:spcBef>
              <a:buNone/>
            </a:pPr>
            <a:r>
              <a:rPr b="0" dirty="0" sz="1150" i="0" lang="en-US">
                <a:solidFill>
                  <a:srgbClr val="0000CD"/>
                </a:solidFill>
                <a:effectLst/>
                <a:latin typeface="Consolas" panose="020B0609020204030204" pitchFamily="49" charset="0"/>
              </a:rPr>
              <a:t>&lt;</a:t>
            </a:r>
            <a:r>
              <a:rPr b="0" dirty="0" sz="1150" i="0" lang="en-US">
                <a:solidFill>
                  <a:srgbClr val="A52A2A"/>
                </a:solidFill>
                <a:effectLst/>
                <a:latin typeface="Consolas" panose="020B0609020204030204" pitchFamily="49" charset="0"/>
              </a:rPr>
              <a:t>html</a:t>
            </a:r>
            <a:r>
              <a:rPr b="0" dirty="0" sz="1150" i="0" lang="en-US">
                <a:solidFill>
                  <a:srgbClr val="0000CD"/>
                </a:solidFill>
                <a:effectLst/>
                <a:latin typeface="Consolas" panose="020B0609020204030204" pitchFamily="49" charset="0"/>
              </a:rPr>
              <a:t>&gt;</a:t>
            </a:r>
            <a:r>
              <a:rPr dirty="0" sz="1150" lang="en-US"/>
              <a:t/>
            </a:r>
            <a:br>
              <a:rPr dirty="0" sz="1150" lang="en-US"/>
            </a:br>
            <a:r>
              <a:rPr b="0" dirty="0" sz="1150" i="0" lang="en-US">
                <a:solidFill>
                  <a:srgbClr val="0000CD"/>
                </a:solidFill>
                <a:effectLst/>
                <a:latin typeface="Consolas" panose="020B0609020204030204" pitchFamily="49" charset="0"/>
              </a:rPr>
              <a:t>&lt;</a:t>
            </a:r>
            <a:r>
              <a:rPr b="0" dirty="0" sz="1150" i="0" lang="en-US">
                <a:solidFill>
                  <a:srgbClr val="A52A2A"/>
                </a:solidFill>
                <a:effectLst/>
                <a:latin typeface="Consolas" panose="020B0609020204030204" pitchFamily="49" charset="0"/>
              </a:rPr>
              <a:t>head</a:t>
            </a:r>
            <a:r>
              <a:rPr b="0" dirty="0" sz="1150" i="0" lang="en-US">
                <a:solidFill>
                  <a:srgbClr val="0000CD"/>
                </a:solidFill>
                <a:effectLst/>
                <a:latin typeface="Consolas" panose="020B0609020204030204" pitchFamily="49" charset="0"/>
              </a:rPr>
              <a:t>&gt;</a:t>
            </a:r>
            <a:r>
              <a:rPr dirty="0" sz="1150" lang="en-US"/>
              <a:t/>
            </a:r>
            <a:br>
              <a:rPr dirty="0" sz="1150" lang="en-US"/>
            </a:br>
            <a:r>
              <a:rPr b="0" dirty="0" sz="1150" i="0" lang="en-US">
                <a:solidFill>
                  <a:srgbClr val="0000CD"/>
                </a:solidFill>
                <a:effectLst/>
                <a:latin typeface="Consolas" panose="020B0609020204030204" pitchFamily="49" charset="0"/>
              </a:rPr>
              <a:t>&lt;</a:t>
            </a:r>
            <a:r>
              <a:rPr b="0" dirty="0" sz="1150" i="0" lang="en-US">
                <a:solidFill>
                  <a:srgbClr val="A52A2A"/>
                </a:solidFill>
                <a:effectLst/>
                <a:latin typeface="Consolas" panose="020B0609020204030204" pitchFamily="49" charset="0"/>
              </a:rPr>
              <a:t>style</a:t>
            </a:r>
            <a:r>
              <a:rPr b="0" dirty="0" sz="1150" i="0" lang="en-US">
                <a:solidFill>
                  <a:srgbClr val="0000CD"/>
                </a:solidFill>
                <a:effectLst/>
                <a:latin typeface="Consolas" panose="020B0609020204030204" pitchFamily="49" charset="0"/>
              </a:rPr>
              <a:t>&gt;</a:t>
            </a:r>
            <a:r>
              <a:rPr b="0" dirty="0" sz="1150" i="0" lang="en-US">
                <a:solidFill>
                  <a:srgbClr val="A52A2A"/>
                </a:solidFill>
                <a:effectLst/>
                <a:latin typeface="Consolas" panose="020B0609020204030204" pitchFamily="49" charset="0"/>
              </a:rPr>
              <a:t/>
            </a:r>
            <a:br>
              <a:rPr b="0" dirty="0" sz="1150" i="0" lang="en-US">
                <a:solidFill>
                  <a:srgbClr val="A52A2A"/>
                </a:solidFill>
                <a:effectLst/>
                <a:latin typeface="Consolas" panose="020B0609020204030204" pitchFamily="49" charset="0"/>
              </a:rPr>
            </a:br>
            <a:r>
              <a:rPr b="0" dirty="0" sz="1150" i="0" lang="en-US">
                <a:solidFill>
                  <a:srgbClr val="A52A2A"/>
                </a:solidFill>
                <a:effectLst/>
                <a:latin typeface="Consolas" panose="020B0609020204030204" pitchFamily="49" charset="0"/>
              </a:rPr>
              <a:t>aside </a:t>
            </a:r>
            <a:r>
              <a:rPr b="0" dirty="0" sz="1150" i="0" lang="en-US">
                <a:solidFill>
                  <a:srgbClr val="000000"/>
                </a:solidFill>
                <a:effectLst/>
                <a:latin typeface="Consolas" panose="020B0609020204030204" pitchFamily="49" charset="0"/>
              </a:rPr>
              <a:t>{</a:t>
            </a:r>
            <a:r>
              <a:rPr b="0" dirty="0" sz="1150" i="0" lang="en-US">
                <a:solidFill>
                  <a:srgbClr val="FF0000"/>
                </a:solidFill>
                <a:effectLst/>
                <a:latin typeface="Consolas" panose="020B0609020204030204" pitchFamily="49" charset="0"/>
              </a:rPr>
              <a:t/>
            </a:r>
            <a:br>
              <a:rPr b="0" dirty="0" sz="1150" i="0" lang="en-US">
                <a:solidFill>
                  <a:srgbClr val="FF0000"/>
                </a:solidFill>
                <a:effectLst/>
                <a:latin typeface="Consolas" panose="020B0609020204030204" pitchFamily="49" charset="0"/>
              </a:rPr>
            </a:br>
            <a:r>
              <a:rPr b="0" dirty="0" sz="1150" i="0" lang="en-US">
                <a:solidFill>
                  <a:srgbClr val="FF0000"/>
                </a:solidFill>
                <a:effectLst/>
                <a:latin typeface="Consolas" panose="020B0609020204030204" pitchFamily="49" charset="0"/>
              </a:rPr>
              <a:t>  width</a:t>
            </a:r>
            <a:r>
              <a:rPr b="0" dirty="0" sz="1150" i="0" lang="en-US">
                <a:solidFill>
                  <a:srgbClr val="000000"/>
                </a:solidFill>
                <a:effectLst/>
                <a:latin typeface="Consolas" panose="020B0609020204030204" pitchFamily="49" charset="0"/>
              </a:rPr>
              <a:t>:</a:t>
            </a:r>
            <a:r>
              <a:rPr b="0" dirty="0" sz="1150" i="0" lang="en-US">
                <a:solidFill>
                  <a:srgbClr val="0000CD"/>
                </a:solidFill>
                <a:effectLst/>
                <a:latin typeface="Consolas" panose="020B0609020204030204" pitchFamily="49" charset="0"/>
              </a:rPr>
              <a:t> 30%</a:t>
            </a:r>
            <a:r>
              <a:rPr b="0" dirty="0" sz="1150" i="0" lang="en-US">
                <a:solidFill>
                  <a:srgbClr val="000000"/>
                </a:solidFill>
                <a:effectLst/>
                <a:latin typeface="Consolas" panose="020B0609020204030204" pitchFamily="49" charset="0"/>
              </a:rPr>
              <a:t>;</a:t>
            </a:r>
            <a:r>
              <a:rPr b="0" dirty="0" sz="1150" i="0" lang="en-US">
                <a:solidFill>
                  <a:srgbClr val="FF0000"/>
                </a:solidFill>
                <a:effectLst/>
                <a:latin typeface="Consolas" panose="020B0609020204030204" pitchFamily="49" charset="0"/>
              </a:rPr>
              <a:t/>
            </a:r>
            <a:br>
              <a:rPr b="0" dirty="0" sz="1150" i="0" lang="en-US">
                <a:solidFill>
                  <a:srgbClr val="FF0000"/>
                </a:solidFill>
                <a:effectLst/>
                <a:latin typeface="Consolas" panose="020B0609020204030204" pitchFamily="49" charset="0"/>
              </a:rPr>
            </a:br>
            <a:r>
              <a:rPr b="0" dirty="0" sz="1150" i="0" lang="en-US">
                <a:solidFill>
                  <a:srgbClr val="FF0000"/>
                </a:solidFill>
                <a:effectLst/>
                <a:latin typeface="Consolas" panose="020B0609020204030204" pitchFamily="49" charset="0"/>
              </a:rPr>
              <a:t>  padding-left</a:t>
            </a:r>
            <a:r>
              <a:rPr b="0" dirty="0" sz="1150" i="0" lang="en-US">
                <a:solidFill>
                  <a:srgbClr val="000000"/>
                </a:solidFill>
                <a:effectLst/>
                <a:latin typeface="Consolas" panose="020B0609020204030204" pitchFamily="49" charset="0"/>
              </a:rPr>
              <a:t>:</a:t>
            </a:r>
            <a:r>
              <a:rPr b="0" dirty="0" sz="1150" i="0" lang="en-US">
                <a:solidFill>
                  <a:srgbClr val="0000CD"/>
                </a:solidFill>
                <a:effectLst/>
                <a:latin typeface="Consolas" panose="020B0609020204030204" pitchFamily="49" charset="0"/>
              </a:rPr>
              <a:t> 15px</a:t>
            </a:r>
            <a:r>
              <a:rPr b="0" dirty="0" sz="1150" i="0" lang="en-US">
                <a:solidFill>
                  <a:srgbClr val="000000"/>
                </a:solidFill>
                <a:effectLst/>
                <a:latin typeface="Consolas" panose="020B0609020204030204" pitchFamily="49" charset="0"/>
              </a:rPr>
              <a:t>;</a:t>
            </a:r>
            <a:r>
              <a:rPr b="0" dirty="0" sz="1150" i="0" lang="en-US">
                <a:solidFill>
                  <a:srgbClr val="FF0000"/>
                </a:solidFill>
                <a:effectLst/>
                <a:latin typeface="Consolas" panose="020B0609020204030204" pitchFamily="49" charset="0"/>
              </a:rPr>
              <a:t/>
            </a:r>
            <a:br>
              <a:rPr b="0" dirty="0" sz="1150" i="0" lang="en-US">
                <a:solidFill>
                  <a:srgbClr val="FF0000"/>
                </a:solidFill>
                <a:effectLst/>
                <a:latin typeface="Consolas" panose="020B0609020204030204" pitchFamily="49" charset="0"/>
              </a:rPr>
            </a:br>
            <a:r>
              <a:rPr b="0" dirty="0" sz="1150" i="0" lang="en-US">
                <a:solidFill>
                  <a:srgbClr val="FF0000"/>
                </a:solidFill>
                <a:effectLst/>
                <a:latin typeface="Consolas" panose="020B0609020204030204" pitchFamily="49" charset="0"/>
              </a:rPr>
              <a:t>  margin-left</a:t>
            </a:r>
            <a:r>
              <a:rPr b="0" dirty="0" sz="1150" i="0" lang="en-US">
                <a:solidFill>
                  <a:srgbClr val="000000"/>
                </a:solidFill>
                <a:effectLst/>
                <a:latin typeface="Consolas" panose="020B0609020204030204" pitchFamily="49" charset="0"/>
              </a:rPr>
              <a:t>:</a:t>
            </a:r>
            <a:r>
              <a:rPr b="0" dirty="0" sz="1150" i="0" lang="en-US">
                <a:solidFill>
                  <a:srgbClr val="0000CD"/>
                </a:solidFill>
                <a:effectLst/>
                <a:latin typeface="Consolas" panose="020B0609020204030204" pitchFamily="49" charset="0"/>
              </a:rPr>
              <a:t> 15px</a:t>
            </a:r>
            <a:r>
              <a:rPr b="0" dirty="0" sz="1150" i="0" lang="en-US">
                <a:solidFill>
                  <a:srgbClr val="000000"/>
                </a:solidFill>
                <a:effectLst/>
                <a:latin typeface="Consolas" panose="020B0609020204030204" pitchFamily="49" charset="0"/>
              </a:rPr>
              <a:t>;</a:t>
            </a:r>
            <a:r>
              <a:rPr b="0" dirty="0" sz="1150" i="0" lang="en-US">
                <a:solidFill>
                  <a:srgbClr val="FF0000"/>
                </a:solidFill>
                <a:effectLst/>
                <a:latin typeface="Consolas" panose="020B0609020204030204" pitchFamily="49" charset="0"/>
              </a:rPr>
              <a:t/>
            </a:r>
            <a:br>
              <a:rPr b="0" dirty="0" sz="1150" i="0" lang="en-US">
                <a:solidFill>
                  <a:srgbClr val="FF0000"/>
                </a:solidFill>
                <a:effectLst/>
                <a:latin typeface="Consolas" panose="020B0609020204030204" pitchFamily="49" charset="0"/>
              </a:rPr>
            </a:br>
            <a:r>
              <a:rPr b="0" dirty="0" sz="1150" i="0" lang="en-US">
                <a:solidFill>
                  <a:srgbClr val="FF0000"/>
                </a:solidFill>
                <a:effectLst/>
                <a:latin typeface="Consolas" panose="020B0609020204030204" pitchFamily="49" charset="0"/>
              </a:rPr>
              <a:t>  float</a:t>
            </a:r>
            <a:r>
              <a:rPr b="0" dirty="0" sz="1150" i="0" lang="en-US">
                <a:solidFill>
                  <a:srgbClr val="000000"/>
                </a:solidFill>
                <a:effectLst/>
                <a:latin typeface="Consolas" panose="020B0609020204030204" pitchFamily="49" charset="0"/>
              </a:rPr>
              <a:t>:</a:t>
            </a:r>
            <a:r>
              <a:rPr b="0" dirty="0" sz="1150" i="0" lang="en-US">
                <a:solidFill>
                  <a:srgbClr val="0000CD"/>
                </a:solidFill>
                <a:effectLst/>
                <a:latin typeface="Consolas" panose="020B0609020204030204" pitchFamily="49" charset="0"/>
              </a:rPr>
              <a:t> right</a:t>
            </a:r>
            <a:r>
              <a:rPr b="0" dirty="0" sz="1150" i="0" lang="en-US">
                <a:solidFill>
                  <a:srgbClr val="000000"/>
                </a:solidFill>
                <a:effectLst/>
                <a:latin typeface="Consolas" panose="020B0609020204030204" pitchFamily="49" charset="0"/>
              </a:rPr>
              <a:t>;</a:t>
            </a:r>
            <a:r>
              <a:rPr b="0" dirty="0" sz="1150" i="0" lang="en-US">
                <a:solidFill>
                  <a:srgbClr val="FF0000"/>
                </a:solidFill>
                <a:effectLst/>
                <a:latin typeface="Consolas" panose="020B0609020204030204" pitchFamily="49" charset="0"/>
              </a:rPr>
              <a:t/>
            </a:r>
            <a:br>
              <a:rPr b="0" dirty="0" sz="1150" i="0" lang="en-US">
                <a:solidFill>
                  <a:srgbClr val="FF0000"/>
                </a:solidFill>
                <a:effectLst/>
                <a:latin typeface="Consolas" panose="020B0609020204030204" pitchFamily="49" charset="0"/>
              </a:rPr>
            </a:br>
            <a:r>
              <a:rPr b="0" dirty="0" sz="1150" i="0" lang="en-US">
                <a:solidFill>
                  <a:srgbClr val="FF0000"/>
                </a:solidFill>
                <a:effectLst/>
                <a:latin typeface="Consolas" panose="020B0609020204030204" pitchFamily="49" charset="0"/>
              </a:rPr>
              <a:t>  font-style</a:t>
            </a:r>
            <a:r>
              <a:rPr b="0" dirty="0" sz="1150" i="0" lang="en-US">
                <a:solidFill>
                  <a:srgbClr val="000000"/>
                </a:solidFill>
                <a:effectLst/>
                <a:latin typeface="Consolas" panose="020B0609020204030204" pitchFamily="49" charset="0"/>
              </a:rPr>
              <a:t>:</a:t>
            </a:r>
            <a:r>
              <a:rPr b="0" dirty="0" sz="1150" i="0" lang="en-US">
                <a:solidFill>
                  <a:srgbClr val="0000CD"/>
                </a:solidFill>
                <a:effectLst/>
                <a:latin typeface="Consolas" panose="020B0609020204030204" pitchFamily="49" charset="0"/>
              </a:rPr>
              <a:t> italic</a:t>
            </a:r>
            <a:r>
              <a:rPr b="0" dirty="0" sz="1150" i="0" lang="en-US">
                <a:solidFill>
                  <a:srgbClr val="000000"/>
                </a:solidFill>
                <a:effectLst/>
                <a:latin typeface="Consolas" panose="020B0609020204030204" pitchFamily="49" charset="0"/>
              </a:rPr>
              <a:t>;</a:t>
            </a:r>
            <a:r>
              <a:rPr b="0" dirty="0" sz="1150" i="0" lang="en-US">
                <a:solidFill>
                  <a:srgbClr val="FF0000"/>
                </a:solidFill>
                <a:effectLst/>
                <a:latin typeface="Consolas" panose="020B0609020204030204" pitchFamily="49" charset="0"/>
              </a:rPr>
              <a:t/>
            </a:r>
            <a:br>
              <a:rPr b="0" dirty="0" sz="1150" i="0" lang="en-US">
                <a:solidFill>
                  <a:srgbClr val="FF0000"/>
                </a:solidFill>
                <a:effectLst/>
                <a:latin typeface="Consolas" panose="020B0609020204030204" pitchFamily="49" charset="0"/>
              </a:rPr>
            </a:br>
            <a:r>
              <a:rPr b="0" dirty="0" sz="1150" i="0" lang="en-US">
                <a:solidFill>
                  <a:srgbClr val="FF0000"/>
                </a:solidFill>
                <a:effectLst/>
                <a:latin typeface="Consolas" panose="020B0609020204030204" pitchFamily="49" charset="0"/>
              </a:rPr>
              <a:t>  background-color</a:t>
            </a:r>
            <a:r>
              <a:rPr b="0" dirty="0" sz="1150" i="0" lang="en-US">
                <a:solidFill>
                  <a:srgbClr val="000000"/>
                </a:solidFill>
                <a:effectLst/>
                <a:latin typeface="Consolas" panose="020B0609020204030204" pitchFamily="49" charset="0"/>
              </a:rPr>
              <a:t>:</a:t>
            </a:r>
            <a:r>
              <a:rPr b="0" dirty="0" sz="1150" i="0" lang="en-US">
                <a:solidFill>
                  <a:srgbClr val="0000CD"/>
                </a:solidFill>
                <a:effectLst/>
                <a:latin typeface="Consolas" panose="020B0609020204030204" pitchFamily="49" charset="0"/>
              </a:rPr>
              <a:t> </a:t>
            </a:r>
            <a:r>
              <a:rPr b="0" dirty="0" sz="1150" i="0" lang="en-US" err="1">
                <a:solidFill>
                  <a:srgbClr val="0000CD"/>
                </a:solidFill>
                <a:effectLst/>
                <a:latin typeface="Consolas" panose="020B0609020204030204" pitchFamily="49" charset="0"/>
              </a:rPr>
              <a:t>lightgray</a:t>
            </a:r>
            <a:r>
              <a:rPr b="0" dirty="0" sz="1150" i="0" lang="en-US">
                <a:solidFill>
                  <a:srgbClr val="000000"/>
                </a:solidFill>
                <a:effectLst/>
                <a:latin typeface="Consolas" panose="020B0609020204030204" pitchFamily="49" charset="0"/>
              </a:rPr>
              <a:t>;</a:t>
            </a:r>
            <a:r>
              <a:rPr b="0" dirty="0" sz="1150" i="0" lang="en-US">
                <a:solidFill>
                  <a:srgbClr val="FF0000"/>
                </a:solidFill>
                <a:effectLst/>
                <a:latin typeface="Consolas" panose="020B0609020204030204" pitchFamily="49" charset="0"/>
              </a:rPr>
              <a:t/>
            </a:r>
            <a:br>
              <a:rPr b="0" dirty="0" sz="1150" i="0" lang="en-US">
                <a:solidFill>
                  <a:srgbClr val="FF0000"/>
                </a:solidFill>
                <a:effectLst/>
                <a:latin typeface="Consolas" panose="020B0609020204030204" pitchFamily="49" charset="0"/>
              </a:rPr>
            </a:br>
            <a:r>
              <a:rPr b="0" dirty="0" sz="1150" i="0" lang="en-US">
                <a:solidFill>
                  <a:srgbClr val="000000"/>
                </a:solidFill>
                <a:effectLst/>
                <a:latin typeface="Consolas" panose="020B0609020204030204" pitchFamily="49" charset="0"/>
              </a:rPr>
              <a:t>}</a:t>
            </a:r>
            <a:r>
              <a:rPr b="0" dirty="0" sz="1150" i="0" lang="en-US">
                <a:solidFill>
                  <a:srgbClr val="A52A2A"/>
                </a:solidFill>
                <a:effectLst/>
                <a:latin typeface="Consolas" panose="020B0609020204030204" pitchFamily="49" charset="0"/>
              </a:rPr>
              <a:t/>
            </a:r>
            <a:br>
              <a:rPr b="0" dirty="0" sz="1150" i="0" lang="en-US">
                <a:solidFill>
                  <a:srgbClr val="A52A2A"/>
                </a:solidFill>
                <a:effectLst/>
                <a:latin typeface="Consolas" panose="020B0609020204030204" pitchFamily="49" charset="0"/>
              </a:rPr>
            </a:br>
            <a:r>
              <a:rPr b="0" dirty="0" sz="1150" i="0" lang="en-US">
                <a:solidFill>
                  <a:srgbClr val="0000CD"/>
                </a:solidFill>
                <a:effectLst/>
                <a:latin typeface="Consolas" panose="020B0609020204030204" pitchFamily="49" charset="0"/>
              </a:rPr>
              <a:t>&lt;</a:t>
            </a:r>
            <a:r>
              <a:rPr b="0" dirty="0" sz="1150" i="0" lang="en-US">
                <a:solidFill>
                  <a:srgbClr val="A52A2A"/>
                </a:solidFill>
                <a:effectLst/>
                <a:latin typeface="Consolas" panose="020B0609020204030204" pitchFamily="49" charset="0"/>
              </a:rPr>
              <a:t>/style</a:t>
            </a:r>
            <a:r>
              <a:rPr b="0" dirty="0" sz="1150" i="0" lang="en-US">
                <a:solidFill>
                  <a:srgbClr val="0000CD"/>
                </a:solidFill>
                <a:effectLst/>
                <a:latin typeface="Consolas" panose="020B0609020204030204" pitchFamily="49" charset="0"/>
              </a:rPr>
              <a:t>&gt;</a:t>
            </a:r>
            <a:r>
              <a:rPr dirty="0" sz="1150" lang="en-US"/>
              <a:t/>
            </a:r>
            <a:br>
              <a:rPr dirty="0" sz="1150" lang="en-US"/>
            </a:br>
            <a:r>
              <a:rPr b="0" dirty="0" sz="1150" i="0" lang="en-US">
                <a:solidFill>
                  <a:srgbClr val="0000CD"/>
                </a:solidFill>
                <a:effectLst/>
                <a:latin typeface="Consolas" panose="020B0609020204030204" pitchFamily="49" charset="0"/>
              </a:rPr>
              <a:t>&lt;</a:t>
            </a:r>
            <a:r>
              <a:rPr b="0" dirty="0" sz="1150" i="0" lang="en-US">
                <a:solidFill>
                  <a:srgbClr val="A52A2A"/>
                </a:solidFill>
                <a:effectLst/>
                <a:latin typeface="Consolas" panose="020B0609020204030204" pitchFamily="49" charset="0"/>
              </a:rPr>
              <a:t>/head</a:t>
            </a:r>
            <a:r>
              <a:rPr b="0" dirty="0" sz="1150" i="0" lang="en-US">
                <a:solidFill>
                  <a:srgbClr val="0000CD"/>
                </a:solidFill>
                <a:effectLst/>
                <a:latin typeface="Consolas" panose="020B0609020204030204" pitchFamily="49" charset="0"/>
              </a:rPr>
              <a:t>&gt;</a:t>
            </a:r>
            <a:r>
              <a:rPr dirty="0" sz="1150" lang="en-US"/>
              <a:t/>
            </a:r>
            <a:br>
              <a:rPr dirty="0" sz="1150" lang="en-US"/>
            </a:br>
            <a:r>
              <a:rPr b="0" dirty="0" sz="1150" i="0" lang="en-US">
                <a:solidFill>
                  <a:srgbClr val="0000CD"/>
                </a:solidFill>
                <a:effectLst/>
                <a:latin typeface="Consolas" panose="020B0609020204030204" pitchFamily="49" charset="0"/>
              </a:rPr>
              <a:t>&lt;</a:t>
            </a:r>
            <a:r>
              <a:rPr b="0" dirty="0" sz="1150" i="0" lang="en-US">
                <a:solidFill>
                  <a:srgbClr val="A52A2A"/>
                </a:solidFill>
                <a:effectLst/>
                <a:latin typeface="Consolas" panose="020B0609020204030204" pitchFamily="49" charset="0"/>
              </a:rPr>
              <a:t>body</a:t>
            </a:r>
            <a:r>
              <a:rPr b="0" dirty="0" sz="1150" i="0" lang="en-US">
                <a:solidFill>
                  <a:srgbClr val="0000CD"/>
                </a:solidFill>
                <a:effectLst/>
                <a:latin typeface="Consolas" panose="020B0609020204030204" pitchFamily="49" charset="0"/>
              </a:rPr>
              <a:t>&gt;</a:t>
            </a:r>
            <a:r>
              <a:rPr dirty="0" sz="1150" lang="en-US"/>
              <a:t/>
            </a:r>
            <a:br>
              <a:rPr dirty="0" sz="1150" lang="en-US"/>
            </a:br>
            <a:r>
              <a:rPr dirty="0" sz="1150" lang="en-US"/>
              <a:t/>
            </a:r>
            <a:br>
              <a:rPr dirty="0" sz="1150" lang="en-US"/>
            </a:br>
            <a:r>
              <a:rPr b="0" dirty="0" sz="1150" i="0" lang="en-US">
                <a:solidFill>
                  <a:srgbClr val="0000CD"/>
                </a:solidFill>
                <a:effectLst/>
                <a:latin typeface="Consolas" panose="020B0609020204030204" pitchFamily="49" charset="0"/>
              </a:rPr>
              <a:t>&lt;</a:t>
            </a:r>
            <a:r>
              <a:rPr b="0" dirty="0" sz="1150" i="0" lang="en-US">
                <a:solidFill>
                  <a:srgbClr val="A52A2A"/>
                </a:solidFill>
                <a:effectLst/>
                <a:latin typeface="Consolas" panose="020B0609020204030204" pitchFamily="49" charset="0"/>
              </a:rPr>
              <a:t>p</a:t>
            </a:r>
            <a:r>
              <a:rPr b="0" dirty="0" sz="1150" i="0" lang="en-US">
                <a:solidFill>
                  <a:srgbClr val="0000CD"/>
                </a:solidFill>
                <a:effectLst/>
                <a:latin typeface="Consolas" panose="020B0609020204030204" pitchFamily="49" charset="0"/>
              </a:rPr>
              <a:t>&gt;</a:t>
            </a:r>
            <a:r>
              <a:rPr b="0" dirty="0" sz="1150" i="0" lang="en-US">
                <a:solidFill>
                  <a:srgbClr val="000000"/>
                </a:solidFill>
                <a:effectLst/>
                <a:latin typeface="Consolas" panose="020B0609020204030204" pitchFamily="49" charset="0"/>
              </a:rPr>
              <a:t>My family and I visited The Epcot center this summer. The weather was nice, and Epcot was amazing! I had a great summer together with my family!</a:t>
            </a:r>
            <a:r>
              <a:rPr b="0" dirty="0" sz="1150" i="0" lang="en-US">
                <a:solidFill>
                  <a:srgbClr val="0000CD"/>
                </a:solidFill>
                <a:effectLst/>
                <a:latin typeface="Consolas" panose="020B0609020204030204" pitchFamily="49" charset="0"/>
              </a:rPr>
              <a:t>&lt;</a:t>
            </a:r>
            <a:r>
              <a:rPr b="0" dirty="0" sz="1150" i="0" lang="en-US">
                <a:solidFill>
                  <a:srgbClr val="A52A2A"/>
                </a:solidFill>
                <a:effectLst/>
                <a:latin typeface="Consolas" panose="020B0609020204030204" pitchFamily="49" charset="0"/>
              </a:rPr>
              <a:t>/p</a:t>
            </a:r>
            <a:r>
              <a:rPr b="0" dirty="0" sz="1150" i="0" lang="en-US">
                <a:solidFill>
                  <a:srgbClr val="0000CD"/>
                </a:solidFill>
                <a:effectLst/>
                <a:latin typeface="Consolas" panose="020B0609020204030204" pitchFamily="49" charset="0"/>
              </a:rPr>
              <a:t>&gt;</a:t>
            </a:r>
            <a:r>
              <a:rPr dirty="0" sz="1150" lang="en-US"/>
              <a:t/>
            </a:r>
            <a:br>
              <a:rPr dirty="0" sz="1150" lang="en-US"/>
            </a:br>
            <a:r>
              <a:rPr dirty="0" sz="1150" lang="en-US"/>
              <a:t/>
            </a:r>
            <a:br>
              <a:rPr dirty="0" sz="1150" lang="en-US"/>
            </a:br>
            <a:r>
              <a:rPr b="0" dirty="0" sz="1150" i="0" lang="en-US">
                <a:solidFill>
                  <a:srgbClr val="0000CD"/>
                </a:solidFill>
                <a:effectLst/>
                <a:latin typeface="Consolas" panose="020B0609020204030204" pitchFamily="49" charset="0"/>
              </a:rPr>
              <a:t>&lt;</a:t>
            </a:r>
            <a:r>
              <a:rPr b="0" dirty="0" sz="1150" i="0" lang="en-US">
                <a:solidFill>
                  <a:srgbClr val="A52A2A"/>
                </a:solidFill>
                <a:effectLst/>
                <a:latin typeface="Consolas" panose="020B0609020204030204" pitchFamily="49" charset="0"/>
              </a:rPr>
              <a:t>aside</a:t>
            </a:r>
            <a:r>
              <a:rPr b="0" dirty="0" sz="1150" i="0" lang="en-US">
                <a:solidFill>
                  <a:srgbClr val="0000CD"/>
                </a:solidFill>
                <a:effectLst/>
                <a:latin typeface="Consolas" panose="020B0609020204030204" pitchFamily="49" charset="0"/>
              </a:rPr>
              <a:t>&gt;</a:t>
            </a:r>
            <a:r>
              <a:rPr dirty="0" sz="1150" lang="en-US"/>
              <a:t/>
            </a:r>
            <a:br>
              <a:rPr dirty="0" sz="1150" lang="en-US"/>
            </a:br>
            <a:r>
              <a:rPr b="0" dirty="0" sz="1150" i="0" lang="en-US">
                <a:solidFill>
                  <a:srgbClr val="0000CD"/>
                </a:solidFill>
                <a:effectLst/>
                <a:latin typeface="Consolas" panose="020B0609020204030204" pitchFamily="49" charset="0"/>
              </a:rPr>
              <a:t>&lt;</a:t>
            </a:r>
            <a:r>
              <a:rPr b="0" dirty="0" sz="1150" i="0" lang="en-US">
                <a:solidFill>
                  <a:srgbClr val="A52A2A"/>
                </a:solidFill>
                <a:effectLst/>
                <a:latin typeface="Consolas" panose="020B0609020204030204" pitchFamily="49" charset="0"/>
              </a:rPr>
              <a:t>p</a:t>
            </a:r>
            <a:r>
              <a:rPr b="0" dirty="0" sz="1150" i="0" lang="en-US">
                <a:solidFill>
                  <a:srgbClr val="0000CD"/>
                </a:solidFill>
                <a:effectLst/>
                <a:latin typeface="Consolas" panose="020B0609020204030204" pitchFamily="49" charset="0"/>
              </a:rPr>
              <a:t>&gt;</a:t>
            </a:r>
            <a:r>
              <a:rPr b="0" dirty="0" sz="1150" i="0" lang="en-US">
                <a:solidFill>
                  <a:srgbClr val="000000"/>
                </a:solidFill>
                <a:effectLst/>
                <a:latin typeface="Consolas" panose="020B0609020204030204" pitchFamily="49" charset="0"/>
              </a:rPr>
              <a:t>The Epcot center is a theme park at Walt Disney World Resort featuring exciting attractions, international pavilions, award-winning fireworks and seasonal special events.</a:t>
            </a:r>
            <a:r>
              <a:rPr b="0" dirty="0" sz="1150" i="0" lang="en-US">
                <a:solidFill>
                  <a:srgbClr val="0000CD"/>
                </a:solidFill>
                <a:effectLst/>
                <a:latin typeface="Consolas" panose="020B0609020204030204" pitchFamily="49" charset="0"/>
              </a:rPr>
              <a:t>&lt;</a:t>
            </a:r>
            <a:r>
              <a:rPr b="0" dirty="0" sz="1150" i="0" lang="en-US">
                <a:solidFill>
                  <a:srgbClr val="A52A2A"/>
                </a:solidFill>
                <a:effectLst/>
                <a:latin typeface="Consolas" panose="020B0609020204030204" pitchFamily="49" charset="0"/>
              </a:rPr>
              <a:t>/p</a:t>
            </a:r>
            <a:r>
              <a:rPr b="0" dirty="0" sz="1150" i="0" lang="en-US">
                <a:solidFill>
                  <a:srgbClr val="0000CD"/>
                </a:solidFill>
                <a:effectLst/>
                <a:latin typeface="Consolas" panose="020B0609020204030204" pitchFamily="49" charset="0"/>
              </a:rPr>
              <a:t>&gt;</a:t>
            </a:r>
            <a:r>
              <a:rPr dirty="0" sz="1150" lang="en-US"/>
              <a:t/>
            </a:r>
            <a:br>
              <a:rPr dirty="0" sz="1150" lang="en-US"/>
            </a:br>
            <a:r>
              <a:rPr b="0" dirty="0" sz="1150" i="0" lang="en-US">
                <a:solidFill>
                  <a:srgbClr val="0000CD"/>
                </a:solidFill>
                <a:effectLst/>
                <a:latin typeface="Consolas" panose="020B0609020204030204" pitchFamily="49" charset="0"/>
              </a:rPr>
              <a:t>&lt;</a:t>
            </a:r>
            <a:r>
              <a:rPr b="0" dirty="0" sz="1150" i="0" lang="en-US">
                <a:solidFill>
                  <a:srgbClr val="A52A2A"/>
                </a:solidFill>
                <a:effectLst/>
                <a:latin typeface="Consolas" panose="020B0609020204030204" pitchFamily="49" charset="0"/>
              </a:rPr>
              <a:t>/aside</a:t>
            </a:r>
            <a:r>
              <a:rPr b="0" dirty="0" sz="1150" i="0" lang="en-US">
                <a:solidFill>
                  <a:srgbClr val="0000CD"/>
                </a:solidFill>
                <a:effectLst/>
                <a:latin typeface="Consolas" panose="020B0609020204030204" pitchFamily="49" charset="0"/>
              </a:rPr>
              <a:t>&gt;</a:t>
            </a:r>
            <a:r>
              <a:rPr dirty="0" sz="1150" lang="en-US"/>
              <a:t/>
            </a:r>
            <a:br>
              <a:rPr dirty="0" sz="1150" lang="en-US"/>
            </a:br>
            <a:r>
              <a:rPr dirty="0" sz="1150" lang="en-US"/>
              <a:t/>
            </a:r>
            <a:br>
              <a:rPr dirty="0" sz="1150" lang="en-US"/>
            </a:br>
            <a:r>
              <a:rPr b="0" dirty="0" sz="1150" i="0" lang="en-US">
                <a:solidFill>
                  <a:srgbClr val="0000CD"/>
                </a:solidFill>
                <a:effectLst/>
                <a:latin typeface="Consolas" panose="020B0609020204030204" pitchFamily="49" charset="0"/>
              </a:rPr>
              <a:t>&lt;</a:t>
            </a:r>
            <a:r>
              <a:rPr b="0" dirty="0" sz="1150" i="0" lang="en-US">
                <a:solidFill>
                  <a:srgbClr val="A52A2A"/>
                </a:solidFill>
                <a:effectLst/>
                <a:latin typeface="Consolas" panose="020B0609020204030204" pitchFamily="49" charset="0"/>
              </a:rPr>
              <a:t>p</a:t>
            </a:r>
            <a:r>
              <a:rPr b="0" dirty="0" sz="1150" i="0" lang="en-US">
                <a:solidFill>
                  <a:srgbClr val="0000CD"/>
                </a:solidFill>
                <a:effectLst/>
                <a:latin typeface="Consolas" panose="020B0609020204030204" pitchFamily="49" charset="0"/>
              </a:rPr>
              <a:t>&gt;</a:t>
            </a:r>
            <a:r>
              <a:rPr b="0" dirty="0" sz="1150" i="0" lang="en-US">
                <a:solidFill>
                  <a:srgbClr val="000000"/>
                </a:solidFill>
                <a:effectLst/>
                <a:latin typeface="Consolas" panose="020B0609020204030204" pitchFamily="49" charset="0"/>
              </a:rPr>
              <a:t>My family and I visited The Epcot center this summer. The weather was nice, and Epcot was amazing! I had a great summer together with my family!</a:t>
            </a:r>
            <a:r>
              <a:rPr b="0" dirty="0" sz="1150" i="0" lang="en-US">
                <a:solidFill>
                  <a:srgbClr val="0000CD"/>
                </a:solidFill>
                <a:effectLst/>
                <a:latin typeface="Consolas" panose="020B0609020204030204" pitchFamily="49" charset="0"/>
              </a:rPr>
              <a:t>&lt;</a:t>
            </a:r>
            <a:r>
              <a:rPr b="0" dirty="0" sz="1150" i="0" lang="en-US">
                <a:solidFill>
                  <a:srgbClr val="A52A2A"/>
                </a:solidFill>
                <a:effectLst/>
                <a:latin typeface="Consolas" panose="020B0609020204030204" pitchFamily="49" charset="0"/>
              </a:rPr>
              <a:t>/p</a:t>
            </a:r>
            <a:r>
              <a:rPr b="0" dirty="0" sz="1150" i="0" lang="en-US">
                <a:solidFill>
                  <a:srgbClr val="0000CD"/>
                </a:solidFill>
                <a:effectLst/>
                <a:latin typeface="Consolas" panose="020B0609020204030204" pitchFamily="49" charset="0"/>
              </a:rPr>
              <a:t>&gt;</a:t>
            </a:r>
          </a:p>
          <a:p>
            <a:pPr indent="0" marL="0">
              <a:lnSpc>
                <a:spcPct val="120000"/>
              </a:lnSpc>
              <a:spcBef>
                <a:spcPts val="0"/>
              </a:spcBef>
              <a:buNone/>
            </a:pPr>
            <a:endParaRPr dirty="0" sz="1150" lang="en-US">
              <a:solidFill>
                <a:srgbClr val="0000CD"/>
              </a:solidFill>
              <a:latin typeface="Consolas" panose="020B0609020204030204" pitchFamily="49" charset="0"/>
            </a:endParaRPr>
          </a:p>
          <a:p>
            <a:pPr indent="0" marL="0">
              <a:lnSpc>
                <a:spcPct val="120000"/>
              </a:lnSpc>
              <a:spcBef>
                <a:spcPts val="0"/>
              </a:spcBef>
              <a:buNone/>
            </a:pPr>
            <a:r>
              <a:rPr b="0" dirty="0" sz="1150" i="0" lang="en-US">
                <a:solidFill>
                  <a:srgbClr val="0000CD"/>
                </a:solidFill>
                <a:effectLst/>
                <a:latin typeface="Consolas" panose="020B0609020204030204" pitchFamily="49" charset="0"/>
              </a:rPr>
              <a:t>&lt;</a:t>
            </a:r>
            <a:r>
              <a:rPr dirty="0" sz="1150" lang="en-US">
                <a:solidFill>
                  <a:srgbClr val="A52A2A"/>
                </a:solidFill>
                <a:latin typeface="Consolas" panose="020B0609020204030204" pitchFamily="49" charset="0"/>
              </a:rPr>
              <a:t>/</a:t>
            </a:r>
            <a:r>
              <a:rPr b="0" dirty="0" sz="1150" i="0" lang="en-US">
                <a:solidFill>
                  <a:srgbClr val="A52A2A"/>
                </a:solidFill>
                <a:effectLst/>
                <a:latin typeface="Consolas" panose="020B0609020204030204" pitchFamily="49" charset="0"/>
              </a:rPr>
              <a:t>body</a:t>
            </a:r>
            <a:r>
              <a:rPr b="0" dirty="0" sz="1150" i="0" lang="en-US">
                <a:solidFill>
                  <a:srgbClr val="0000CD"/>
                </a:solidFill>
                <a:effectLst/>
                <a:latin typeface="Consolas" panose="020B0609020204030204" pitchFamily="49" charset="0"/>
              </a:rPr>
              <a:t>&gt;</a:t>
            </a:r>
            <a:endParaRPr dirty="0" sz="1150" lang="en-US">
              <a:solidFill>
                <a:srgbClr val="0000CD"/>
              </a:solidFill>
              <a:latin typeface="Consolas" panose="020B0609020204030204" pitchFamily="49" charset="0"/>
            </a:endParaRPr>
          </a:p>
          <a:p>
            <a:pPr indent="0" marL="0">
              <a:lnSpc>
                <a:spcPct val="120000"/>
              </a:lnSpc>
              <a:spcBef>
                <a:spcPts val="0"/>
              </a:spcBef>
              <a:buNone/>
            </a:pPr>
            <a:r>
              <a:rPr b="0" dirty="0" sz="1150" i="0" lang="en-US">
                <a:solidFill>
                  <a:srgbClr val="0000CD"/>
                </a:solidFill>
                <a:effectLst/>
                <a:latin typeface="Consolas" panose="020B0609020204030204" pitchFamily="49" charset="0"/>
              </a:rPr>
              <a:t>&lt;</a:t>
            </a:r>
            <a:r>
              <a:rPr b="0" dirty="0" sz="1150" i="0" lang="en-US">
                <a:solidFill>
                  <a:srgbClr val="A52A2A"/>
                </a:solidFill>
                <a:effectLst/>
                <a:latin typeface="Consolas" panose="020B0609020204030204" pitchFamily="49" charset="0"/>
              </a:rPr>
              <a:t>/html</a:t>
            </a:r>
            <a:r>
              <a:rPr b="0" dirty="0" sz="1150" i="0" lang="en-US">
                <a:solidFill>
                  <a:srgbClr val="0000CD"/>
                </a:solidFill>
                <a:effectLst/>
                <a:latin typeface="Consolas" panose="020B0609020204030204" pitchFamily="49" charset="0"/>
              </a:rPr>
              <a:t>&gt;</a:t>
            </a:r>
            <a:endParaRPr dirty="0" sz="1150" lang="en-IN"/>
          </a:p>
        </p:txBody>
      </p:sp>
      <p:pic>
        <p:nvPicPr>
          <p:cNvPr id="2097197" name="Picture 4"/>
          <p:cNvPicPr>
            <a:picLocks noChangeAspect="1"/>
          </p:cNvPicPr>
          <p:nvPr/>
        </p:nvPicPr>
        <p:blipFill rotWithShape="1">
          <a:blip xmlns:r="http://schemas.openxmlformats.org/officeDocument/2006/relationships" r:embed="rId1"/>
          <a:srcRect l="50000" t="25372" r="965" b="47111"/>
          <a:stretch>
            <a:fillRect/>
          </a:stretch>
        </p:blipFill>
        <p:spPr>
          <a:xfrm>
            <a:off x="3972710" y="680267"/>
            <a:ext cx="7832603" cy="2472365"/>
          </a:xfrm>
          <a:prstGeom prst="rect"/>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601" name=""/>
        <p:cNvGrpSpPr/>
        <p:nvPr/>
      </p:nvGrpSpPr>
      <p:grpSpPr>
        <a:xfrm>
          <a:off x="0" y="0"/>
          <a:ext cx="0" cy="0"/>
          <a:chOff x="0" y="0"/>
          <a:chExt cx="0" cy="0"/>
        </a:xfrm>
      </p:grpSpPr>
      <p:sp>
        <p:nvSpPr>
          <p:cNvPr id="1049702" name="Title 1"/>
          <p:cNvSpPr>
            <a:spLocks noGrp="1"/>
          </p:cNvSpPr>
          <p:nvPr>
            <p:ph type="title"/>
          </p:nvPr>
        </p:nvSpPr>
        <p:spPr>
          <a:xfrm>
            <a:off x="1160755" y="0"/>
            <a:ext cx="4734017" cy="555814"/>
          </a:xfrm>
        </p:spPr>
        <p:txBody>
          <a:bodyPr>
            <a:normAutofit fontScale="90000"/>
          </a:bodyPr>
          <a:p>
            <a:r>
              <a:rPr b="1" cap="none" dirty="0" sz="3200" lang="en-US">
                <a:solidFill>
                  <a:srgbClr val="FF0000"/>
                </a:solidFill>
              </a:rPr>
              <a:t>HTML Semantic Element</a:t>
            </a:r>
            <a:endParaRPr b="1" cap="none" dirty="0" sz="3200" lang="en-IN">
              <a:solidFill>
                <a:srgbClr val="FF0000"/>
              </a:solidFill>
            </a:endParaRPr>
          </a:p>
        </p:txBody>
      </p:sp>
      <p:sp>
        <p:nvSpPr>
          <p:cNvPr id="1049703" name="Content Placeholder 2"/>
          <p:cNvSpPr>
            <a:spLocks noGrp="1"/>
          </p:cNvSpPr>
          <p:nvPr>
            <p:ph idx="1"/>
          </p:nvPr>
        </p:nvSpPr>
        <p:spPr>
          <a:xfrm>
            <a:off x="286989" y="555815"/>
            <a:ext cx="6193710" cy="6173460"/>
          </a:xfrm>
          <a:solidFill>
            <a:schemeClr val="accent1">
              <a:lumMod val="40000"/>
              <a:lumOff val="60000"/>
            </a:schemeClr>
          </a:solidFill>
        </p:spPr>
        <p:txBody>
          <a:bodyPr>
            <a:normAutofit/>
          </a:bodyPr>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Images</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r>
              <a:rPr dirty="0" sz="1400" lang="en-US"/>
              <a:t/>
            </a:r>
            <a:br>
              <a:rPr dirty="0" sz="1400" lang="en-US"/>
            </a:br>
            <a:r>
              <a:rPr dirty="0" sz="1400" lang="en-US"/>
              <a:t/>
            </a:r>
            <a:br>
              <a:rPr dirty="0" sz="1400" lang="en-US"/>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figure</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00"/>
                </a:solidFill>
                <a:effectLst/>
                <a:latin typeface="Consolas" panose="020B0609020204030204" pitchFamily="49" charset="0"/>
              </a:rPr>
              <a:t>  </a:t>
            </a:r>
            <a:r>
              <a:rPr b="0" dirty="0" sz="1400" i="0" lang="en-IN">
                <a:solidFill>
                  <a:srgbClr val="0000CD"/>
                </a:solidFill>
                <a:effectLst/>
                <a:latin typeface="Consolas" panose="020B0609020204030204" pitchFamily="49" charset="0"/>
              </a:rPr>
              <a:t>&lt;</a:t>
            </a:r>
            <a:r>
              <a:rPr b="0" dirty="0" sz="1400" i="0" lang="en-IN" err="1">
                <a:solidFill>
                  <a:srgbClr val="A52A2A"/>
                </a:solidFill>
                <a:effectLst/>
                <a:latin typeface="Consolas" panose="020B0609020204030204" pitchFamily="49" charset="0"/>
              </a:rPr>
              <a:t>img</a:t>
            </a:r>
            <a:r>
              <a:rPr b="0" dirty="0" sz="1400" i="0" lang="en-IN">
                <a:solidFill>
                  <a:srgbClr val="FF0000"/>
                </a:solidFill>
                <a:effectLst/>
                <a:latin typeface="Consolas" panose="020B0609020204030204" pitchFamily="49" charset="0"/>
              </a:rPr>
              <a:t> </a:t>
            </a:r>
            <a:r>
              <a:rPr b="0" dirty="0" sz="1400" i="0" lang="en-IN" err="1">
                <a:solidFill>
                  <a:srgbClr val="FF0000"/>
                </a:solidFill>
                <a:effectLst/>
                <a:latin typeface="Consolas" panose="020B0609020204030204" pitchFamily="49" charset="0"/>
              </a:rPr>
              <a:t>src</a:t>
            </a:r>
            <a:r>
              <a:rPr b="0" dirty="0" sz="1400" i="0" lang="en-IN">
                <a:solidFill>
                  <a:srgbClr val="0000CD"/>
                </a:solidFill>
                <a:effectLst/>
                <a:latin typeface="Consolas" panose="020B0609020204030204" pitchFamily="49" charset="0"/>
              </a:rPr>
              <a:t>="pic_trulli.jpg"</a:t>
            </a:r>
            <a:r>
              <a:rPr b="0" dirty="0" sz="1400" i="0" lang="en-IN">
                <a:solidFill>
                  <a:srgbClr val="FF0000"/>
                </a:solidFill>
                <a:effectLst/>
                <a:latin typeface="Consolas" panose="020B0609020204030204" pitchFamily="49" charset="0"/>
              </a:rPr>
              <a:t> alt</a:t>
            </a:r>
            <a:r>
              <a:rPr b="0" dirty="0" sz="1400" i="0" lang="en-IN">
                <a:solidFill>
                  <a:srgbClr val="0000CD"/>
                </a:solidFill>
                <a:effectLst/>
                <a:latin typeface="Consolas" panose="020B0609020204030204" pitchFamily="49" charset="0"/>
              </a:rPr>
              <a:t>="</a:t>
            </a:r>
            <a:r>
              <a:rPr b="0" dirty="0" sz="1400" i="0" lang="en-IN" err="1">
                <a:solidFill>
                  <a:srgbClr val="0000CD"/>
                </a:solidFill>
                <a:effectLst/>
                <a:latin typeface="Consolas" panose="020B0609020204030204" pitchFamily="49" charset="0"/>
              </a:rPr>
              <a:t>Trulli</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00"/>
                </a:solidFill>
                <a:effectLst/>
                <a:latin typeface="Consolas" panose="020B0609020204030204" pitchFamily="49" charset="0"/>
              </a:rPr>
              <a:t>  </a:t>
            </a:r>
            <a:r>
              <a:rPr b="0" dirty="0" sz="1400" i="0" lang="en-IN">
                <a:solidFill>
                  <a:srgbClr val="0000CD"/>
                </a:solidFill>
                <a:effectLst/>
                <a:latin typeface="Consolas" panose="020B0609020204030204" pitchFamily="49" charset="0"/>
              </a:rPr>
              <a:t>&lt;</a:t>
            </a:r>
            <a:r>
              <a:rPr b="0" dirty="0" sz="1400" i="0" lang="en-IN" err="1">
                <a:solidFill>
                  <a:srgbClr val="A52A2A"/>
                </a:solidFill>
                <a:effectLst/>
                <a:latin typeface="Consolas" panose="020B0609020204030204" pitchFamily="49" charset="0"/>
              </a:rPr>
              <a:t>figcaption</a:t>
            </a:r>
            <a:r>
              <a:rPr b="0" dirty="0" sz="1400" i="0" lang="en-IN">
                <a:solidFill>
                  <a:srgbClr val="0000CD"/>
                </a:solidFill>
                <a:effectLst/>
                <a:latin typeface="Consolas" panose="020B0609020204030204" pitchFamily="49" charset="0"/>
              </a:rPr>
              <a:t>&gt;</a:t>
            </a:r>
            <a:r>
              <a:rPr b="0" dirty="0" sz="1400" i="0" lang="en-IN">
                <a:solidFill>
                  <a:srgbClr val="000000"/>
                </a:solidFill>
                <a:effectLst/>
                <a:latin typeface="Consolas" panose="020B0609020204030204" pitchFamily="49" charset="0"/>
              </a:rPr>
              <a:t>Fig1. - </a:t>
            </a:r>
            <a:r>
              <a:rPr b="0" dirty="0" sz="1400" i="0" lang="en-IN" err="1">
                <a:solidFill>
                  <a:srgbClr val="000000"/>
                </a:solidFill>
                <a:effectLst/>
                <a:latin typeface="Consolas" panose="020B0609020204030204" pitchFamily="49" charset="0"/>
              </a:rPr>
              <a:t>Trulli</a:t>
            </a:r>
            <a:r>
              <a:rPr b="0" dirty="0" sz="1400" i="0" lang="en-IN">
                <a:solidFill>
                  <a:srgbClr val="000000"/>
                </a:solidFill>
                <a:effectLst/>
                <a:latin typeface="Consolas" panose="020B0609020204030204" pitchFamily="49" charset="0"/>
              </a:rPr>
              <a:t>, Puglia, Italy.</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a:t>
            </a:r>
            <a:r>
              <a:rPr b="0" dirty="0" sz="1400" i="0" lang="en-IN" err="1">
                <a:solidFill>
                  <a:srgbClr val="A52A2A"/>
                </a:solidFill>
                <a:effectLst/>
                <a:latin typeface="Consolas" panose="020B0609020204030204" pitchFamily="49" charset="0"/>
              </a:rPr>
              <a:t>figcaption</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/figure</a:t>
            </a:r>
            <a:r>
              <a:rPr b="0" dirty="0" sz="1400" i="0" lang="en-IN">
                <a:solidFill>
                  <a:srgbClr val="0000CD"/>
                </a:solidFill>
                <a:effectLst/>
                <a:latin typeface="Consolas" panose="020B0609020204030204" pitchFamily="49" charset="0"/>
              </a:rPr>
              <a:t>&gt;</a:t>
            </a:r>
            <a:endParaRPr dirty="0" sz="1400" lang="en-US">
              <a:solidFill>
                <a:srgbClr val="0000CD"/>
              </a:solidFill>
              <a:latin typeface="Consolas" panose="020B0609020204030204" pitchFamily="49" charset="0"/>
            </a:endParaRPr>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dirty="0" sz="1400" lang="en-US">
                <a:solidFill>
                  <a:srgbClr val="A52A2A"/>
                </a:solidFill>
                <a:latin typeface="Consolas" panose="020B0609020204030204" pitchFamily="49" charset="0"/>
              </a:rPr>
              <a: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endParaRPr dirty="0" sz="1400" lang="en-US">
              <a:solidFill>
                <a:srgbClr val="0000CD"/>
              </a:solidFill>
              <a:latin typeface="Consolas" panose="020B0609020204030204" pitchFamily="49" charset="0"/>
            </a:endParaRPr>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endParaRPr dirty="0" sz="1400" lang="en-IN"/>
          </a:p>
        </p:txBody>
      </p:sp>
      <p:sp>
        <p:nvSpPr>
          <p:cNvPr id="1049704" name="TextBox 7"/>
          <p:cNvSpPr txBox="1"/>
          <p:nvPr/>
        </p:nvSpPr>
        <p:spPr>
          <a:xfrm>
            <a:off x="6480699" y="1238695"/>
            <a:ext cx="5637376" cy="2677656"/>
          </a:xfrm>
          <a:prstGeom prst="rect"/>
          <a:noFill/>
        </p:spPr>
        <p:txBody>
          <a:bodyPr wrap="square">
            <a:spAutoFit/>
          </a:bodyPr>
          <a:p>
            <a:pPr>
              <a:lnSpc>
                <a:spcPct val="200000"/>
              </a:lnSpc>
            </a:pPr>
            <a:r>
              <a:rPr b="1" dirty="0" sz="1200" lang="en-US">
                <a:solidFill>
                  <a:schemeClr val="accent3">
                    <a:lumMod val="75000"/>
                  </a:schemeClr>
                </a:solidFill>
                <a:latin typeface="Verdana" panose="020B0604030504040204" pitchFamily="34" charset="0"/>
                <a:ea typeface="Verdana" panose="020B0604030504040204" pitchFamily="34" charset="0"/>
              </a:rPr>
              <a:t>HTML &lt;figure&gt; and &lt;</a:t>
            </a:r>
            <a:r>
              <a:rPr b="1" dirty="0" sz="1200" lang="en-US" err="1">
                <a:solidFill>
                  <a:schemeClr val="accent3">
                    <a:lumMod val="75000"/>
                  </a:schemeClr>
                </a:solidFill>
                <a:latin typeface="Verdana" panose="020B0604030504040204" pitchFamily="34" charset="0"/>
                <a:ea typeface="Verdana" panose="020B0604030504040204" pitchFamily="34" charset="0"/>
              </a:rPr>
              <a:t>figcaption</a:t>
            </a:r>
            <a:r>
              <a:rPr b="1" dirty="0" sz="1200" lang="en-US">
                <a:solidFill>
                  <a:schemeClr val="accent3">
                    <a:lumMod val="75000"/>
                  </a:schemeClr>
                </a:solidFill>
                <a:latin typeface="Verdana" panose="020B0604030504040204" pitchFamily="34" charset="0"/>
                <a:ea typeface="Verdana" panose="020B0604030504040204" pitchFamily="34" charset="0"/>
              </a:rPr>
              <a:t>&gt; Element</a:t>
            </a:r>
          </a:p>
          <a:p>
            <a:pPr indent="-171450" marL="171450">
              <a:lnSpc>
                <a:spcPct val="200000"/>
              </a:lnSpc>
              <a:buFont typeface="Arial" panose="020B0604020202020204" pitchFamily="34" charset="0"/>
              <a:buChar char="•"/>
            </a:pPr>
            <a:r>
              <a:rPr dirty="0" sz="1200" lang="en-US">
                <a:solidFill>
                  <a:schemeClr val="accent1">
                    <a:lumMod val="50000"/>
                  </a:schemeClr>
                </a:solidFill>
                <a:latin typeface="Verdana" panose="020B0604030504040204" pitchFamily="34" charset="0"/>
                <a:ea typeface="Verdana" panose="020B0604030504040204" pitchFamily="34" charset="0"/>
              </a:rPr>
              <a:t>The &lt;figure&gt; tag specifies self-contained content, like illustrations, diagrams, photos, code listings, etc.</a:t>
            </a:r>
          </a:p>
          <a:p>
            <a:pPr indent="-171450" marL="171450">
              <a:lnSpc>
                <a:spcPct val="200000"/>
              </a:lnSpc>
              <a:buFont typeface="Arial" panose="020B0604020202020204" pitchFamily="34" charset="0"/>
              <a:buChar char="•"/>
            </a:pPr>
            <a:r>
              <a:rPr dirty="0" sz="1200" lang="en-US">
                <a:solidFill>
                  <a:schemeClr val="accent1">
                    <a:lumMod val="50000"/>
                  </a:schemeClr>
                </a:solidFill>
                <a:latin typeface="Verdana" panose="020B0604030504040204" pitchFamily="34" charset="0"/>
                <a:ea typeface="Verdana" panose="020B0604030504040204" pitchFamily="34" charset="0"/>
              </a:rPr>
              <a:t>The &lt;</a:t>
            </a:r>
            <a:r>
              <a:rPr dirty="0" sz="1200" lang="en-US" err="1">
                <a:solidFill>
                  <a:schemeClr val="accent1">
                    <a:lumMod val="50000"/>
                  </a:schemeClr>
                </a:solidFill>
                <a:latin typeface="Verdana" panose="020B0604030504040204" pitchFamily="34" charset="0"/>
                <a:ea typeface="Verdana" panose="020B0604030504040204" pitchFamily="34" charset="0"/>
              </a:rPr>
              <a:t>figcaption</a:t>
            </a:r>
            <a:r>
              <a:rPr dirty="0" sz="1200" lang="en-US">
                <a:solidFill>
                  <a:schemeClr val="accent1">
                    <a:lumMod val="50000"/>
                  </a:schemeClr>
                </a:solidFill>
                <a:latin typeface="Verdana" panose="020B0604030504040204" pitchFamily="34" charset="0"/>
                <a:ea typeface="Verdana" panose="020B0604030504040204" pitchFamily="34" charset="0"/>
              </a:rPr>
              <a:t>&gt; tag defines a caption for a &lt;figure&gt; element. </a:t>
            </a:r>
          </a:p>
          <a:p>
            <a:pPr indent="-171450" marL="171450">
              <a:lnSpc>
                <a:spcPct val="200000"/>
              </a:lnSpc>
              <a:buFont typeface="Arial" panose="020B0604020202020204" pitchFamily="34" charset="0"/>
              <a:buChar char="•"/>
            </a:pPr>
            <a:r>
              <a:rPr dirty="0" sz="1200" lang="en-US">
                <a:solidFill>
                  <a:schemeClr val="accent1">
                    <a:lumMod val="50000"/>
                  </a:schemeClr>
                </a:solidFill>
                <a:latin typeface="Verdana" panose="020B0604030504040204" pitchFamily="34" charset="0"/>
                <a:ea typeface="Verdana" panose="020B0604030504040204" pitchFamily="34" charset="0"/>
              </a:rPr>
              <a:t>The &lt;</a:t>
            </a:r>
            <a:r>
              <a:rPr dirty="0" sz="1200" lang="en-US" err="1">
                <a:solidFill>
                  <a:schemeClr val="accent1">
                    <a:lumMod val="50000"/>
                  </a:schemeClr>
                </a:solidFill>
                <a:latin typeface="Verdana" panose="020B0604030504040204" pitchFamily="34" charset="0"/>
                <a:ea typeface="Verdana" panose="020B0604030504040204" pitchFamily="34" charset="0"/>
              </a:rPr>
              <a:t>figcaption</a:t>
            </a:r>
            <a:r>
              <a:rPr dirty="0" sz="1200" lang="en-US">
                <a:solidFill>
                  <a:schemeClr val="accent1">
                    <a:lumMod val="50000"/>
                  </a:schemeClr>
                </a:solidFill>
                <a:latin typeface="Verdana" panose="020B0604030504040204" pitchFamily="34" charset="0"/>
                <a:ea typeface="Verdana" panose="020B0604030504040204" pitchFamily="34" charset="0"/>
              </a:rPr>
              <a:t>&gt; element can be placed as the first or as the last child of a &lt;figure&gt; element.</a:t>
            </a:r>
          </a:p>
          <a:p>
            <a:pPr indent="-171450" marL="171450">
              <a:lnSpc>
                <a:spcPct val="200000"/>
              </a:lnSpc>
              <a:buFont typeface="Arial" panose="020B0604020202020204" pitchFamily="34" charset="0"/>
              <a:buChar char="•"/>
            </a:pPr>
            <a:r>
              <a:rPr dirty="0" sz="1200" lang="en-US">
                <a:solidFill>
                  <a:schemeClr val="accent1">
                    <a:lumMod val="50000"/>
                  </a:schemeClr>
                </a:solidFill>
                <a:latin typeface="Verdana" panose="020B0604030504040204" pitchFamily="34" charset="0"/>
                <a:ea typeface="Verdana" panose="020B0604030504040204" pitchFamily="34" charset="0"/>
              </a:rPr>
              <a:t>The &lt;</a:t>
            </a:r>
            <a:r>
              <a:rPr dirty="0" sz="1200" lang="en-US" err="1">
                <a:solidFill>
                  <a:schemeClr val="accent1">
                    <a:lumMod val="50000"/>
                  </a:schemeClr>
                </a:solidFill>
                <a:latin typeface="Verdana" panose="020B0604030504040204" pitchFamily="34" charset="0"/>
                <a:ea typeface="Verdana" panose="020B0604030504040204" pitchFamily="34" charset="0"/>
              </a:rPr>
              <a:t>img</a:t>
            </a:r>
            <a:r>
              <a:rPr dirty="0" sz="1200" lang="en-US">
                <a:solidFill>
                  <a:schemeClr val="accent1">
                    <a:lumMod val="50000"/>
                  </a:schemeClr>
                </a:solidFill>
                <a:latin typeface="Verdana" panose="020B0604030504040204" pitchFamily="34" charset="0"/>
                <a:ea typeface="Verdana" panose="020B0604030504040204" pitchFamily="34" charset="0"/>
              </a:rPr>
              <a:t>&gt; element defines the actual image/illustration. </a:t>
            </a:r>
            <a:endParaRPr dirty="0" sz="1200" lang="en-IN">
              <a:solidFill>
                <a:schemeClr val="accent1">
                  <a:lumMod val="50000"/>
                </a:schemeClr>
              </a:solidFill>
              <a:latin typeface="Verdana" panose="020B0604030504040204" pitchFamily="34" charset="0"/>
              <a:ea typeface="Verdana" panose="020B0604030504040204" pitchFamily="34" charset="0"/>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602" name=""/>
        <p:cNvGrpSpPr/>
        <p:nvPr/>
      </p:nvGrpSpPr>
      <p:grpSpPr>
        <a:xfrm>
          <a:off x="0" y="0"/>
          <a:ext cx="0" cy="0"/>
          <a:chOff x="0" y="0"/>
          <a:chExt cx="0" cy="0"/>
        </a:xfrm>
      </p:grpSpPr>
      <p:sp>
        <p:nvSpPr>
          <p:cNvPr id="1049705" name="Title 1"/>
          <p:cNvSpPr>
            <a:spLocks noGrp="1"/>
          </p:cNvSpPr>
          <p:nvPr>
            <p:ph type="title"/>
          </p:nvPr>
        </p:nvSpPr>
        <p:spPr>
          <a:xfrm>
            <a:off x="1160755" y="128726"/>
            <a:ext cx="4734017" cy="427088"/>
          </a:xfrm>
        </p:spPr>
        <p:txBody>
          <a:bodyPr>
            <a:normAutofit fontScale="90000"/>
          </a:bodyPr>
          <a:p>
            <a:r>
              <a:rPr b="1" cap="none" dirty="0" sz="3200" lang="en-US">
                <a:solidFill>
                  <a:srgbClr val="FF0000"/>
                </a:solidFill>
              </a:rPr>
              <a:t>HTML Semantic Element</a:t>
            </a:r>
            <a:endParaRPr b="1" cap="none" dirty="0" sz="3200" lang="en-IN">
              <a:solidFill>
                <a:srgbClr val="FF0000"/>
              </a:solidFill>
            </a:endParaRPr>
          </a:p>
        </p:txBody>
      </p:sp>
      <p:sp>
        <p:nvSpPr>
          <p:cNvPr id="1049706" name="Content Placeholder 2"/>
          <p:cNvSpPr>
            <a:spLocks noGrp="1"/>
          </p:cNvSpPr>
          <p:nvPr>
            <p:ph idx="1"/>
          </p:nvPr>
        </p:nvSpPr>
        <p:spPr>
          <a:xfrm>
            <a:off x="286989" y="555815"/>
            <a:ext cx="6193710" cy="6173460"/>
          </a:xfrm>
          <a:solidFill>
            <a:schemeClr val="accent1">
              <a:lumMod val="40000"/>
              <a:lumOff val="60000"/>
            </a:schemeClr>
          </a:solidFill>
        </p:spPr>
        <p:txBody>
          <a:bodyPr>
            <a:normAutofit/>
          </a:bodyPr>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Images</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r>
              <a:rPr dirty="0" sz="1400" lang="en-US"/>
              <a:t/>
            </a:r>
            <a:br>
              <a:rPr dirty="0" sz="1400" lang="en-US"/>
            </a:br>
            <a:r>
              <a:rPr dirty="0" sz="1400" lang="en-US"/>
              <a:t/>
            </a:r>
            <a:br>
              <a:rPr dirty="0" sz="1400" lang="en-US"/>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figure</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00"/>
                </a:solidFill>
                <a:effectLst/>
                <a:latin typeface="Consolas" panose="020B0609020204030204" pitchFamily="49" charset="0"/>
              </a:rPr>
              <a:t>  </a:t>
            </a:r>
            <a:r>
              <a:rPr b="0" dirty="0" sz="1400" i="0" lang="en-IN">
                <a:solidFill>
                  <a:srgbClr val="0000CD"/>
                </a:solidFill>
                <a:effectLst/>
                <a:latin typeface="Consolas" panose="020B0609020204030204" pitchFamily="49" charset="0"/>
              </a:rPr>
              <a:t>&lt;</a:t>
            </a:r>
            <a:r>
              <a:rPr b="0" dirty="0" sz="1400" i="0" lang="en-IN" err="1">
                <a:solidFill>
                  <a:srgbClr val="A52A2A"/>
                </a:solidFill>
                <a:effectLst/>
                <a:latin typeface="Consolas" panose="020B0609020204030204" pitchFamily="49" charset="0"/>
              </a:rPr>
              <a:t>img</a:t>
            </a:r>
            <a:r>
              <a:rPr b="0" dirty="0" sz="1400" i="0" lang="en-IN">
                <a:solidFill>
                  <a:srgbClr val="FF0000"/>
                </a:solidFill>
                <a:effectLst/>
                <a:latin typeface="Consolas" panose="020B0609020204030204" pitchFamily="49" charset="0"/>
              </a:rPr>
              <a:t> </a:t>
            </a:r>
            <a:r>
              <a:rPr b="0" dirty="0" sz="1400" i="0" lang="en-IN" err="1">
                <a:solidFill>
                  <a:srgbClr val="FF0000"/>
                </a:solidFill>
                <a:effectLst/>
                <a:latin typeface="Consolas" panose="020B0609020204030204" pitchFamily="49" charset="0"/>
              </a:rPr>
              <a:t>src</a:t>
            </a:r>
            <a:r>
              <a:rPr b="0" dirty="0" sz="1400" i="0" lang="en-IN">
                <a:solidFill>
                  <a:srgbClr val="0000CD"/>
                </a:solidFill>
                <a:effectLst/>
                <a:latin typeface="Consolas" panose="020B0609020204030204" pitchFamily="49" charset="0"/>
              </a:rPr>
              <a:t>="pic_trulli.jpg"</a:t>
            </a:r>
            <a:r>
              <a:rPr b="0" dirty="0" sz="1400" i="0" lang="en-IN">
                <a:solidFill>
                  <a:srgbClr val="FF0000"/>
                </a:solidFill>
                <a:effectLst/>
                <a:latin typeface="Consolas" panose="020B0609020204030204" pitchFamily="49" charset="0"/>
              </a:rPr>
              <a:t> alt</a:t>
            </a:r>
            <a:r>
              <a:rPr b="0" dirty="0" sz="1400" i="0" lang="en-IN">
                <a:solidFill>
                  <a:srgbClr val="0000CD"/>
                </a:solidFill>
                <a:effectLst/>
                <a:latin typeface="Consolas" panose="020B0609020204030204" pitchFamily="49" charset="0"/>
              </a:rPr>
              <a:t>="</a:t>
            </a:r>
            <a:r>
              <a:rPr b="0" dirty="0" sz="1400" i="0" lang="en-IN" err="1">
                <a:solidFill>
                  <a:srgbClr val="0000CD"/>
                </a:solidFill>
                <a:effectLst/>
                <a:latin typeface="Consolas" panose="020B0609020204030204" pitchFamily="49" charset="0"/>
              </a:rPr>
              <a:t>Trulli</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00"/>
                </a:solidFill>
                <a:effectLst/>
                <a:latin typeface="Consolas" panose="020B0609020204030204" pitchFamily="49" charset="0"/>
              </a:rPr>
              <a:t>  </a:t>
            </a:r>
            <a:r>
              <a:rPr b="0" dirty="0" sz="1400" i="0" lang="en-IN">
                <a:solidFill>
                  <a:srgbClr val="0000CD"/>
                </a:solidFill>
                <a:effectLst/>
                <a:latin typeface="Consolas" panose="020B0609020204030204" pitchFamily="49" charset="0"/>
              </a:rPr>
              <a:t>&lt;</a:t>
            </a:r>
            <a:r>
              <a:rPr b="0" dirty="0" sz="1400" i="0" lang="en-IN" err="1">
                <a:solidFill>
                  <a:srgbClr val="A52A2A"/>
                </a:solidFill>
                <a:effectLst/>
                <a:latin typeface="Consolas" panose="020B0609020204030204" pitchFamily="49" charset="0"/>
              </a:rPr>
              <a:t>figcaption</a:t>
            </a:r>
            <a:r>
              <a:rPr b="0" dirty="0" sz="1400" i="0" lang="en-IN">
                <a:solidFill>
                  <a:srgbClr val="0000CD"/>
                </a:solidFill>
                <a:effectLst/>
                <a:latin typeface="Consolas" panose="020B0609020204030204" pitchFamily="49" charset="0"/>
              </a:rPr>
              <a:t>&gt;</a:t>
            </a:r>
            <a:r>
              <a:rPr b="0" dirty="0" sz="1400" i="0" lang="en-IN">
                <a:solidFill>
                  <a:srgbClr val="000000"/>
                </a:solidFill>
                <a:effectLst/>
                <a:latin typeface="Consolas" panose="020B0609020204030204" pitchFamily="49" charset="0"/>
              </a:rPr>
              <a:t>Fig1. - </a:t>
            </a:r>
            <a:r>
              <a:rPr b="0" dirty="0" sz="1400" i="0" lang="en-IN" err="1">
                <a:solidFill>
                  <a:srgbClr val="000000"/>
                </a:solidFill>
                <a:effectLst/>
                <a:latin typeface="Consolas" panose="020B0609020204030204" pitchFamily="49" charset="0"/>
              </a:rPr>
              <a:t>Trulli</a:t>
            </a:r>
            <a:r>
              <a:rPr b="0" dirty="0" sz="1400" i="0" lang="en-IN">
                <a:solidFill>
                  <a:srgbClr val="000000"/>
                </a:solidFill>
                <a:effectLst/>
                <a:latin typeface="Consolas" panose="020B0609020204030204" pitchFamily="49" charset="0"/>
              </a:rPr>
              <a:t>, Puglia, Italy.</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a:t>
            </a:r>
            <a:r>
              <a:rPr b="0" dirty="0" sz="1400" i="0" lang="en-IN" err="1">
                <a:solidFill>
                  <a:srgbClr val="A52A2A"/>
                </a:solidFill>
                <a:effectLst/>
                <a:latin typeface="Consolas" panose="020B0609020204030204" pitchFamily="49" charset="0"/>
              </a:rPr>
              <a:t>figcaption</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/figure</a:t>
            </a:r>
            <a:r>
              <a:rPr b="0" dirty="0" sz="1400" i="0" lang="en-IN">
                <a:solidFill>
                  <a:srgbClr val="0000CD"/>
                </a:solidFill>
                <a:effectLst/>
                <a:latin typeface="Consolas" panose="020B0609020204030204" pitchFamily="49" charset="0"/>
              </a:rPr>
              <a:t>&gt;</a:t>
            </a:r>
            <a:endParaRPr dirty="0" sz="1400" lang="en-US">
              <a:solidFill>
                <a:srgbClr val="0000CD"/>
              </a:solidFill>
              <a:latin typeface="Consolas" panose="020B0609020204030204" pitchFamily="49" charset="0"/>
            </a:endParaRPr>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dirty="0" sz="1400" lang="en-US">
                <a:solidFill>
                  <a:srgbClr val="A52A2A"/>
                </a:solidFill>
                <a:latin typeface="Consolas" panose="020B0609020204030204" pitchFamily="49" charset="0"/>
              </a:rPr>
              <a: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endParaRPr dirty="0" sz="1400" lang="en-US">
              <a:solidFill>
                <a:srgbClr val="0000CD"/>
              </a:solidFill>
              <a:latin typeface="Consolas" panose="020B0609020204030204" pitchFamily="49" charset="0"/>
            </a:endParaRPr>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endParaRPr dirty="0" sz="1400" lang="en-IN"/>
          </a:p>
        </p:txBody>
      </p:sp>
      <p:pic>
        <p:nvPicPr>
          <p:cNvPr id="2097198" name="Picture 4"/>
          <p:cNvPicPr>
            <a:picLocks noChangeAspect="1"/>
          </p:cNvPicPr>
          <p:nvPr/>
        </p:nvPicPr>
        <p:blipFill rotWithShape="1">
          <a:blip xmlns:r="http://schemas.openxmlformats.org/officeDocument/2006/relationships" r:embed="rId1"/>
          <a:srcRect l="50000" t="23884" b="5242"/>
          <a:stretch>
            <a:fillRect/>
          </a:stretch>
        </p:blipFill>
        <p:spPr>
          <a:xfrm>
            <a:off x="6915704" y="1637931"/>
            <a:ext cx="5276295" cy="4206949"/>
          </a:xfrm>
          <a:prstGeom prst="rect"/>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603" name=""/>
        <p:cNvGrpSpPr/>
        <p:nvPr/>
      </p:nvGrpSpPr>
      <p:grpSpPr>
        <a:xfrm>
          <a:off x="0" y="0"/>
          <a:ext cx="0" cy="0"/>
          <a:chOff x="0" y="0"/>
          <a:chExt cx="0" cy="0"/>
        </a:xfrm>
      </p:grpSpPr>
      <p:sp>
        <p:nvSpPr>
          <p:cNvPr id="1049707" name="Title 1"/>
          <p:cNvSpPr>
            <a:spLocks noGrp="1"/>
          </p:cNvSpPr>
          <p:nvPr>
            <p:ph type="title"/>
          </p:nvPr>
        </p:nvSpPr>
        <p:spPr/>
        <p:txBody>
          <a:bodyPr/>
          <a:p>
            <a:endParaRPr lang="en-IN"/>
          </a:p>
        </p:txBody>
      </p:sp>
      <p:sp>
        <p:nvSpPr>
          <p:cNvPr id="1049708" name="Content Placeholder 2"/>
          <p:cNvSpPr>
            <a:spLocks noGrp="1"/>
          </p:cNvSpPr>
          <p:nvPr>
            <p:ph idx="1"/>
          </p:nvPr>
        </p:nvSpPr>
        <p:spPr/>
        <p:txBody>
          <a:bodyPr/>
          <a:p>
            <a:endParaRPr lang="en-IN"/>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604" name=""/>
        <p:cNvGrpSpPr/>
        <p:nvPr/>
      </p:nvGrpSpPr>
      <p:grpSpPr>
        <a:xfrm>
          <a:off x="0" y="0"/>
          <a:ext cx="0" cy="0"/>
          <a:chOff x="0" y="0"/>
          <a:chExt cx="0" cy="0"/>
        </a:xfrm>
      </p:grpSpPr>
      <p:sp>
        <p:nvSpPr>
          <p:cNvPr id="1049709" name="Title 1"/>
          <p:cNvSpPr>
            <a:spLocks noGrp="1"/>
          </p:cNvSpPr>
          <p:nvPr>
            <p:ph type="title"/>
          </p:nvPr>
        </p:nvSpPr>
        <p:spPr>
          <a:xfrm>
            <a:off x="1143000" y="300882"/>
            <a:ext cx="4734017" cy="649030"/>
          </a:xfrm>
        </p:spPr>
        <p:txBody>
          <a:bodyPr>
            <a:normAutofit fontScale="90000"/>
          </a:bodyPr>
          <a:p>
            <a:r>
              <a:rPr b="1" cap="none" dirty="0" sz="3200" lang="en-US">
                <a:solidFill>
                  <a:srgbClr val="FF0000"/>
                </a:solidFill>
              </a:rPr>
              <a:t>HTML Audio</a:t>
            </a:r>
            <a:endParaRPr b="1" cap="none" dirty="0" sz="3200" lang="en-IN">
              <a:solidFill>
                <a:srgbClr val="FF0000"/>
              </a:solidFill>
            </a:endParaRPr>
          </a:p>
        </p:txBody>
      </p:sp>
      <p:sp>
        <p:nvSpPr>
          <p:cNvPr id="1049710" name="Content Placeholder 2"/>
          <p:cNvSpPr>
            <a:spLocks noGrp="1"/>
          </p:cNvSpPr>
          <p:nvPr>
            <p:ph idx="1"/>
          </p:nvPr>
        </p:nvSpPr>
        <p:spPr>
          <a:xfrm>
            <a:off x="286989" y="949911"/>
            <a:ext cx="6193710" cy="5779363"/>
          </a:xfrm>
          <a:solidFill>
            <a:schemeClr val="accent1">
              <a:lumMod val="40000"/>
              <a:lumOff val="60000"/>
            </a:schemeClr>
          </a:solidFill>
        </p:spPr>
        <p:txBody>
          <a:bodyPr>
            <a:normAutofit/>
          </a:bodyPr>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!DOCTYPE</a:t>
            </a:r>
            <a:r>
              <a:rPr b="0" dirty="0" sz="1400" i="0" lang="en-US">
                <a:solidFill>
                  <a:srgbClr val="FF0000"/>
                </a:solidFill>
                <a:effectLst/>
                <a:latin typeface="Consolas" panose="020B0609020204030204" pitchFamily="49" charset="0"/>
              </a:rPr>
              <a:t> html</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 lang = </a:t>
            </a:r>
            <a:r>
              <a:rPr b="0" dirty="0" sz="1400" i="0" lang="en-IN">
                <a:solidFill>
                  <a:srgbClr val="0000CD"/>
                </a:solidFill>
                <a:effectLst/>
                <a:latin typeface="Consolas" panose="020B0609020204030204" pitchFamily="49" charset="0"/>
              </a:rPr>
              <a:t>"</a:t>
            </a:r>
            <a:r>
              <a:rPr b="0" dirty="0" sz="1400" i="0" lang="en-IN" err="1">
                <a:solidFill>
                  <a:srgbClr val="0000CD"/>
                </a:solidFill>
                <a:effectLst/>
                <a:latin typeface="Consolas" panose="020B0609020204030204" pitchFamily="49" charset="0"/>
              </a:rPr>
              <a:t>en</a:t>
            </a:r>
            <a:r>
              <a:rPr b="0" dirty="0" sz="1400" i="0" lang="en-IN">
                <a:solidFill>
                  <a:srgbClr val="0000CD"/>
                </a:solidFill>
                <a:effectLst/>
                <a:latin typeface="Consolas" panose="020B0609020204030204" pitchFamily="49" charset="0"/>
              </a:rPr>
              <a:t>-US"</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Images</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400" lang="en-US">
              <a:solidFill>
                <a:srgbClr val="0000CD"/>
              </a:solidFill>
              <a:latin typeface="Consolas" panose="020B0609020204030204" pitchFamily="49" charset="0"/>
            </a:endParaRPr>
          </a:p>
          <a:p>
            <a:pPr algn="l" indent="0" marL="0">
              <a:lnSpc>
                <a:spcPct val="150000"/>
              </a:lnSpc>
              <a:spcBef>
                <a:spcPts val="0"/>
              </a:spcBef>
              <a:buNone/>
            </a:pP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audio</a:t>
            </a:r>
            <a:r>
              <a:rPr b="0" dirty="0" sz="1400" i="0" lang="en-IN">
                <a:solidFill>
                  <a:srgbClr val="FF0000"/>
                </a:solidFill>
                <a:effectLst/>
                <a:latin typeface="Consolas" panose="020B0609020204030204" pitchFamily="49" charset="0"/>
              </a:rPr>
              <a:t> controls </a:t>
            </a:r>
            <a:r>
              <a:rPr b="0" dirty="0" sz="1400" i="0" lang="en-IN" err="1">
                <a:solidFill>
                  <a:srgbClr val="FF0000"/>
                </a:solidFill>
                <a:effectLst/>
                <a:latin typeface="Consolas" panose="020B0609020204030204" pitchFamily="49" charset="0"/>
              </a:rPr>
              <a:t>autoplay</a:t>
            </a:r>
            <a:r>
              <a:rPr b="0" dirty="0" sz="1400" i="0" lang="en-IN">
                <a:solidFill>
                  <a:srgbClr val="FF0000"/>
                </a:solidFill>
                <a:effectLst/>
                <a:latin typeface="Consolas" panose="020B0609020204030204" pitchFamily="49" charset="0"/>
              </a:rPr>
              <a:t> muted</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00"/>
                </a:solidFill>
                <a:effectLst/>
                <a:latin typeface="Consolas" panose="020B0609020204030204" pitchFamily="49" charset="0"/>
              </a:rPr>
              <a:t>  </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source</a:t>
            </a:r>
            <a:r>
              <a:rPr b="0" dirty="0" sz="1400" i="0" lang="en-IN">
                <a:solidFill>
                  <a:srgbClr val="FF0000"/>
                </a:solidFill>
                <a:effectLst/>
                <a:latin typeface="Consolas" panose="020B0609020204030204" pitchFamily="49" charset="0"/>
              </a:rPr>
              <a:t> </a:t>
            </a:r>
            <a:r>
              <a:rPr b="0" dirty="0" sz="1400" i="0" lang="en-IN" err="1">
                <a:solidFill>
                  <a:srgbClr val="FF0000"/>
                </a:solidFill>
                <a:effectLst/>
                <a:latin typeface="Consolas" panose="020B0609020204030204" pitchFamily="49" charset="0"/>
              </a:rPr>
              <a:t>src</a:t>
            </a:r>
            <a:r>
              <a:rPr b="0" dirty="0" sz="1400" i="0" lang="en-IN">
                <a:solidFill>
                  <a:srgbClr val="0000CD"/>
                </a:solidFill>
                <a:effectLst/>
                <a:latin typeface="Consolas" panose="020B0609020204030204" pitchFamily="49" charset="0"/>
              </a:rPr>
              <a:t>="horse.ogg"</a:t>
            </a:r>
            <a:r>
              <a:rPr b="0" dirty="0" sz="1400" i="0" lang="en-IN">
                <a:solidFill>
                  <a:srgbClr val="FF0000"/>
                </a:solidFill>
                <a:effectLst/>
                <a:latin typeface="Consolas" panose="020B0609020204030204" pitchFamily="49" charset="0"/>
              </a:rPr>
              <a:t> type</a:t>
            </a:r>
            <a:r>
              <a:rPr b="0" dirty="0" sz="1400" i="0" lang="en-IN">
                <a:solidFill>
                  <a:srgbClr val="0000CD"/>
                </a:solidFill>
                <a:effectLst/>
                <a:latin typeface="Consolas" panose="020B0609020204030204" pitchFamily="49" charset="0"/>
              </a:rPr>
              <a:t>="audio/</a:t>
            </a:r>
            <a:r>
              <a:rPr b="0" dirty="0" sz="1400" i="0" lang="en-IN" err="1">
                <a:solidFill>
                  <a:srgbClr val="0000CD"/>
                </a:solidFill>
                <a:effectLst/>
                <a:latin typeface="Consolas" panose="020B0609020204030204" pitchFamily="49" charset="0"/>
              </a:rPr>
              <a:t>ogg</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00"/>
                </a:solidFill>
                <a:effectLst/>
                <a:latin typeface="Consolas" panose="020B0609020204030204" pitchFamily="49" charset="0"/>
              </a:rPr>
              <a:t>  </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source</a:t>
            </a:r>
            <a:r>
              <a:rPr b="0" dirty="0" sz="1400" i="0" lang="en-IN">
                <a:solidFill>
                  <a:srgbClr val="FF0000"/>
                </a:solidFill>
                <a:effectLst/>
                <a:latin typeface="Consolas" panose="020B0609020204030204" pitchFamily="49" charset="0"/>
              </a:rPr>
              <a:t> </a:t>
            </a:r>
            <a:r>
              <a:rPr b="0" dirty="0" sz="1400" i="0" lang="en-IN" err="1">
                <a:solidFill>
                  <a:srgbClr val="FF0000"/>
                </a:solidFill>
                <a:effectLst/>
                <a:latin typeface="Consolas" panose="020B0609020204030204" pitchFamily="49" charset="0"/>
              </a:rPr>
              <a:t>src</a:t>
            </a:r>
            <a:r>
              <a:rPr b="0" dirty="0" sz="1400" i="0" lang="en-IN">
                <a:solidFill>
                  <a:srgbClr val="0000CD"/>
                </a:solidFill>
                <a:effectLst/>
                <a:latin typeface="Consolas" panose="020B0609020204030204" pitchFamily="49" charset="0"/>
              </a:rPr>
              <a:t>="horse.mp3"</a:t>
            </a:r>
            <a:r>
              <a:rPr b="0" dirty="0" sz="1400" i="0" lang="en-IN">
                <a:solidFill>
                  <a:srgbClr val="FF0000"/>
                </a:solidFill>
                <a:effectLst/>
                <a:latin typeface="Consolas" panose="020B0609020204030204" pitchFamily="49" charset="0"/>
              </a:rPr>
              <a:t> type</a:t>
            </a:r>
            <a:r>
              <a:rPr b="0" dirty="0" sz="1400" i="0" lang="en-IN">
                <a:solidFill>
                  <a:srgbClr val="0000CD"/>
                </a:solidFill>
                <a:effectLst/>
                <a:latin typeface="Consolas" panose="020B0609020204030204" pitchFamily="49" charset="0"/>
              </a:rPr>
              <a:t>="audio/mpeg"&gt;</a:t>
            </a:r>
            <a:r>
              <a:rPr dirty="0" sz="1400" lang="en-IN"/>
              <a:t/>
            </a:r>
            <a:br>
              <a:rPr dirty="0" sz="1400" lang="en-IN"/>
            </a:br>
            <a:r>
              <a:rPr b="0" dirty="0" sz="1400" i="0" lang="en-IN">
                <a:solidFill>
                  <a:srgbClr val="000000"/>
                </a:solidFill>
                <a:effectLst/>
                <a:latin typeface="Consolas" panose="020B0609020204030204" pitchFamily="49" charset="0"/>
              </a:rPr>
              <a:t>Your browser does not support the audio element.</a:t>
            </a: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/audio</a:t>
            </a:r>
            <a:r>
              <a:rPr b="0" dirty="0" sz="1400" i="0" lang="en-IN">
                <a:solidFill>
                  <a:srgbClr val="0000CD"/>
                </a:solidFill>
                <a:effectLst/>
                <a:latin typeface="Consolas" panose="020B0609020204030204" pitchFamily="49" charset="0"/>
              </a:rPr>
              <a:t>&gt;</a:t>
            </a:r>
          </a:p>
          <a:p>
            <a:pPr algn="l" indent="0" marL="0">
              <a:lnSpc>
                <a:spcPct val="150000"/>
              </a:lnSpc>
              <a:spcBef>
                <a:spcPts val="0"/>
              </a:spcBef>
              <a:buNone/>
            </a:pPr>
            <a:r>
              <a:rPr b="0" dirty="0" sz="1400" i="0" lang="en-US">
                <a:solidFill>
                  <a:srgbClr val="0000CD"/>
                </a:solidFill>
                <a:effectLst/>
                <a:latin typeface="Consolas" panose="020B0609020204030204" pitchFamily="49" charset="0"/>
              </a:rPr>
              <a:t>&lt;</a:t>
            </a:r>
            <a:r>
              <a:rPr dirty="0" sz="1400" lang="en-US">
                <a:solidFill>
                  <a:srgbClr val="A52A2A"/>
                </a:solidFill>
                <a:latin typeface="Consolas" panose="020B0609020204030204" pitchFamily="49" charset="0"/>
              </a:rPr>
              <a: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endParaRPr dirty="0" sz="1400" lang="en-US">
              <a:solidFill>
                <a:srgbClr val="0000CD"/>
              </a:solidFill>
              <a:latin typeface="Consolas" panose="020B0609020204030204" pitchFamily="49" charset="0"/>
            </a:endParaRPr>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endParaRPr dirty="0" sz="1400" lang="en-IN"/>
          </a:p>
        </p:txBody>
      </p:sp>
      <p:sp>
        <p:nvSpPr>
          <p:cNvPr id="1049711" name="TextBox 7"/>
          <p:cNvSpPr txBox="1"/>
          <p:nvPr/>
        </p:nvSpPr>
        <p:spPr>
          <a:xfrm>
            <a:off x="6480698" y="371068"/>
            <a:ext cx="5570275" cy="6124754"/>
          </a:xfrm>
          <a:prstGeom prst="rect"/>
          <a:noFill/>
        </p:spPr>
        <p:txBody>
          <a:bodyPr wrap="square">
            <a:spAutoFit/>
          </a:bodyPr>
          <a:p>
            <a:pPr indent="-171450" marL="171450">
              <a:lnSpc>
                <a:spcPct val="200000"/>
              </a:lnSpc>
              <a:buFont typeface="Arial" panose="020B0604020202020204" pitchFamily="34" charset="0"/>
              <a:buChar char="•"/>
            </a:pPr>
            <a:r>
              <a:rPr dirty="0" sz="1400" lang="en-US">
                <a:solidFill>
                  <a:schemeClr val="tx2">
                    <a:lumMod val="50000"/>
                  </a:schemeClr>
                </a:solidFill>
                <a:latin typeface="Verdana" panose="020B0604030504040204" pitchFamily="34" charset="0"/>
                <a:ea typeface="Verdana" panose="020B0604030504040204" pitchFamily="34" charset="0"/>
              </a:rPr>
              <a:t>The HTML &lt;audio&gt; element is used to play an audio file on a web page.</a:t>
            </a:r>
          </a:p>
          <a:p>
            <a:pPr indent="-171450" marL="171450">
              <a:lnSpc>
                <a:spcPct val="200000"/>
              </a:lnSpc>
              <a:buFont typeface="Arial" panose="020B0604020202020204" pitchFamily="34" charset="0"/>
              <a:buChar char="•"/>
            </a:pPr>
            <a:r>
              <a:rPr dirty="0" sz="1400" lang="en-US">
                <a:solidFill>
                  <a:schemeClr val="tx2">
                    <a:lumMod val="50000"/>
                  </a:schemeClr>
                </a:solidFill>
                <a:latin typeface="Verdana" panose="020B0604030504040204" pitchFamily="34" charset="0"/>
                <a:ea typeface="Verdana" panose="020B0604030504040204" pitchFamily="34" charset="0"/>
              </a:rPr>
              <a:t>The controls attribute adds audio controls, like play, pause, and volume.</a:t>
            </a:r>
          </a:p>
          <a:p>
            <a:pPr indent="-171450" marL="171450">
              <a:lnSpc>
                <a:spcPct val="200000"/>
              </a:lnSpc>
              <a:buFont typeface="Arial" panose="020B0604020202020204" pitchFamily="34" charset="0"/>
              <a:buChar char="•"/>
            </a:pPr>
            <a:r>
              <a:rPr dirty="0" sz="1400" lang="en-US">
                <a:solidFill>
                  <a:schemeClr val="tx2">
                    <a:lumMod val="50000"/>
                  </a:schemeClr>
                </a:solidFill>
                <a:latin typeface="Verdana" panose="020B0604030504040204" pitchFamily="34" charset="0"/>
                <a:ea typeface="Verdana" panose="020B0604030504040204" pitchFamily="34" charset="0"/>
              </a:rPr>
              <a:t>The &lt;source&gt; element allows you to specify alternative audio files which the browser may choose from. </a:t>
            </a:r>
          </a:p>
          <a:p>
            <a:pPr indent="-171450" marL="171450">
              <a:lnSpc>
                <a:spcPct val="200000"/>
              </a:lnSpc>
              <a:buFont typeface="Arial" panose="020B0604020202020204" pitchFamily="34" charset="0"/>
              <a:buChar char="•"/>
            </a:pPr>
            <a:r>
              <a:rPr dirty="0" sz="1400" lang="en-US">
                <a:solidFill>
                  <a:schemeClr val="tx2">
                    <a:lumMod val="50000"/>
                  </a:schemeClr>
                </a:solidFill>
                <a:latin typeface="Verdana" panose="020B0604030504040204" pitchFamily="34" charset="0"/>
                <a:ea typeface="Verdana" panose="020B0604030504040204" pitchFamily="34" charset="0"/>
              </a:rPr>
              <a:t>The browser will use the first recognized format.</a:t>
            </a:r>
          </a:p>
          <a:p>
            <a:pPr indent="-171450" marL="171450">
              <a:lnSpc>
                <a:spcPct val="200000"/>
              </a:lnSpc>
              <a:buFont typeface="Arial" panose="020B0604020202020204" pitchFamily="34" charset="0"/>
              <a:buChar char="•"/>
            </a:pPr>
            <a:r>
              <a:rPr dirty="0" sz="1400" lang="en-US">
                <a:solidFill>
                  <a:schemeClr val="tx2">
                    <a:lumMod val="50000"/>
                  </a:schemeClr>
                </a:solidFill>
                <a:latin typeface="Verdana" panose="020B0604030504040204" pitchFamily="34" charset="0"/>
                <a:ea typeface="Verdana" panose="020B0604030504040204" pitchFamily="34" charset="0"/>
              </a:rPr>
              <a:t>The text between the &lt;audio&gt; and &lt;/audio&gt; tags will only be displayed in browsers that do not support the &lt;audio&gt; element.</a:t>
            </a:r>
          </a:p>
          <a:p>
            <a:pPr indent="-171450" marL="171450">
              <a:lnSpc>
                <a:spcPct val="200000"/>
              </a:lnSpc>
              <a:buFont typeface="Arial" panose="020B0604020202020204" pitchFamily="34" charset="0"/>
              <a:buChar char="•"/>
            </a:pPr>
            <a:r>
              <a:rPr dirty="0" sz="1400" lang="en-US">
                <a:solidFill>
                  <a:schemeClr val="tx2">
                    <a:lumMod val="50000"/>
                  </a:schemeClr>
                </a:solidFill>
                <a:latin typeface="Verdana" panose="020B0604030504040204" pitchFamily="34" charset="0"/>
                <a:ea typeface="Verdana" panose="020B0604030504040204" pitchFamily="34" charset="0"/>
              </a:rPr>
              <a:t>To start an audio file automatically, use the </a:t>
            </a:r>
            <a:r>
              <a:rPr dirty="0" sz="1400" lang="en-US" err="1">
                <a:solidFill>
                  <a:schemeClr val="tx2">
                    <a:lumMod val="50000"/>
                  </a:schemeClr>
                </a:solidFill>
                <a:latin typeface="Verdana" panose="020B0604030504040204" pitchFamily="34" charset="0"/>
                <a:ea typeface="Verdana" panose="020B0604030504040204" pitchFamily="34" charset="0"/>
              </a:rPr>
              <a:t>autoplay</a:t>
            </a:r>
            <a:r>
              <a:rPr dirty="0" sz="1400" lang="en-US">
                <a:solidFill>
                  <a:schemeClr val="tx2">
                    <a:lumMod val="50000"/>
                  </a:schemeClr>
                </a:solidFill>
                <a:latin typeface="Verdana" panose="020B0604030504040204" pitchFamily="34" charset="0"/>
                <a:ea typeface="Verdana" panose="020B0604030504040204" pitchFamily="34" charset="0"/>
              </a:rPr>
              <a:t> attribute</a:t>
            </a:r>
          </a:p>
          <a:p>
            <a:pPr indent="-171450" marL="171450">
              <a:lnSpc>
                <a:spcPct val="200000"/>
              </a:lnSpc>
              <a:buFont typeface="Arial" panose="020B0604020202020204" pitchFamily="34" charset="0"/>
              <a:buChar char="•"/>
            </a:pPr>
            <a:r>
              <a:rPr dirty="0" sz="1400" lang="en-US">
                <a:solidFill>
                  <a:schemeClr val="tx2">
                    <a:lumMod val="50000"/>
                  </a:schemeClr>
                </a:solidFill>
                <a:latin typeface="Verdana" panose="020B0604030504040204" pitchFamily="34" charset="0"/>
                <a:ea typeface="Verdana" panose="020B0604030504040204" pitchFamily="34" charset="0"/>
              </a:rPr>
              <a:t>Add muted after </a:t>
            </a:r>
            <a:r>
              <a:rPr dirty="0" sz="1400" lang="en-US" err="1">
                <a:solidFill>
                  <a:schemeClr val="tx2">
                    <a:lumMod val="50000"/>
                  </a:schemeClr>
                </a:solidFill>
                <a:latin typeface="Verdana" panose="020B0604030504040204" pitchFamily="34" charset="0"/>
                <a:ea typeface="Verdana" panose="020B0604030504040204" pitchFamily="34" charset="0"/>
              </a:rPr>
              <a:t>autoplay</a:t>
            </a:r>
            <a:r>
              <a:rPr dirty="0" sz="1400" lang="en-US">
                <a:solidFill>
                  <a:schemeClr val="tx2">
                    <a:lumMod val="50000"/>
                  </a:schemeClr>
                </a:solidFill>
                <a:latin typeface="Verdana" panose="020B0604030504040204" pitchFamily="34" charset="0"/>
                <a:ea typeface="Verdana" panose="020B0604030504040204" pitchFamily="34" charset="0"/>
              </a:rPr>
              <a:t> to let your audio file start playing automatically (but muted)</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605" name=""/>
        <p:cNvGrpSpPr/>
        <p:nvPr/>
      </p:nvGrpSpPr>
      <p:grpSpPr>
        <a:xfrm>
          <a:off x="0" y="0"/>
          <a:ext cx="0" cy="0"/>
          <a:chOff x="0" y="0"/>
          <a:chExt cx="0" cy="0"/>
        </a:xfrm>
      </p:grpSpPr>
      <p:sp>
        <p:nvSpPr>
          <p:cNvPr id="1049712" name="Title 1"/>
          <p:cNvSpPr>
            <a:spLocks noGrp="1"/>
          </p:cNvSpPr>
          <p:nvPr>
            <p:ph type="title"/>
          </p:nvPr>
        </p:nvSpPr>
        <p:spPr>
          <a:xfrm>
            <a:off x="1143000" y="300882"/>
            <a:ext cx="4734017" cy="649030"/>
          </a:xfrm>
        </p:spPr>
        <p:txBody>
          <a:bodyPr>
            <a:normAutofit fontScale="90000"/>
          </a:bodyPr>
          <a:p>
            <a:r>
              <a:rPr b="1" cap="none" dirty="0" sz="3200" lang="en-US">
                <a:solidFill>
                  <a:srgbClr val="FF0000"/>
                </a:solidFill>
              </a:rPr>
              <a:t>HTML Audio</a:t>
            </a:r>
            <a:endParaRPr b="1" cap="none" dirty="0" sz="3200" lang="en-IN">
              <a:solidFill>
                <a:srgbClr val="FF0000"/>
              </a:solidFill>
            </a:endParaRPr>
          </a:p>
        </p:txBody>
      </p:sp>
      <p:sp>
        <p:nvSpPr>
          <p:cNvPr id="1049713" name="Content Placeholder 2"/>
          <p:cNvSpPr>
            <a:spLocks noGrp="1"/>
          </p:cNvSpPr>
          <p:nvPr>
            <p:ph idx="1"/>
          </p:nvPr>
        </p:nvSpPr>
        <p:spPr>
          <a:xfrm>
            <a:off x="286989" y="949911"/>
            <a:ext cx="6193710" cy="5779363"/>
          </a:xfrm>
          <a:solidFill>
            <a:schemeClr val="accent1">
              <a:lumMod val="40000"/>
              <a:lumOff val="60000"/>
            </a:schemeClr>
          </a:solidFill>
        </p:spPr>
        <p:txBody>
          <a:bodyPr>
            <a:normAutofit/>
          </a:bodyPr>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!DOCTYPE</a:t>
            </a:r>
            <a:r>
              <a:rPr b="0" dirty="0" sz="1400" i="0" lang="en-US">
                <a:solidFill>
                  <a:srgbClr val="FF0000"/>
                </a:solidFill>
                <a:effectLst/>
                <a:latin typeface="Consolas" panose="020B0609020204030204" pitchFamily="49" charset="0"/>
              </a:rPr>
              <a:t> html</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 lang = </a:t>
            </a:r>
            <a:r>
              <a:rPr b="0" dirty="0" sz="1400" i="0" lang="en-IN">
                <a:solidFill>
                  <a:srgbClr val="0000CD"/>
                </a:solidFill>
                <a:effectLst/>
                <a:latin typeface="Consolas" panose="020B0609020204030204" pitchFamily="49" charset="0"/>
              </a:rPr>
              <a:t>"</a:t>
            </a:r>
            <a:r>
              <a:rPr b="0" dirty="0" sz="1400" i="0" lang="en-IN" err="1">
                <a:solidFill>
                  <a:srgbClr val="0000CD"/>
                </a:solidFill>
                <a:effectLst/>
                <a:latin typeface="Consolas" panose="020B0609020204030204" pitchFamily="49" charset="0"/>
              </a:rPr>
              <a:t>en</a:t>
            </a:r>
            <a:r>
              <a:rPr b="0" dirty="0" sz="1400" i="0" lang="en-IN">
                <a:solidFill>
                  <a:srgbClr val="0000CD"/>
                </a:solidFill>
                <a:effectLst/>
                <a:latin typeface="Consolas" panose="020B0609020204030204" pitchFamily="49" charset="0"/>
              </a:rPr>
              <a:t>-US"</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Images</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400" lang="en-US">
              <a:solidFill>
                <a:srgbClr val="0000CD"/>
              </a:solidFill>
              <a:latin typeface="Consolas" panose="020B0609020204030204" pitchFamily="49" charset="0"/>
            </a:endParaRPr>
          </a:p>
          <a:p>
            <a:pPr algn="l" indent="0" marL="0">
              <a:lnSpc>
                <a:spcPct val="150000"/>
              </a:lnSpc>
              <a:spcBef>
                <a:spcPts val="0"/>
              </a:spcBef>
              <a:buNone/>
            </a:pP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audio</a:t>
            </a:r>
            <a:r>
              <a:rPr b="0" dirty="0" sz="1400" i="0" lang="en-IN">
                <a:solidFill>
                  <a:srgbClr val="FF0000"/>
                </a:solidFill>
                <a:effectLst/>
                <a:latin typeface="Consolas" panose="020B0609020204030204" pitchFamily="49" charset="0"/>
              </a:rPr>
              <a:t> controls </a:t>
            </a:r>
            <a:r>
              <a:rPr b="0" dirty="0" sz="1400" i="0" lang="en-IN" err="1">
                <a:solidFill>
                  <a:srgbClr val="FF0000"/>
                </a:solidFill>
                <a:effectLst/>
                <a:latin typeface="Consolas" panose="020B0609020204030204" pitchFamily="49" charset="0"/>
              </a:rPr>
              <a:t>autoplay</a:t>
            </a:r>
            <a:r>
              <a:rPr b="0" dirty="0" sz="1400" i="0" lang="en-IN">
                <a:solidFill>
                  <a:srgbClr val="FF0000"/>
                </a:solidFill>
                <a:effectLst/>
                <a:latin typeface="Consolas" panose="020B0609020204030204" pitchFamily="49" charset="0"/>
              </a:rPr>
              <a:t> muted</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00"/>
                </a:solidFill>
                <a:effectLst/>
                <a:latin typeface="Consolas" panose="020B0609020204030204" pitchFamily="49" charset="0"/>
              </a:rPr>
              <a:t>  </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source</a:t>
            </a:r>
            <a:r>
              <a:rPr b="0" dirty="0" sz="1400" i="0" lang="en-IN">
                <a:solidFill>
                  <a:srgbClr val="FF0000"/>
                </a:solidFill>
                <a:effectLst/>
                <a:latin typeface="Consolas" panose="020B0609020204030204" pitchFamily="49" charset="0"/>
              </a:rPr>
              <a:t> </a:t>
            </a:r>
            <a:r>
              <a:rPr b="0" dirty="0" sz="1400" i="0" lang="en-IN" err="1">
                <a:solidFill>
                  <a:srgbClr val="FF0000"/>
                </a:solidFill>
                <a:effectLst/>
                <a:latin typeface="Consolas" panose="020B0609020204030204" pitchFamily="49" charset="0"/>
              </a:rPr>
              <a:t>src</a:t>
            </a:r>
            <a:r>
              <a:rPr b="0" dirty="0" sz="1400" i="0" lang="en-IN">
                <a:solidFill>
                  <a:srgbClr val="0000CD"/>
                </a:solidFill>
                <a:effectLst/>
                <a:latin typeface="Consolas" panose="020B0609020204030204" pitchFamily="49" charset="0"/>
              </a:rPr>
              <a:t>="horse.ogg"</a:t>
            </a:r>
            <a:r>
              <a:rPr b="0" dirty="0" sz="1400" i="0" lang="en-IN">
                <a:solidFill>
                  <a:srgbClr val="FF0000"/>
                </a:solidFill>
                <a:effectLst/>
                <a:latin typeface="Consolas" panose="020B0609020204030204" pitchFamily="49" charset="0"/>
              </a:rPr>
              <a:t> type</a:t>
            </a:r>
            <a:r>
              <a:rPr b="0" dirty="0" sz="1400" i="0" lang="en-IN">
                <a:solidFill>
                  <a:srgbClr val="0000CD"/>
                </a:solidFill>
                <a:effectLst/>
                <a:latin typeface="Consolas" panose="020B0609020204030204" pitchFamily="49" charset="0"/>
              </a:rPr>
              <a:t>="audio/</a:t>
            </a:r>
            <a:r>
              <a:rPr b="0" dirty="0" sz="1400" i="0" lang="en-IN" err="1">
                <a:solidFill>
                  <a:srgbClr val="0000CD"/>
                </a:solidFill>
                <a:effectLst/>
                <a:latin typeface="Consolas" panose="020B0609020204030204" pitchFamily="49" charset="0"/>
              </a:rPr>
              <a:t>ogg</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00"/>
                </a:solidFill>
                <a:effectLst/>
                <a:latin typeface="Consolas" panose="020B0609020204030204" pitchFamily="49" charset="0"/>
              </a:rPr>
              <a:t>  </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source</a:t>
            </a:r>
            <a:r>
              <a:rPr b="0" dirty="0" sz="1400" i="0" lang="en-IN">
                <a:solidFill>
                  <a:srgbClr val="FF0000"/>
                </a:solidFill>
                <a:effectLst/>
                <a:latin typeface="Consolas" panose="020B0609020204030204" pitchFamily="49" charset="0"/>
              </a:rPr>
              <a:t> </a:t>
            </a:r>
            <a:r>
              <a:rPr b="0" dirty="0" sz="1400" i="0" lang="en-IN" err="1">
                <a:solidFill>
                  <a:srgbClr val="FF0000"/>
                </a:solidFill>
                <a:effectLst/>
                <a:latin typeface="Consolas" panose="020B0609020204030204" pitchFamily="49" charset="0"/>
              </a:rPr>
              <a:t>src</a:t>
            </a:r>
            <a:r>
              <a:rPr b="0" dirty="0" sz="1400" i="0" lang="en-IN">
                <a:solidFill>
                  <a:srgbClr val="0000CD"/>
                </a:solidFill>
                <a:effectLst/>
                <a:latin typeface="Consolas" panose="020B0609020204030204" pitchFamily="49" charset="0"/>
              </a:rPr>
              <a:t>="horse.mp3"</a:t>
            </a:r>
            <a:r>
              <a:rPr b="0" dirty="0" sz="1400" i="0" lang="en-IN">
                <a:solidFill>
                  <a:srgbClr val="FF0000"/>
                </a:solidFill>
                <a:effectLst/>
                <a:latin typeface="Consolas" panose="020B0609020204030204" pitchFamily="49" charset="0"/>
              </a:rPr>
              <a:t> type</a:t>
            </a:r>
            <a:r>
              <a:rPr b="0" dirty="0" sz="1400" i="0" lang="en-IN">
                <a:solidFill>
                  <a:srgbClr val="0000CD"/>
                </a:solidFill>
                <a:effectLst/>
                <a:latin typeface="Consolas" panose="020B0609020204030204" pitchFamily="49" charset="0"/>
              </a:rPr>
              <a:t>="audio/mpeg"&gt;</a:t>
            </a:r>
            <a:r>
              <a:rPr dirty="0" sz="1400" lang="en-IN"/>
              <a:t/>
            </a:r>
            <a:br>
              <a:rPr dirty="0" sz="1400" lang="en-IN"/>
            </a:br>
            <a:r>
              <a:rPr b="0" dirty="0" sz="1400" i="0" lang="en-IN">
                <a:solidFill>
                  <a:srgbClr val="000000"/>
                </a:solidFill>
                <a:effectLst/>
                <a:latin typeface="Consolas" panose="020B0609020204030204" pitchFamily="49" charset="0"/>
              </a:rPr>
              <a:t>Your browser does not support the audio element.</a:t>
            </a: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/audio</a:t>
            </a:r>
            <a:r>
              <a:rPr b="0" dirty="0" sz="1400" i="0" lang="en-IN">
                <a:solidFill>
                  <a:srgbClr val="0000CD"/>
                </a:solidFill>
                <a:effectLst/>
                <a:latin typeface="Consolas" panose="020B0609020204030204" pitchFamily="49" charset="0"/>
              </a:rPr>
              <a:t>&gt;</a:t>
            </a:r>
          </a:p>
          <a:p>
            <a:pPr algn="l" indent="0" marL="0">
              <a:lnSpc>
                <a:spcPct val="150000"/>
              </a:lnSpc>
              <a:spcBef>
                <a:spcPts val="0"/>
              </a:spcBef>
              <a:buNone/>
            </a:pPr>
            <a:r>
              <a:rPr b="0" dirty="0" sz="1400" i="0" lang="en-US">
                <a:solidFill>
                  <a:srgbClr val="0000CD"/>
                </a:solidFill>
                <a:effectLst/>
                <a:latin typeface="Consolas" panose="020B0609020204030204" pitchFamily="49" charset="0"/>
              </a:rPr>
              <a:t>&lt;</a:t>
            </a:r>
            <a:r>
              <a:rPr dirty="0" sz="1400" lang="en-US">
                <a:solidFill>
                  <a:srgbClr val="A52A2A"/>
                </a:solidFill>
                <a:latin typeface="Consolas" panose="020B0609020204030204" pitchFamily="49" charset="0"/>
              </a:rPr>
              <a: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endParaRPr dirty="0" sz="1400" lang="en-US">
              <a:solidFill>
                <a:srgbClr val="0000CD"/>
              </a:solidFill>
              <a:latin typeface="Consolas" panose="020B0609020204030204" pitchFamily="49" charset="0"/>
            </a:endParaRPr>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endParaRPr dirty="0" sz="1400" lang="en-IN"/>
          </a:p>
        </p:txBody>
      </p:sp>
      <p:pic>
        <p:nvPicPr>
          <p:cNvPr id="2097199" name="Picture 4"/>
          <p:cNvPicPr>
            <a:picLocks noChangeAspect="1"/>
          </p:cNvPicPr>
          <p:nvPr/>
        </p:nvPicPr>
        <p:blipFill rotWithShape="1">
          <a:blip xmlns:r="http://schemas.openxmlformats.org/officeDocument/2006/relationships" r:embed="rId1"/>
          <a:srcRect l="50000" t="24466" r="20768" b="66712"/>
          <a:stretch>
            <a:fillRect/>
          </a:stretch>
        </p:blipFill>
        <p:spPr>
          <a:xfrm>
            <a:off x="6500176" y="2472101"/>
            <a:ext cx="5650969" cy="776066"/>
          </a:xfrm>
          <a:prstGeom prst="rec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01" name="Title 1"/>
          <p:cNvSpPr>
            <a:spLocks noGrp="1"/>
          </p:cNvSpPr>
          <p:nvPr>
            <p:ph type="title"/>
          </p:nvPr>
        </p:nvSpPr>
        <p:spPr>
          <a:xfrm>
            <a:off x="720000" y="619200"/>
            <a:ext cx="10728322" cy="712450"/>
          </a:xfrm>
        </p:spPr>
        <p:txBody>
          <a:bodyPr/>
          <a:p>
            <a:r>
              <a:rPr dirty="0" lang="en-US">
                <a:latin typeface="Bookman Old Style" panose="02050604050505020204" pitchFamily="18" charset="0"/>
              </a:rPr>
              <a:t>Content</a:t>
            </a:r>
            <a:endParaRPr dirty="0" lang="en-IN">
              <a:latin typeface="Bookman Old Style" panose="02050604050505020204" pitchFamily="18" charset="0"/>
            </a:endParaRPr>
          </a:p>
        </p:txBody>
      </p:sp>
      <p:sp>
        <p:nvSpPr>
          <p:cNvPr id="1048602" name="Content Placeholder 2"/>
          <p:cNvSpPr>
            <a:spLocks noGrp="1"/>
          </p:cNvSpPr>
          <p:nvPr>
            <p:ph idx="1"/>
          </p:nvPr>
        </p:nvSpPr>
        <p:spPr/>
        <p:txBody>
          <a:bodyPr anchor="t" bIns="0" lIns="0" rIns="0" rtlCol="0" tIns="0" vert="horz">
            <a:normAutofit/>
          </a:bodyPr>
          <a:p>
            <a:r>
              <a:rPr dirty="0" lang="en-US">
                <a:solidFill>
                  <a:srgbClr val="FFFFFF"/>
                </a:solidFill>
                <a:latin typeface="Bookman Old Style" panose="02050604050505020204" pitchFamily="18" charset="0"/>
              </a:rPr>
              <a:t>Course Objectives</a:t>
            </a:r>
          </a:p>
          <a:p>
            <a:r>
              <a:rPr dirty="0" lang="en-US">
                <a:solidFill>
                  <a:srgbClr val="FFFFFF"/>
                </a:solidFill>
                <a:latin typeface="Bookman Old Style" panose="02050604050505020204" pitchFamily="18" charset="0"/>
              </a:rPr>
              <a:t>Course Outcome</a:t>
            </a:r>
          </a:p>
          <a:p>
            <a:r>
              <a:rPr dirty="0" lang="en-US">
                <a:solidFill>
                  <a:srgbClr val="FFFFFF"/>
                </a:solidFill>
                <a:latin typeface="Bookman Old Style" panose="02050604050505020204" pitchFamily="18" charset="0"/>
              </a:rPr>
              <a:t>Syllabus</a:t>
            </a:r>
          </a:p>
          <a:p>
            <a:r>
              <a:rPr dirty="0" lang="en-US">
                <a:solidFill>
                  <a:srgbClr val="FFFFFF"/>
                </a:solidFill>
                <a:latin typeface="Bookman Old Style" panose="02050604050505020204" pitchFamily="18" charset="0"/>
              </a:rPr>
              <a:t>Textbooks and References</a:t>
            </a:r>
            <a:endParaRPr dirty="0" lang="en-US">
              <a:latin typeface="Bookman Old Style" panose="02050604050505020204" pitchFamily="18" charset="0"/>
            </a:endParaRPr>
          </a:p>
          <a:p>
            <a:r>
              <a:rPr dirty="0" lang="en-US">
                <a:solidFill>
                  <a:srgbClr val="FFFFFF"/>
                </a:solidFill>
                <a:latin typeface="Bookman Old Style" panose="02050604050505020204" pitchFamily="18" charset="0"/>
              </a:rPr>
              <a:t>Assessment</a:t>
            </a:r>
            <a:endParaRPr dirty="0" lang="en-US">
              <a:solidFill>
                <a:srgbClr val="FFFFFF">
                  <a:alpha val="58000"/>
                </a:srgbClr>
              </a:solidFill>
              <a:latin typeface="Bookman Old Style" panose="02050604050505020204" pitchFamily="18" charset="0"/>
            </a:endParaRPr>
          </a:p>
          <a:p>
            <a:r>
              <a:rPr dirty="0" lang="en-US">
                <a:solidFill>
                  <a:srgbClr val="FFFFFF"/>
                </a:solidFill>
                <a:latin typeface="Bookman Old Style" panose="02050604050505020204" pitchFamily="18" charset="0"/>
              </a:rPr>
              <a:t>Guideline for Mini Project</a:t>
            </a:r>
            <a:endParaRPr dirty="0" lang="en-US">
              <a:solidFill>
                <a:srgbClr val="FFFFFF">
                  <a:alpha val="58000"/>
                </a:srgbClr>
              </a:solidFill>
              <a:latin typeface="Bookman Old Style" panose="02050604050505020204" pitchFamily="18" charset="0"/>
            </a:endParaRPr>
          </a:p>
          <a:p>
            <a:endParaRPr dirty="0" lang="en-US">
              <a:solidFill>
                <a:srgbClr val="FFFFFF">
                  <a:alpha val="58000"/>
                </a:srgbClr>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02">
                                            <p:txEl>
                                              <p:pRg st="0" end="0"/>
                                            </p:txEl>
                                          </p:spTgt>
                                        </p:tgtEl>
                                        <p:attrNameLst>
                                          <p:attrName>style.visibility</p:attrName>
                                        </p:attrNameLst>
                                      </p:cBhvr>
                                      <p:to>
                                        <p:strVal val="visible"/>
                                      </p:to>
                                    </p:set>
                                    <p:anim calcmode="lin" valueType="num">
                                      <p:cBhvr additive="base">
                                        <p:cTn dur="500" fill="hold" id="7"/>
                                        <p:tgtEl>
                                          <p:spTgt spid="1048602">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6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02">
                                            <p:txEl>
                                              <p:pRg st="1" end="1"/>
                                            </p:txEl>
                                          </p:spTgt>
                                        </p:tgtEl>
                                        <p:attrNameLst>
                                          <p:attrName>style.visibility</p:attrName>
                                        </p:attrNameLst>
                                      </p:cBhvr>
                                      <p:to>
                                        <p:strVal val="visible"/>
                                      </p:to>
                                    </p:set>
                                    <p:anim calcmode="lin" valueType="num">
                                      <p:cBhvr additive="base">
                                        <p:cTn dur="500" fill="hold" id="13"/>
                                        <p:tgtEl>
                                          <p:spTgt spid="1048602">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60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602">
                                            <p:txEl>
                                              <p:pRg st="2" end="2"/>
                                            </p:txEl>
                                          </p:spTgt>
                                        </p:tgtEl>
                                        <p:attrNameLst>
                                          <p:attrName>style.visibility</p:attrName>
                                        </p:attrNameLst>
                                      </p:cBhvr>
                                      <p:to>
                                        <p:strVal val="visible"/>
                                      </p:to>
                                    </p:set>
                                    <p:anim calcmode="lin" valueType="num">
                                      <p:cBhvr additive="base">
                                        <p:cTn dur="500" fill="hold" id="19"/>
                                        <p:tgtEl>
                                          <p:spTgt spid="1048602">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60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602">
                                            <p:txEl>
                                              <p:pRg st="3" end="3"/>
                                            </p:txEl>
                                          </p:spTgt>
                                        </p:tgtEl>
                                        <p:attrNameLst>
                                          <p:attrName>style.visibility</p:attrName>
                                        </p:attrNameLst>
                                      </p:cBhvr>
                                      <p:to>
                                        <p:strVal val="visible"/>
                                      </p:to>
                                    </p:set>
                                    <p:anim calcmode="lin" valueType="num">
                                      <p:cBhvr additive="base">
                                        <p:cTn dur="500" fill="hold" id="25"/>
                                        <p:tgtEl>
                                          <p:spTgt spid="1048602">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60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602">
                                            <p:txEl>
                                              <p:pRg st="4" end="4"/>
                                            </p:txEl>
                                          </p:spTgt>
                                        </p:tgtEl>
                                        <p:attrNameLst>
                                          <p:attrName>style.visibility</p:attrName>
                                        </p:attrNameLst>
                                      </p:cBhvr>
                                      <p:to>
                                        <p:strVal val="visible"/>
                                      </p:to>
                                    </p:set>
                                    <p:anim calcmode="lin" valueType="num">
                                      <p:cBhvr additive="base">
                                        <p:cTn dur="500" fill="hold" id="31"/>
                                        <p:tgtEl>
                                          <p:spTgt spid="1048602">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60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602">
                                            <p:txEl>
                                              <p:pRg st="5" end="5"/>
                                            </p:txEl>
                                          </p:spTgt>
                                        </p:tgtEl>
                                        <p:attrNameLst>
                                          <p:attrName>style.visibility</p:attrName>
                                        </p:attrNameLst>
                                      </p:cBhvr>
                                      <p:to>
                                        <p:strVal val="visible"/>
                                      </p:to>
                                    </p:set>
                                    <p:anim calcmode="lin" valueType="num">
                                      <p:cBhvr additive="base">
                                        <p:cTn dur="500" fill="hold" id="37"/>
                                        <p:tgtEl>
                                          <p:spTgt spid="1048602">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60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54" name="Title 1"/>
          <p:cNvSpPr>
            <a:spLocks noGrp="1"/>
          </p:cNvSpPr>
          <p:nvPr>
            <p:ph type="title"/>
          </p:nvPr>
        </p:nvSpPr>
        <p:spPr>
          <a:xfrm>
            <a:off x="462547" y="270770"/>
            <a:ext cx="10728322" cy="890004"/>
          </a:xfrm>
        </p:spPr>
        <p:txBody>
          <a:bodyPr>
            <a:normAutofit/>
          </a:bodyPr>
          <a:p>
            <a:r>
              <a:rPr dirty="0" sz="4000" lang="en-US">
                <a:latin typeface="Bookman Old Style" panose="02050604050505020204" pitchFamily="18" charset="0"/>
              </a:rPr>
              <a:t>Assessment</a:t>
            </a:r>
            <a:endParaRPr dirty="0" sz="4000" lang="en-IN">
              <a:latin typeface="Bookman Old Style" panose="02050604050505020204" pitchFamily="18" charset="0"/>
            </a:endParaRPr>
          </a:p>
        </p:txBody>
      </p:sp>
      <p:sp>
        <p:nvSpPr>
          <p:cNvPr id="1048655" name="Content Placeholder 2"/>
          <p:cNvSpPr>
            <a:spLocks noGrp="1"/>
          </p:cNvSpPr>
          <p:nvPr>
            <p:ph idx="1"/>
          </p:nvPr>
        </p:nvSpPr>
        <p:spPr>
          <a:xfrm>
            <a:off x="1032030" y="1260629"/>
            <a:ext cx="10233457" cy="5326601"/>
          </a:xfrm>
        </p:spPr>
        <p:txBody>
          <a:bodyPr>
            <a:normAutofit fontScale="92500" lnSpcReduction="10000"/>
          </a:bodyPr>
          <a:p>
            <a:pPr indent="0" marL="0">
              <a:lnSpc>
                <a:spcPct val="150000"/>
              </a:lnSpc>
              <a:buNone/>
            </a:pPr>
            <a:r>
              <a:rPr b="1" dirty="0" sz="1700" lang="en-US">
                <a:latin typeface="Bookman Old Style" panose="02050604050505020204" pitchFamily="18" charset="0"/>
              </a:rPr>
              <a:t>Internal Assessment:</a:t>
            </a:r>
          </a:p>
          <a:p>
            <a:pPr>
              <a:lnSpc>
                <a:spcPct val="150000"/>
              </a:lnSpc>
              <a:buFont typeface="Wingdings" panose="05000000000000000000" pitchFamily="2" charset="2"/>
              <a:buChar char="v"/>
            </a:pPr>
            <a:r>
              <a:rPr dirty="0" sz="1700" lang="en-US">
                <a:latin typeface="Bookman Old Style" panose="02050604050505020204" pitchFamily="18" charset="0"/>
              </a:rPr>
              <a:t>Two class tests of 20 marks each. </a:t>
            </a:r>
          </a:p>
          <a:p>
            <a:pPr>
              <a:lnSpc>
                <a:spcPct val="150000"/>
              </a:lnSpc>
              <a:buFont typeface="Wingdings" panose="05000000000000000000" pitchFamily="2" charset="2"/>
              <a:buChar char="v"/>
            </a:pPr>
            <a:r>
              <a:rPr dirty="0" sz="1700" lang="en-US">
                <a:latin typeface="Bookman Old Style" panose="02050604050505020204" pitchFamily="18" charset="0"/>
              </a:rPr>
              <a:t>The first class test: 40% syllabus</a:t>
            </a:r>
          </a:p>
          <a:p>
            <a:pPr>
              <a:lnSpc>
                <a:spcPct val="150000"/>
              </a:lnSpc>
              <a:buFont typeface="Wingdings" panose="05000000000000000000" pitchFamily="2" charset="2"/>
              <a:buChar char="v"/>
            </a:pPr>
            <a:r>
              <a:rPr dirty="0" sz="1700" lang="en-US">
                <a:latin typeface="Bookman Old Style" panose="02050604050505020204" pitchFamily="18" charset="0"/>
              </a:rPr>
              <a:t>The second class test: Additional 40% syllabus</a:t>
            </a:r>
          </a:p>
          <a:p>
            <a:pPr indent="0" marL="0">
              <a:lnSpc>
                <a:spcPct val="150000"/>
              </a:lnSpc>
              <a:buNone/>
            </a:pPr>
            <a:r>
              <a:rPr b="1" dirty="0" sz="1700" lang="en-US">
                <a:latin typeface="Bookman Old Style" panose="02050604050505020204" pitchFamily="18" charset="0"/>
              </a:rPr>
              <a:t>End Semester Theory Examination:</a:t>
            </a:r>
          </a:p>
          <a:p>
            <a:pPr>
              <a:lnSpc>
                <a:spcPct val="150000"/>
              </a:lnSpc>
              <a:buFont typeface="Wingdings" panose="05000000000000000000" pitchFamily="2" charset="2"/>
              <a:buChar char="v"/>
            </a:pPr>
            <a:r>
              <a:rPr dirty="0" sz="1700" lang="en-US">
                <a:latin typeface="Bookman Old Style" panose="02050604050505020204" pitchFamily="18" charset="0"/>
              </a:rPr>
              <a:t>Question paper will comprise a total of six questions.</a:t>
            </a:r>
          </a:p>
          <a:p>
            <a:pPr>
              <a:lnSpc>
                <a:spcPct val="150000"/>
              </a:lnSpc>
              <a:buFont typeface="Wingdings" panose="05000000000000000000" pitchFamily="2" charset="2"/>
              <a:buChar char="v"/>
            </a:pPr>
            <a:r>
              <a:rPr dirty="0" sz="1700" lang="en-US">
                <a:latin typeface="Bookman Old Style" panose="02050604050505020204" pitchFamily="18" charset="0"/>
              </a:rPr>
              <a:t>All question carries equal marks</a:t>
            </a:r>
          </a:p>
          <a:p>
            <a:pPr>
              <a:lnSpc>
                <a:spcPct val="150000"/>
              </a:lnSpc>
              <a:buFont typeface="Wingdings" panose="05000000000000000000" pitchFamily="2" charset="2"/>
              <a:buChar char="v"/>
            </a:pPr>
            <a:r>
              <a:rPr dirty="0" sz="1700" lang="en-US">
                <a:latin typeface="Bookman Old Style" panose="02050604050505020204" pitchFamily="18" charset="0"/>
              </a:rPr>
              <a:t>Questions will be mixed in nature </a:t>
            </a:r>
          </a:p>
          <a:p>
            <a:pPr lvl="1">
              <a:lnSpc>
                <a:spcPct val="150000"/>
              </a:lnSpc>
              <a:buFont typeface="Wingdings" panose="05000000000000000000" pitchFamily="2" charset="2"/>
              <a:buChar char="v"/>
            </a:pPr>
            <a:r>
              <a:rPr dirty="0" sz="1700" lang="en-US">
                <a:latin typeface="Bookman Old Style" panose="02050604050505020204" pitchFamily="18" charset="0"/>
              </a:rPr>
              <a:t>(for example supposed Q.2 has part (a) from module 3 then part (b) will be from any module other than module 3)</a:t>
            </a:r>
          </a:p>
          <a:p>
            <a:pPr>
              <a:lnSpc>
                <a:spcPct val="150000"/>
              </a:lnSpc>
              <a:buFont typeface="Wingdings" panose="05000000000000000000" pitchFamily="2" charset="2"/>
              <a:buChar char="v"/>
            </a:pPr>
            <a:r>
              <a:rPr dirty="0" sz="1700" lang="en-US">
                <a:latin typeface="Bookman Old Style" panose="02050604050505020204" pitchFamily="18" charset="0"/>
              </a:rPr>
              <a:t>Only Four questions need to be solved.</a:t>
            </a:r>
          </a:p>
          <a:p>
            <a:pPr>
              <a:lnSpc>
                <a:spcPct val="150000"/>
              </a:lnSpc>
              <a:buFont typeface="Wingdings" panose="05000000000000000000" pitchFamily="2" charset="2"/>
              <a:buChar char="v"/>
            </a:pPr>
            <a:r>
              <a:rPr dirty="0" sz="1700" lang="en-US">
                <a:latin typeface="Bookman Old Style" panose="02050604050505020204" pitchFamily="18" charset="0"/>
              </a:rPr>
              <a:t>Weightage of each module will be proportional to number of respective lecture hours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55">
                                            <p:txEl>
                                              <p:pRg st="0" end="0"/>
                                            </p:txEl>
                                          </p:spTgt>
                                        </p:tgtEl>
                                        <p:attrNameLst>
                                          <p:attrName>style.visibility</p:attrName>
                                        </p:attrNameLst>
                                      </p:cBhvr>
                                      <p:to>
                                        <p:strVal val="visible"/>
                                      </p:to>
                                    </p:set>
                                    <p:anim calcmode="lin" valueType="num">
                                      <p:cBhvr additive="base">
                                        <p:cTn dur="500" fill="hold" id="7"/>
                                        <p:tgtEl>
                                          <p:spTgt spid="104865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6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55">
                                            <p:txEl>
                                              <p:pRg st="1" end="1"/>
                                            </p:txEl>
                                          </p:spTgt>
                                        </p:tgtEl>
                                        <p:attrNameLst>
                                          <p:attrName>style.visibility</p:attrName>
                                        </p:attrNameLst>
                                      </p:cBhvr>
                                      <p:to>
                                        <p:strVal val="visible"/>
                                      </p:to>
                                    </p:set>
                                    <p:anim calcmode="lin" valueType="num">
                                      <p:cBhvr additive="base">
                                        <p:cTn dur="500" fill="hold" id="13"/>
                                        <p:tgtEl>
                                          <p:spTgt spid="1048655">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6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655">
                                            <p:txEl>
                                              <p:pRg st="2" end="2"/>
                                            </p:txEl>
                                          </p:spTgt>
                                        </p:tgtEl>
                                        <p:attrNameLst>
                                          <p:attrName>style.visibility</p:attrName>
                                        </p:attrNameLst>
                                      </p:cBhvr>
                                      <p:to>
                                        <p:strVal val="visible"/>
                                      </p:to>
                                    </p:set>
                                    <p:anim calcmode="lin" valueType="num">
                                      <p:cBhvr additive="base">
                                        <p:cTn dur="500" fill="hold" id="19"/>
                                        <p:tgtEl>
                                          <p:spTgt spid="1048655">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6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655">
                                            <p:txEl>
                                              <p:pRg st="3" end="3"/>
                                            </p:txEl>
                                          </p:spTgt>
                                        </p:tgtEl>
                                        <p:attrNameLst>
                                          <p:attrName>style.visibility</p:attrName>
                                        </p:attrNameLst>
                                      </p:cBhvr>
                                      <p:to>
                                        <p:strVal val="visible"/>
                                      </p:to>
                                    </p:set>
                                    <p:anim calcmode="lin" valueType="num">
                                      <p:cBhvr additive="base">
                                        <p:cTn dur="500" fill="hold" id="25"/>
                                        <p:tgtEl>
                                          <p:spTgt spid="1048655">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6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655">
                                            <p:txEl>
                                              <p:pRg st="4" end="4"/>
                                            </p:txEl>
                                          </p:spTgt>
                                        </p:tgtEl>
                                        <p:attrNameLst>
                                          <p:attrName>style.visibility</p:attrName>
                                        </p:attrNameLst>
                                      </p:cBhvr>
                                      <p:to>
                                        <p:strVal val="visible"/>
                                      </p:to>
                                    </p:set>
                                    <p:anim calcmode="lin" valueType="num">
                                      <p:cBhvr additive="base">
                                        <p:cTn dur="500" fill="hold" id="31"/>
                                        <p:tgtEl>
                                          <p:spTgt spid="1048655">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65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655">
                                            <p:txEl>
                                              <p:pRg st="5" end="5"/>
                                            </p:txEl>
                                          </p:spTgt>
                                        </p:tgtEl>
                                        <p:attrNameLst>
                                          <p:attrName>style.visibility</p:attrName>
                                        </p:attrNameLst>
                                      </p:cBhvr>
                                      <p:to>
                                        <p:strVal val="visible"/>
                                      </p:to>
                                    </p:set>
                                    <p:anim calcmode="lin" valueType="num">
                                      <p:cBhvr additive="base">
                                        <p:cTn dur="500" fill="hold" id="37"/>
                                        <p:tgtEl>
                                          <p:spTgt spid="1048655">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65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8655">
                                            <p:txEl>
                                              <p:pRg st="6" end="6"/>
                                            </p:txEl>
                                          </p:spTgt>
                                        </p:tgtEl>
                                        <p:attrNameLst>
                                          <p:attrName>style.visibility</p:attrName>
                                        </p:attrNameLst>
                                      </p:cBhvr>
                                      <p:to>
                                        <p:strVal val="visible"/>
                                      </p:to>
                                    </p:set>
                                    <p:anim calcmode="lin" valueType="num">
                                      <p:cBhvr additive="base">
                                        <p:cTn dur="500" fill="hold" id="43"/>
                                        <p:tgtEl>
                                          <p:spTgt spid="1048655">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865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8655">
                                            <p:txEl>
                                              <p:pRg st="7" end="7"/>
                                            </p:txEl>
                                          </p:spTgt>
                                        </p:tgtEl>
                                        <p:attrNameLst>
                                          <p:attrName>style.visibility</p:attrName>
                                        </p:attrNameLst>
                                      </p:cBhvr>
                                      <p:to>
                                        <p:strVal val="visible"/>
                                      </p:to>
                                    </p:set>
                                    <p:anim calcmode="lin" valueType="num">
                                      <p:cBhvr additive="base">
                                        <p:cTn dur="500" fill="hold" id="49"/>
                                        <p:tgtEl>
                                          <p:spTgt spid="1048655">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8655">
                                            <p:txEl>
                                              <p:pRg st="7" end="7"/>
                                            </p:txEl>
                                          </p:spTgt>
                                        </p:tgtEl>
                                        <p:attrNameLst>
                                          <p:attrName>ppt_y</p:attrName>
                                        </p:attrNameLst>
                                      </p:cBhvr>
                                      <p:tavLst>
                                        <p:tav tm="0">
                                          <p:val>
                                            <p:strVal val="1+#ppt_h/2"/>
                                          </p:val>
                                        </p:tav>
                                        <p:tav tm="100000">
                                          <p:val>
                                            <p:strVal val="#ppt_y"/>
                                          </p:val>
                                        </p:tav>
                                      </p:tavLst>
                                    </p:anim>
                                  </p:childTnLst>
                                </p:cTn>
                              </p:par>
                              <p:par>
                                <p:cTn fill="hold" grpId="0" id="51" nodeType="withEffect" presetClass="entr" presetID="2" presetSubtype="4">
                                  <p:stCondLst>
                                    <p:cond delay="0"/>
                                  </p:stCondLst>
                                  <p:childTnLst>
                                    <p:set>
                                      <p:cBhvr>
                                        <p:cTn dur="1" fill="hold" id="52">
                                          <p:stCondLst>
                                            <p:cond delay="0"/>
                                          </p:stCondLst>
                                        </p:cTn>
                                        <p:tgtEl>
                                          <p:spTgt spid="1048655">
                                            <p:txEl>
                                              <p:pRg st="8" end="8"/>
                                            </p:txEl>
                                          </p:spTgt>
                                        </p:tgtEl>
                                        <p:attrNameLst>
                                          <p:attrName>style.visibility</p:attrName>
                                        </p:attrNameLst>
                                      </p:cBhvr>
                                      <p:to>
                                        <p:strVal val="visible"/>
                                      </p:to>
                                    </p:set>
                                    <p:anim calcmode="lin" valueType="num">
                                      <p:cBhvr additive="base">
                                        <p:cTn dur="500" fill="hold" id="53"/>
                                        <p:tgtEl>
                                          <p:spTgt spid="1048655">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4"/>
                                        <p:tgtEl>
                                          <p:spTgt spid="104865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2" presetSubtype="4">
                                  <p:stCondLst>
                                    <p:cond delay="0"/>
                                  </p:stCondLst>
                                  <p:childTnLst>
                                    <p:set>
                                      <p:cBhvr>
                                        <p:cTn dur="1" fill="hold" id="58">
                                          <p:stCondLst>
                                            <p:cond delay="0"/>
                                          </p:stCondLst>
                                        </p:cTn>
                                        <p:tgtEl>
                                          <p:spTgt spid="1048655">
                                            <p:txEl>
                                              <p:pRg st="9" end="9"/>
                                            </p:txEl>
                                          </p:spTgt>
                                        </p:tgtEl>
                                        <p:attrNameLst>
                                          <p:attrName>style.visibility</p:attrName>
                                        </p:attrNameLst>
                                      </p:cBhvr>
                                      <p:to>
                                        <p:strVal val="visible"/>
                                      </p:to>
                                    </p:set>
                                    <p:anim calcmode="lin" valueType="num">
                                      <p:cBhvr additive="base">
                                        <p:cTn dur="500" fill="hold" id="59"/>
                                        <p:tgtEl>
                                          <p:spTgt spid="1048655">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60"/>
                                        <p:tgtEl>
                                          <p:spTgt spid="104865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2" presetSubtype="4">
                                  <p:stCondLst>
                                    <p:cond delay="0"/>
                                  </p:stCondLst>
                                  <p:childTnLst>
                                    <p:set>
                                      <p:cBhvr>
                                        <p:cTn dur="1" fill="hold" id="64">
                                          <p:stCondLst>
                                            <p:cond delay="0"/>
                                          </p:stCondLst>
                                        </p:cTn>
                                        <p:tgtEl>
                                          <p:spTgt spid="1048655">
                                            <p:txEl>
                                              <p:pRg st="10" end="10"/>
                                            </p:txEl>
                                          </p:spTgt>
                                        </p:tgtEl>
                                        <p:attrNameLst>
                                          <p:attrName>style.visibility</p:attrName>
                                        </p:attrNameLst>
                                      </p:cBhvr>
                                      <p:to>
                                        <p:strVal val="visible"/>
                                      </p:to>
                                    </p:set>
                                    <p:anim calcmode="lin" valueType="num">
                                      <p:cBhvr additive="base">
                                        <p:cTn dur="500" fill="hold" id="65"/>
                                        <p:tgtEl>
                                          <p:spTgt spid="1048655">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66"/>
                                        <p:tgtEl>
                                          <p:spTgt spid="104865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5" grpId="0" build="p"/>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606" name=""/>
        <p:cNvGrpSpPr/>
        <p:nvPr/>
      </p:nvGrpSpPr>
      <p:grpSpPr>
        <a:xfrm>
          <a:off x="0" y="0"/>
          <a:ext cx="0" cy="0"/>
          <a:chOff x="0" y="0"/>
          <a:chExt cx="0" cy="0"/>
        </a:xfrm>
      </p:grpSpPr>
      <p:sp>
        <p:nvSpPr>
          <p:cNvPr id="1049714" name="Title 1"/>
          <p:cNvSpPr>
            <a:spLocks noGrp="1"/>
          </p:cNvSpPr>
          <p:nvPr>
            <p:ph type="title"/>
          </p:nvPr>
        </p:nvSpPr>
        <p:spPr>
          <a:xfrm>
            <a:off x="1143000" y="0"/>
            <a:ext cx="4734017" cy="649030"/>
          </a:xfrm>
        </p:spPr>
        <p:txBody>
          <a:bodyPr>
            <a:normAutofit fontScale="90000"/>
          </a:bodyPr>
          <a:p>
            <a:r>
              <a:rPr b="1" cap="none" dirty="0" sz="3200" lang="en-US">
                <a:solidFill>
                  <a:srgbClr val="FF0000"/>
                </a:solidFill>
              </a:rPr>
              <a:t>HTML Audio</a:t>
            </a:r>
            <a:endParaRPr b="1" cap="none" dirty="0" sz="3200" lang="en-IN">
              <a:solidFill>
                <a:srgbClr val="FF0000"/>
              </a:solidFill>
            </a:endParaRPr>
          </a:p>
        </p:txBody>
      </p:sp>
      <p:sp>
        <p:nvSpPr>
          <p:cNvPr id="1049715" name="Content Placeholder 2"/>
          <p:cNvSpPr>
            <a:spLocks noGrp="1"/>
          </p:cNvSpPr>
          <p:nvPr>
            <p:ph idx="1"/>
          </p:nvPr>
        </p:nvSpPr>
        <p:spPr>
          <a:xfrm>
            <a:off x="286989" y="949911"/>
            <a:ext cx="6193710" cy="5779363"/>
          </a:xfrm>
          <a:solidFill>
            <a:schemeClr val="accent1">
              <a:lumMod val="40000"/>
              <a:lumOff val="60000"/>
            </a:schemeClr>
          </a:solidFill>
        </p:spPr>
        <p:txBody>
          <a:bodyPr>
            <a:normAutofit/>
          </a:bodyPr>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!DOCTYPE</a:t>
            </a:r>
            <a:r>
              <a:rPr b="0" dirty="0" sz="1200" i="0" lang="en-US">
                <a:solidFill>
                  <a:srgbClr val="FF0000"/>
                </a:solidFill>
                <a:effectLst/>
                <a:latin typeface="Consolas" panose="020B0609020204030204" pitchFamily="49" charset="0"/>
              </a:rPr>
              <a:t> html</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 lang = </a:t>
            </a:r>
            <a:r>
              <a:rPr b="0" dirty="0" sz="1200" i="0" lang="en-IN">
                <a:solidFill>
                  <a:srgbClr val="0000CD"/>
                </a:solidFill>
                <a:effectLst/>
                <a:latin typeface="Consolas" panose="020B0609020204030204" pitchFamily="49" charset="0"/>
              </a:rPr>
              <a:t>"</a:t>
            </a:r>
            <a:r>
              <a:rPr b="0" dirty="0" sz="1200" i="0" lang="en-IN" err="1">
                <a:solidFill>
                  <a:srgbClr val="0000CD"/>
                </a:solidFill>
                <a:effectLst/>
                <a:latin typeface="Consolas" panose="020B0609020204030204" pitchFamily="49" charset="0"/>
              </a:rPr>
              <a:t>en</a:t>
            </a:r>
            <a:r>
              <a:rPr b="0" dirty="0" sz="1200" i="0" lang="en-IN">
                <a:solidFill>
                  <a:srgbClr val="0000CD"/>
                </a:solidFill>
                <a:effectLst/>
                <a:latin typeface="Consolas" panose="020B0609020204030204" pitchFamily="49" charset="0"/>
              </a:rPr>
              <a:t>-US"</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b="0" dirty="0" sz="1200" i="0" lang="en-US">
                <a:solidFill>
                  <a:srgbClr val="000000"/>
                </a:solidFill>
                <a:effectLst/>
                <a:latin typeface="Consolas" panose="020B0609020204030204" pitchFamily="49" charset="0"/>
              </a:rPr>
              <a:t>Images</a:t>
            </a: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/title</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/head</a:t>
            </a:r>
            <a:r>
              <a:rPr b="0" dirty="0" sz="1200" i="0" lang="en-US">
                <a:solidFill>
                  <a:srgbClr val="0000CD"/>
                </a:solidFill>
                <a:effectLst/>
                <a:latin typeface="Consolas" panose="020B0609020204030204" pitchFamily="49" charset="0"/>
              </a:rPr>
              <a:t>&gt;</a:t>
            </a:r>
            <a:r>
              <a:rPr dirty="0" sz="1200" lang="en-US"/>
              <a:t/>
            </a:r>
            <a:br>
              <a:rPr dirty="0" sz="1200" lang="en-US"/>
            </a:b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200" lang="en-US">
              <a:solidFill>
                <a:srgbClr val="0000CD"/>
              </a:solidFill>
              <a:latin typeface="Consolas" panose="020B0609020204030204" pitchFamily="49" charset="0"/>
            </a:endParaRPr>
          </a:p>
          <a:p>
            <a:pPr algn="l" indent="0" marL="0">
              <a:lnSpc>
                <a:spcPct val="150000"/>
              </a:lnSpc>
              <a:spcBef>
                <a:spcPts val="0"/>
              </a:spcBef>
              <a:buNone/>
            </a:pP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audio</a:t>
            </a:r>
            <a:r>
              <a:rPr b="0" dirty="0" sz="1200" i="0" lang="en-IN">
                <a:solidFill>
                  <a:srgbClr val="FF0000"/>
                </a:solidFill>
                <a:effectLst/>
                <a:latin typeface="Consolas" panose="020B0609020204030204" pitchFamily="49" charset="0"/>
              </a:rPr>
              <a:t> controls </a:t>
            </a:r>
            <a:r>
              <a:rPr b="0" dirty="0" sz="1200" i="0" lang="en-IN" err="1">
                <a:solidFill>
                  <a:srgbClr val="FF0000"/>
                </a:solidFill>
                <a:effectLst/>
                <a:latin typeface="Consolas" panose="020B0609020204030204" pitchFamily="49" charset="0"/>
              </a:rPr>
              <a:t>autoplay</a:t>
            </a:r>
            <a:r>
              <a:rPr b="0" dirty="0" sz="1200" i="0" lang="en-IN">
                <a:solidFill>
                  <a:srgbClr val="FF0000"/>
                </a:solidFill>
                <a:effectLst/>
                <a:latin typeface="Consolas" panose="020B0609020204030204" pitchFamily="49" charset="0"/>
              </a:rPr>
              <a:t> muted</a:t>
            </a:r>
            <a:r>
              <a:rPr b="0" dirty="0" sz="1200" i="0" lang="en-IN">
                <a:solidFill>
                  <a:srgbClr val="0000CD"/>
                </a:solidFill>
                <a:effectLst/>
                <a:latin typeface="Consolas" panose="020B0609020204030204" pitchFamily="49" charset="0"/>
              </a:rPr>
              <a:t>&gt;</a:t>
            </a:r>
            <a:r>
              <a:rPr dirty="0" sz="1200" lang="en-IN"/>
              <a:t/>
            </a:r>
            <a:br>
              <a:rPr dirty="0" sz="1200" lang="en-IN"/>
            </a:br>
            <a:r>
              <a:rPr b="0" dirty="0" sz="1200" i="0" lang="en-IN">
                <a:solidFill>
                  <a:srgbClr val="000000"/>
                </a:solidFill>
                <a:effectLst/>
                <a:latin typeface="Consolas" panose="020B0609020204030204" pitchFamily="49" charset="0"/>
              </a:rPr>
              <a:t>  </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source</a:t>
            </a:r>
            <a:r>
              <a:rPr b="0" dirty="0" sz="1200" i="0" lang="en-IN">
                <a:solidFill>
                  <a:srgbClr val="FF0000"/>
                </a:solidFill>
                <a:effectLst/>
                <a:latin typeface="Consolas" panose="020B0609020204030204" pitchFamily="49" charset="0"/>
              </a:rPr>
              <a:t> </a:t>
            </a:r>
            <a:r>
              <a:rPr b="0" dirty="0" sz="1200" i="0" lang="en-IN" err="1">
                <a:solidFill>
                  <a:srgbClr val="FF0000"/>
                </a:solidFill>
                <a:effectLst/>
                <a:latin typeface="Consolas" panose="020B0609020204030204" pitchFamily="49" charset="0"/>
              </a:rPr>
              <a:t>src</a:t>
            </a:r>
            <a:r>
              <a:rPr b="0" dirty="0" sz="1200" i="0" lang="en-IN">
                <a:solidFill>
                  <a:srgbClr val="0000CD"/>
                </a:solidFill>
                <a:effectLst/>
                <a:latin typeface="Consolas" panose="020B0609020204030204" pitchFamily="49" charset="0"/>
              </a:rPr>
              <a:t>="horse.ogg"</a:t>
            </a:r>
            <a:r>
              <a:rPr b="0" dirty="0" sz="1200" i="0" lang="en-IN">
                <a:solidFill>
                  <a:srgbClr val="FF0000"/>
                </a:solidFill>
                <a:effectLst/>
                <a:latin typeface="Consolas" panose="020B0609020204030204" pitchFamily="49" charset="0"/>
              </a:rPr>
              <a:t> type</a:t>
            </a:r>
            <a:r>
              <a:rPr b="0" dirty="0" sz="1200" i="0" lang="en-IN">
                <a:solidFill>
                  <a:srgbClr val="0000CD"/>
                </a:solidFill>
                <a:effectLst/>
                <a:latin typeface="Consolas" panose="020B0609020204030204" pitchFamily="49" charset="0"/>
              </a:rPr>
              <a:t>="audio/</a:t>
            </a:r>
            <a:r>
              <a:rPr b="0" dirty="0" sz="1200" i="0" lang="en-IN" err="1">
                <a:solidFill>
                  <a:srgbClr val="0000CD"/>
                </a:solidFill>
                <a:effectLst/>
                <a:latin typeface="Consolas" panose="020B0609020204030204" pitchFamily="49" charset="0"/>
              </a:rPr>
              <a:t>ogg</a:t>
            </a:r>
            <a:r>
              <a:rPr b="0" dirty="0" sz="1200" i="0" lang="en-IN">
                <a:solidFill>
                  <a:srgbClr val="0000CD"/>
                </a:solidFill>
                <a:effectLst/>
                <a:latin typeface="Consolas" panose="020B0609020204030204" pitchFamily="49" charset="0"/>
              </a:rPr>
              <a:t>"&gt;</a:t>
            </a:r>
            <a:r>
              <a:rPr dirty="0" sz="1200" lang="en-IN"/>
              <a:t/>
            </a:r>
            <a:br>
              <a:rPr dirty="0" sz="1200" lang="en-IN"/>
            </a:br>
            <a:r>
              <a:rPr b="0" dirty="0" sz="1200" i="0" lang="en-IN">
                <a:solidFill>
                  <a:srgbClr val="000000"/>
                </a:solidFill>
                <a:effectLst/>
                <a:latin typeface="Consolas" panose="020B0609020204030204" pitchFamily="49" charset="0"/>
              </a:rPr>
              <a:t>  </a:t>
            </a: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source</a:t>
            </a:r>
            <a:r>
              <a:rPr b="0" dirty="0" sz="1200" i="0" lang="en-IN">
                <a:solidFill>
                  <a:srgbClr val="FF0000"/>
                </a:solidFill>
                <a:effectLst/>
                <a:latin typeface="Consolas" panose="020B0609020204030204" pitchFamily="49" charset="0"/>
              </a:rPr>
              <a:t> </a:t>
            </a:r>
            <a:r>
              <a:rPr b="0" dirty="0" sz="1200" i="0" lang="en-IN" err="1">
                <a:solidFill>
                  <a:srgbClr val="FF0000"/>
                </a:solidFill>
                <a:effectLst/>
                <a:latin typeface="Consolas" panose="020B0609020204030204" pitchFamily="49" charset="0"/>
              </a:rPr>
              <a:t>src</a:t>
            </a:r>
            <a:r>
              <a:rPr b="0" dirty="0" sz="1200" i="0" lang="en-IN">
                <a:solidFill>
                  <a:srgbClr val="0000CD"/>
                </a:solidFill>
                <a:effectLst/>
                <a:latin typeface="Consolas" panose="020B0609020204030204" pitchFamily="49" charset="0"/>
              </a:rPr>
              <a:t>="horse.mp3"</a:t>
            </a:r>
            <a:r>
              <a:rPr b="0" dirty="0" sz="1200" i="0" lang="en-IN">
                <a:solidFill>
                  <a:srgbClr val="FF0000"/>
                </a:solidFill>
                <a:effectLst/>
                <a:latin typeface="Consolas" panose="020B0609020204030204" pitchFamily="49" charset="0"/>
              </a:rPr>
              <a:t> type</a:t>
            </a:r>
            <a:r>
              <a:rPr b="0" dirty="0" sz="1200" i="0" lang="en-IN">
                <a:solidFill>
                  <a:srgbClr val="0000CD"/>
                </a:solidFill>
                <a:effectLst/>
                <a:latin typeface="Consolas" panose="020B0609020204030204" pitchFamily="49" charset="0"/>
              </a:rPr>
              <a:t>="audio/mpeg"&gt;</a:t>
            </a:r>
            <a:r>
              <a:rPr dirty="0" sz="1200" lang="en-IN"/>
              <a:t/>
            </a:r>
            <a:br>
              <a:rPr dirty="0" sz="1200" lang="en-IN"/>
            </a:br>
            <a:r>
              <a:rPr b="0" dirty="0" sz="1200" i="0" lang="en-IN">
                <a:solidFill>
                  <a:srgbClr val="000000"/>
                </a:solidFill>
                <a:effectLst/>
                <a:latin typeface="Consolas" panose="020B0609020204030204" pitchFamily="49" charset="0"/>
              </a:rPr>
              <a:t>Your browser does not support the audio element.</a:t>
            </a:r>
            <a:r>
              <a:rPr dirty="0" sz="1200" lang="en-IN"/>
              <a:t/>
            </a:r>
            <a:br>
              <a:rPr dirty="0" sz="1200" lang="en-IN"/>
            </a:br>
            <a:r>
              <a:rPr b="0" dirty="0" sz="1200" i="0" lang="en-IN">
                <a:solidFill>
                  <a:srgbClr val="0000CD"/>
                </a:solidFill>
                <a:effectLst/>
                <a:latin typeface="Consolas" panose="020B0609020204030204" pitchFamily="49" charset="0"/>
              </a:rPr>
              <a:t>&lt;</a:t>
            </a:r>
            <a:r>
              <a:rPr b="0" dirty="0" sz="1200" i="0" lang="en-IN">
                <a:solidFill>
                  <a:srgbClr val="A52A2A"/>
                </a:solidFill>
                <a:effectLst/>
                <a:latin typeface="Consolas" panose="020B0609020204030204" pitchFamily="49" charset="0"/>
              </a:rPr>
              <a:t>/audio</a:t>
            </a:r>
            <a:r>
              <a:rPr b="0" dirty="0" sz="1200" i="0" lang="en-IN">
                <a:solidFill>
                  <a:srgbClr val="0000CD"/>
                </a:solidFill>
                <a:effectLst/>
                <a:latin typeface="Consolas" panose="020B0609020204030204" pitchFamily="49" charset="0"/>
              </a:rPr>
              <a:t>&gt;</a:t>
            </a:r>
          </a:p>
          <a:p>
            <a:pPr algn="l" indent="0" marL="0">
              <a:lnSpc>
                <a:spcPct val="150000"/>
              </a:lnSpc>
              <a:spcBef>
                <a:spcPts val="0"/>
              </a:spcBef>
              <a:buNone/>
            </a:pPr>
            <a:r>
              <a:rPr b="0" dirty="0" sz="1200" i="0" lang="en-US">
                <a:solidFill>
                  <a:srgbClr val="0000CD"/>
                </a:solidFill>
                <a:effectLst/>
                <a:latin typeface="Consolas" panose="020B0609020204030204" pitchFamily="49" charset="0"/>
              </a:rPr>
              <a:t>&lt;</a:t>
            </a:r>
            <a:r>
              <a:rPr dirty="0" sz="1200" lang="en-US">
                <a:solidFill>
                  <a:srgbClr val="A52A2A"/>
                </a:solidFill>
                <a:latin typeface="Consolas" panose="020B0609020204030204" pitchFamily="49" charset="0"/>
              </a:rPr>
              <a:t>/</a:t>
            </a:r>
            <a:r>
              <a:rPr b="0" dirty="0" sz="1200" i="0" lang="en-US">
                <a:solidFill>
                  <a:srgbClr val="A52A2A"/>
                </a:solidFill>
                <a:effectLst/>
                <a:latin typeface="Consolas" panose="020B0609020204030204" pitchFamily="49" charset="0"/>
              </a:rPr>
              <a:t>body</a:t>
            </a:r>
            <a:r>
              <a:rPr b="0" dirty="0" sz="1200" i="0" lang="en-US">
                <a:solidFill>
                  <a:srgbClr val="0000CD"/>
                </a:solidFill>
                <a:effectLst/>
                <a:latin typeface="Consolas" panose="020B0609020204030204" pitchFamily="49" charset="0"/>
              </a:rPr>
              <a:t>&gt;</a:t>
            </a:r>
            <a:endParaRPr dirty="0" sz="1200" lang="en-US">
              <a:solidFill>
                <a:srgbClr val="0000CD"/>
              </a:solidFill>
              <a:latin typeface="Consolas" panose="020B0609020204030204" pitchFamily="49" charset="0"/>
            </a:endParaRPr>
          </a:p>
          <a:p>
            <a:pPr indent="0" marL="0">
              <a:lnSpc>
                <a:spcPct val="150000"/>
              </a:lnSpc>
              <a:spcBef>
                <a:spcPts val="0"/>
              </a:spcBef>
              <a:buNone/>
            </a:pPr>
            <a:r>
              <a:rPr b="0" dirty="0" sz="1200" i="0" lang="en-US">
                <a:solidFill>
                  <a:srgbClr val="0000CD"/>
                </a:solidFill>
                <a:effectLst/>
                <a:latin typeface="Consolas" panose="020B0609020204030204" pitchFamily="49" charset="0"/>
              </a:rPr>
              <a:t>&lt;</a:t>
            </a:r>
            <a:r>
              <a:rPr b="0" dirty="0" sz="1200" i="0" lang="en-US">
                <a:solidFill>
                  <a:srgbClr val="A52A2A"/>
                </a:solidFill>
                <a:effectLst/>
                <a:latin typeface="Consolas" panose="020B0609020204030204" pitchFamily="49" charset="0"/>
              </a:rPr>
              <a:t>/html</a:t>
            </a:r>
            <a:r>
              <a:rPr b="0" dirty="0" sz="1200" i="0" lang="en-US">
                <a:solidFill>
                  <a:srgbClr val="0000CD"/>
                </a:solidFill>
                <a:effectLst/>
                <a:latin typeface="Consolas" panose="020B0609020204030204" pitchFamily="49" charset="0"/>
              </a:rPr>
              <a:t>&gt;</a:t>
            </a:r>
            <a:endParaRPr dirty="0" sz="1200" lang="en-IN"/>
          </a:p>
        </p:txBody>
      </p:sp>
      <p:sp>
        <p:nvSpPr>
          <p:cNvPr id="1049716" name="TextBox 7"/>
          <p:cNvSpPr txBox="1"/>
          <p:nvPr/>
        </p:nvSpPr>
        <p:spPr>
          <a:xfrm>
            <a:off x="6480699" y="821444"/>
            <a:ext cx="5424313" cy="2176301"/>
          </a:xfrm>
          <a:prstGeom prst="rect"/>
          <a:noFill/>
        </p:spPr>
        <p:txBody>
          <a:bodyPr wrap="square">
            <a:spAutoFit/>
          </a:bodyPr>
          <a:p>
            <a:pPr>
              <a:lnSpc>
                <a:spcPct val="200000"/>
              </a:lnSpc>
            </a:pPr>
            <a:r>
              <a:rPr dirty="0" sz="1400" lang="en-US">
                <a:latin typeface="Verdana" panose="020B0604030504040204" pitchFamily="34" charset="0"/>
                <a:ea typeface="Verdana" panose="020B0604030504040204" pitchFamily="34" charset="0"/>
              </a:rPr>
              <a:t>HTML Audio - Media Types</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File Format	Media Type</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MP3		audio/mpeg</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OGG		audio/</a:t>
            </a:r>
            <a:r>
              <a:rPr dirty="0" sz="1400" lang="en-US" err="1">
                <a:latin typeface="Verdana" panose="020B0604030504040204" pitchFamily="34" charset="0"/>
                <a:ea typeface="Verdana" panose="020B0604030504040204" pitchFamily="34" charset="0"/>
              </a:rPr>
              <a:t>ogg</a:t>
            </a:r>
            <a:endParaRPr dirty="0" sz="1400" lang="en-US">
              <a:latin typeface="Verdana" panose="020B0604030504040204" pitchFamily="34" charset="0"/>
              <a:ea typeface="Verdana" panose="020B0604030504040204" pitchFamily="34" charset="0"/>
            </a:endParaRP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WAV		audio/wav</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607" name=""/>
        <p:cNvGrpSpPr/>
        <p:nvPr/>
      </p:nvGrpSpPr>
      <p:grpSpPr>
        <a:xfrm>
          <a:off x="0" y="0"/>
          <a:ext cx="0" cy="0"/>
          <a:chOff x="0" y="0"/>
          <a:chExt cx="0" cy="0"/>
        </a:xfrm>
      </p:grpSpPr>
      <p:sp>
        <p:nvSpPr>
          <p:cNvPr id="1049717" name="Title 1"/>
          <p:cNvSpPr>
            <a:spLocks noGrp="1"/>
          </p:cNvSpPr>
          <p:nvPr>
            <p:ph type="title"/>
          </p:nvPr>
        </p:nvSpPr>
        <p:spPr>
          <a:xfrm>
            <a:off x="1115705" y="0"/>
            <a:ext cx="4734017" cy="649030"/>
          </a:xfrm>
        </p:spPr>
        <p:txBody>
          <a:bodyPr>
            <a:normAutofit fontScale="90000"/>
          </a:bodyPr>
          <a:p>
            <a:r>
              <a:rPr b="1" cap="none" dirty="0" sz="3200" lang="en-US">
                <a:solidFill>
                  <a:srgbClr val="FF0000"/>
                </a:solidFill>
              </a:rPr>
              <a:t>HTML Video</a:t>
            </a:r>
            <a:endParaRPr b="1" cap="none" dirty="0" sz="3200" lang="en-IN">
              <a:solidFill>
                <a:srgbClr val="FF0000"/>
              </a:solidFill>
            </a:endParaRPr>
          </a:p>
        </p:txBody>
      </p:sp>
      <p:sp>
        <p:nvSpPr>
          <p:cNvPr id="1049718" name="Content Placeholder 2"/>
          <p:cNvSpPr>
            <a:spLocks noGrp="1"/>
          </p:cNvSpPr>
          <p:nvPr>
            <p:ph idx="1"/>
          </p:nvPr>
        </p:nvSpPr>
        <p:spPr>
          <a:xfrm>
            <a:off x="286989" y="949911"/>
            <a:ext cx="6193710" cy="5779363"/>
          </a:xfrm>
          <a:solidFill>
            <a:schemeClr val="accent1">
              <a:lumMod val="40000"/>
              <a:lumOff val="60000"/>
            </a:schemeClr>
          </a:solidFill>
        </p:spPr>
        <p:txBody>
          <a:bodyPr>
            <a:normAutofit/>
          </a:bodyPr>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!DOCTYPE</a:t>
            </a:r>
            <a:r>
              <a:rPr b="0" dirty="0" sz="1400" i="0" lang="en-US">
                <a:solidFill>
                  <a:srgbClr val="FF0000"/>
                </a:solidFill>
                <a:effectLst/>
                <a:latin typeface="Consolas" panose="020B0609020204030204" pitchFamily="49" charset="0"/>
              </a:rPr>
              <a:t> html</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 lang = </a:t>
            </a:r>
            <a:r>
              <a:rPr b="0" dirty="0" sz="1400" i="0" lang="en-IN">
                <a:solidFill>
                  <a:srgbClr val="0000CD"/>
                </a:solidFill>
                <a:effectLst/>
                <a:latin typeface="Consolas" panose="020B0609020204030204" pitchFamily="49" charset="0"/>
              </a:rPr>
              <a:t>"</a:t>
            </a:r>
            <a:r>
              <a:rPr b="0" dirty="0" sz="1400" i="0" lang="en-IN" err="1">
                <a:solidFill>
                  <a:srgbClr val="0000CD"/>
                </a:solidFill>
                <a:effectLst/>
                <a:latin typeface="Consolas" panose="020B0609020204030204" pitchFamily="49" charset="0"/>
              </a:rPr>
              <a:t>en</a:t>
            </a:r>
            <a:r>
              <a:rPr b="0" dirty="0" sz="1400" i="0" lang="en-IN">
                <a:solidFill>
                  <a:srgbClr val="0000CD"/>
                </a:solidFill>
                <a:effectLst/>
                <a:latin typeface="Consolas" panose="020B0609020204030204" pitchFamily="49" charset="0"/>
              </a:rPr>
              <a:t>-US"</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Images</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400" lang="en-US">
              <a:solidFill>
                <a:srgbClr val="0000CD"/>
              </a:solidFill>
              <a:latin typeface="Consolas" panose="020B0609020204030204" pitchFamily="49" charset="0"/>
            </a:endParaRPr>
          </a:p>
          <a:p>
            <a:pPr algn="l" indent="0" marL="0">
              <a:lnSpc>
                <a:spcPct val="150000"/>
              </a:lnSpc>
              <a:spcBef>
                <a:spcPts val="0"/>
              </a:spcBef>
              <a:buNone/>
            </a:pP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video</a:t>
            </a:r>
            <a:r>
              <a:rPr b="0" dirty="0" sz="1400" i="0" lang="en-IN">
                <a:solidFill>
                  <a:srgbClr val="FF0000"/>
                </a:solidFill>
                <a:effectLst/>
                <a:latin typeface="Consolas" panose="020B0609020204030204" pitchFamily="49" charset="0"/>
              </a:rPr>
              <a:t> width</a:t>
            </a:r>
            <a:r>
              <a:rPr b="0" dirty="0" sz="1400" i="0" lang="en-IN">
                <a:solidFill>
                  <a:srgbClr val="0000CD"/>
                </a:solidFill>
                <a:effectLst/>
                <a:latin typeface="Consolas" panose="020B0609020204030204" pitchFamily="49" charset="0"/>
              </a:rPr>
              <a:t>="320"</a:t>
            </a:r>
            <a:r>
              <a:rPr b="0" dirty="0" sz="1400" i="0" lang="en-IN">
                <a:solidFill>
                  <a:srgbClr val="FF0000"/>
                </a:solidFill>
                <a:effectLst/>
                <a:latin typeface="Consolas" panose="020B0609020204030204" pitchFamily="49" charset="0"/>
              </a:rPr>
              <a:t> height</a:t>
            </a:r>
            <a:r>
              <a:rPr b="0" dirty="0" sz="1400" i="0" lang="en-IN">
                <a:solidFill>
                  <a:srgbClr val="0000CD"/>
                </a:solidFill>
                <a:effectLst/>
                <a:latin typeface="Consolas" panose="020B0609020204030204" pitchFamily="49" charset="0"/>
              </a:rPr>
              <a:t>="240"</a:t>
            </a:r>
            <a:r>
              <a:rPr b="0" dirty="0" sz="1400" i="0" lang="en-IN">
                <a:solidFill>
                  <a:srgbClr val="FF0000"/>
                </a:solidFill>
                <a:effectLst/>
                <a:latin typeface="Consolas" panose="020B0609020204030204" pitchFamily="49" charset="0"/>
              </a:rPr>
              <a:t> </a:t>
            </a:r>
            <a:r>
              <a:rPr b="0" dirty="0" sz="1400" i="0" lang="en-IN" err="1">
                <a:solidFill>
                  <a:srgbClr val="FF0000"/>
                </a:solidFill>
                <a:effectLst/>
                <a:latin typeface="Consolas" panose="020B0609020204030204" pitchFamily="49" charset="0"/>
              </a:rPr>
              <a:t>autoplay</a:t>
            </a:r>
            <a:r>
              <a:rPr b="0" dirty="0" sz="1400" i="0" lang="en-IN">
                <a:solidFill>
                  <a:srgbClr val="FF0000"/>
                </a:solidFill>
                <a:effectLst/>
                <a:latin typeface="Consolas" panose="020B0609020204030204" pitchFamily="49" charset="0"/>
              </a:rPr>
              <a:t> muted</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00"/>
                </a:solidFill>
                <a:effectLst/>
                <a:latin typeface="Consolas" panose="020B0609020204030204" pitchFamily="49" charset="0"/>
              </a:rPr>
              <a:t>  </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source</a:t>
            </a:r>
            <a:r>
              <a:rPr b="0" dirty="0" sz="1400" i="0" lang="en-IN">
                <a:solidFill>
                  <a:srgbClr val="FF0000"/>
                </a:solidFill>
                <a:effectLst/>
                <a:latin typeface="Consolas" panose="020B0609020204030204" pitchFamily="49" charset="0"/>
              </a:rPr>
              <a:t> </a:t>
            </a:r>
            <a:r>
              <a:rPr b="0" dirty="0" sz="1400" i="0" lang="en-IN" err="1">
                <a:solidFill>
                  <a:srgbClr val="FF0000"/>
                </a:solidFill>
                <a:effectLst/>
                <a:latin typeface="Consolas" panose="020B0609020204030204" pitchFamily="49" charset="0"/>
              </a:rPr>
              <a:t>src</a:t>
            </a:r>
            <a:r>
              <a:rPr b="0" dirty="0" sz="1400" i="0" lang="en-IN">
                <a:solidFill>
                  <a:srgbClr val="0000CD"/>
                </a:solidFill>
                <a:effectLst/>
                <a:latin typeface="Consolas" panose="020B0609020204030204" pitchFamily="49" charset="0"/>
              </a:rPr>
              <a:t>="movie.mp4"</a:t>
            </a:r>
            <a:r>
              <a:rPr b="0" dirty="0" sz="1400" i="0" lang="en-IN">
                <a:solidFill>
                  <a:srgbClr val="FF0000"/>
                </a:solidFill>
                <a:effectLst/>
                <a:latin typeface="Consolas" panose="020B0609020204030204" pitchFamily="49" charset="0"/>
              </a:rPr>
              <a:t> type</a:t>
            </a:r>
            <a:r>
              <a:rPr b="0" dirty="0" sz="1400" i="0" lang="en-IN">
                <a:solidFill>
                  <a:srgbClr val="0000CD"/>
                </a:solidFill>
                <a:effectLst/>
                <a:latin typeface="Consolas" panose="020B0609020204030204" pitchFamily="49" charset="0"/>
              </a:rPr>
              <a:t>="video/mp4"&gt;</a:t>
            </a:r>
            <a:r>
              <a:rPr dirty="0" sz="1400" lang="en-IN"/>
              <a:t/>
            </a:r>
            <a:br>
              <a:rPr dirty="0" sz="1400" lang="en-IN"/>
            </a:br>
            <a:r>
              <a:rPr b="0" dirty="0" sz="1400" i="0" lang="en-IN">
                <a:solidFill>
                  <a:srgbClr val="000000"/>
                </a:solidFill>
                <a:effectLst/>
                <a:latin typeface="Consolas" panose="020B0609020204030204" pitchFamily="49" charset="0"/>
              </a:rPr>
              <a:t>  </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source</a:t>
            </a:r>
            <a:r>
              <a:rPr b="0" dirty="0" sz="1400" i="0" lang="en-IN">
                <a:solidFill>
                  <a:srgbClr val="FF0000"/>
                </a:solidFill>
                <a:effectLst/>
                <a:latin typeface="Consolas" panose="020B0609020204030204" pitchFamily="49" charset="0"/>
              </a:rPr>
              <a:t> </a:t>
            </a:r>
            <a:r>
              <a:rPr b="0" dirty="0" sz="1400" i="0" lang="en-IN" err="1">
                <a:solidFill>
                  <a:srgbClr val="FF0000"/>
                </a:solidFill>
                <a:effectLst/>
                <a:latin typeface="Consolas" panose="020B0609020204030204" pitchFamily="49" charset="0"/>
              </a:rPr>
              <a:t>src</a:t>
            </a:r>
            <a:r>
              <a:rPr b="0" dirty="0" sz="1400" i="0" lang="en-IN">
                <a:solidFill>
                  <a:srgbClr val="0000CD"/>
                </a:solidFill>
                <a:effectLst/>
                <a:latin typeface="Consolas" panose="020B0609020204030204" pitchFamily="49" charset="0"/>
              </a:rPr>
              <a:t>="movie.ogg"</a:t>
            </a:r>
            <a:r>
              <a:rPr b="0" dirty="0" sz="1400" i="0" lang="en-IN">
                <a:solidFill>
                  <a:srgbClr val="FF0000"/>
                </a:solidFill>
                <a:effectLst/>
                <a:latin typeface="Consolas" panose="020B0609020204030204" pitchFamily="49" charset="0"/>
              </a:rPr>
              <a:t> type</a:t>
            </a:r>
            <a:r>
              <a:rPr b="0" dirty="0" sz="1400" i="0" lang="en-IN">
                <a:solidFill>
                  <a:srgbClr val="0000CD"/>
                </a:solidFill>
                <a:effectLst/>
                <a:latin typeface="Consolas" panose="020B0609020204030204" pitchFamily="49" charset="0"/>
              </a:rPr>
              <a:t>="video/</a:t>
            </a:r>
            <a:r>
              <a:rPr b="0" dirty="0" sz="1400" i="0" lang="en-IN" err="1">
                <a:solidFill>
                  <a:srgbClr val="0000CD"/>
                </a:solidFill>
                <a:effectLst/>
                <a:latin typeface="Consolas" panose="020B0609020204030204" pitchFamily="49" charset="0"/>
              </a:rPr>
              <a:t>ogg</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00"/>
                </a:solidFill>
                <a:effectLst/>
                <a:latin typeface="Consolas" panose="020B0609020204030204" pitchFamily="49" charset="0"/>
              </a:rPr>
              <a:t>Your browser does not support the video tag.</a:t>
            </a: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/video</a:t>
            </a:r>
            <a:r>
              <a:rPr b="0" dirty="0" sz="1400" i="0" lang="en-IN">
                <a:solidFill>
                  <a:srgbClr val="0000CD"/>
                </a:solidFill>
                <a:effectLst/>
                <a:latin typeface="Consolas" panose="020B0609020204030204" pitchFamily="49" charset="0"/>
              </a:rPr>
              <a:t>&gt;</a:t>
            </a:r>
          </a:p>
          <a:p>
            <a:pPr algn="l" indent="0" marL="0">
              <a:lnSpc>
                <a:spcPct val="150000"/>
              </a:lnSpc>
              <a:spcBef>
                <a:spcPts val="0"/>
              </a:spcBef>
              <a:buNone/>
            </a:pPr>
            <a:r>
              <a:rPr b="0" dirty="0" sz="1400" i="0" lang="en-US">
                <a:solidFill>
                  <a:srgbClr val="0000CD"/>
                </a:solidFill>
                <a:effectLst/>
                <a:latin typeface="Consolas" panose="020B0609020204030204" pitchFamily="49" charset="0"/>
              </a:rPr>
              <a:t>&lt;</a:t>
            </a:r>
            <a:r>
              <a:rPr dirty="0" sz="1400" lang="en-US">
                <a:solidFill>
                  <a:srgbClr val="A52A2A"/>
                </a:solidFill>
                <a:latin typeface="Consolas" panose="020B0609020204030204" pitchFamily="49" charset="0"/>
              </a:rPr>
              <a: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endParaRPr dirty="0" sz="1400" lang="en-US">
              <a:solidFill>
                <a:srgbClr val="0000CD"/>
              </a:solidFill>
              <a:latin typeface="Consolas" panose="020B0609020204030204" pitchFamily="49" charset="0"/>
            </a:endParaRPr>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endParaRPr dirty="0" sz="1400" lang="en-IN"/>
          </a:p>
        </p:txBody>
      </p:sp>
      <p:sp>
        <p:nvSpPr>
          <p:cNvPr id="1049719" name="TextBox 7"/>
          <p:cNvSpPr txBox="1"/>
          <p:nvPr/>
        </p:nvSpPr>
        <p:spPr>
          <a:xfrm>
            <a:off x="6644472" y="0"/>
            <a:ext cx="5424313" cy="6986528"/>
          </a:xfrm>
          <a:prstGeom prst="rect"/>
          <a:noFill/>
        </p:spPr>
        <p:txBody>
          <a:bodyPr wrap="square">
            <a:spAutoFit/>
          </a:bodyPr>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The HTML &lt;video&gt; element is used to show a video on a web page.</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The controls attribute adds video controls, like play, pause, and volume.</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It is a good idea to always include width and height attributes. </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If height and width are not set, the page might flicker while the video loads.</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The &lt;source&gt; element allows you to specify alternative video files which the browser may choose from. </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The browser will use the first recognized format.</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The text between the &lt;video&gt; and &lt;/video&gt; tags will only be displayed in browsers that do not support the &lt;video&gt; element.</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Add muted after </a:t>
            </a:r>
            <a:r>
              <a:rPr dirty="0" sz="1400" lang="en-US" err="1">
                <a:latin typeface="Verdana" panose="020B0604030504040204" pitchFamily="34" charset="0"/>
                <a:ea typeface="Verdana" panose="020B0604030504040204" pitchFamily="34" charset="0"/>
              </a:rPr>
              <a:t>autoplay</a:t>
            </a:r>
            <a:r>
              <a:rPr dirty="0" sz="1400" lang="en-US">
                <a:latin typeface="Verdana" panose="020B0604030504040204" pitchFamily="34" charset="0"/>
                <a:ea typeface="Verdana" panose="020B0604030504040204" pitchFamily="34" charset="0"/>
              </a:rPr>
              <a:t> to let your video start playing automatically (but muted</a:t>
            </a:r>
            <a:r>
              <a:rPr dirty="0" sz="1400" lang="en-US" smtClean="0">
                <a:latin typeface="Verdana" panose="020B0604030504040204" pitchFamily="34" charset="0"/>
                <a:ea typeface="Verdana" panose="020B0604030504040204" pitchFamily="34" charset="0"/>
              </a:rPr>
              <a:t>)</a:t>
            </a:r>
            <a:endParaRPr dirty="0" sz="1400" lang="en-US">
              <a:latin typeface="Verdana" panose="020B0604030504040204" pitchFamily="34" charset="0"/>
              <a:ea typeface="Verdana" panose="020B0604030504040204" pitchFamily="34" charset="0"/>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608" name=""/>
        <p:cNvGrpSpPr/>
        <p:nvPr/>
      </p:nvGrpSpPr>
      <p:grpSpPr>
        <a:xfrm>
          <a:off x="0" y="0"/>
          <a:ext cx="0" cy="0"/>
          <a:chOff x="0" y="0"/>
          <a:chExt cx="0" cy="0"/>
        </a:xfrm>
      </p:grpSpPr>
      <p:sp>
        <p:nvSpPr>
          <p:cNvPr id="1049720" name="Title 1"/>
          <p:cNvSpPr>
            <a:spLocks noGrp="1"/>
          </p:cNvSpPr>
          <p:nvPr>
            <p:ph type="title"/>
          </p:nvPr>
        </p:nvSpPr>
        <p:spPr>
          <a:xfrm>
            <a:off x="1102057" y="0"/>
            <a:ext cx="4734017" cy="649030"/>
          </a:xfrm>
        </p:spPr>
        <p:txBody>
          <a:bodyPr>
            <a:normAutofit fontScale="90000"/>
          </a:bodyPr>
          <a:p>
            <a:r>
              <a:rPr b="1" cap="none" dirty="0" sz="3200" lang="en-US">
                <a:solidFill>
                  <a:srgbClr val="FF0000"/>
                </a:solidFill>
              </a:rPr>
              <a:t>HTML Video</a:t>
            </a:r>
            <a:endParaRPr b="1" cap="none" dirty="0" sz="3200" lang="en-IN">
              <a:solidFill>
                <a:srgbClr val="FF0000"/>
              </a:solidFill>
            </a:endParaRPr>
          </a:p>
        </p:txBody>
      </p:sp>
      <p:sp>
        <p:nvSpPr>
          <p:cNvPr id="1049721" name="Content Placeholder 2"/>
          <p:cNvSpPr>
            <a:spLocks noGrp="1"/>
          </p:cNvSpPr>
          <p:nvPr>
            <p:ph idx="1"/>
          </p:nvPr>
        </p:nvSpPr>
        <p:spPr>
          <a:xfrm>
            <a:off x="286989" y="949911"/>
            <a:ext cx="6193710" cy="5779363"/>
          </a:xfrm>
          <a:solidFill>
            <a:schemeClr val="accent1">
              <a:lumMod val="40000"/>
              <a:lumOff val="60000"/>
            </a:schemeClr>
          </a:solidFill>
        </p:spPr>
        <p:txBody>
          <a:bodyPr>
            <a:normAutofit/>
          </a:bodyPr>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!DOCTYPE</a:t>
            </a:r>
            <a:r>
              <a:rPr b="0" dirty="0" sz="1400" i="0" lang="en-US">
                <a:solidFill>
                  <a:srgbClr val="FF0000"/>
                </a:solidFill>
                <a:effectLst/>
                <a:latin typeface="Consolas" panose="020B0609020204030204" pitchFamily="49" charset="0"/>
              </a:rPr>
              <a:t> html</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 lang = </a:t>
            </a:r>
            <a:r>
              <a:rPr b="0" dirty="0" sz="1400" i="0" lang="en-IN">
                <a:solidFill>
                  <a:srgbClr val="0000CD"/>
                </a:solidFill>
                <a:effectLst/>
                <a:latin typeface="Consolas" panose="020B0609020204030204" pitchFamily="49" charset="0"/>
              </a:rPr>
              <a:t>"</a:t>
            </a:r>
            <a:r>
              <a:rPr b="0" dirty="0" sz="1400" i="0" lang="en-IN" err="1">
                <a:solidFill>
                  <a:srgbClr val="0000CD"/>
                </a:solidFill>
                <a:effectLst/>
                <a:latin typeface="Consolas" panose="020B0609020204030204" pitchFamily="49" charset="0"/>
              </a:rPr>
              <a:t>en</a:t>
            </a:r>
            <a:r>
              <a:rPr b="0" dirty="0" sz="1400" i="0" lang="en-IN">
                <a:solidFill>
                  <a:srgbClr val="0000CD"/>
                </a:solidFill>
                <a:effectLst/>
                <a:latin typeface="Consolas" panose="020B0609020204030204" pitchFamily="49" charset="0"/>
              </a:rPr>
              <a:t>-US"</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Images</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400" lang="en-US">
              <a:solidFill>
                <a:srgbClr val="0000CD"/>
              </a:solidFill>
              <a:latin typeface="Consolas" panose="020B0609020204030204" pitchFamily="49" charset="0"/>
            </a:endParaRPr>
          </a:p>
          <a:p>
            <a:pPr algn="l" indent="0" marL="0">
              <a:lnSpc>
                <a:spcPct val="150000"/>
              </a:lnSpc>
              <a:spcBef>
                <a:spcPts val="0"/>
              </a:spcBef>
              <a:buNone/>
            </a:pP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video</a:t>
            </a:r>
            <a:r>
              <a:rPr b="0" dirty="0" sz="1400" i="0" lang="en-IN">
                <a:solidFill>
                  <a:srgbClr val="FF0000"/>
                </a:solidFill>
                <a:effectLst/>
                <a:latin typeface="Consolas" panose="020B0609020204030204" pitchFamily="49" charset="0"/>
              </a:rPr>
              <a:t> width</a:t>
            </a:r>
            <a:r>
              <a:rPr b="0" dirty="0" sz="1400" i="0" lang="en-IN">
                <a:solidFill>
                  <a:srgbClr val="0000CD"/>
                </a:solidFill>
                <a:effectLst/>
                <a:latin typeface="Consolas" panose="020B0609020204030204" pitchFamily="49" charset="0"/>
              </a:rPr>
              <a:t>="320"</a:t>
            </a:r>
            <a:r>
              <a:rPr b="0" dirty="0" sz="1400" i="0" lang="en-IN">
                <a:solidFill>
                  <a:srgbClr val="FF0000"/>
                </a:solidFill>
                <a:effectLst/>
                <a:latin typeface="Consolas" panose="020B0609020204030204" pitchFamily="49" charset="0"/>
              </a:rPr>
              <a:t> height</a:t>
            </a:r>
            <a:r>
              <a:rPr b="0" dirty="0" sz="1400" i="0" lang="en-IN">
                <a:solidFill>
                  <a:srgbClr val="0000CD"/>
                </a:solidFill>
                <a:effectLst/>
                <a:latin typeface="Consolas" panose="020B0609020204030204" pitchFamily="49" charset="0"/>
              </a:rPr>
              <a:t>="240"</a:t>
            </a:r>
            <a:r>
              <a:rPr b="0" dirty="0" sz="1400" i="0" lang="en-IN">
                <a:solidFill>
                  <a:srgbClr val="FF0000"/>
                </a:solidFill>
                <a:effectLst/>
                <a:latin typeface="Consolas" panose="020B0609020204030204" pitchFamily="49" charset="0"/>
              </a:rPr>
              <a:t> </a:t>
            </a:r>
            <a:r>
              <a:rPr b="0" dirty="0" sz="1400" i="0" lang="en-IN" err="1">
                <a:solidFill>
                  <a:srgbClr val="FF0000"/>
                </a:solidFill>
                <a:effectLst/>
                <a:latin typeface="Consolas" panose="020B0609020204030204" pitchFamily="49" charset="0"/>
              </a:rPr>
              <a:t>autoplay</a:t>
            </a:r>
            <a:r>
              <a:rPr b="0" dirty="0" sz="1400" i="0" lang="en-IN">
                <a:solidFill>
                  <a:srgbClr val="FF0000"/>
                </a:solidFill>
                <a:effectLst/>
                <a:latin typeface="Consolas" panose="020B0609020204030204" pitchFamily="49" charset="0"/>
              </a:rPr>
              <a:t> muted</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00"/>
                </a:solidFill>
                <a:effectLst/>
                <a:latin typeface="Consolas" panose="020B0609020204030204" pitchFamily="49" charset="0"/>
              </a:rPr>
              <a:t>  </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source</a:t>
            </a:r>
            <a:r>
              <a:rPr b="0" dirty="0" sz="1400" i="0" lang="en-IN">
                <a:solidFill>
                  <a:srgbClr val="FF0000"/>
                </a:solidFill>
                <a:effectLst/>
                <a:latin typeface="Consolas" panose="020B0609020204030204" pitchFamily="49" charset="0"/>
              </a:rPr>
              <a:t> </a:t>
            </a:r>
            <a:r>
              <a:rPr b="0" dirty="0" sz="1400" i="0" lang="en-IN" err="1">
                <a:solidFill>
                  <a:srgbClr val="FF0000"/>
                </a:solidFill>
                <a:effectLst/>
                <a:latin typeface="Consolas" panose="020B0609020204030204" pitchFamily="49" charset="0"/>
              </a:rPr>
              <a:t>src</a:t>
            </a:r>
            <a:r>
              <a:rPr b="0" dirty="0" sz="1400" i="0" lang="en-IN">
                <a:solidFill>
                  <a:srgbClr val="0000CD"/>
                </a:solidFill>
                <a:effectLst/>
                <a:latin typeface="Consolas" panose="020B0609020204030204" pitchFamily="49" charset="0"/>
              </a:rPr>
              <a:t>="movie.mp4"</a:t>
            </a:r>
            <a:r>
              <a:rPr b="0" dirty="0" sz="1400" i="0" lang="en-IN">
                <a:solidFill>
                  <a:srgbClr val="FF0000"/>
                </a:solidFill>
                <a:effectLst/>
                <a:latin typeface="Consolas" panose="020B0609020204030204" pitchFamily="49" charset="0"/>
              </a:rPr>
              <a:t> type</a:t>
            </a:r>
            <a:r>
              <a:rPr b="0" dirty="0" sz="1400" i="0" lang="en-IN">
                <a:solidFill>
                  <a:srgbClr val="0000CD"/>
                </a:solidFill>
                <a:effectLst/>
                <a:latin typeface="Consolas" panose="020B0609020204030204" pitchFamily="49" charset="0"/>
              </a:rPr>
              <a:t>="video/mp4"&gt;</a:t>
            </a:r>
            <a:r>
              <a:rPr dirty="0" sz="1400" lang="en-IN"/>
              <a:t/>
            </a:r>
            <a:br>
              <a:rPr dirty="0" sz="1400" lang="en-IN"/>
            </a:br>
            <a:r>
              <a:rPr b="0" dirty="0" sz="1400" i="0" lang="en-IN">
                <a:solidFill>
                  <a:srgbClr val="000000"/>
                </a:solidFill>
                <a:effectLst/>
                <a:latin typeface="Consolas" panose="020B0609020204030204" pitchFamily="49" charset="0"/>
              </a:rPr>
              <a:t>  </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source</a:t>
            </a:r>
            <a:r>
              <a:rPr b="0" dirty="0" sz="1400" i="0" lang="en-IN">
                <a:solidFill>
                  <a:srgbClr val="FF0000"/>
                </a:solidFill>
                <a:effectLst/>
                <a:latin typeface="Consolas" panose="020B0609020204030204" pitchFamily="49" charset="0"/>
              </a:rPr>
              <a:t> </a:t>
            </a:r>
            <a:r>
              <a:rPr b="0" dirty="0" sz="1400" i="0" lang="en-IN" err="1">
                <a:solidFill>
                  <a:srgbClr val="FF0000"/>
                </a:solidFill>
                <a:effectLst/>
                <a:latin typeface="Consolas" panose="020B0609020204030204" pitchFamily="49" charset="0"/>
              </a:rPr>
              <a:t>src</a:t>
            </a:r>
            <a:r>
              <a:rPr b="0" dirty="0" sz="1400" i="0" lang="en-IN">
                <a:solidFill>
                  <a:srgbClr val="0000CD"/>
                </a:solidFill>
                <a:effectLst/>
                <a:latin typeface="Consolas" panose="020B0609020204030204" pitchFamily="49" charset="0"/>
              </a:rPr>
              <a:t>="movie.ogg"</a:t>
            </a:r>
            <a:r>
              <a:rPr b="0" dirty="0" sz="1400" i="0" lang="en-IN">
                <a:solidFill>
                  <a:srgbClr val="FF0000"/>
                </a:solidFill>
                <a:effectLst/>
                <a:latin typeface="Consolas" panose="020B0609020204030204" pitchFamily="49" charset="0"/>
              </a:rPr>
              <a:t> type</a:t>
            </a:r>
            <a:r>
              <a:rPr b="0" dirty="0" sz="1400" i="0" lang="en-IN">
                <a:solidFill>
                  <a:srgbClr val="0000CD"/>
                </a:solidFill>
                <a:effectLst/>
                <a:latin typeface="Consolas" panose="020B0609020204030204" pitchFamily="49" charset="0"/>
              </a:rPr>
              <a:t>="video/</a:t>
            </a:r>
            <a:r>
              <a:rPr b="0" dirty="0" sz="1400" i="0" lang="en-IN" err="1">
                <a:solidFill>
                  <a:srgbClr val="0000CD"/>
                </a:solidFill>
                <a:effectLst/>
                <a:latin typeface="Consolas" panose="020B0609020204030204" pitchFamily="49" charset="0"/>
              </a:rPr>
              <a:t>ogg</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00"/>
                </a:solidFill>
                <a:effectLst/>
                <a:latin typeface="Consolas" panose="020B0609020204030204" pitchFamily="49" charset="0"/>
              </a:rPr>
              <a:t>Your browser does not support the video tag.</a:t>
            </a: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/video</a:t>
            </a:r>
            <a:r>
              <a:rPr b="0" dirty="0" sz="1400" i="0" lang="en-IN">
                <a:solidFill>
                  <a:srgbClr val="0000CD"/>
                </a:solidFill>
                <a:effectLst/>
                <a:latin typeface="Consolas" panose="020B0609020204030204" pitchFamily="49" charset="0"/>
              </a:rPr>
              <a:t>&gt;</a:t>
            </a:r>
          </a:p>
          <a:p>
            <a:pPr algn="l" indent="0" marL="0">
              <a:lnSpc>
                <a:spcPct val="150000"/>
              </a:lnSpc>
              <a:spcBef>
                <a:spcPts val="0"/>
              </a:spcBef>
              <a:buNone/>
            </a:pPr>
            <a:r>
              <a:rPr b="0" dirty="0" sz="1400" i="0" lang="en-US">
                <a:solidFill>
                  <a:srgbClr val="0000CD"/>
                </a:solidFill>
                <a:effectLst/>
                <a:latin typeface="Consolas" panose="020B0609020204030204" pitchFamily="49" charset="0"/>
              </a:rPr>
              <a:t>&lt;</a:t>
            </a:r>
            <a:r>
              <a:rPr dirty="0" sz="1400" lang="en-US">
                <a:solidFill>
                  <a:srgbClr val="A52A2A"/>
                </a:solidFill>
                <a:latin typeface="Consolas" panose="020B0609020204030204" pitchFamily="49" charset="0"/>
              </a:rPr>
              <a: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endParaRPr dirty="0" sz="1400" lang="en-US">
              <a:solidFill>
                <a:srgbClr val="0000CD"/>
              </a:solidFill>
              <a:latin typeface="Consolas" panose="020B0609020204030204" pitchFamily="49" charset="0"/>
            </a:endParaRPr>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endParaRPr dirty="0" sz="1400" lang="en-IN"/>
          </a:p>
        </p:txBody>
      </p:sp>
      <p:pic>
        <p:nvPicPr>
          <p:cNvPr id="2097200" name="Picture 4"/>
          <p:cNvPicPr>
            <a:picLocks noChangeAspect="1"/>
          </p:cNvPicPr>
          <p:nvPr/>
        </p:nvPicPr>
        <p:blipFill rotWithShape="1">
          <a:blip xmlns:r="http://schemas.openxmlformats.org/officeDocument/2006/relationships" r:embed="rId1"/>
          <a:srcRect l="50680" t="24984" r="6214" b="5113"/>
          <a:stretch>
            <a:fillRect/>
          </a:stretch>
        </p:blipFill>
        <p:spPr>
          <a:xfrm>
            <a:off x="6649430" y="1296139"/>
            <a:ext cx="5255581" cy="4793942"/>
          </a:xfrm>
          <a:prstGeom prst="rect"/>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609" name=""/>
        <p:cNvGrpSpPr/>
        <p:nvPr/>
      </p:nvGrpSpPr>
      <p:grpSpPr>
        <a:xfrm>
          <a:off x="0" y="0"/>
          <a:ext cx="0" cy="0"/>
          <a:chOff x="0" y="0"/>
          <a:chExt cx="0" cy="0"/>
        </a:xfrm>
      </p:grpSpPr>
      <p:sp>
        <p:nvSpPr>
          <p:cNvPr id="1049722" name="Title 1"/>
          <p:cNvSpPr>
            <a:spLocks noGrp="1"/>
          </p:cNvSpPr>
          <p:nvPr>
            <p:ph type="title"/>
          </p:nvPr>
        </p:nvSpPr>
        <p:spPr>
          <a:xfrm>
            <a:off x="1143000" y="300882"/>
            <a:ext cx="4734017" cy="649030"/>
          </a:xfrm>
        </p:spPr>
        <p:txBody>
          <a:bodyPr>
            <a:normAutofit fontScale="90000"/>
          </a:bodyPr>
          <a:p>
            <a:r>
              <a:rPr b="1" cap="none" dirty="0" sz="3200" lang="en-US">
                <a:solidFill>
                  <a:srgbClr val="FF0000"/>
                </a:solidFill>
              </a:rPr>
              <a:t>HTML Video</a:t>
            </a:r>
            <a:endParaRPr b="1" cap="none" dirty="0" sz="3200" lang="en-IN">
              <a:solidFill>
                <a:srgbClr val="FF0000"/>
              </a:solidFill>
            </a:endParaRPr>
          </a:p>
        </p:txBody>
      </p:sp>
      <p:sp>
        <p:nvSpPr>
          <p:cNvPr id="1049723" name="Content Placeholder 2"/>
          <p:cNvSpPr>
            <a:spLocks noGrp="1"/>
          </p:cNvSpPr>
          <p:nvPr>
            <p:ph idx="1"/>
          </p:nvPr>
        </p:nvSpPr>
        <p:spPr>
          <a:xfrm>
            <a:off x="286989" y="949911"/>
            <a:ext cx="6193710" cy="5779363"/>
          </a:xfrm>
          <a:solidFill>
            <a:schemeClr val="accent1">
              <a:lumMod val="40000"/>
              <a:lumOff val="60000"/>
            </a:schemeClr>
          </a:solidFill>
        </p:spPr>
        <p:txBody>
          <a:bodyPr>
            <a:normAutofit/>
          </a:bodyPr>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!DOCTYPE</a:t>
            </a:r>
            <a:r>
              <a:rPr b="0" dirty="0" sz="1400" i="0" lang="en-US">
                <a:solidFill>
                  <a:srgbClr val="FF0000"/>
                </a:solidFill>
                <a:effectLst/>
                <a:latin typeface="Consolas" panose="020B0609020204030204" pitchFamily="49" charset="0"/>
              </a:rPr>
              <a:t> html</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 lang = </a:t>
            </a:r>
            <a:r>
              <a:rPr b="0" dirty="0" sz="1400" i="0" lang="en-IN">
                <a:solidFill>
                  <a:srgbClr val="0000CD"/>
                </a:solidFill>
                <a:effectLst/>
                <a:latin typeface="Consolas" panose="020B0609020204030204" pitchFamily="49" charset="0"/>
              </a:rPr>
              <a:t>"</a:t>
            </a:r>
            <a:r>
              <a:rPr b="0" dirty="0" sz="1400" i="0" lang="en-IN" err="1">
                <a:solidFill>
                  <a:srgbClr val="0000CD"/>
                </a:solidFill>
                <a:effectLst/>
                <a:latin typeface="Consolas" panose="020B0609020204030204" pitchFamily="49" charset="0"/>
              </a:rPr>
              <a:t>en</a:t>
            </a:r>
            <a:r>
              <a:rPr b="0" dirty="0" sz="1400" i="0" lang="en-IN">
                <a:solidFill>
                  <a:srgbClr val="0000CD"/>
                </a:solidFill>
                <a:effectLst/>
                <a:latin typeface="Consolas" panose="020B0609020204030204" pitchFamily="49" charset="0"/>
              </a:rPr>
              <a:t>-US"</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Images</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p>
          <a:p>
            <a:pPr algn="l" indent="0" marL="0">
              <a:lnSpc>
                <a:spcPct val="150000"/>
              </a:lnSpc>
              <a:spcBef>
                <a:spcPts val="0"/>
              </a:spcBef>
              <a:buNone/>
            </a:pPr>
            <a:endParaRPr dirty="0" sz="1400" lang="en-US">
              <a:solidFill>
                <a:srgbClr val="0000CD"/>
              </a:solidFill>
              <a:latin typeface="Consolas" panose="020B0609020204030204" pitchFamily="49" charset="0"/>
            </a:endParaRPr>
          </a:p>
          <a:p>
            <a:pPr algn="l" indent="0" marL="0">
              <a:lnSpc>
                <a:spcPct val="150000"/>
              </a:lnSpc>
              <a:spcBef>
                <a:spcPts val="0"/>
              </a:spcBef>
              <a:buNone/>
            </a:pP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video</a:t>
            </a:r>
            <a:r>
              <a:rPr b="0" dirty="0" sz="1400" i="0" lang="en-IN">
                <a:solidFill>
                  <a:srgbClr val="FF0000"/>
                </a:solidFill>
                <a:effectLst/>
                <a:latin typeface="Consolas" panose="020B0609020204030204" pitchFamily="49" charset="0"/>
              </a:rPr>
              <a:t> width</a:t>
            </a:r>
            <a:r>
              <a:rPr b="0" dirty="0" sz="1400" i="0" lang="en-IN">
                <a:solidFill>
                  <a:srgbClr val="0000CD"/>
                </a:solidFill>
                <a:effectLst/>
                <a:latin typeface="Consolas" panose="020B0609020204030204" pitchFamily="49" charset="0"/>
              </a:rPr>
              <a:t>="320"</a:t>
            </a:r>
            <a:r>
              <a:rPr b="0" dirty="0" sz="1400" i="0" lang="en-IN">
                <a:solidFill>
                  <a:srgbClr val="FF0000"/>
                </a:solidFill>
                <a:effectLst/>
                <a:latin typeface="Consolas" panose="020B0609020204030204" pitchFamily="49" charset="0"/>
              </a:rPr>
              <a:t> height</a:t>
            </a:r>
            <a:r>
              <a:rPr b="0" dirty="0" sz="1400" i="0" lang="en-IN">
                <a:solidFill>
                  <a:srgbClr val="0000CD"/>
                </a:solidFill>
                <a:effectLst/>
                <a:latin typeface="Consolas" panose="020B0609020204030204" pitchFamily="49" charset="0"/>
              </a:rPr>
              <a:t>="240"</a:t>
            </a:r>
            <a:r>
              <a:rPr b="0" dirty="0" sz="1400" i="0" lang="en-IN">
                <a:solidFill>
                  <a:srgbClr val="FF0000"/>
                </a:solidFill>
                <a:effectLst/>
                <a:latin typeface="Consolas" panose="020B0609020204030204" pitchFamily="49" charset="0"/>
              </a:rPr>
              <a:t> </a:t>
            </a:r>
            <a:r>
              <a:rPr b="0" dirty="0" sz="1400" i="0" lang="en-IN" err="1">
                <a:solidFill>
                  <a:srgbClr val="FF0000"/>
                </a:solidFill>
                <a:effectLst/>
                <a:latin typeface="Consolas" panose="020B0609020204030204" pitchFamily="49" charset="0"/>
              </a:rPr>
              <a:t>autoplay</a:t>
            </a:r>
            <a:r>
              <a:rPr b="0" dirty="0" sz="1400" i="0" lang="en-IN">
                <a:solidFill>
                  <a:srgbClr val="FF0000"/>
                </a:solidFill>
                <a:effectLst/>
                <a:latin typeface="Consolas" panose="020B0609020204030204" pitchFamily="49" charset="0"/>
              </a:rPr>
              <a:t> muted</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00"/>
                </a:solidFill>
                <a:effectLst/>
                <a:latin typeface="Consolas" panose="020B0609020204030204" pitchFamily="49" charset="0"/>
              </a:rPr>
              <a:t>  </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source</a:t>
            </a:r>
            <a:r>
              <a:rPr b="0" dirty="0" sz="1400" i="0" lang="en-IN">
                <a:solidFill>
                  <a:srgbClr val="FF0000"/>
                </a:solidFill>
                <a:effectLst/>
                <a:latin typeface="Consolas" panose="020B0609020204030204" pitchFamily="49" charset="0"/>
              </a:rPr>
              <a:t> </a:t>
            </a:r>
            <a:r>
              <a:rPr b="0" dirty="0" sz="1400" i="0" lang="en-IN" err="1">
                <a:solidFill>
                  <a:srgbClr val="FF0000"/>
                </a:solidFill>
                <a:effectLst/>
                <a:latin typeface="Consolas" panose="020B0609020204030204" pitchFamily="49" charset="0"/>
              </a:rPr>
              <a:t>src</a:t>
            </a:r>
            <a:r>
              <a:rPr b="0" dirty="0" sz="1400" i="0" lang="en-IN">
                <a:solidFill>
                  <a:srgbClr val="0000CD"/>
                </a:solidFill>
                <a:effectLst/>
                <a:latin typeface="Consolas" panose="020B0609020204030204" pitchFamily="49" charset="0"/>
              </a:rPr>
              <a:t>="movie.mp4"</a:t>
            </a:r>
            <a:r>
              <a:rPr b="0" dirty="0" sz="1400" i="0" lang="en-IN">
                <a:solidFill>
                  <a:srgbClr val="FF0000"/>
                </a:solidFill>
                <a:effectLst/>
                <a:latin typeface="Consolas" panose="020B0609020204030204" pitchFamily="49" charset="0"/>
              </a:rPr>
              <a:t> type</a:t>
            </a:r>
            <a:r>
              <a:rPr b="0" dirty="0" sz="1400" i="0" lang="en-IN">
                <a:solidFill>
                  <a:srgbClr val="0000CD"/>
                </a:solidFill>
                <a:effectLst/>
                <a:latin typeface="Consolas" panose="020B0609020204030204" pitchFamily="49" charset="0"/>
              </a:rPr>
              <a:t>="video/mp4"&gt;</a:t>
            </a:r>
            <a:r>
              <a:rPr dirty="0" sz="1400" lang="en-IN"/>
              <a:t/>
            </a:r>
            <a:br>
              <a:rPr dirty="0" sz="1400" lang="en-IN"/>
            </a:br>
            <a:r>
              <a:rPr b="0" dirty="0" sz="1400" i="0" lang="en-IN">
                <a:solidFill>
                  <a:srgbClr val="000000"/>
                </a:solidFill>
                <a:effectLst/>
                <a:latin typeface="Consolas" panose="020B0609020204030204" pitchFamily="49" charset="0"/>
              </a:rPr>
              <a:t>  </a:t>
            </a: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source</a:t>
            </a:r>
            <a:r>
              <a:rPr b="0" dirty="0" sz="1400" i="0" lang="en-IN">
                <a:solidFill>
                  <a:srgbClr val="FF0000"/>
                </a:solidFill>
                <a:effectLst/>
                <a:latin typeface="Consolas" panose="020B0609020204030204" pitchFamily="49" charset="0"/>
              </a:rPr>
              <a:t> </a:t>
            </a:r>
            <a:r>
              <a:rPr b="0" dirty="0" sz="1400" i="0" lang="en-IN" err="1">
                <a:solidFill>
                  <a:srgbClr val="FF0000"/>
                </a:solidFill>
                <a:effectLst/>
                <a:latin typeface="Consolas" panose="020B0609020204030204" pitchFamily="49" charset="0"/>
              </a:rPr>
              <a:t>src</a:t>
            </a:r>
            <a:r>
              <a:rPr b="0" dirty="0" sz="1400" i="0" lang="en-IN">
                <a:solidFill>
                  <a:srgbClr val="0000CD"/>
                </a:solidFill>
                <a:effectLst/>
                <a:latin typeface="Consolas" panose="020B0609020204030204" pitchFamily="49" charset="0"/>
              </a:rPr>
              <a:t>="movie.ogg"</a:t>
            </a:r>
            <a:r>
              <a:rPr b="0" dirty="0" sz="1400" i="0" lang="en-IN">
                <a:solidFill>
                  <a:srgbClr val="FF0000"/>
                </a:solidFill>
                <a:effectLst/>
                <a:latin typeface="Consolas" panose="020B0609020204030204" pitchFamily="49" charset="0"/>
              </a:rPr>
              <a:t> type</a:t>
            </a:r>
            <a:r>
              <a:rPr b="0" dirty="0" sz="1400" i="0" lang="en-IN">
                <a:solidFill>
                  <a:srgbClr val="0000CD"/>
                </a:solidFill>
                <a:effectLst/>
                <a:latin typeface="Consolas" panose="020B0609020204030204" pitchFamily="49" charset="0"/>
              </a:rPr>
              <a:t>="video/</a:t>
            </a:r>
            <a:r>
              <a:rPr b="0" dirty="0" sz="1400" i="0" lang="en-IN" err="1">
                <a:solidFill>
                  <a:srgbClr val="0000CD"/>
                </a:solidFill>
                <a:effectLst/>
                <a:latin typeface="Consolas" panose="020B0609020204030204" pitchFamily="49" charset="0"/>
              </a:rPr>
              <a:t>ogg</a:t>
            </a:r>
            <a:r>
              <a:rPr b="0" dirty="0" sz="1400" i="0" lang="en-IN">
                <a:solidFill>
                  <a:srgbClr val="0000CD"/>
                </a:solidFill>
                <a:effectLst/>
                <a:latin typeface="Consolas" panose="020B0609020204030204" pitchFamily="49" charset="0"/>
              </a:rPr>
              <a:t>"&gt;</a:t>
            </a:r>
            <a:r>
              <a:rPr dirty="0" sz="1400" lang="en-IN"/>
              <a:t/>
            </a:r>
            <a:br>
              <a:rPr dirty="0" sz="1400" lang="en-IN"/>
            </a:br>
            <a:r>
              <a:rPr b="0" dirty="0" sz="1400" i="0" lang="en-IN">
                <a:solidFill>
                  <a:srgbClr val="000000"/>
                </a:solidFill>
                <a:effectLst/>
                <a:latin typeface="Consolas" panose="020B0609020204030204" pitchFamily="49" charset="0"/>
              </a:rPr>
              <a:t>Your browser does not support the video tag.</a:t>
            </a:r>
            <a:r>
              <a:rPr dirty="0" sz="1400" lang="en-IN"/>
              <a:t/>
            </a:r>
            <a:br>
              <a:rPr dirty="0" sz="1400" lang="en-IN"/>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/video</a:t>
            </a:r>
            <a:r>
              <a:rPr b="0" dirty="0" sz="1400" i="0" lang="en-IN">
                <a:solidFill>
                  <a:srgbClr val="0000CD"/>
                </a:solidFill>
                <a:effectLst/>
                <a:latin typeface="Consolas" panose="020B0609020204030204" pitchFamily="49" charset="0"/>
              </a:rPr>
              <a:t>&gt;</a:t>
            </a:r>
          </a:p>
          <a:p>
            <a:pPr algn="l" indent="0" marL="0">
              <a:lnSpc>
                <a:spcPct val="150000"/>
              </a:lnSpc>
              <a:spcBef>
                <a:spcPts val="0"/>
              </a:spcBef>
              <a:buNone/>
            </a:pPr>
            <a:r>
              <a:rPr b="0" dirty="0" sz="1400" i="0" lang="en-US">
                <a:solidFill>
                  <a:srgbClr val="0000CD"/>
                </a:solidFill>
                <a:effectLst/>
                <a:latin typeface="Consolas" panose="020B0609020204030204" pitchFamily="49" charset="0"/>
              </a:rPr>
              <a:t>&lt;</a:t>
            </a:r>
            <a:r>
              <a:rPr dirty="0" sz="1400" lang="en-US">
                <a:solidFill>
                  <a:srgbClr val="A52A2A"/>
                </a:solidFill>
                <a:latin typeface="Consolas" panose="020B0609020204030204" pitchFamily="49" charset="0"/>
              </a:rPr>
              <a: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endParaRPr dirty="0" sz="1400" lang="en-US">
              <a:solidFill>
                <a:srgbClr val="0000CD"/>
              </a:solidFill>
              <a:latin typeface="Consolas" panose="020B0609020204030204" pitchFamily="49" charset="0"/>
            </a:endParaRPr>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endParaRPr dirty="0" sz="1400" lang="en-IN"/>
          </a:p>
        </p:txBody>
      </p:sp>
      <p:sp>
        <p:nvSpPr>
          <p:cNvPr id="1049724" name="TextBox 7"/>
          <p:cNvSpPr txBox="1"/>
          <p:nvPr/>
        </p:nvSpPr>
        <p:spPr>
          <a:xfrm>
            <a:off x="6767688" y="821443"/>
            <a:ext cx="4014044" cy="2176301"/>
          </a:xfrm>
          <a:prstGeom prst="rect"/>
          <a:noFill/>
        </p:spPr>
        <p:txBody>
          <a:bodyPr wrap="square">
            <a:spAutoFit/>
          </a:bodyPr>
          <a:p>
            <a:pPr>
              <a:lnSpc>
                <a:spcPct val="200000"/>
              </a:lnSpc>
            </a:pPr>
            <a:r>
              <a:rPr dirty="0" sz="1400" lang="en-US">
                <a:latin typeface="Verdana" panose="020B0604030504040204" pitchFamily="34" charset="0"/>
                <a:ea typeface="Verdana" panose="020B0604030504040204" pitchFamily="34" charset="0"/>
              </a:rPr>
              <a:t>HTML Video - Media Types</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File Format	Media Type</a:t>
            </a:r>
          </a:p>
          <a:p>
            <a:pPr indent="-171450" marL="171450">
              <a:lnSpc>
                <a:spcPct val="200000"/>
              </a:lnSpc>
              <a:buFont typeface="Arial" panose="020B0604020202020204" pitchFamily="34" charset="0"/>
              <a:buChar char="•"/>
            </a:pPr>
            <a:r>
              <a:rPr dirty="0" sz="1400" lang="en-US">
                <a:latin typeface="Verdana" panose="020B0604030504040204" pitchFamily="34" charset="0"/>
                <a:ea typeface="Verdana" panose="020B0604030504040204" pitchFamily="34" charset="0"/>
              </a:rPr>
              <a:t>MP4		video/mp4</a:t>
            </a:r>
          </a:p>
          <a:p>
            <a:pPr indent="-171450" marL="171450">
              <a:lnSpc>
                <a:spcPct val="200000"/>
              </a:lnSpc>
              <a:buFont typeface="Arial" panose="020B0604020202020204" pitchFamily="34" charset="0"/>
              <a:buChar char="•"/>
            </a:pPr>
            <a:r>
              <a:rPr dirty="0" sz="1400" lang="en-US" err="1">
                <a:latin typeface="Verdana" panose="020B0604030504040204" pitchFamily="34" charset="0"/>
                <a:ea typeface="Verdana" panose="020B0604030504040204" pitchFamily="34" charset="0"/>
              </a:rPr>
              <a:t>WebM</a:t>
            </a:r>
            <a:r>
              <a:rPr dirty="0" sz="1400" lang="en-US">
                <a:latin typeface="Verdana" panose="020B0604030504040204" pitchFamily="34" charset="0"/>
                <a:ea typeface="Verdana" panose="020B0604030504040204" pitchFamily="34" charset="0"/>
              </a:rPr>
              <a:t>		video/</a:t>
            </a:r>
            <a:r>
              <a:rPr dirty="0" sz="1400" lang="en-US" err="1">
                <a:latin typeface="Verdana" panose="020B0604030504040204" pitchFamily="34" charset="0"/>
                <a:ea typeface="Verdana" panose="020B0604030504040204" pitchFamily="34" charset="0"/>
              </a:rPr>
              <a:t>webm</a:t>
            </a:r>
            <a:endParaRPr dirty="0" sz="1400" lang="en-US">
              <a:latin typeface="Verdana" panose="020B0604030504040204" pitchFamily="34" charset="0"/>
              <a:ea typeface="Verdana" panose="020B0604030504040204" pitchFamily="34" charset="0"/>
            </a:endParaRPr>
          </a:p>
          <a:p>
            <a:pPr indent="-171450" marL="171450">
              <a:lnSpc>
                <a:spcPct val="200000"/>
              </a:lnSpc>
              <a:buFont typeface="Arial" panose="020B0604020202020204" pitchFamily="34" charset="0"/>
              <a:buChar char="•"/>
            </a:pPr>
            <a:r>
              <a:rPr dirty="0" sz="1400" lang="en-US" err="1">
                <a:latin typeface="Verdana" panose="020B0604030504040204" pitchFamily="34" charset="0"/>
                <a:ea typeface="Verdana" panose="020B0604030504040204" pitchFamily="34" charset="0"/>
              </a:rPr>
              <a:t>Ogg</a:t>
            </a:r>
            <a:r>
              <a:rPr dirty="0" sz="1400" lang="en-US">
                <a:latin typeface="Verdana" panose="020B0604030504040204" pitchFamily="34" charset="0"/>
                <a:ea typeface="Verdana" panose="020B0604030504040204" pitchFamily="34" charset="0"/>
              </a:rPr>
              <a:t>		video/</a:t>
            </a:r>
            <a:r>
              <a:rPr dirty="0" sz="1400" lang="en-US" err="1">
                <a:latin typeface="Verdana" panose="020B0604030504040204" pitchFamily="34" charset="0"/>
                <a:ea typeface="Verdana" panose="020B0604030504040204" pitchFamily="34" charset="0"/>
              </a:rPr>
              <a:t>ogg</a:t>
            </a:r>
            <a:endParaRPr dirty="0" sz="1400" lang="en-US">
              <a:latin typeface="Verdana" panose="020B0604030504040204" pitchFamily="34" charset="0"/>
              <a:ea typeface="Verdana" panose="020B0604030504040204" pitchFamily="34" charset="0"/>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610" name=""/>
        <p:cNvGrpSpPr/>
        <p:nvPr/>
      </p:nvGrpSpPr>
      <p:grpSpPr>
        <a:xfrm>
          <a:off x="0" y="0"/>
          <a:ext cx="0" cy="0"/>
          <a:chOff x="0" y="0"/>
          <a:chExt cx="0" cy="0"/>
        </a:xfrm>
      </p:grpSpPr>
      <p:sp>
        <p:nvSpPr>
          <p:cNvPr id="1049725" name="Title 1"/>
          <p:cNvSpPr>
            <a:spLocks noGrp="1"/>
          </p:cNvSpPr>
          <p:nvPr>
            <p:ph type="title"/>
          </p:nvPr>
        </p:nvSpPr>
        <p:spPr>
          <a:xfrm>
            <a:off x="1141413" y="256568"/>
            <a:ext cx="9905998" cy="924162"/>
          </a:xfrm>
        </p:spPr>
        <p:txBody>
          <a:bodyPr>
            <a:normAutofit/>
          </a:bodyPr>
          <a:p>
            <a:r>
              <a:rPr b="1" cap="none" dirty="0" lang="en-US">
                <a:solidFill>
                  <a:srgbClr val="FF0000"/>
                </a:solidFill>
              </a:rPr>
              <a:t>HTML Video</a:t>
            </a:r>
            <a:endParaRPr b="1" cap="none" dirty="0" lang="en-IN">
              <a:solidFill>
                <a:srgbClr val="FF0000"/>
              </a:solidFill>
            </a:endParaRPr>
          </a:p>
        </p:txBody>
      </p:sp>
      <p:sp>
        <p:nvSpPr>
          <p:cNvPr id="1049726" name="Content Placeholder 2"/>
          <p:cNvSpPr>
            <a:spLocks noGrp="1"/>
          </p:cNvSpPr>
          <p:nvPr>
            <p:ph idx="1"/>
          </p:nvPr>
        </p:nvSpPr>
        <p:spPr>
          <a:xfrm>
            <a:off x="1141413" y="1180730"/>
            <a:ext cx="8739566" cy="5420702"/>
          </a:xfrm>
        </p:spPr>
        <p:txBody>
          <a:bodyPr>
            <a:noAutofit/>
          </a:bodyPr>
          <a:p>
            <a:pPr indent="0" marL="0">
              <a:lnSpc>
                <a:spcPct val="200000"/>
              </a:lnSpc>
              <a:buNone/>
            </a:pPr>
            <a:r>
              <a:rPr dirty="0" sz="1400" lang="en-US">
                <a:solidFill>
                  <a:schemeClr val="accent1">
                    <a:lumMod val="50000"/>
                  </a:schemeClr>
                </a:solidFill>
                <a:latin typeface="Verdana" panose="020B0604030504040204" pitchFamily="34" charset="0"/>
                <a:ea typeface="Verdana" panose="020B0604030504040204" pitchFamily="34" charset="0"/>
              </a:rPr>
              <a:t>HTML Video - Methods, Properties, and Events</a:t>
            </a:r>
          </a:p>
          <a:p>
            <a:pPr indent="0" marL="0">
              <a:lnSpc>
                <a:spcPct val="200000"/>
              </a:lnSpc>
              <a:buNone/>
            </a:pPr>
            <a:endParaRPr dirty="0" sz="1400" lang="en-US">
              <a:solidFill>
                <a:schemeClr val="accent1">
                  <a:lumMod val="50000"/>
                </a:schemeClr>
              </a:solidFill>
              <a:latin typeface="Verdana" panose="020B0604030504040204" pitchFamily="34" charset="0"/>
              <a:ea typeface="Verdana" panose="020B0604030504040204" pitchFamily="34" charset="0"/>
            </a:endParaRPr>
          </a:p>
          <a:p>
            <a:pPr>
              <a:lnSpc>
                <a:spcPct val="200000"/>
              </a:lnSpc>
            </a:pPr>
            <a:r>
              <a:rPr dirty="0" sz="1400" lang="en-US">
                <a:solidFill>
                  <a:schemeClr val="accent1">
                    <a:lumMod val="50000"/>
                  </a:schemeClr>
                </a:solidFill>
                <a:latin typeface="Verdana" panose="020B0604030504040204" pitchFamily="34" charset="0"/>
                <a:ea typeface="Verdana" panose="020B0604030504040204" pitchFamily="34" charset="0"/>
              </a:rPr>
              <a:t>The HTML DOM defines methods, properties, and events for the &lt;video&gt; element.</a:t>
            </a:r>
          </a:p>
          <a:p>
            <a:pPr>
              <a:lnSpc>
                <a:spcPct val="200000"/>
              </a:lnSpc>
            </a:pPr>
            <a:r>
              <a:rPr dirty="0" sz="1400" lang="en-US">
                <a:solidFill>
                  <a:schemeClr val="accent1">
                    <a:lumMod val="50000"/>
                  </a:schemeClr>
                </a:solidFill>
                <a:latin typeface="Verdana" panose="020B0604030504040204" pitchFamily="34" charset="0"/>
                <a:ea typeface="Verdana" panose="020B0604030504040204" pitchFamily="34" charset="0"/>
              </a:rPr>
              <a:t>This allows you to load, play, and pause videos, as well as setting duration and volume.</a:t>
            </a:r>
          </a:p>
          <a:p>
            <a:pPr>
              <a:lnSpc>
                <a:spcPct val="200000"/>
              </a:lnSpc>
            </a:pPr>
            <a:r>
              <a:rPr dirty="0" sz="1400" lang="en-US">
                <a:solidFill>
                  <a:schemeClr val="accent1">
                    <a:lumMod val="50000"/>
                  </a:schemeClr>
                </a:solidFill>
                <a:latin typeface="Verdana" panose="020B0604030504040204" pitchFamily="34" charset="0"/>
                <a:ea typeface="Verdana" panose="020B0604030504040204" pitchFamily="34" charset="0"/>
              </a:rPr>
              <a:t>There are also DOM events that can notify you when a video begins to play, is paused, etc.</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726">
                                            <p:txEl>
                                              <p:pRg st="0" end="0"/>
                                            </p:txEl>
                                          </p:spTgt>
                                        </p:tgtEl>
                                        <p:attrNameLst>
                                          <p:attrName>style.visibility</p:attrName>
                                        </p:attrNameLst>
                                      </p:cBhvr>
                                      <p:to>
                                        <p:strVal val="visible"/>
                                      </p:to>
                                    </p:set>
                                    <p:anim calcmode="lin" valueType="num">
                                      <p:cBhvr additive="base">
                                        <p:cTn dur="500" fill="hold" id="7"/>
                                        <p:tgtEl>
                                          <p:spTgt spid="104972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7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726">
                                            <p:txEl>
                                              <p:pRg st="2" end="2"/>
                                            </p:txEl>
                                          </p:spTgt>
                                        </p:tgtEl>
                                        <p:attrNameLst>
                                          <p:attrName>style.visibility</p:attrName>
                                        </p:attrNameLst>
                                      </p:cBhvr>
                                      <p:to>
                                        <p:strVal val="visible"/>
                                      </p:to>
                                    </p:set>
                                    <p:anim calcmode="lin" valueType="num">
                                      <p:cBhvr additive="base">
                                        <p:cTn dur="500" fill="hold" id="13"/>
                                        <p:tgtEl>
                                          <p:spTgt spid="1049726">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72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726">
                                            <p:txEl>
                                              <p:pRg st="3" end="3"/>
                                            </p:txEl>
                                          </p:spTgt>
                                        </p:tgtEl>
                                        <p:attrNameLst>
                                          <p:attrName>style.visibility</p:attrName>
                                        </p:attrNameLst>
                                      </p:cBhvr>
                                      <p:to>
                                        <p:strVal val="visible"/>
                                      </p:to>
                                    </p:set>
                                    <p:anim calcmode="lin" valueType="num">
                                      <p:cBhvr additive="base">
                                        <p:cTn dur="500" fill="hold" id="19"/>
                                        <p:tgtEl>
                                          <p:spTgt spid="1049726">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72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726">
                                            <p:txEl>
                                              <p:pRg st="4" end="4"/>
                                            </p:txEl>
                                          </p:spTgt>
                                        </p:tgtEl>
                                        <p:attrNameLst>
                                          <p:attrName>style.visibility</p:attrName>
                                        </p:attrNameLst>
                                      </p:cBhvr>
                                      <p:to>
                                        <p:strVal val="visible"/>
                                      </p:to>
                                    </p:set>
                                    <p:anim calcmode="lin" valueType="num">
                                      <p:cBhvr additive="base">
                                        <p:cTn dur="500" fill="hold" id="25"/>
                                        <p:tgtEl>
                                          <p:spTgt spid="1049726">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72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26" grpId="0" build="p"/>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611" name=""/>
        <p:cNvGrpSpPr/>
        <p:nvPr/>
      </p:nvGrpSpPr>
      <p:grpSpPr>
        <a:xfrm>
          <a:off x="0" y="0"/>
          <a:ext cx="0" cy="0"/>
          <a:chOff x="0" y="0"/>
          <a:chExt cx="0" cy="0"/>
        </a:xfrm>
      </p:grpSpPr>
      <p:sp>
        <p:nvSpPr>
          <p:cNvPr id="1049727" name="Title 1"/>
          <p:cNvSpPr>
            <a:spLocks noGrp="1"/>
          </p:cNvSpPr>
          <p:nvPr>
            <p:ph type="title"/>
          </p:nvPr>
        </p:nvSpPr>
        <p:spPr>
          <a:xfrm>
            <a:off x="1141413" y="256568"/>
            <a:ext cx="9905998" cy="924162"/>
          </a:xfrm>
        </p:spPr>
        <p:txBody>
          <a:bodyPr>
            <a:normAutofit/>
          </a:bodyPr>
          <a:p>
            <a:r>
              <a:rPr cap="none" dirty="0" lang="en-US">
                <a:solidFill>
                  <a:srgbClr val="FF0000"/>
                </a:solidFill>
              </a:rPr>
              <a:t>HTML Audio/Video Methods</a:t>
            </a:r>
            <a:endParaRPr cap="none" dirty="0" lang="en-IN">
              <a:solidFill>
                <a:srgbClr val="FF0000"/>
              </a:solidFill>
            </a:endParaRPr>
          </a:p>
        </p:txBody>
      </p:sp>
      <p:sp>
        <p:nvSpPr>
          <p:cNvPr id="1049728" name="Content Placeholder 2"/>
          <p:cNvSpPr>
            <a:spLocks noGrp="1"/>
          </p:cNvSpPr>
          <p:nvPr>
            <p:ph idx="1"/>
          </p:nvPr>
        </p:nvSpPr>
        <p:spPr>
          <a:xfrm>
            <a:off x="1141413" y="1180730"/>
            <a:ext cx="9353715" cy="5420702"/>
          </a:xfrm>
        </p:spPr>
        <p:txBody>
          <a:bodyPr>
            <a:noAutofit/>
          </a:bodyPr>
          <a:p>
            <a:pPr indent="0" marL="0">
              <a:lnSpc>
                <a:spcPct val="200000"/>
              </a:lnSpc>
              <a:buNone/>
            </a:pPr>
            <a:r>
              <a:rPr b="1" dirty="0" sz="1400" lang="en-US">
                <a:solidFill>
                  <a:schemeClr val="accent1">
                    <a:lumMod val="50000"/>
                  </a:schemeClr>
                </a:solidFill>
                <a:latin typeface="Verdana" panose="020B0604030504040204" pitchFamily="34" charset="0"/>
                <a:ea typeface="Verdana" panose="020B0604030504040204" pitchFamily="34" charset="0"/>
              </a:rPr>
              <a:t>Method		Description</a:t>
            </a:r>
          </a:p>
          <a:p>
            <a:pPr indent="0" marL="0">
              <a:lnSpc>
                <a:spcPct val="200000"/>
              </a:lnSpc>
              <a:buNone/>
            </a:pPr>
            <a:endParaRPr dirty="0" sz="1400" lang="en-US">
              <a:solidFill>
                <a:schemeClr val="accent1">
                  <a:lumMod val="50000"/>
                </a:schemeClr>
              </a:solidFill>
              <a:latin typeface="Verdana" panose="020B0604030504040204" pitchFamily="34" charset="0"/>
              <a:ea typeface="Verdana" panose="020B0604030504040204" pitchFamily="34" charset="0"/>
            </a:endParaRPr>
          </a:p>
          <a:p>
            <a:pPr indent="0" marL="0">
              <a:lnSpc>
                <a:spcPct val="200000"/>
              </a:lnSpc>
              <a:buNone/>
            </a:pPr>
            <a:r>
              <a:rPr dirty="0" sz="1400" lang="en-US" err="1">
                <a:solidFill>
                  <a:schemeClr val="accent1">
                    <a:lumMod val="50000"/>
                  </a:schemeClr>
                </a:solidFill>
                <a:latin typeface="Verdana" panose="020B0604030504040204" pitchFamily="34" charset="0"/>
                <a:ea typeface="Verdana" panose="020B0604030504040204" pitchFamily="34" charset="0"/>
              </a:rPr>
              <a:t>addTextTrack</a:t>
            </a:r>
            <a:r>
              <a:rPr dirty="0" sz="1400" lang="en-US">
                <a:solidFill>
                  <a:schemeClr val="accent1">
                    <a:lumMod val="50000"/>
                  </a:schemeClr>
                </a:solidFill>
                <a:latin typeface="Verdana" panose="020B0604030504040204" pitchFamily="34" charset="0"/>
                <a:ea typeface="Verdana" panose="020B0604030504040204" pitchFamily="34" charset="0"/>
              </a:rPr>
              <a:t>()	Adds a new text track to the audio/video</a:t>
            </a:r>
          </a:p>
          <a:p>
            <a:pPr indent="0" marL="0">
              <a:lnSpc>
                <a:spcPct val="200000"/>
              </a:lnSpc>
              <a:buNone/>
            </a:pPr>
            <a:r>
              <a:rPr dirty="0" sz="1400" lang="en-US" err="1">
                <a:solidFill>
                  <a:schemeClr val="accent1">
                    <a:lumMod val="50000"/>
                  </a:schemeClr>
                </a:solidFill>
                <a:latin typeface="Verdana" panose="020B0604030504040204" pitchFamily="34" charset="0"/>
                <a:ea typeface="Verdana" panose="020B0604030504040204" pitchFamily="34" charset="0"/>
              </a:rPr>
              <a:t>canPlayType</a:t>
            </a:r>
            <a:r>
              <a:rPr dirty="0" sz="1400" lang="en-US">
                <a:solidFill>
                  <a:schemeClr val="accent1">
                    <a:lumMod val="50000"/>
                  </a:schemeClr>
                </a:solidFill>
                <a:latin typeface="Verdana" panose="020B0604030504040204" pitchFamily="34" charset="0"/>
                <a:ea typeface="Verdana" panose="020B0604030504040204" pitchFamily="34" charset="0"/>
              </a:rPr>
              <a:t>()	Checks if the browser can play the specified audio/video type</a:t>
            </a:r>
          </a:p>
          <a:p>
            <a:pPr indent="0" marL="0">
              <a:lnSpc>
                <a:spcPct val="200000"/>
              </a:lnSpc>
              <a:buNone/>
            </a:pPr>
            <a:r>
              <a:rPr dirty="0" sz="1400" lang="en-US">
                <a:solidFill>
                  <a:schemeClr val="accent1">
                    <a:lumMod val="50000"/>
                  </a:schemeClr>
                </a:solidFill>
                <a:latin typeface="Verdana" panose="020B0604030504040204" pitchFamily="34" charset="0"/>
                <a:ea typeface="Verdana" panose="020B0604030504040204" pitchFamily="34" charset="0"/>
              </a:rPr>
              <a:t>load()		Re-loads the audio/video element</a:t>
            </a:r>
          </a:p>
          <a:p>
            <a:pPr indent="0" marL="0">
              <a:lnSpc>
                <a:spcPct val="200000"/>
              </a:lnSpc>
              <a:buNone/>
            </a:pPr>
            <a:r>
              <a:rPr dirty="0" sz="1400" lang="en-US">
                <a:solidFill>
                  <a:schemeClr val="accent1">
                    <a:lumMod val="50000"/>
                  </a:schemeClr>
                </a:solidFill>
                <a:latin typeface="Verdana" panose="020B0604030504040204" pitchFamily="34" charset="0"/>
                <a:ea typeface="Verdana" panose="020B0604030504040204" pitchFamily="34" charset="0"/>
              </a:rPr>
              <a:t>play()		Starts playing the audio/video</a:t>
            </a:r>
          </a:p>
          <a:p>
            <a:pPr indent="0" marL="0">
              <a:lnSpc>
                <a:spcPct val="200000"/>
              </a:lnSpc>
              <a:buNone/>
            </a:pPr>
            <a:r>
              <a:rPr dirty="0" sz="1400" lang="en-US">
                <a:solidFill>
                  <a:schemeClr val="accent1">
                    <a:lumMod val="50000"/>
                  </a:schemeClr>
                </a:solidFill>
                <a:latin typeface="Verdana" panose="020B0604030504040204" pitchFamily="34" charset="0"/>
                <a:ea typeface="Verdana" panose="020B0604030504040204" pitchFamily="34" charset="0"/>
              </a:rPr>
              <a:t>pause()		Pauses the currently playing audio/vide</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728">
                                            <p:txEl>
                                              <p:pRg st="0" end="0"/>
                                            </p:txEl>
                                          </p:spTgt>
                                        </p:tgtEl>
                                        <p:attrNameLst>
                                          <p:attrName>style.visibility</p:attrName>
                                        </p:attrNameLst>
                                      </p:cBhvr>
                                      <p:to>
                                        <p:strVal val="visible"/>
                                      </p:to>
                                    </p:set>
                                    <p:anim calcmode="lin" valueType="num">
                                      <p:cBhvr additive="base">
                                        <p:cTn dur="500" fill="hold" id="7"/>
                                        <p:tgtEl>
                                          <p:spTgt spid="104972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72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728">
                                            <p:txEl>
                                              <p:pRg st="2" end="2"/>
                                            </p:txEl>
                                          </p:spTgt>
                                        </p:tgtEl>
                                        <p:attrNameLst>
                                          <p:attrName>style.visibility</p:attrName>
                                        </p:attrNameLst>
                                      </p:cBhvr>
                                      <p:to>
                                        <p:strVal val="visible"/>
                                      </p:to>
                                    </p:set>
                                    <p:anim calcmode="lin" valueType="num">
                                      <p:cBhvr additive="base">
                                        <p:cTn dur="500" fill="hold" id="13"/>
                                        <p:tgtEl>
                                          <p:spTgt spid="1049728">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72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728">
                                            <p:txEl>
                                              <p:pRg st="3" end="3"/>
                                            </p:txEl>
                                          </p:spTgt>
                                        </p:tgtEl>
                                        <p:attrNameLst>
                                          <p:attrName>style.visibility</p:attrName>
                                        </p:attrNameLst>
                                      </p:cBhvr>
                                      <p:to>
                                        <p:strVal val="visible"/>
                                      </p:to>
                                    </p:set>
                                    <p:anim calcmode="lin" valueType="num">
                                      <p:cBhvr additive="base">
                                        <p:cTn dur="500" fill="hold" id="19"/>
                                        <p:tgtEl>
                                          <p:spTgt spid="1049728">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72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728">
                                            <p:txEl>
                                              <p:pRg st="4" end="4"/>
                                            </p:txEl>
                                          </p:spTgt>
                                        </p:tgtEl>
                                        <p:attrNameLst>
                                          <p:attrName>style.visibility</p:attrName>
                                        </p:attrNameLst>
                                      </p:cBhvr>
                                      <p:to>
                                        <p:strVal val="visible"/>
                                      </p:to>
                                    </p:set>
                                    <p:anim calcmode="lin" valueType="num">
                                      <p:cBhvr additive="base">
                                        <p:cTn dur="500" fill="hold" id="25"/>
                                        <p:tgtEl>
                                          <p:spTgt spid="1049728">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72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728">
                                            <p:txEl>
                                              <p:pRg st="5" end="5"/>
                                            </p:txEl>
                                          </p:spTgt>
                                        </p:tgtEl>
                                        <p:attrNameLst>
                                          <p:attrName>style.visibility</p:attrName>
                                        </p:attrNameLst>
                                      </p:cBhvr>
                                      <p:to>
                                        <p:strVal val="visible"/>
                                      </p:to>
                                    </p:set>
                                    <p:anim calcmode="lin" valueType="num">
                                      <p:cBhvr additive="base">
                                        <p:cTn dur="500" fill="hold" id="31"/>
                                        <p:tgtEl>
                                          <p:spTgt spid="1049728">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72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728">
                                            <p:txEl>
                                              <p:pRg st="6" end="6"/>
                                            </p:txEl>
                                          </p:spTgt>
                                        </p:tgtEl>
                                        <p:attrNameLst>
                                          <p:attrName>style.visibility</p:attrName>
                                        </p:attrNameLst>
                                      </p:cBhvr>
                                      <p:to>
                                        <p:strVal val="visible"/>
                                      </p:to>
                                    </p:set>
                                    <p:anim calcmode="lin" valueType="num">
                                      <p:cBhvr additive="base">
                                        <p:cTn dur="500" fill="hold" id="37"/>
                                        <p:tgtEl>
                                          <p:spTgt spid="1049728">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72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28" grpId="0" build="p"/>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612" name=""/>
        <p:cNvGrpSpPr/>
        <p:nvPr/>
      </p:nvGrpSpPr>
      <p:grpSpPr>
        <a:xfrm>
          <a:off x="0" y="0"/>
          <a:ext cx="0" cy="0"/>
          <a:chOff x="0" y="0"/>
          <a:chExt cx="0" cy="0"/>
        </a:xfrm>
      </p:grpSpPr>
      <p:sp>
        <p:nvSpPr>
          <p:cNvPr id="1049729" name="Title 1"/>
          <p:cNvSpPr>
            <a:spLocks noGrp="1"/>
          </p:cNvSpPr>
          <p:nvPr>
            <p:ph type="title"/>
          </p:nvPr>
        </p:nvSpPr>
        <p:spPr>
          <a:xfrm>
            <a:off x="1141413" y="256568"/>
            <a:ext cx="9905998" cy="924162"/>
          </a:xfrm>
        </p:spPr>
        <p:txBody>
          <a:bodyPr>
            <a:normAutofit/>
          </a:bodyPr>
          <a:p>
            <a:r>
              <a:rPr b="1" cap="none" dirty="0" lang="en-US">
                <a:solidFill>
                  <a:srgbClr val="FF0000"/>
                </a:solidFill>
              </a:rPr>
              <a:t>HTML Drag and Drop</a:t>
            </a:r>
            <a:endParaRPr b="1" cap="none" dirty="0" lang="en-IN">
              <a:solidFill>
                <a:srgbClr val="FF0000"/>
              </a:solidFill>
            </a:endParaRPr>
          </a:p>
        </p:txBody>
      </p:sp>
      <p:sp>
        <p:nvSpPr>
          <p:cNvPr id="1049730" name="Content Placeholder 2"/>
          <p:cNvSpPr>
            <a:spLocks noGrp="1"/>
          </p:cNvSpPr>
          <p:nvPr>
            <p:ph idx="1"/>
          </p:nvPr>
        </p:nvSpPr>
        <p:spPr>
          <a:xfrm>
            <a:off x="1141413" y="1180730"/>
            <a:ext cx="10319659" cy="5420702"/>
          </a:xfrm>
        </p:spPr>
        <p:txBody>
          <a:bodyPr>
            <a:noAutofit/>
          </a:bodyPr>
          <a:p>
            <a:pPr>
              <a:lnSpc>
                <a:spcPct val="250000"/>
              </a:lnSpc>
            </a:pPr>
            <a:r>
              <a:rPr dirty="0" sz="1800" lang="en-US">
                <a:solidFill>
                  <a:schemeClr val="tx2">
                    <a:lumMod val="50000"/>
                  </a:schemeClr>
                </a:solidFill>
                <a:latin typeface="Verdana" panose="020B0604030504040204" pitchFamily="34" charset="0"/>
                <a:ea typeface="Verdana" panose="020B0604030504040204" pitchFamily="34" charset="0"/>
              </a:rPr>
              <a:t>In HTML, any element can be dragged and dropped.</a:t>
            </a:r>
          </a:p>
          <a:p>
            <a:pPr>
              <a:lnSpc>
                <a:spcPct val="250000"/>
              </a:lnSpc>
            </a:pPr>
            <a:r>
              <a:rPr dirty="0" sz="1800" lang="en-US">
                <a:solidFill>
                  <a:schemeClr val="tx2">
                    <a:lumMod val="50000"/>
                  </a:schemeClr>
                </a:solidFill>
                <a:latin typeface="Verdana" panose="020B0604030504040204" pitchFamily="34" charset="0"/>
                <a:ea typeface="Verdana" panose="020B0604030504040204" pitchFamily="34" charset="0"/>
              </a:rPr>
              <a:t>Drag and drop is a very common feature. </a:t>
            </a:r>
            <a:endParaRPr dirty="0" sz="1800" lang="en-US" smtClean="0">
              <a:solidFill>
                <a:schemeClr val="tx2">
                  <a:lumMod val="50000"/>
                </a:schemeClr>
              </a:solidFill>
              <a:latin typeface="Verdana" panose="020B0604030504040204" pitchFamily="34" charset="0"/>
              <a:ea typeface="Verdana" panose="020B0604030504040204" pitchFamily="34" charset="0"/>
            </a:endParaRPr>
          </a:p>
          <a:p>
            <a:pPr>
              <a:lnSpc>
                <a:spcPct val="250000"/>
              </a:lnSpc>
            </a:pPr>
            <a:r>
              <a:rPr dirty="0" sz="1800" lang="en-US" smtClean="0">
                <a:solidFill>
                  <a:schemeClr val="tx2">
                    <a:lumMod val="50000"/>
                  </a:schemeClr>
                </a:solidFill>
                <a:latin typeface="Verdana" panose="020B0604030504040204" pitchFamily="34" charset="0"/>
                <a:ea typeface="Verdana" panose="020B0604030504040204" pitchFamily="34" charset="0"/>
              </a:rPr>
              <a:t>It </a:t>
            </a:r>
            <a:r>
              <a:rPr dirty="0" sz="1800" lang="en-US">
                <a:solidFill>
                  <a:schemeClr val="tx2">
                    <a:lumMod val="50000"/>
                  </a:schemeClr>
                </a:solidFill>
                <a:latin typeface="Verdana" panose="020B0604030504040204" pitchFamily="34" charset="0"/>
                <a:ea typeface="Verdana" panose="020B0604030504040204" pitchFamily="34" charset="0"/>
              </a:rPr>
              <a:t>is when you "grab" an object and drag it to a different location.</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730">
                                            <p:txEl>
                                              <p:pRg st="0" end="0"/>
                                            </p:txEl>
                                          </p:spTgt>
                                        </p:tgtEl>
                                        <p:attrNameLst>
                                          <p:attrName>style.visibility</p:attrName>
                                        </p:attrNameLst>
                                      </p:cBhvr>
                                      <p:to>
                                        <p:strVal val="visible"/>
                                      </p:to>
                                    </p:set>
                                    <p:anim calcmode="lin" valueType="num">
                                      <p:cBhvr additive="base">
                                        <p:cTn dur="500" fill="hold" id="7"/>
                                        <p:tgtEl>
                                          <p:spTgt spid="1049730">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7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730">
                                            <p:txEl>
                                              <p:pRg st="1" end="1"/>
                                            </p:txEl>
                                          </p:spTgt>
                                        </p:tgtEl>
                                        <p:attrNameLst>
                                          <p:attrName>style.visibility</p:attrName>
                                        </p:attrNameLst>
                                      </p:cBhvr>
                                      <p:to>
                                        <p:strVal val="visible"/>
                                      </p:to>
                                    </p:set>
                                    <p:anim calcmode="lin" valueType="num">
                                      <p:cBhvr additive="base">
                                        <p:cTn dur="500" fill="hold" id="13"/>
                                        <p:tgtEl>
                                          <p:spTgt spid="1049730">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73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730">
                                            <p:txEl>
                                              <p:pRg st="2" end="2"/>
                                            </p:txEl>
                                          </p:spTgt>
                                        </p:tgtEl>
                                        <p:attrNameLst>
                                          <p:attrName>style.visibility</p:attrName>
                                        </p:attrNameLst>
                                      </p:cBhvr>
                                      <p:to>
                                        <p:strVal val="visible"/>
                                      </p:to>
                                    </p:set>
                                    <p:anim calcmode="lin" valueType="num">
                                      <p:cBhvr additive="base">
                                        <p:cTn dur="500" fill="hold" id="19"/>
                                        <p:tgtEl>
                                          <p:spTgt spid="1049730">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730">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730" grpId="0" build="p"/>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613" name=""/>
        <p:cNvGrpSpPr/>
        <p:nvPr/>
      </p:nvGrpSpPr>
      <p:grpSpPr>
        <a:xfrm>
          <a:off x="0" y="0"/>
          <a:ext cx="0" cy="0"/>
          <a:chOff x="0" y="0"/>
          <a:chExt cx="0" cy="0"/>
        </a:xfrm>
      </p:grpSpPr>
      <p:sp>
        <p:nvSpPr>
          <p:cNvPr id="1049731" name="Title 1"/>
          <p:cNvSpPr>
            <a:spLocks noGrp="1"/>
          </p:cNvSpPr>
          <p:nvPr>
            <p:ph type="title"/>
          </p:nvPr>
        </p:nvSpPr>
        <p:spPr>
          <a:xfrm>
            <a:off x="7170995" y="0"/>
            <a:ext cx="4734017" cy="649030"/>
          </a:xfrm>
        </p:spPr>
        <p:txBody>
          <a:bodyPr>
            <a:normAutofit fontScale="90000"/>
          </a:bodyPr>
          <a:p>
            <a:r>
              <a:rPr b="1" cap="none" dirty="0" sz="3200" lang="en-US">
                <a:solidFill>
                  <a:srgbClr val="FF0000"/>
                </a:solidFill>
              </a:rPr>
              <a:t>HTML Drag and Drop</a:t>
            </a:r>
            <a:endParaRPr b="1" cap="none" dirty="0" sz="3200" lang="en-IN">
              <a:solidFill>
                <a:srgbClr val="FF0000"/>
              </a:solidFill>
            </a:endParaRPr>
          </a:p>
        </p:txBody>
      </p:sp>
      <p:sp>
        <p:nvSpPr>
          <p:cNvPr id="1049732" name="Content Placeholder 2"/>
          <p:cNvSpPr>
            <a:spLocks noGrp="1"/>
          </p:cNvSpPr>
          <p:nvPr>
            <p:ph idx="1"/>
          </p:nvPr>
        </p:nvSpPr>
        <p:spPr>
          <a:xfrm>
            <a:off x="0" y="1"/>
            <a:ext cx="7178722" cy="6729274"/>
          </a:xfrm>
          <a:solidFill>
            <a:schemeClr val="accent1">
              <a:lumMod val="40000"/>
              <a:lumOff val="60000"/>
            </a:schemeClr>
          </a:solidFill>
        </p:spPr>
        <p:txBody>
          <a:bodyPr>
            <a:noAutofit/>
          </a:bodyPr>
          <a:p>
            <a:pPr indent="0" marL="0">
              <a:lnSpc>
                <a:spcPct val="120000"/>
              </a:lnSpc>
              <a:spcBef>
                <a:spcPts val="0"/>
              </a:spcBef>
              <a:buNone/>
            </a:pP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!DOCTYPE</a:t>
            </a:r>
            <a:r>
              <a:rPr b="0" dirty="0" sz="1300" i="0" lang="en-IN">
                <a:solidFill>
                  <a:srgbClr val="FF0000"/>
                </a:solidFill>
                <a:effectLst/>
                <a:latin typeface="Consolas" panose="020B0609020204030204" pitchFamily="49" charset="0"/>
              </a:rPr>
              <a:t> HTML</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html</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head</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script</a:t>
            </a:r>
            <a:r>
              <a:rPr b="0" dirty="0" sz="1300" i="0" lang="en-IN">
                <a:solidFill>
                  <a:srgbClr val="0000CD"/>
                </a:solidFill>
                <a:effectLst/>
                <a:latin typeface="Consolas" panose="020B0609020204030204" pitchFamily="49" charset="0"/>
              </a:rPr>
              <a:t>&gt;</a:t>
            </a:r>
            <a:r>
              <a:rPr b="0" dirty="0" sz="1300" i="0" lang="en-IN">
                <a:solidFill>
                  <a:srgbClr val="000000"/>
                </a:solidFill>
                <a:effectLst/>
                <a:latin typeface="Consolas" panose="020B0609020204030204" pitchFamily="49" charset="0"/>
              </a:rPr>
              <a:t/>
            </a:r>
            <a:br>
              <a:rPr b="0" dirty="0" sz="1300" i="0" lang="en-IN">
                <a:solidFill>
                  <a:srgbClr val="000000"/>
                </a:solidFill>
                <a:effectLst/>
                <a:latin typeface="Consolas" panose="020B0609020204030204" pitchFamily="49" charset="0"/>
              </a:rPr>
            </a:br>
            <a:r>
              <a:rPr b="0" dirty="0" sz="1300" i="0" lang="en-IN">
                <a:solidFill>
                  <a:srgbClr val="0000CD"/>
                </a:solidFill>
                <a:effectLst/>
                <a:latin typeface="Consolas" panose="020B0609020204030204" pitchFamily="49" charset="0"/>
              </a:rPr>
              <a:t>function</a:t>
            </a:r>
            <a:r>
              <a:rPr b="0" dirty="0" sz="1300" i="0" lang="en-IN">
                <a:solidFill>
                  <a:srgbClr val="000000"/>
                </a:solidFill>
                <a:effectLst/>
                <a:latin typeface="Consolas" panose="020B0609020204030204" pitchFamily="49" charset="0"/>
              </a:rPr>
              <a:t> </a:t>
            </a:r>
            <a:r>
              <a:rPr b="0" dirty="0" sz="1300" i="0" lang="en-IN" err="1">
                <a:solidFill>
                  <a:srgbClr val="000000"/>
                </a:solidFill>
                <a:effectLst/>
                <a:latin typeface="Consolas" panose="020B0609020204030204" pitchFamily="49" charset="0"/>
              </a:rPr>
              <a:t>allowDrop</a:t>
            </a:r>
            <a:r>
              <a:rPr b="0" dirty="0" sz="1300" i="0" lang="en-IN">
                <a:solidFill>
                  <a:srgbClr val="000000"/>
                </a:solidFill>
                <a:effectLst/>
                <a:latin typeface="Consolas" panose="020B0609020204030204" pitchFamily="49" charset="0"/>
              </a:rPr>
              <a:t>(</a:t>
            </a:r>
            <a:r>
              <a:rPr b="0" dirty="0" sz="1300" i="0" lang="en-IN" err="1">
                <a:solidFill>
                  <a:srgbClr val="000000"/>
                </a:solidFill>
                <a:effectLst/>
                <a:latin typeface="Consolas" panose="020B0609020204030204" pitchFamily="49" charset="0"/>
              </a:rPr>
              <a:t>ev</a:t>
            </a:r>
            <a:r>
              <a:rPr b="0" dirty="0" sz="1300" i="0" lang="en-IN">
                <a:solidFill>
                  <a:srgbClr val="000000"/>
                </a:solidFill>
                <a:effectLst/>
                <a:latin typeface="Consolas" panose="020B0609020204030204" pitchFamily="49" charset="0"/>
              </a:rPr>
              <a:t>)</a:t>
            </a:r>
            <a:r>
              <a:rPr b="0" dirty="0" sz="1300" i="0" lang="en-IN">
                <a:solidFill>
                  <a:srgbClr val="FF0000"/>
                </a:solidFill>
                <a:effectLst/>
                <a:latin typeface="Consolas" panose="020B0609020204030204" pitchFamily="49" charset="0"/>
              </a:rPr>
              <a:t> </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t>
            </a:r>
            <a:r>
              <a:rPr b="0" dirty="0" sz="1300" i="0" lang="en-IN" err="1">
                <a:solidFill>
                  <a:srgbClr val="000000"/>
                </a:solidFill>
                <a:effectLst/>
                <a:latin typeface="Consolas" panose="020B0609020204030204" pitchFamily="49" charset="0"/>
              </a:rPr>
              <a:t>ev.preventDefault</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r>
            <a:br>
              <a:rPr b="0" dirty="0" sz="1300" i="0" lang="en-IN">
                <a:solidFill>
                  <a:srgbClr val="000000"/>
                </a:solidFill>
                <a:effectLst/>
                <a:latin typeface="Consolas" panose="020B0609020204030204" pitchFamily="49" charset="0"/>
              </a:rPr>
            </a:br>
            <a:r>
              <a:rPr b="0" dirty="0" sz="1300" i="0" lang="en-IN">
                <a:solidFill>
                  <a:srgbClr val="0000CD"/>
                </a:solidFill>
                <a:effectLst/>
                <a:latin typeface="Consolas" panose="020B0609020204030204" pitchFamily="49" charset="0"/>
              </a:rPr>
              <a:t>function</a:t>
            </a:r>
            <a:r>
              <a:rPr b="0" dirty="0" sz="1300" i="0" lang="en-IN">
                <a:solidFill>
                  <a:srgbClr val="000000"/>
                </a:solidFill>
                <a:effectLst/>
                <a:latin typeface="Consolas" panose="020B0609020204030204" pitchFamily="49" charset="0"/>
              </a:rPr>
              <a:t> drag(</a:t>
            </a:r>
            <a:r>
              <a:rPr b="0" dirty="0" sz="1300" i="0" lang="en-IN" err="1">
                <a:solidFill>
                  <a:srgbClr val="000000"/>
                </a:solidFill>
                <a:effectLst/>
                <a:latin typeface="Consolas" panose="020B0609020204030204" pitchFamily="49" charset="0"/>
              </a:rPr>
              <a:t>ev</a:t>
            </a:r>
            <a:r>
              <a:rPr b="0" dirty="0" sz="1300" i="0" lang="en-IN">
                <a:solidFill>
                  <a:srgbClr val="000000"/>
                </a:solidFill>
                <a:effectLst/>
                <a:latin typeface="Consolas" panose="020B0609020204030204" pitchFamily="49" charset="0"/>
              </a:rPr>
              <a:t>)</a:t>
            </a:r>
            <a:r>
              <a:rPr b="0" dirty="0" sz="1300" i="0" lang="en-IN">
                <a:solidFill>
                  <a:srgbClr val="FF0000"/>
                </a:solidFill>
                <a:effectLst/>
                <a:latin typeface="Consolas" panose="020B0609020204030204" pitchFamily="49" charset="0"/>
              </a:rPr>
              <a:t> </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t>
            </a:r>
            <a:r>
              <a:rPr b="0" dirty="0" sz="1300" i="0" lang="en-IN">
                <a:solidFill>
                  <a:srgbClr val="FF0000"/>
                </a:solidFill>
                <a:effectLst/>
                <a:latin typeface="Consolas" panose="020B0609020204030204" pitchFamily="49" charset="0"/>
              </a:rPr>
              <a:t> </a:t>
            </a:r>
            <a:r>
              <a:rPr b="0" dirty="0" sz="1300" i="0" lang="en-IN" err="1">
                <a:solidFill>
                  <a:srgbClr val="000000"/>
                </a:solidFill>
                <a:effectLst/>
                <a:latin typeface="Consolas" panose="020B0609020204030204" pitchFamily="49" charset="0"/>
              </a:rPr>
              <a:t>ev.dataTransfer.setData</a:t>
            </a:r>
            <a:r>
              <a:rPr b="0" dirty="0" sz="1300" i="0" lang="en-IN">
                <a:solidFill>
                  <a:srgbClr val="000000"/>
                </a:solidFill>
                <a:effectLst/>
                <a:latin typeface="Consolas" panose="020B0609020204030204" pitchFamily="49" charset="0"/>
              </a:rPr>
              <a:t>(</a:t>
            </a:r>
            <a:r>
              <a:rPr b="0" dirty="0" sz="1300" i="0" lang="en-IN">
                <a:solidFill>
                  <a:srgbClr val="A52A2A"/>
                </a:solidFill>
                <a:effectLst/>
                <a:latin typeface="Consolas" panose="020B0609020204030204" pitchFamily="49" charset="0"/>
              </a:rPr>
              <a:t>"text"</a:t>
            </a:r>
            <a:r>
              <a:rPr b="0" dirty="0" sz="1300" i="0" lang="en-IN">
                <a:solidFill>
                  <a:srgbClr val="000000"/>
                </a:solidFill>
                <a:effectLst/>
                <a:latin typeface="Consolas" panose="020B0609020204030204" pitchFamily="49" charset="0"/>
              </a:rPr>
              <a:t>, ev.target.id);</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r>
            <a:br>
              <a:rPr b="0" dirty="0" sz="1300" i="0" lang="en-IN">
                <a:solidFill>
                  <a:srgbClr val="000000"/>
                </a:solidFill>
                <a:effectLst/>
                <a:latin typeface="Consolas" panose="020B0609020204030204" pitchFamily="49" charset="0"/>
              </a:rPr>
            </a:br>
            <a:r>
              <a:rPr b="0" dirty="0" sz="1300" i="0" lang="en-IN">
                <a:solidFill>
                  <a:srgbClr val="0000CD"/>
                </a:solidFill>
                <a:effectLst/>
                <a:latin typeface="Consolas" panose="020B0609020204030204" pitchFamily="49" charset="0"/>
              </a:rPr>
              <a:t>function</a:t>
            </a:r>
            <a:r>
              <a:rPr b="0" dirty="0" sz="1300" i="0" lang="en-IN">
                <a:solidFill>
                  <a:srgbClr val="000000"/>
                </a:solidFill>
                <a:effectLst/>
                <a:latin typeface="Consolas" panose="020B0609020204030204" pitchFamily="49" charset="0"/>
              </a:rPr>
              <a:t> drop(</a:t>
            </a:r>
            <a:r>
              <a:rPr b="0" dirty="0" sz="1300" i="0" lang="en-IN" err="1">
                <a:solidFill>
                  <a:srgbClr val="000000"/>
                </a:solidFill>
                <a:effectLst/>
                <a:latin typeface="Consolas" panose="020B0609020204030204" pitchFamily="49" charset="0"/>
              </a:rPr>
              <a:t>ev</a:t>
            </a:r>
            <a:r>
              <a:rPr b="0" dirty="0" sz="1300" i="0" lang="en-IN">
                <a:solidFill>
                  <a:srgbClr val="000000"/>
                </a:solidFill>
                <a:effectLst/>
                <a:latin typeface="Consolas" panose="020B0609020204030204" pitchFamily="49" charset="0"/>
              </a:rPr>
              <a:t>)</a:t>
            </a:r>
            <a:r>
              <a:rPr b="0" dirty="0" sz="1300" i="0" lang="en-IN">
                <a:solidFill>
                  <a:srgbClr val="FF0000"/>
                </a:solidFill>
                <a:effectLst/>
                <a:latin typeface="Consolas" panose="020B0609020204030204" pitchFamily="49" charset="0"/>
              </a:rPr>
              <a:t> </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t>
            </a:r>
            <a:r>
              <a:rPr b="0" dirty="0" sz="1300" i="0" lang="en-IN">
                <a:solidFill>
                  <a:srgbClr val="FF0000"/>
                </a:solidFill>
                <a:effectLst/>
                <a:latin typeface="Consolas" panose="020B0609020204030204" pitchFamily="49" charset="0"/>
              </a:rPr>
              <a:t> </a:t>
            </a:r>
            <a:r>
              <a:rPr b="0" dirty="0" sz="1300" i="0" lang="en-IN" err="1">
                <a:solidFill>
                  <a:srgbClr val="000000"/>
                </a:solidFill>
                <a:effectLst/>
                <a:latin typeface="Consolas" panose="020B0609020204030204" pitchFamily="49" charset="0"/>
              </a:rPr>
              <a:t>ev.preventDefault</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t>
            </a:r>
            <a:r>
              <a:rPr b="0" dirty="0" sz="1300" i="0" lang="en-IN">
                <a:solidFill>
                  <a:srgbClr val="0000CD"/>
                </a:solidFill>
                <a:effectLst/>
                <a:latin typeface="Consolas" panose="020B0609020204030204" pitchFamily="49" charset="0"/>
              </a:rPr>
              <a:t>var</a:t>
            </a:r>
            <a:r>
              <a:rPr b="0" dirty="0" sz="1300" i="0" lang="en-IN">
                <a:solidFill>
                  <a:srgbClr val="000000"/>
                </a:solidFill>
                <a:effectLst/>
                <a:latin typeface="Consolas" panose="020B0609020204030204" pitchFamily="49" charset="0"/>
              </a:rPr>
              <a:t> data = </a:t>
            </a:r>
            <a:r>
              <a:rPr b="0" dirty="0" sz="1300" i="0" lang="en-IN" err="1">
                <a:solidFill>
                  <a:srgbClr val="000000"/>
                </a:solidFill>
                <a:effectLst/>
                <a:latin typeface="Consolas" panose="020B0609020204030204" pitchFamily="49" charset="0"/>
              </a:rPr>
              <a:t>ev.dataTransfer.getData</a:t>
            </a:r>
            <a:r>
              <a:rPr b="0" dirty="0" sz="1300" i="0" lang="en-IN">
                <a:solidFill>
                  <a:srgbClr val="000000"/>
                </a:solidFill>
                <a:effectLst/>
                <a:latin typeface="Consolas" panose="020B0609020204030204" pitchFamily="49" charset="0"/>
              </a:rPr>
              <a:t>(</a:t>
            </a:r>
            <a:r>
              <a:rPr b="0" dirty="0" sz="1300" i="0" lang="en-IN">
                <a:solidFill>
                  <a:srgbClr val="A52A2A"/>
                </a:solidFill>
                <a:effectLst/>
                <a:latin typeface="Consolas" panose="020B0609020204030204" pitchFamily="49" charset="0"/>
              </a:rPr>
              <a:t>"text"</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t>
            </a:r>
            <a:r>
              <a:rPr b="0" dirty="0" sz="1300" i="0" lang="en-IN" err="1">
                <a:solidFill>
                  <a:srgbClr val="000000"/>
                </a:solidFill>
                <a:effectLst/>
                <a:latin typeface="Consolas" panose="020B0609020204030204" pitchFamily="49" charset="0"/>
              </a:rPr>
              <a:t>ev.target.appendChild</a:t>
            </a:r>
            <a:r>
              <a:rPr b="0" dirty="0" sz="1300" i="0" lang="en-IN">
                <a:solidFill>
                  <a:srgbClr val="000000"/>
                </a:solidFill>
                <a:effectLst/>
                <a:latin typeface="Consolas" panose="020B0609020204030204" pitchFamily="49" charset="0"/>
              </a:rPr>
              <a:t>(</a:t>
            </a:r>
            <a:r>
              <a:rPr b="0" dirty="0" sz="1300" i="0" lang="en-IN" err="1">
                <a:solidFill>
                  <a:srgbClr val="000000"/>
                </a:solidFill>
                <a:effectLst/>
                <a:latin typeface="Consolas" panose="020B0609020204030204" pitchFamily="49" charset="0"/>
              </a:rPr>
              <a:t>document.getElementById</a:t>
            </a:r>
            <a:r>
              <a:rPr b="0" dirty="0" sz="1300" i="0" lang="en-IN">
                <a:solidFill>
                  <a:srgbClr val="000000"/>
                </a:solidFill>
                <a:effectLst/>
                <a:latin typeface="Consolas" panose="020B0609020204030204" pitchFamily="49" charset="0"/>
              </a:rPr>
              <a:t>(data));</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/script</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/head</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body</a:t>
            </a:r>
            <a:r>
              <a:rPr b="0" dirty="0" sz="1300" i="0" lang="en-IN">
                <a:solidFill>
                  <a:srgbClr val="0000CD"/>
                </a:solidFill>
                <a:effectLst/>
                <a:latin typeface="Consolas" panose="020B0609020204030204" pitchFamily="49" charset="0"/>
              </a:rPr>
              <a:t>&gt;</a:t>
            </a:r>
            <a:r>
              <a:rPr dirty="0" sz="1300" lang="en-IN"/>
              <a:t/>
            </a:r>
            <a:br>
              <a:rPr dirty="0" sz="1300" lang="en-IN"/>
            </a:b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div</a:t>
            </a:r>
            <a:r>
              <a:rPr b="0" dirty="0" sz="1300" i="0" lang="en-IN">
                <a:solidFill>
                  <a:srgbClr val="FF0000"/>
                </a:solidFill>
                <a:effectLst/>
                <a:latin typeface="Consolas" panose="020B0609020204030204" pitchFamily="49" charset="0"/>
              </a:rPr>
              <a:t> id</a:t>
            </a:r>
            <a:r>
              <a:rPr b="0" dirty="0" sz="1300" i="0" lang="en-IN">
                <a:solidFill>
                  <a:srgbClr val="0000CD"/>
                </a:solidFill>
                <a:effectLst/>
                <a:latin typeface="Consolas" panose="020B0609020204030204" pitchFamily="49" charset="0"/>
              </a:rPr>
              <a:t>="div1"</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ondrop</a:t>
            </a:r>
            <a:r>
              <a:rPr b="0" dirty="0" sz="1300" i="0" lang="en-IN">
                <a:solidFill>
                  <a:srgbClr val="0000CD"/>
                </a:solidFill>
                <a:effectLst/>
                <a:latin typeface="Consolas" panose="020B0609020204030204" pitchFamily="49" charset="0"/>
              </a:rPr>
              <a:t>="drop(event)"</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ondragover</a:t>
            </a:r>
            <a:r>
              <a:rPr b="0" dirty="0" sz="1300" i="0" lang="en-IN">
                <a:solidFill>
                  <a:srgbClr val="0000CD"/>
                </a:solidFill>
                <a:effectLst/>
                <a:latin typeface="Consolas" panose="020B0609020204030204" pitchFamily="49" charset="0"/>
              </a:rPr>
              <a:t>="</a:t>
            </a:r>
            <a:r>
              <a:rPr b="0" dirty="0" sz="1300" i="0" lang="en-IN" err="1">
                <a:solidFill>
                  <a:srgbClr val="0000CD"/>
                </a:solidFill>
                <a:effectLst/>
                <a:latin typeface="Consolas" panose="020B0609020204030204" pitchFamily="49" charset="0"/>
              </a:rPr>
              <a:t>allowDrop</a:t>
            </a:r>
            <a:r>
              <a:rPr b="0" dirty="0" sz="1300" i="0" lang="en-IN">
                <a:solidFill>
                  <a:srgbClr val="0000CD"/>
                </a:solidFill>
                <a:effectLst/>
                <a:latin typeface="Consolas" panose="020B0609020204030204" pitchFamily="49" charset="0"/>
              </a:rPr>
              <a:t>(event)"&gt;&lt;</a:t>
            </a:r>
            <a:r>
              <a:rPr b="0" dirty="0" sz="1300" i="0" lang="en-IN">
                <a:solidFill>
                  <a:srgbClr val="A52A2A"/>
                </a:solidFill>
                <a:effectLst/>
                <a:latin typeface="Consolas" panose="020B0609020204030204" pitchFamily="49" charset="0"/>
              </a:rPr>
              <a:t>/div</a:t>
            </a:r>
            <a:r>
              <a:rPr b="0" dirty="0" sz="1300" i="0" lang="en-IN">
                <a:solidFill>
                  <a:srgbClr val="0000CD"/>
                </a:solidFill>
                <a:effectLst/>
                <a:latin typeface="Consolas" panose="020B0609020204030204" pitchFamily="49" charset="0"/>
              </a:rPr>
              <a:t>&gt;</a:t>
            </a:r>
            <a:r>
              <a:rPr dirty="0" sz="1300" lang="en-IN"/>
              <a:t/>
            </a:r>
            <a:br>
              <a:rPr dirty="0" sz="1300" lang="en-IN"/>
            </a:b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err="1">
                <a:solidFill>
                  <a:srgbClr val="A52A2A"/>
                </a:solidFill>
                <a:effectLst/>
                <a:latin typeface="Consolas" panose="020B0609020204030204" pitchFamily="49" charset="0"/>
              </a:rPr>
              <a:t>img</a:t>
            </a:r>
            <a:r>
              <a:rPr b="0" dirty="0" sz="1300" i="0" lang="en-IN">
                <a:solidFill>
                  <a:srgbClr val="FF0000"/>
                </a:solidFill>
                <a:effectLst/>
                <a:latin typeface="Consolas" panose="020B0609020204030204" pitchFamily="49" charset="0"/>
              </a:rPr>
              <a:t> id</a:t>
            </a:r>
            <a:r>
              <a:rPr b="0" dirty="0" sz="1300" i="0" lang="en-IN">
                <a:solidFill>
                  <a:srgbClr val="0000CD"/>
                </a:solidFill>
                <a:effectLst/>
                <a:latin typeface="Consolas" panose="020B0609020204030204" pitchFamily="49" charset="0"/>
              </a:rPr>
              <a:t>="drag1"</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src</a:t>
            </a:r>
            <a:r>
              <a:rPr b="0" dirty="0" sz="1300" i="0" lang="en-IN">
                <a:solidFill>
                  <a:srgbClr val="0000CD"/>
                </a:solidFill>
                <a:effectLst/>
                <a:latin typeface="Consolas" panose="020B0609020204030204" pitchFamily="49" charset="0"/>
              </a:rPr>
              <a:t>="img_logo.gif"</a:t>
            </a:r>
            <a:r>
              <a:rPr b="0" dirty="0" sz="1300" i="0" lang="en-IN">
                <a:solidFill>
                  <a:srgbClr val="FF0000"/>
                </a:solidFill>
                <a:effectLst/>
                <a:latin typeface="Consolas" panose="020B0609020204030204" pitchFamily="49" charset="0"/>
              </a:rPr>
              <a:t> draggable</a:t>
            </a:r>
            <a:r>
              <a:rPr b="0" dirty="0" sz="1300" i="0" lang="en-IN">
                <a:solidFill>
                  <a:srgbClr val="0000CD"/>
                </a:solidFill>
                <a:effectLst/>
                <a:latin typeface="Consolas" panose="020B0609020204030204" pitchFamily="49" charset="0"/>
              </a:rPr>
              <a:t>="true"</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ondragstart</a:t>
            </a:r>
            <a:r>
              <a:rPr b="0" dirty="0" sz="1300" i="0" lang="en-IN">
                <a:solidFill>
                  <a:srgbClr val="0000CD"/>
                </a:solidFill>
                <a:effectLst/>
                <a:latin typeface="Consolas" panose="020B0609020204030204" pitchFamily="49" charset="0"/>
              </a:rPr>
              <a:t>="drag(event)"</a:t>
            </a:r>
            <a:r>
              <a:rPr b="0" dirty="0" sz="1300" i="0" lang="en-IN">
                <a:solidFill>
                  <a:srgbClr val="FF0000"/>
                </a:solidFill>
                <a:effectLst/>
                <a:latin typeface="Consolas" panose="020B0609020204030204" pitchFamily="49" charset="0"/>
              </a:rPr>
              <a:t> width</a:t>
            </a:r>
            <a:r>
              <a:rPr b="0" dirty="0" sz="1300" i="0" lang="en-IN">
                <a:solidFill>
                  <a:srgbClr val="0000CD"/>
                </a:solidFill>
                <a:effectLst/>
                <a:latin typeface="Consolas" panose="020B0609020204030204" pitchFamily="49" charset="0"/>
              </a:rPr>
              <a:t>="336"</a:t>
            </a:r>
            <a:r>
              <a:rPr b="0" dirty="0" sz="1300" i="0" lang="en-IN">
                <a:solidFill>
                  <a:srgbClr val="FF0000"/>
                </a:solidFill>
                <a:effectLst/>
                <a:latin typeface="Consolas" panose="020B0609020204030204" pitchFamily="49" charset="0"/>
              </a:rPr>
              <a:t> height</a:t>
            </a:r>
            <a:r>
              <a:rPr b="0" dirty="0" sz="1300" i="0" lang="en-IN">
                <a:solidFill>
                  <a:srgbClr val="0000CD"/>
                </a:solidFill>
                <a:effectLst/>
                <a:latin typeface="Consolas" panose="020B0609020204030204" pitchFamily="49" charset="0"/>
              </a:rPr>
              <a:t>="69"&gt;</a:t>
            </a:r>
            <a:r>
              <a:rPr dirty="0" sz="1300" lang="en-IN"/>
              <a:t/>
            </a:r>
            <a:br>
              <a:rPr dirty="0" sz="1300" lang="en-IN"/>
            </a:b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/body</a:t>
            </a:r>
            <a:r>
              <a:rPr b="0" dirty="0" sz="1300" i="0" lang="en-IN">
                <a:solidFill>
                  <a:srgbClr val="0000CD"/>
                </a:solidFill>
                <a:effectLst/>
                <a:latin typeface="Consolas" panose="020B0609020204030204" pitchFamily="49" charset="0"/>
              </a:rPr>
              <a:t>&gt;</a:t>
            </a:r>
            <a:endParaRPr dirty="0" sz="1300" lang="en-IN"/>
          </a:p>
        </p:txBody>
      </p:sp>
      <p:sp>
        <p:nvSpPr>
          <p:cNvPr id="1049733" name="TextBox 7"/>
          <p:cNvSpPr txBox="1"/>
          <p:nvPr/>
        </p:nvSpPr>
        <p:spPr>
          <a:xfrm>
            <a:off x="7110483" y="603080"/>
            <a:ext cx="5067869" cy="6155531"/>
          </a:xfrm>
          <a:prstGeom prst="rect"/>
          <a:noFill/>
        </p:spPr>
        <p:txBody>
          <a:bodyPr wrap="square">
            <a:spAutoFit/>
          </a:bodyPr>
          <a:p>
            <a:pPr>
              <a:lnSpc>
                <a:spcPct val="200000"/>
              </a:lnSpc>
            </a:pPr>
            <a:r>
              <a:rPr b="1" dirty="0" sz="1300" lang="en-US">
                <a:solidFill>
                  <a:schemeClr val="accent3">
                    <a:lumMod val="75000"/>
                  </a:schemeClr>
                </a:solidFill>
                <a:latin typeface="Verdana" panose="020B0604030504040204" pitchFamily="34" charset="0"/>
                <a:ea typeface="Verdana" panose="020B0604030504040204" pitchFamily="34" charset="0"/>
              </a:rPr>
              <a:t>Make an Element Draggable</a:t>
            </a:r>
          </a:p>
          <a:p>
            <a:pPr indent="-171450" marL="171450">
              <a:lnSpc>
                <a:spcPct val="200000"/>
              </a:lnSpc>
              <a:buFont typeface="Arial" panose="020B0604020202020204" pitchFamily="34" charset="0"/>
              <a:buChar char="•"/>
            </a:pPr>
            <a:r>
              <a:rPr dirty="0" sz="1300" lang="en-US">
                <a:solidFill>
                  <a:schemeClr val="accent1">
                    <a:lumMod val="75000"/>
                  </a:schemeClr>
                </a:solidFill>
                <a:latin typeface="Verdana" panose="020B0604030504040204" pitchFamily="34" charset="0"/>
                <a:ea typeface="Verdana" panose="020B0604030504040204" pitchFamily="34" charset="0"/>
              </a:rPr>
              <a:t>To make an element draggable, set the draggable attribute to true:</a:t>
            </a:r>
          </a:p>
          <a:p>
            <a:pPr>
              <a:lnSpc>
                <a:spcPct val="200000"/>
              </a:lnSpc>
            </a:pPr>
            <a:r>
              <a:rPr dirty="0" sz="1300" lang="en-US">
                <a:solidFill>
                  <a:schemeClr val="accent1">
                    <a:lumMod val="75000"/>
                  </a:schemeClr>
                </a:solidFill>
                <a:latin typeface="Verdana" panose="020B0604030504040204" pitchFamily="34" charset="0"/>
                <a:ea typeface="Verdana" panose="020B0604030504040204" pitchFamily="34" charset="0"/>
              </a:rPr>
              <a:t>	&lt;</a:t>
            </a:r>
            <a:r>
              <a:rPr dirty="0" sz="1300" lang="en-US" err="1">
                <a:solidFill>
                  <a:schemeClr val="accent1">
                    <a:lumMod val="75000"/>
                  </a:schemeClr>
                </a:solidFill>
                <a:latin typeface="Verdana" panose="020B0604030504040204" pitchFamily="34" charset="0"/>
                <a:ea typeface="Verdana" panose="020B0604030504040204" pitchFamily="34" charset="0"/>
              </a:rPr>
              <a:t>img</a:t>
            </a:r>
            <a:r>
              <a:rPr dirty="0" sz="1300" lang="en-US">
                <a:solidFill>
                  <a:schemeClr val="accent1">
                    <a:lumMod val="75000"/>
                  </a:schemeClr>
                </a:solidFill>
                <a:latin typeface="Verdana" panose="020B0604030504040204" pitchFamily="34" charset="0"/>
                <a:ea typeface="Verdana" panose="020B0604030504040204" pitchFamily="34" charset="0"/>
              </a:rPr>
              <a:t> draggable="true"&gt;</a:t>
            </a:r>
          </a:p>
          <a:p>
            <a:pPr>
              <a:lnSpc>
                <a:spcPct val="200000"/>
              </a:lnSpc>
            </a:pPr>
            <a:endParaRPr dirty="0" sz="1200" lang="en-US">
              <a:latin typeface="Verdana" panose="020B0604030504040204" pitchFamily="34" charset="0"/>
              <a:ea typeface="Verdana" panose="020B0604030504040204" pitchFamily="34" charset="0"/>
            </a:endParaRPr>
          </a:p>
          <a:p>
            <a:pPr>
              <a:lnSpc>
                <a:spcPct val="200000"/>
              </a:lnSpc>
            </a:pPr>
            <a:r>
              <a:rPr b="1" dirty="0" sz="1300" lang="en-US">
                <a:solidFill>
                  <a:schemeClr val="accent3">
                    <a:lumMod val="75000"/>
                  </a:schemeClr>
                </a:solidFill>
                <a:latin typeface="Verdana" panose="020B0604030504040204" pitchFamily="34" charset="0"/>
                <a:ea typeface="Verdana" panose="020B0604030504040204" pitchFamily="34" charset="0"/>
              </a:rPr>
              <a:t>What to Drag - </a:t>
            </a:r>
            <a:r>
              <a:rPr b="1" dirty="0" sz="1300" lang="en-US" err="1">
                <a:solidFill>
                  <a:schemeClr val="accent3">
                    <a:lumMod val="75000"/>
                  </a:schemeClr>
                </a:solidFill>
                <a:latin typeface="Verdana" panose="020B0604030504040204" pitchFamily="34" charset="0"/>
                <a:ea typeface="Verdana" panose="020B0604030504040204" pitchFamily="34" charset="0"/>
              </a:rPr>
              <a:t>ondragstart</a:t>
            </a:r>
            <a:r>
              <a:rPr b="1" dirty="0" sz="1300" lang="en-US">
                <a:solidFill>
                  <a:schemeClr val="accent3">
                    <a:lumMod val="75000"/>
                  </a:schemeClr>
                </a:solidFill>
                <a:latin typeface="Verdana" panose="020B0604030504040204" pitchFamily="34" charset="0"/>
                <a:ea typeface="Verdana" panose="020B0604030504040204" pitchFamily="34" charset="0"/>
              </a:rPr>
              <a:t> and </a:t>
            </a:r>
            <a:r>
              <a:rPr b="1" dirty="0" sz="1300" lang="en-US" err="1">
                <a:solidFill>
                  <a:schemeClr val="accent3">
                    <a:lumMod val="75000"/>
                  </a:schemeClr>
                </a:solidFill>
                <a:latin typeface="Verdana" panose="020B0604030504040204" pitchFamily="34" charset="0"/>
                <a:ea typeface="Verdana" panose="020B0604030504040204" pitchFamily="34" charset="0"/>
              </a:rPr>
              <a:t>setData</a:t>
            </a:r>
            <a:r>
              <a:rPr b="1" dirty="0" sz="1300" lang="en-US">
                <a:solidFill>
                  <a:schemeClr val="accent3">
                    <a:lumMod val="75000"/>
                  </a:schemeClr>
                </a:solidFill>
                <a:latin typeface="Verdana" panose="020B0604030504040204" pitchFamily="34" charset="0"/>
                <a:ea typeface="Verdana" panose="020B0604030504040204" pitchFamily="34" charset="0"/>
              </a:rPr>
              <a:t>()</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Specify what should happen when the element is dragged.</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In the example, the </a:t>
            </a:r>
            <a:r>
              <a:rPr dirty="0" sz="1200" lang="en-US" err="1">
                <a:latin typeface="Verdana" panose="020B0604030504040204" pitchFamily="34" charset="0"/>
                <a:ea typeface="Verdana" panose="020B0604030504040204" pitchFamily="34" charset="0"/>
              </a:rPr>
              <a:t>ondragstart</a:t>
            </a:r>
            <a:r>
              <a:rPr dirty="0" sz="1200" lang="en-US">
                <a:latin typeface="Verdana" panose="020B0604030504040204" pitchFamily="34" charset="0"/>
                <a:ea typeface="Verdana" panose="020B0604030504040204" pitchFamily="34" charset="0"/>
              </a:rPr>
              <a:t> attribute calls a function, drag(event), that specifies what data to be dragged.</a:t>
            </a:r>
          </a:p>
          <a:p>
            <a:pPr indent="-171450" marL="171450">
              <a:lnSpc>
                <a:spcPct val="200000"/>
              </a:lnSpc>
              <a:buFont typeface="Arial" panose="020B0604020202020204" pitchFamily="34" charset="0"/>
              <a:buChar char="•"/>
            </a:pPr>
            <a:r>
              <a:rPr dirty="0" sz="1200" lang="en-US">
                <a:latin typeface="Verdana" panose="020B0604030504040204" pitchFamily="34" charset="0"/>
                <a:ea typeface="Verdana" panose="020B0604030504040204" pitchFamily="34" charset="0"/>
              </a:rPr>
              <a:t>The </a:t>
            </a:r>
            <a:r>
              <a:rPr dirty="0" sz="1200" lang="en-US" err="1">
                <a:latin typeface="Verdana" panose="020B0604030504040204" pitchFamily="34" charset="0"/>
                <a:ea typeface="Verdana" panose="020B0604030504040204" pitchFamily="34" charset="0"/>
              </a:rPr>
              <a:t>dataTransfer.setData</a:t>
            </a:r>
            <a:r>
              <a:rPr dirty="0" sz="1200" lang="en-US">
                <a:latin typeface="Verdana" panose="020B0604030504040204" pitchFamily="34" charset="0"/>
                <a:ea typeface="Verdana" panose="020B0604030504040204" pitchFamily="34" charset="0"/>
              </a:rPr>
              <a:t>() method sets the data type and the value of the dragged data:</a:t>
            </a:r>
          </a:p>
          <a:p>
            <a:pPr>
              <a:lnSpc>
                <a:spcPct val="200000"/>
              </a:lnSpc>
            </a:pPr>
            <a:r>
              <a:rPr dirty="0" sz="1200" lang="en-US">
                <a:latin typeface="Verdana" panose="020B0604030504040204" pitchFamily="34" charset="0"/>
                <a:ea typeface="Verdana" panose="020B0604030504040204" pitchFamily="34" charset="0"/>
              </a:rPr>
              <a:t>	</a:t>
            </a:r>
            <a:r>
              <a:rPr b="1" dirty="0" sz="1200" lang="en-US">
                <a:latin typeface="Verdana" panose="020B0604030504040204" pitchFamily="34" charset="0"/>
                <a:ea typeface="Verdana" panose="020B0604030504040204" pitchFamily="34" charset="0"/>
              </a:rPr>
              <a:t>function drag(</a:t>
            </a:r>
            <a:r>
              <a:rPr b="1" dirty="0" sz="1200" lang="en-US" err="1">
                <a:latin typeface="Verdana" panose="020B0604030504040204" pitchFamily="34" charset="0"/>
                <a:ea typeface="Verdana" panose="020B0604030504040204" pitchFamily="34" charset="0"/>
              </a:rPr>
              <a:t>ev</a:t>
            </a:r>
            <a:r>
              <a:rPr b="1" dirty="0" sz="1200" lang="en-US">
                <a:latin typeface="Verdana" panose="020B0604030504040204" pitchFamily="34" charset="0"/>
                <a:ea typeface="Verdana" panose="020B0604030504040204" pitchFamily="34" charset="0"/>
              </a:rPr>
              <a:t>) {</a:t>
            </a:r>
          </a:p>
          <a:p>
            <a:pPr>
              <a:lnSpc>
                <a:spcPct val="200000"/>
              </a:lnSpc>
            </a:pPr>
            <a:r>
              <a:rPr b="1" dirty="0" sz="1200" lang="en-US">
                <a:latin typeface="Verdana" panose="020B0604030504040204" pitchFamily="34" charset="0"/>
                <a:ea typeface="Verdana" panose="020B0604030504040204" pitchFamily="34" charset="0"/>
              </a:rPr>
              <a:t>  		</a:t>
            </a:r>
            <a:r>
              <a:rPr b="1" dirty="0" sz="1200" lang="en-US" err="1">
                <a:latin typeface="Verdana" panose="020B0604030504040204" pitchFamily="34" charset="0"/>
                <a:ea typeface="Verdana" panose="020B0604030504040204" pitchFamily="34" charset="0"/>
              </a:rPr>
              <a:t>ev.dataTransfer.setData</a:t>
            </a:r>
            <a:r>
              <a:rPr b="1" dirty="0" sz="1200" lang="en-US">
                <a:latin typeface="Verdana" panose="020B0604030504040204" pitchFamily="34" charset="0"/>
                <a:ea typeface="Verdana" panose="020B0604030504040204" pitchFamily="34" charset="0"/>
              </a:rPr>
              <a:t>("text", ev.target.id);</a:t>
            </a:r>
          </a:p>
          <a:p>
            <a:pPr>
              <a:lnSpc>
                <a:spcPct val="200000"/>
              </a:lnSpc>
            </a:pPr>
            <a:r>
              <a:rPr b="1" dirty="0" sz="1200" lang="en-US">
                <a:latin typeface="Verdana" panose="020B0604030504040204" pitchFamily="34" charset="0"/>
                <a:ea typeface="Verdana" panose="020B0604030504040204" pitchFamily="34" charset="0"/>
              </a:rPr>
              <a:t>		}</a:t>
            </a:r>
          </a:p>
          <a:p>
            <a:pPr>
              <a:lnSpc>
                <a:spcPct val="200000"/>
              </a:lnSpc>
            </a:pPr>
            <a:r>
              <a:rPr dirty="0" sz="1200" lang="en-US">
                <a:latin typeface="Verdana" panose="020B0604030504040204" pitchFamily="34" charset="0"/>
                <a:ea typeface="Verdana" panose="020B0604030504040204" pitchFamily="34" charset="0"/>
              </a:rPr>
              <a:t>In this case, the data type is "text" and the value is the id of the draggable element ("drag1").</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614" name=""/>
        <p:cNvGrpSpPr/>
        <p:nvPr/>
      </p:nvGrpSpPr>
      <p:grpSpPr>
        <a:xfrm>
          <a:off x="0" y="0"/>
          <a:ext cx="0" cy="0"/>
          <a:chOff x="0" y="0"/>
          <a:chExt cx="0" cy="0"/>
        </a:xfrm>
      </p:grpSpPr>
      <p:sp>
        <p:nvSpPr>
          <p:cNvPr id="1049734" name="Title 1"/>
          <p:cNvSpPr>
            <a:spLocks noGrp="1"/>
          </p:cNvSpPr>
          <p:nvPr>
            <p:ph type="title"/>
          </p:nvPr>
        </p:nvSpPr>
        <p:spPr>
          <a:xfrm>
            <a:off x="7170995" y="0"/>
            <a:ext cx="4734017" cy="649030"/>
          </a:xfrm>
        </p:spPr>
        <p:txBody>
          <a:bodyPr>
            <a:normAutofit fontScale="90000"/>
          </a:bodyPr>
          <a:p>
            <a:r>
              <a:rPr b="1" cap="none" dirty="0" sz="3200" lang="en-US">
                <a:solidFill>
                  <a:srgbClr val="FF0000"/>
                </a:solidFill>
              </a:rPr>
              <a:t>HTML Drag and Drop</a:t>
            </a:r>
            <a:endParaRPr b="1" cap="none" dirty="0" sz="3200" lang="en-IN">
              <a:solidFill>
                <a:srgbClr val="FF0000"/>
              </a:solidFill>
            </a:endParaRPr>
          </a:p>
        </p:txBody>
      </p:sp>
      <p:sp>
        <p:nvSpPr>
          <p:cNvPr id="1049735" name="Content Placeholder 2"/>
          <p:cNvSpPr>
            <a:spLocks noGrp="1"/>
          </p:cNvSpPr>
          <p:nvPr>
            <p:ph idx="1"/>
          </p:nvPr>
        </p:nvSpPr>
        <p:spPr>
          <a:xfrm>
            <a:off x="0" y="1"/>
            <a:ext cx="7178722" cy="6729274"/>
          </a:xfrm>
          <a:solidFill>
            <a:schemeClr val="accent1">
              <a:lumMod val="40000"/>
              <a:lumOff val="60000"/>
            </a:schemeClr>
          </a:solidFill>
        </p:spPr>
        <p:txBody>
          <a:bodyPr>
            <a:noAutofit/>
          </a:bodyPr>
          <a:p>
            <a:pPr indent="0" marL="0">
              <a:lnSpc>
                <a:spcPct val="120000"/>
              </a:lnSpc>
              <a:spcBef>
                <a:spcPts val="0"/>
              </a:spcBef>
              <a:buNone/>
            </a:pP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!DOCTYPE</a:t>
            </a:r>
            <a:r>
              <a:rPr b="0" dirty="0" sz="1300" i="0" lang="en-IN">
                <a:solidFill>
                  <a:srgbClr val="FF0000"/>
                </a:solidFill>
                <a:effectLst/>
                <a:latin typeface="Consolas" panose="020B0609020204030204" pitchFamily="49" charset="0"/>
              </a:rPr>
              <a:t> HTML</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html</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head</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script</a:t>
            </a:r>
            <a:r>
              <a:rPr b="0" dirty="0" sz="1300" i="0" lang="en-IN">
                <a:solidFill>
                  <a:srgbClr val="0000CD"/>
                </a:solidFill>
                <a:effectLst/>
                <a:latin typeface="Consolas" panose="020B0609020204030204" pitchFamily="49" charset="0"/>
              </a:rPr>
              <a:t>&gt;</a:t>
            </a:r>
            <a:r>
              <a:rPr b="0" dirty="0" sz="1300" i="0" lang="en-IN">
                <a:solidFill>
                  <a:srgbClr val="000000"/>
                </a:solidFill>
                <a:effectLst/>
                <a:latin typeface="Consolas" panose="020B0609020204030204" pitchFamily="49" charset="0"/>
              </a:rPr>
              <a:t/>
            </a:r>
            <a:br>
              <a:rPr b="0" dirty="0" sz="1300" i="0" lang="en-IN">
                <a:solidFill>
                  <a:srgbClr val="000000"/>
                </a:solidFill>
                <a:effectLst/>
                <a:latin typeface="Consolas" panose="020B0609020204030204" pitchFamily="49" charset="0"/>
              </a:rPr>
            </a:br>
            <a:r>
              <a:rPr b="0" dirty="0" sz="1300" i="0" lang="en-IN">
                <a:solidFill>
                  <a:srgbClr val="0000CD"/>
                </a:solidFill>
                <a:effectLst/>
                <a:latin typeface="Consolas" panose="020B0609020204030204" pitchFamily="49" charset="0"/>
              </a:rPr>
              <a:t>function</a:t>
            </a:r>
            <a:r>
              <a:rPr b="0" dirty="0" sz="1300" i="0" lang="en-IN">
                <a:solidFill>
                  <a:srgbClr val="000000"/>
                </a:solidFill>
                <a:effectLst/>
                <a:latin typeface="Consolas" panose="020B0609020204030204" pitchFamily="49" charset="0"/>
              </a:rPr>
              <a:t> </a:t>
            </a:r>
            <a:r>
              <a:rPr b="0" dirty="0" sz="1300" i="0" lang="en-IN" err="1">
                <a:solidFill>
                  <a:srgbClr val="000000"/>
                </a:solidFill>
                <a:effectLst/>
                <a:latin typeface="Consolas" panose="020B0609020204030204" pitchFamily="49" charset="0"/>
              </a:rPr>
              <a:t>allowDrop</a:t>
            </a:r>
            <a:r>
              <a:rPr b="0" dirty="0" sz="1300" i="0" lang="en-IN">
                <a:solidFill>
                  <a:srgbClr val="000000"/>
                </a:solidFill>
                <a:effectLst/>
                <a:latin typeface="Consolas" panose="020B0609020204030204" pitchFamily="49" charset="0"/>
              </a:rPr>
              <a:t>(</a:t>
            </a:r>
            <a:r>
              <a:rPr b="0" dirty="0" sz="1300" i="0" lang="en-IN" err="1">
                <a:solidFill>
                  <a:srgbClr val="000000"/>
                </a:solidFill>
                <a:effectLst/>
                <a:latin typeface="Consolas" panose="020B0609020204030204" pitchFamily="49" charset="0"/>
              </a:rPr>
              <a:t>ev</a:t>
            </a:r>
            <a:r>
              <a:rPr b="0" dirty="0" sz="1300" i="0" lang="en-IN">
                <a:solidFill>
                  <a:srgbClr val="000000"/>
                </a:solidFill>
                <a:effectLst/>
                <a:latin typeface="Consolas" panose="020B0609020204030204" pitchFamily="49" charset="0"/>
              </a:rPr>
              <a:t>)</a:t>
            </a:r>
            <a:r>
              <a:rPr b="0" dirty="0" sz="1300" i="0" lang="en-IN">
                <a:solidFill>
                  <a:srgbClr val="FF0000"/>
                </a:solidFill>
                <a:effectLst/>
                <a:latin typeface="Consolas" panose="020B0609020204030204" pitchFamily="49" charset="0"/>
              </a:rPr>
              <a:t> </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t>
            </a:r>
            <a:r>
              <a:rPr b="0" dirty="0" sz="1300" i="0" lang="en-IN" err="1">
                <a:solidFill>
                  <a:srgbClr val="000000"/>
                </a:solidFill>
                <a:effectLst/>
                <a:latin typeface="Consolas" panose="020B0609020204030204" pitchFamily="49" charset="0"/>
              </a:rPr>
              <a:t>ev.preventDefault</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r>
            <a:br>
              <a:rPr b="0" dirty="0" sz="1300" i="0" lang="en-IN">
                <a:solidFill>
                  <a:srgbClr val="000000"/>
                </a:solidFill>
                <a:effectLst/>
                <a:latin typeface="Consolas" panose="020B0609020204030204" pitchFamily="49" charset="0"/>
              </a:rPr>
            </a:br>
            <a:r>
              <a:rPr b="0" dirty="0" sz="1300" i="0" lang="en-IN">
                <a:solidFill>
                  <a:srgbClr val="0000CD"/>
                </a:solidFill>
                <a:effectLst/>
                <a:latin typeface="Consolas" panose="020B0609020204030204" pitchFamily="49" charset="0"/>
              </a:rPr>
              <a:t>function</a:t>
            </a:r>
            <a:r>
              <a:rPr b="0" dirty="0" sz="1300" i="0" lang="en-IN">
                <a:solidFill>
                  <a:srgbClr val="000000"/>
                </a:solidFill>
                <a:effectLst/>
                <a:latin typeface="Consolas" panose="020B0609020204030204" pitchFamily="49" charset="0"/>
              </a:rPr>
              <a:t> drag(</a:t>
            </a:r>
            <a:r>
              <a:rPr b="0" dirty="0" sz="1300" i="0" lang="en-IN" err="1">
                <a:solidFill>
                  <a:srgbClr val="000000"/>
                </a:solidFill>
                <a:effectLst/>
                <a:latin typeface="Consolas" panose="020B0609020204030204" pitchFamily="49" charset="0"/>
              </a:rPr>
              <a:t>ev</a:t>
            </a:r>
            <a:r>
              <a:rPr b="0" dirty="0" sz="1300" i="0" lang="en-IN">
                <a:solidFill>
                  <a:srgbClr val="000000"/>
                </a:solidFill>
                <a:effectLst/>
                <a:latin typeface="Consolas" panose="020B0609020204030204" pitchFamily="49" charset="0"/>
              </a:rPr>
              <a:t>)</a:t>
            </a:r>
            <a:r>
              <a:rPr b="0" dirty="0" sz="1300" i="0" lang="en-IN">
                <a:solidFill>
                  <a:srgbClr val="FF0000"/>
                </a:solidFill>
                <a:effectLst/>
                <a:latin typeface="Consolas" panose="020B0609020204030204" pitchFamily="49" charset="0"/>
              </a:rPr>
              <a:t> </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t>
            </a:r>
            <a:r>
              <a:rPr b="0" dirty="0" sz="1300" i="0" lang="en-IN">
                <a:solidFill>
                  <a:srgbClr val="FF0000"/>
                </a:solidFill>
                <a:effectLst/>
                <a:latin typeface="Consolas" panose="020B0609020204030204" pitchFamily="49" charset="0"/>
              </a:rPr>
              <a:t> </a:t>
            </a:r>
            <a:r>
              <a:rPr b="0" dirty="0" sz="1300" i="0" lang="en-IN" err="1">
                <a:solidFill>
                  <a:srgbClr val="000000"/>
                </a:solidFill>
                <a:effectLst/>
                <a:latin typeface="Consolas" panose="020B0609020204030204" pitchFamily="49" charset="0"/>
              </a:rPr>
              <a:t>ev.dataTransfer.setData</a:t>
            </a:r>
            <a:r>
              <a:rPr b="0" dirty="0" sz="1300" i="0" lang="en-IN">
                <a:solidFill>
                  <a:srgbClr val="000000"/>
                </a:solidFill>
                <a:effectLst/>
                <a:latin typeface="Consolas" panose="020B0609020204030204" pitchFamily="49" charset="0"/>
              </a:rPr>
              <a:t>(</a:t>
            </a:r>
            <a:r>
              <a:rPr b="0" dirty="0" sz="1300" i="0" lang="en-IN">
                <a:solidFill>
                  <a:srgbClr val="A52A2A"/>
                </a:solidFill>
                <a:effectLst/>
                <a:latin typeface="Consolas" panose="020B0609020204030204" pitchFamily="49" charset="0"/>
              </a:rPr>
              <a:t>"text"</a:t>
            </a:r>
            <a:r>
              <a:rPr b="0" dirty="0" sz="1300" i="0" lang="en-IN">
                <a:solidFill>
                  <a:srgbClr val="000000"/>
                </a:solidFill>
                <a:effectLst/>
                <a:latin typeface="Consolas" panose="020B0609020204030204" pitchFamily="49" charset="0"/>
              </a:rPr>
              <a:t>, ev.target.id);</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r>
            <a:br>
              <a:rPr b="0" dirty="0" sz="1300" i="0" lang="en-IN">
                <a:solidFill>
                  <a:srgbClr val="000000"/>
                </a:solidFill>
                <a:effectLst/>
                <a:latin typeface="Consolas" panose="020B0609020204030204" pitchFamily="49" charset="0"/>
              </a:rPr>
            </a:br>
            <a:r>
              <a:rPr b="0" dirty="0" sz="1300" i="0" lang="en-IN">
                <a:solidFill>
                  <a:srgbClr val="0000CD"/>
                </a:solidFill>
                <a:effectLst/>
                <a:latin typeface="Consolas" panose="020B0609020204030204" pitchFamily="49" charset="0"/>
              </a:rPr>
              <a:t>function</a:t>
            </a:r>
            <a:r>
              <a:rPr b="0" dirty="0" sz="1300" i="0" lang="en-IN">
                <a:solidFill>
                  <a:srgbClr val="000000"/>
                </a:solidFill>
                <a:effectLst/>
                <a:latin typeface="Consolas" panose="020B0609020204030204" pitchFamily="49" charset="0"/>
              </a:rPr>
              <a:t> drop(</a:t>
            </a:r>
            <a:r>
              <a:rPr b="0" dirty="0" sz="1300" i="0" lang="en-IN" err="1">
                <a:solidFill>
                  <a:srgbClr val="000000"/>
                </a:solidFill>
                <a:effectLst/>
                <a:latin typeface="Consolas" panose="020B0609020204030204" pitchFamily="49" charset="0"/>
              </a:rPr>
              <a:t>ev</a:t>
            </a:r>
            <a:r>
              <a:rPr b="0" dirty="0" sz="1300" i="0" lang="en-IN">
                <a:solidFill>
                  <a:srgbClr val="000000"/>
                </a:solidFill>
                <a:effectLst/>
                <a:latin typeface="Consolas" panose="020B0609020204030204" pitchFamily="49" charset="0"/>
              </a:rPr>
              <a:t>)</a:t>
            </a:r>
            <a:r>
              <a:rPr b="0" dirty="0" sz="1300" i="0" lang="en-IN">
                <a:solidFill>
                  <a:srgbClr val="FF0000"/>
                </a:solidFill>
                <a:effectLst/>
                <a:latin typeface="Consolas" panose="020B0609020204030204" pitchFamily="49" charset="0"/>
              </a:rPr>
              <a:t> </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t>
            </a:r>
            <a:r>
              <a:rPr b="0" dirty="0" sz="1300" i="0" lang="en-IN">
                <a:solidFill>
                  <a:srgbClr val="FF0000"/>
                </a:solidFill>
                <a:effectLst/>
                <a:latin typeface="Consolas" panose="020B0609020204030204" pitchFamily="49" charset="0"/>
              </a:rPr>
              <a:t> </a:t>
            </a:r>
            <a:r>
              <a:rPr b="0" dirty="0" sz="1300" i="0" lang="en-IN" err="1">
                <a:solidFill>
                  <a:srgbClr val="000000"/>
                </a:solidFill>
                <a:effectLst/>
                <a:latin typeface="Consolas" panose="020B0609020204030204" pitchFamily="49" charset="0"/>
              </a:rPr>
              <a:t>ev.preventDefault</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t>
            </a:r>
            <a:r>
              <a:rPr b="0" dirty="0" sz="1300" i="0" lang="en-IN">
                <a:solidFill>
                  <a:srgbClr val="0000CD"/>
                </a:solidFill>
                <a:effectLst/>
                <a:latin typeface="Consolas" panose="020B0609020204030204" pitchFamily="49" charset="0"/>
              </a:rPr>
              <a:t>var</a:t>
            </a:r>
            <a:r>
              <a:rPr b="0" dirty="0" sz="1300" i="0" lang="en-IN">
                <a:solidFill>
                  <a:srgbClr val="000000"/>
                </a:solidFill>
                <a:effectLst/>
                <a:latin typeface="Consolas" panose="020B0609020204030204" pitchFamily="49" charset="0"/>
              </a:rPr>
              <a:t> data = </a:t>
            </a:r>
            <a:r>
              <a:rPr b="0" dirty="0" sz="1300" i="0" lang="en-IN" err="1">
                <a:solidFill>
                  <a:srgbClr val="000000"/>
                </a:solidFill>
                <a:effectLst/>
                <a:latin typeface="Consolas" panose="020B0609020204030204" pitchFamily="49" charset="0"/>
              </a:rPr>
              <a:t>ev.dataTransfer.getData</a:t>
            </a:r>
            <a:r>
              <a:rPr b="0" dirty="0" sz="1300" i="0" lang="en-IN">
                <a:solidFill>
                  <a:srgbClr val="000000"/>
                </a:solidFill>
                <a:effectLst/>
                <a:latin typeface="Consolas" panose="020B0609020204030204" pitchFamily="49" charset="0"/>
              </a:rPr>
              <a:t>(</a:t>
            </a:r>
            <a:r>
              <a:rPr b="0" dirty="0" sz="1300" i="0" lang="en-IN">
                <a:solidFill>
                  <a:srgbClr val="A52A2A"/>
                </a:solidFill>
                <a:effectLst/>
                <a:latin typeface="Consolas" panose="020B0609020204030204" pitchFamily="49" charset="0"/>
              </a:rPr>
              <a:t>"text"</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t>
            </a:r>
            <a:r>
              <a:rPr b="0" dirty="0" sz="1300" i="0" lang="en-IN" err="1">
                <a:solidFill>
                  <a:srgbClr val="000000"/>
                </a:solidFill>
                <a:effectLst/>
                <a:latin typeface="Consolas" panose="020B0609020204030204" pitchFamily="49" charset="0"/>
              </a:rPr>
              <a:t>ev.target.appendChild</a:t>
            </a:r>
            <a:r>
              <a:rPr b="0" dirty="0" sz="1300" i="0" lang="en-IN">
                <a:solidFill>
                  <a:srgbClr val="000000"/>
                </a:solidFill>
                <a:effectLst/>
                <a:latin typeface="Consolas" panose="020B0609020204030204" pitchFamily="49" charset="0"/>
              </a:rPr>
              <a:t>(</a:t>
            </a:r>
            <a:r>
              <a:rPr b="0" dirty="0" sz="1300" i="0" lang="en-IN" err="1">
                <a:solidFill>
                  <a:srgbClr val="000000"/>
                </a:solidFill>
                <a:effectLst/>
                <a:latin typeface="Consolas" panose="020B0609020204030204" pitchFamily="49" charset="0"/>
              </a:rPr>
              <a:t>document.getElementById</a:t>
            </a:r>
            <a:r>
              <a:rPr b="0" dirty="0" sz="1300" i="0" lang="en-IN">
                <a:solidFill>
                  <a:srgbClr val="000000"/>
                </a:solidFill>
                <a:effectLst/>
                <a:latin typeface="Consolas" panose="020B0609020204030204" pitchFamily="49" charset="0"/>
              </a:rPr>
              <a:t>(data));</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/script</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/head</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body</a:t>
            </a:r>
            <a:r>
              <a:rPr b="0" dirty="0" sz="1300" i="0" lang="en-IN">
                <a:solidFill>
                  <a:srgbClr val="0000CD"/>
                </a:solidFill>
                <a:effectLst/>
                <a:latin typeface="Consolas" panose="020B0609020204030204" pitchFamily="49" charset="0"/>
              </a:rPr>
              <a:t>&gt;</a:t>
            </a:r>
            <a:r>
              <a:rPr dirty="0" sz="1300" lang="en-IN"/>
              <a:t/>
            </a:r>
            <a:br>
              <a:rPr dirty="0" sz="1300" lang="en-IN"/>
            </a:b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div</a:t>
            </a:r>
            <a:r>
              <a:rPr b="0" dirty="0" sz="1300" i="0" lang="en-IN">
                <a:solidFill>
                  <a:srgbClr val="FF0000"/>
                </a:solidFill>
                <a:effectLst/>
                <a:latin typeface="Consolas" panose="020B0609020204030204" pitchFamily="49" charset="0"/>
              </a:rPr>
              <a:t> id</a:t>
            </a:r>
            <a:r>
              <a:rPr b="0" dirty="0" sz="1300" i="0" lang="en-IN">
                <a:solidFill>
                  <a:srgbClr val="0000CD"/>
                </a:solidFill>
                <a:effectLst/>
                <a:latin typeface="Consolas" panose="020B0609020204030204" pitchFamily="49" charset="0"/>
              </a:rPr>
              <a:t>="div1"</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ondrop</a:t>
            </a:r>
            <a:r>
              <a:rPr b="0" dirty="0" sz="1300" i="0" lang="en-IN">
                <a:solidFill>
                  <a:srgbClr val="0000CD"/>
                </a:solidFill>
                <a:effectLst/>
                <a:latin typeface="Consolas" panose="020B0609020204030204" pitchFamily="49" charset="0"/>
              </a:rPr>
              <a:t>="drop(event)"</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ondragover</a:t>
            </a:r>
            <a:r>
              <a:rPr b="0" dirty="0" sz="1300" i="0" lang="en-IN">
                <a:solidFill>
                  <a:srgbClr val="0000CD"/>
                </a:solidFill>
                <a:effectLst/>
                <a:latin typeface="Consolas" panose="020B0609020204030204" pitchFamily="49" charset="0"/>
              </a:rPr>
              <a:t>="</a:t>
            </a:r>
            <a:r>
              <a:rPr b="0" dirty="0" sz="1300" i="0" lang="en-IN" err="1">
                <a:solidFill>
                  <a:srgbClr val="0000CD"/>
                </a:solidFill>
                <a:effectLst/>
                <a:latin typeface="Consolas" panose="020B0609020204030204" pitchFamily="49" charset="0"/>
              </a:rPr>
              <a:t>allowDrop</a:t>
            </a:r>
            <a:r>
              <a:rPr b="0" dirty="0" sz="1300" i="0" lang="en-IN">
                <a:solidFill>
                  <a:srgbClr val="0000CD"/>
                </a:solidFill>
                <a:effectLst/>
                <a:latin typeface="Consolas" panose="020B0609020204030204" pitchFamily="49" charset="0"/>
              </a:rPr>
              <a:t>(event)"&gt;&lt;</a:t>
            </a:r>
            <a:r>
              <a:rPr b="0" dirty="0" sz="1300" i="0" lang="en-IN">
                <a:solidFill>
                  <a:srgbClr val="A52A2A"/>
                </a:solidFill>
                <a:effectLst/>
                <a:latin typeface="Consolas" panose="020B0609020204030204" pitchFamily="49" charset="0"/>
              </a:rPr>
              <a:t>/div</a:t>
            </a:r>
            <a:r>
              <a:rPr b="0" dirty="0" sz="1300" i="0" lang="en-IN">
                <a:solidFill>
                  <a:srgbClr val="0000CD"/>
                </a:solidFill>
                <a:effectLst/>
                <a:latin typeface="Consolas" panose="020B0609020204030204" pitchFamily="49" charset="0"/>
              </a:rPr>
              <a:t>&gt;</a:t>
            </a:r>
            <a:r>
              <a:rPr dirty="0" sz="1300" lang="en-IN"/>
              <a:t/>
            </a:r>
            <a:br>
              <a:rPr dirty="0" sz="1300" lang="en-IN"/>
            </a:b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err="1">
                <a:solidFill>
                  <a:srgbClr val="A52A2A"/>
                </a:solidFill>
                <a:effectLst/>
                <a:latin typeface="Consolas" panose="020B0609020204030204" pitchFamily="49" charset="0"/>
              </a:rPr>
              <a:t>img</a:t>
            </a:r>
            <a:r>
              <a:rPr b="0" dirty="0" sz="1300" i="0" lang="en-IN">
                <a:solidFill>
                  <a:srgbClr val="FF0000"/>
                </a:solidFill>
                <a:effectLst/>
                <a:latin typeface="Consolas" panose="020B0609020204030204" pitchFamily="49" charset="0"/>
              </a:rPr>
              <a:t> id</a:t>
            </a:r>
            <a:r>
              <a:rPr b="0" dirty="0" sz="1300" i="0" lang="en-IN">
                <a:solidFill>
                  <a:srgbClr val="0000CD"/>
                </a:solidFill>
                <a:effectLst/>
                <a:latin typeface="Consolas" panose="020B0609020204030204" pitchFamily="49" charset="0"/>
              </a:rPr>
              <a:t>="drag1"</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src</a:t>
            </a:r>
            <a:r>
              <a:rPr b="0" dirty="0" sz="1300" i="0" lang="en-IN">
                <a:solidFill>
                  <a:srgbClr val="0000CD"/>
                </a:solidFill>
                <a:effectLst/>
                <a:latin typeface="Consolas" panose="020B0609020204030204" pitchFamily="49" charset="0"/>
              </a:rPr>
              <a:t>="img_logo.gif"</a:t>
            </a:r>
            <a:r>
              <a:rPr b="0" dirty="0" sz="1300" i="0" lang="en-IN">
                <a:solidFill>
                  <a:srgbClr val="FF0000"/>
                </a:solidFill>
                <a:effectLst/>
                <a:latin typeface="Consolas" panose="020B0609020204030204" pitchFamily="49" charset="0"/>
              </a:rPr>
              <a:t> draggable</a:t>
            </a:r>
            <a:r>
              <a:rPr b="0" dirty="0" sz="1300" i="0" lang="en-IN">
                <a:solidFill>
                  <a:srgbClr val="0000CD"/>
                </a:solidFill>
                <a:effectLst/>
                <a:latin typeface="Consolas" panose="020B0609020204030204" pitchFamily="49" charset="0"/>
              </a:rPr>
              <a:t>="true"</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ondragstart</a:t>
            </a:r>
            <a:r>
              <a:rPr b="0" dirty="0" sz="1300" i="0" lang="en-IN">
                <a:solidFill>
                  <a:srgbClr val="0000CD"/>
                </a:solidFill>
                <a:effectLst/>
                <a:latin typeface="Consolas" panose="020B0609020204030204" pitchFamily="49" charset="0"/>
              </a:rPr>
              <a:t>="drag(event)"</a:t>
            </a:r>
            <a:r>
              <a:rPr b="0" dirty="0" sz="1300" i="0" lang="en-IN">
                <a:solidFill>
                  <a:srgbClr val="FF0000"/>
                </a:solidFill>
                <a:effectLst/>
                <a:latin typeface="Consolas" panose="020B0609020204030204" pitchFamily="49" charset="0"/>
              </a:rPr>
              <a:t> width</a:t>
            </a:r>
            <a:r>
              <a:rPr b="0" dirty="0" sz="1300" i="0" lang="en-IN">
                <a:solidFill>
                  <a:srgbClr val="0000CD"/>
                </a:solidFill>
                <a:effectLst/>
                <a:latin typeface="Consolas" panose="020B0609020204030204" pitchFamily="49" charset="0"/>
              </a:rPr>
              <a:t>="336"</a:t>
            </a:r>
            <a:r>
              <a:rPr b="0" dirty="0" sz="1300" i="0" lang="en-IN">
                <a:solidFill>
                  <a:srgbClr val="FF0000"/>
                </a:solidFill>
                <a:effectLst/>
                <a:latin typeface="Consolas" panose="020B0609020204030204" pitchFamily="49" charset="0"/>
              </a:rPr>
              <a:t> height</a:t>
            </a:r>
            <a:r>
              <a:rPr b="0" dirty="0" sz="1300" i="0" lang="en-IN">
                <a:solidFill>
                  <a:srgbClr val="0000CD"/>
                </a:solidFill>
                <a:effectLst/>
                <a:latin typeface="Consolas" panose="020B0609020204030204" pitchFamily="49" charset="0"/>
              </a:rPr>
              <a:t>="69"&gt;</a:t>
            </a:r>
            <a:r>
              <a:rPr dirty="0" sz="1300" lang="en-IN"/>
              <a:t/>
            </a:r>
            <a:br>
              <a:rPr dirty="0" sz="1300" lang="en-IN"/>
            </a:b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/body</a:t>
            </a:r>
            <a:r>
              <a:rPr b="0" dirty="0" sz="1300" i="0" lang="en-IN">
                <a:solidFill>
                  <a:srgbClr val="0000CD"/>
                </a:solidFill>
                <a:effectLst/>
                <a:latin typeface="Consolas" panose="020B0609020204030204" pitchFamily="49" charset="0"/>
              </a:rPr>
              <a:t>&gt;</a:t>
            </a:r>
            <a:endParaRPr dirty="0" sz="1300" lang="en-IN"/>
          </a:p>
        </p:txBody>
      </p:sp>
      <p:sp>
        <p:nvSpPr>
          <p:cNvPr id="1049736" name="TextBox 7"/>
          <p:cNvSpPr txBox="1"/>
          <p:nvPr/>
        </p:nvSpPr>
        <p:spPr>
          <a:xfrm>
            <a:off x="7110483" y="603080"/>
            <a:ext cx="5067869" cy="4832092"/>
          </a:xfrm>
          <a:prstGeom prst="rect"/>
          <a:noFill/>
        </p:spPr>
        <p:txBody>
          <a:bodyPr wrap="square">
            <a:spAutoFit/>
          </a:bodyPr>
          <a:p>
            <a:pPr>
              <a:lnSpc>
                <a:spcPct val="200000"/>
              </a:lnSpc>
            </a:pPr>
            <a:r>
              <a:rPr b="1" dirty="0" sz="1300" lang="en-US">
                <a:solidFill>
                  <a:schemeClr val="accent3">
                    <a:lumMod val="75000"/>
                  </a:schemeClr>
                </a:solidFill>
                <a:latin typeface="Verdana" panose="020B0604030504040204" pitchFamily="34" charset="0"/>
                <a:ea typeface="Verdana" panose="020B0604030504040204" pitchFamily="34" charset="0"/>
              </a:rPr>
              <a:t>Where to Drop - </a:t>
            </a:r>
            <a:r>
              <a:rPr b="1" dirty="0" sz="1300" lang="en-US" err="1">
                <a:solidFill>
                  <a:schemeClr val="accent3">
                    <a:lumMod val="75000"/>
                  </a:schemeClr>
                </a:solidFill>
                <a:latin typeface="Verdana" panose="020B0604030504040204" pitchFamily="34" charset="0"/>
                <a:ea typeface="Verdana" panose="020B0604030504040204" pitchFamily="34" charset="0"/>
              </a:rPr>
              <a:t>ondragover</a:t>
            </a:r>
            <a:endParaRPr b="1" dirty="0" sz="1300" lang="en-US">
              <a:solidFill>
                <a:schemeClr val="accent3">
                  <a:lumMod val="75000"/>
                </a:schemeClr>
              </a:solidFill>
              <a:latin typeface="Verdana" panose="020B0604030504040204" pitchFamily="34" charset="0"/>
              <a:ea typeface="Verdana" panose="020B0604030504040204" pitchFamily="34" charset="0"/>
            </a:endParaRPr>
          </a:p>
          <a:p>
            <a:pPr indent="-171450" marL="171450">
              <a:lnSpc>
                <a:spcPct val="200000"/>
              </a:lnSpc>
              <a:buFont typeface="Arial" panose="020B0604020202020204" pitchFamily="34" charset="0"/>
              <a:buChar char="•"/>
            </a:pPr>
            <a:r>
              <a:rPr dirty="0" sz="1300" lang="en-US">
                <a:solidFill>
                  <a:schemeClr val="accent1">
                    <a:lumMod val="75000"/>
                  </a:schemeClr>
                </a:solidFill>
                <a:latin typeface="Verdana" panose="020B0604030504040204" pitchFamily="34" charset="0"/>
                <a:ea typeface="Verdana" panose="020B0604030504040204" pitchFamily="34" charset="0"/>
              </a:rPr>
              <a:t>The </a:t>
            </a:r>
            <a:r>
              <a:rPr dirty="0" sz="1300" lang="en-US" err="1">
                <a:solidFill>
                  <a:schemeClr val="accent1">
                    <a:lumMod val="75000"/>
                  </a:schemeClr>
                </a:solidFill>
                <a:latin typeface="Verdana" panose="020B0604030504040204" pitchFamily="34" charset="0"/>
                <a:ea typeface="Verdana" panose="020B0604030504040204" pitchFamily="34" charset="0"/>
              </a:rPr>
              <a:t>ondragover</a:t>
            </a:r>
            <a:r>
              <a:rPr dirty="0" sz="1300" lang="en-US">
                <a:solidFill>
                  <a:schemeClr val="accent1">
                    <a:lumMod val="75000"/>
                  </a:schemeClr>
                </a:solidFill>
                <a:latin typeface="Verdana" panose="020B0604030504040204" pitchFamily="34" charset="0"/>
                <a:ea typeface="Verdana" panose="020B0604030504040204" pitchFamily="34" charset="0"/>
              </a:rPr>
              <a:t> event specifies where the dragged data can be dropped.</a:t>
            </a:r>
          </a:p>
          <a:p>
            <a:pPr indent="-171450" marL="171450">
              <a:lnSpc>
                <a:spcPct val="200000"/>
              </a:lnSpc>
              <a:buFont typeface="Arial" panose="020B0604020202020204" pitchFamily="34" charset="0"/>
              <a:buChar char="•"/>
            </a:pPr>
            <a:r>
              <a:rPr dirty="0" sz="1300" lang="en-US">
                <a:solidFill>
                  <a:schemeClr val="accent1">
                    <a:lumMod val="75000"/>
                  </a:schemeClr>
                </a:solidFill>
                <a:latin typeface="Verdana" panose="020B0604030504040204" pitchFamily="34" charset="0"/>
                <a:ea typeface="Verdana" panose="020B0604030504040204" pitchFamily="34" charset="0"/>
              </a:rPr>
              <a:t>By default, data/elements cannot be dropped in other elements. </a:t>
            </a:r>
          </a:p>
          <a:p>
            <a:pPr indent="-171450" marL="171450">
              <a:lnSpc>
                <a:spcPct val="200000"/>
              </a:lnSpc>
              <a:buFont typeface="Arial" panose="020B0604020202020204" pitchFamily="34" charset="0"/>
              <a:buChar char="•"/>
            </a:pPr>
            <a:r>
              <a:rPr dirty="0" sz="1300" lang="en-US">
                <a:solidFill>
                  <a:schemeClr val="accent1">
                    <a:lumMod val="75000"/>
                  </a:schemeClr>
                </a:solidFill>
                <a:latin typeface="Verdana" panose="020B0604030504040204" pitchFamily="34" charset="0"/>
                <a:ea typeface="Verdana" panose="020B0604030504040204" pitchFamily="34" charset="0"/>
              </a:rPr>
              <a:t>To allow a drop, we must prevent the default handling of the element.</a:t>
            </a:r>
          </a:p>
          <a:p>
            <a:pPr indent="-171450" marL="171450">
              <a:lnSpc>
                <a:spcPct val="200000"/>
              </a:lnSpc>
              <a:buFont typeface="Arial" panose="020B0604020202020204" pitchFamily="34" charset="0"/>
              <a:buChar char="•"/>
            </a:pPr>
            <a:r>
              <a:rPr dirty="0" sz="1300" lang="en-US">
                <a:solidFill>
                  <a:schemeClr val="accent1">
                    <a:lumMod val="75000"/>
                  </a:schemeClr>
                </a:solidFill>
                <a:latin typeface="Verdana" panose="020B0604030504040204" pitchFamily="34" charset="0"/>
                <a:ea typeface="Verdana" panose="020B0604030504040204" pitchFamily="34" charset="0"/>
              </a:rPr>
              <a:t>This is done by calling the </a:t>
            </a:r>
            <a:r>
              <a:rPr dirty="0" sz="1300" lang="en-US" err="1">
                <a:solidFill>
                  <a:schemeClr val="accent1">
                    <a:lumMod val="75000"/>
                  </a:schemeClr>
                </a:solidFill>
                <a:latin typeface="Verdana" panose="020B0604030504040204" pitchFamily="34" charset="0"/>
                <a:ea typeface="Verdana" panose="020B0604030504040204" pitchFamily="34" charset="0"/>
              </a:rPr>
              <a:t>event.preventDefault</a:t>
            </a:r>
            <a:r>
              <a:rPr dirty="0" sz="1300" lang="en-US">
                <a:solidFill>
                  <a:schemeClr val="accent1">
                    <a:lumMod val="75000"/>
                  </a:schemeClr>
                </a:solidFill>
                <a:latin typeface="Verdana" panose="020B0604030504040204" pitchFamily="34" charset="0"/>
                <a:ea typeface="Verdana" panose="020B0604030504040204" pitchFamily="34" charset="0"/>
              </a:rPr>
              <a:t>() </a:t>
            </a:r>
            <a:endParaRPr dirty="0" sz="1300" lang="en-US" smtClean="0">
              <a:solidFill>
                <a:schemeClr val="accent1">
                  <a:lumMod val="75000"/>
                </a:schemeClr>
              </a:solidFill>
              <a:latin typeface="Verdana" panose="020B0604030504040204" pitchFamily="34" charset="0"/>
              <a:ea typeface="Verdana" panose="020B0604030504040204" pitchFamily="34" charset="0"/>
            </a:endParaRPr>
          </a:p>
          <a:p>
            <a:pPr indent="-171450" marL="171450">
              <a:lnSpc>
                <a:spcPct val="200000"/>
              </a:lnSpc>
              <a:buFont typeface="Arial" panose="020B0604020202020204" pitchFamily="34" charset="0"/>
              <a:buChar char="•"/>
            </a:pPr>
            <a:r>
              <a:rPr dirty="0" sz="1300" lang="en-US" smtClean="0">
                <a:solidFill>
                  <a:schemeClr val="accent1">
                    <a:lumMod val="75000"/>
                  </a:schemeClr>
                </a:solidFill>
                <a:latin typeface="Verdana" panose="020B0604030504040204" pitchFamily="34" charset="0"/>
                <a:ea typeface="Verdana" panose="020B0604030504040204" pitchFamily="34" charset="0"/>
              </a:rPr>
              <a:t>method </a:t>
            </a:r>
            <a:r>
              <a:rPr dirty="0" sz="1300" lang="en-US">
                <a:solidFill>
                  <a:schemeClr val="accent1">
                    <a:lumMod val="75000"/>
                  </a:schemeClr>
                </a:solidFill>
                <a:latin typeface="Verdana" panose="020B0604030504040204" pitchFamily="34" charset="0"/>
                <a:ea typeface="Verdana" panose="020B0604030504040204" pitchFamily="34" charset="0"/>
              </a:rPr>
              <a:t>for the </a:t>
            </a:r>
            <a:r>
              <a:rPr dirty="0" sz="1300" lang="en-US" err="1">
                <a:solidFill>
                  <a:schemeClr val="accent1">
                    <a:lumMod val="75000"/>
                  </a:schemeClr>
                </a:solidFill>
                <a:latin typeface="Verdana" panose="020B0604030504040204" pitchFamily="34" charset="0"/>
                <a:ea typeface="Verdana" panose="020B0604030504040204" pitchFamily="34" charset="0"/>
              </a:rPr>
              <a:t>ondragover</a:t>
            </a:r>
            <a:r>
              <a:rPr dirty="0" sz="1300" lang="en-US">
                <a:solidFill>
                  <a:schemeClr val="accent1">
                    <a:lumMod val="75000"/>
                  </a:schemeClr>
                </a:solidFill>
                <a:latin typeface="Verdana" panose="020B0604030504040204" pitchFamily="34" charset="0"/>
                <a:ea typeface="Verdana" panose="020B0604030504040204" pitchFamily="34" charset="0"/>
              </a:rPr>
              <a:t> event:</a:t>
            </a:r>
          </a:p>
          <a:p>
            <a:pPr>
              <a:lnSpc>
                <a:spcPct val="200000"/>
              </a:lnSpc>
            </a:pPr>
            <a:r>
              <a:rPr dirty="0" sz="1300" lang="en-US">
                <a:solidFill>
                  <a:schemeClr val="accent1">
                    <a:lumMod val="75000"/>
                  </a:schemeClr>
                </a:solidFill>
                <a:latin typeface="Verdana" panose="020B0604030504040204" pitchFamily="34" charset="0"/>
                <a:ea typeface="Verdana" panose="020B0604030504040204" pitchFamily="34" charset="0"/>
              </a:rPr>
              <a:t>			</a:t>
            </a:r>
            <a:r>
              <a:rPr b="1" dirty="0" sz="1300" lang="en-US" err="1">
                <a:solidFill>
                  <a:schemeClr val="accent1">
                    <a:lumMod val="75000"/>
                  </a:schemeClr>
                </a:solidFill>
                <a:latin typeface="Verdana" panose="020B0604030504040204" pitchFamily="34" charset="0"/>
                <a:ea typeface="Verdana" panose="020B0604030504040204" pitchFamily="34" charset="0"/>
              </a:rPr>
              <a:t>event.preventDefault</a:t>
            </a:r>
            <a:r>
              <a:rPr b="1" dirty="0" sz="1300" lang="en-US">
                <a:solidFill>
                  <a:schemeClr val="accent1">
                    <a:lumMod val="75000"/>
                  </a:schemeClr>
                </a:solidFill>
                <a:latin typeface="Verdana" panose="020B0604030504040204" pitchFamily="34" charset="0"/>
                <a:ea typeface="Verdana" panose="020B0604030504040204" pitchFamily="34" charset="0"/>
              </a:rPr>
              <a:t>()</a:t>
            </a:r>
          </a:p>
          <a:p>
            <a:pPr>
              <a:lnSpc>
                <a:spcPct val="200000"/>
              </a:lnSpc>
            </a:pPr>
            <a:endParaRPr dirty="0" sz="1200" lang="en-US">
              <a:latin typeface="Verdana" panose="020B0604030504040204" pitchFamily="34" charset="0"/>
              <a:ea typeface="Verdana" panose="020B0604030504040204" pitchFamily="34" charset="0"/>
            </a:endParaRPr>
          </a:p>
          <a:p>
            <a:pPr>
              <a:lnSpc>
                <a:spcPct val="200000"/>
              </a:lnSpc>
            </a:pPr>
            <a:r>
              <a:rPr dirty="0" sz="1200" lang="en-US">
                <a:latin typeface="Verdana" panose="020B0604030504040204" pitchFamily="34" charset="0"/>
                <a:ea typeface="Verdana" panose="020B0604030504040204" pitchFamily="34" charset="0"/>
              </a:rPr>
              <a:t>	</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615" name=""/>
        <p:cNvGrpSpPr/>
        <p:nvPr/>
      </p:nvGrpSpPr>
      <p:grpSpPr>
        <a:xfrm>
          <a:off x="0" y="0"/>
          <a:ext cx="0" cy="0"/>
          <a:chOff x="0" y="0"/>
          <a:chExt cx="0" cy="0"/>
        </a:xfrm>
      </p:grpSpPr>
      <p:sp>
        <p:nvSpPr>
          <p:cNvPr id="1049737" name="Title 1"/>
          <p:cNvSpPr>
            <a:spLocks noGrp="1"/>
          </p:cNvSpPr>
          <p:nvPr>
            <p:ph type="title"/>
          </p:nvPr>
        </p:nvSpPr>
        <p:spPr>
          <a:xfrm>
            <a:off x="7170995" y="0"/>
            <a:ext cx="4734017" cy="649030"/>
          </a:xfrm>
        </p:spPr>
        <p:txBody>
          <a:bodyPr>
            <a:normAutofit fontScale="90000"/>
          </a:bodyPr>
          <a:p>
            <a:r>
              <a:rPr b="1" cap="none" dirty="0" sz="3200" lang="en-US">
                <a:solidFill>
                  <a:srgbClr val="FF0000"/>
                </a:solidFill>
              </a:rPr>
              <a:t>HTML Drag and Drop</a:t>
            </a:r>
            <a:endParaRPr b="1" cap="none" dirty="0" sz="3200" lang="en-IN">
              <a:solidFill>
                <a:srgbClr val="FF0000"/>
              </a:solidFill>
            </a:endParaRPr>
          </a:p>
        </p:txBody>
      </p:sp>
      <p:sp>
        <p:nvSpPr>
          <p:cNvPr id="1049738" name="Content Placeholder 2"/>
          <p:cNvSpPr>
            <a:spLocks noGrp="1"/>
          </p:cNvSpPr>
          <p:nvPr>
            <p:ph idx="1"/>
          </p:nvPr>
        </p:nvSpPr>
        <p:spPr>
          <a:xfrm>
            <a:off x="0" y="1"/>
            <a:ext cx="7178722" cy="6729274"/>
          </a:xfrm>
          <a:solidFill>
            <a:schemeClr val="accent1">
              <a:lumMod val="40000"/>
              <a:lumOff val="60000"/>
            </a:schemeClr>
          </a:solidFill>
        </p:spPr>
        <p:txBody>
          <a:bodyPr>
            <a:noAutofit/>
          </a:bodyPr>
          <a:p>
            <a:pPr indent="0" marL="0">
              <a:lnSpc>
                <a:spcPct val="120000"/>
              </a:lnSpc>
              <a:spcBef>
                <a:spcPts val="0"/>
              </a:spcBef>
              <a:buNone/>
            </a:pP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!DOCTYPE</a:t>
            </a:r>
            <a:r>
              <a:rPr b="0" dirty="0" sz="1300" i="0" lang="en-IN">
                <a:solidFill>
                  <a:srgbClr val="FF0000"/>
                </a:solidFill>
                <a:effectLst/>
                <a:latin typeface="Consolas" panose="020B0609020204030204" pitchFamily="49" charset="0"/>
              </a:rPr>
              <a:t> HTML</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html</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head</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script</a:t>
            </a:r>
            <a:r>
              <a:rPr b="0" dirty="0" sz="1300" i="0" lang="en-IN">
                <a:solidFill>
                  <a:srgbClr val="0000CD"/>
                </a:solidFill>
                <a:effectLst/>
                <a:latin typeface="Consolas" panose="020B0609020204030204" pitchFamily="49" charset="0"/>
              </a:rPr>
              <a:t>&gt;</a:t>
            </a:r>
            <a:r>
              <a:rPr b="0" dirty="0" sz="1300" i="0" lang="en-IN">
                <a:solidFill>
                  <a:srgbClr val="000000"/>
                </a:solidFill>
                <a:effectLst/>
                <a:latin typeface="Consolas" panose="020B0609020204030204" pitchFamily="49" charset="0"/>
              </a:rPr>
              <a:t/>
            </a:r>
            <a:br>
              <a:rPr b="0" dirty="0" sz="1300" i="0" lang="en-IN">
                <a:solidFill>
                  <a:srgbClr val="000000"/>
                </a:solidFill>
                <a:effectLst/>
                <a:latin typeface="Consolas" panose="020B0609020204030204" pitchFamily="49" charset="0"/>
              </a:rPr>
            </a:br>
            <a:r>
              <a:rPr b="0" dirty="0" sz="1300" i="0" lang="en-IN">
                <a:solidFill>
                  <a:srgbClr val="0000CD"/>
                </a:solidFill>
                <a:effectLst/>
                <a:latin typeface="Consolas" panose="020B0609020204030204" pitchFamily="49" charset="0"/>
              </a:rPr>
              <a:t>function</a:t>
            </a:r>
            <a:r>
              <a:rPr b="0" dirty="0" sz="1300" i="0" lang="en-IN">
                <a:solidFill>
                  <a:srgbClr val="000000"/>
                </a:solidFill>
                <a:effectLst/>
                <a:latin typeface="Consolas" panose="020B0609020204030204" pitchFamily="49" charset="0"/>
              </a:rPr>
              <a:t> </a:t>
            </a:r>
            <a:r>
              <a:rPr b="0" dirty="0" sz="1300" i="0" lang="en-IN" err="1">
                <a:solidFill>
                  <a:srgbClr val="000000"/>
                </a:solidFill>
                <a:effectLst/>
                <a:latin typeface="Consolas" panose="020B0609020204030204" pitchFamily="49" charset="0"/>
              </a:rPr>
              <a:t>allowDrop</a:t>
            </a:r>
            <a:r>
              <a:rPr b="0" dirty="0" sz="1300" i="0" lang="en-IN">
                <a:solidFill>
                  <a:srgbClr val="000000"/>
                </a:solidFill>
                <a:effectLst/>
                <a:latin typeface="Consolas" panose="020B0609020204030204" pitchFamily="49" charset="0"/>
              </a:rPr>
              <a:t>(</a:t>
            </a:r>
            <a:r>
              <a:rPr b="0" dirty="0" sz="1300" i="0" lang="en-IN" err="1">
                <a:solidFill>
                  <a:srgbClr val="000000"/>
                </a:solidFill>
                <a:effectLst/>
                <a:latin typeface="Consolas" panose="020B0609020204030204" pitchFamily="49" charset="0"/>
              </a:rPr>
              <a:t>ev</a:t>
            </a:r>
            <a:r>
              <a:rPr b="0" dirty="0" sz="1300" i="0" lang="en-IN">
                <a:solidFill>
                  <a:srgbClr val="000000"/>
                </a:solidFill>
                <a:effectLst/>
                <a:latin typeface="Consolas" panose="020B0609020204030204" pitchFamily="49" charset="0"/>
              </a:rPr>
              <a:t>)</a:t>
            </a:r>
            <a:r>
              <a:rPr b="0" dirty="0" sz="1300" i="0" lang="en-IN">
                <a:solidFill>
                  <a:srgbClr val="FF0000"/>
                </a:solidFill>
                <a:effectLst/>
                <a:latin typeface="Consolas" panose="020B0609020204030204" pitchFamily="49" charset="0"/>
              </a:rPr>
              <a:t> </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t>
            </a:r>
            <a:r>
              <a:rPr b="0" dirty="0" sz="1300" i="0" lang="en-IN" err="1">
                <a:solidFill>
                  <a:srgbClr val="000000"/>
                </a:solidFill>
                <a:effectLst/>
                <a:latin typeface="Consolas" panose="020B0609020204030204" pitchFamily="49" charset="0"/>
              </a:rPr>
              <a:t>ev.preventDefault</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r>
            <a:br>
              <a:rPr b="0" dirty="0" sz="1300" i="0" lang="en-IN">
                <a:solidFill>
                  <a:srgbClr val="000000"/>
                </a:solidFill>
                <a:effectLst/>
                <a:latin typeface="Consolas" panose="020B0609020204030204" pitchFamily="49" charset="0"/>
              </a:rPr>
            </a:br>
            <a:r>
              <a:rPr b="0" dirty="0" sz="1300" i="0" lang="en-IN">
                <a:solidFill>
                  <a:srgbClr val="0000CD"/>
                </a:solidFill>
                <a:effectLst/>
                <a:latin typeface="Consolas" panose="020B0609020204030204" pitchFamily="49" charset="0"/>
              </a:rPr>
              <a:t>function</a:t>
            </a:r>
            <a:r>
              <a:rPr b="0" dirty="0" sz="1300" i="0" lang="en-IN">
                <a:solidFill>
                  <a:srgbClr val="000000"/>
                </a:solidFill>
                <a:effectLst/>
                <a:latin typeface="Consolas" panose="020B0609020204030204" pitchFamily="49" charset="0"/>
              </a:rPr>
              <a:t> drag(</a:t>
            </a:r>
            <a:r>
              <a:rPr b="0" dirty="0" sz="1300" i="0" lang="en-IN" err="1">
                <a:solidFill>
                  <a:srgbClr val="000000"/>
                </a:solidFill>
                <a:effectLst/>
                <a:latin typeface="Consolas" panose="020B0609020204030204" pitchFamily="49" charset="0"/>
              </a:rPr>
              <a:t>ev</a:t>
            </a:r>
            <a:r>
              <a:rPr b="0" dirty="0" sz="1300" i="0" lang="en-IN">
                <a:solidFill>
                  <a:srgbClr val="000000"/>
                </a:solidFill>
                <a:effectLst/>
                <a:latin typeface="Consolas" panose="020B0609020204030204" pitchFamily="49" charset="0"/>
              </a:rPr>
              <a:t>)</a:t>
            </a:r>
            <a:r>
              <a:rPr b="0" dirty="0" sz="1300" i="0" lang="en-IN">
                <a:solidFill>
                  <a:srgbClr val="FF0000"/>
                </a:solidFill>
                <a:effectLst/>
                <a:latin typeface="Consolas" panose="020B0609020204030204" pitchFamily="49" charset="0"/>
              </a:rPr>
              <a:t> </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t>
            </a:r>
            <a:r>
              <a:rPr b="0" dirty="0" sz="1300" i="0" lang="en-IN">
                <a:solidFill>
                  <a:srgbClr val="FF0000"/>
                </a:solidFill>
                <a:effectLst/>
                <a:latin typeface="Consolas" panose="020B0609020204030204" pitchFamily="49" charset="0"/>
              </a:rPr>
              <a:t> </a:t>
            </a:r>
            <a:r>
              <a:rPr b="0" dirty="0" sz="1300" i="0" lang="en-IN" err="1">
                <a:solidFill>
                  <a:srgbClr val="000000"/>
                </a:solidFill>
                <a:effectLst/>
                <a:latin typeface="Consolas" panose="020B0609020204030204" pitchFamily="49" charset="0"/>
              </a:rPr>
              <a:t>ev.dataTransfer.setData</a:t>
            </a:r>
            <a:r>
              <a:rPr b="0" dirty="0" sz="1300" i="0" lang="en-IN">
                <a:solidFill>
                  <a:srgbClr val="000000"/>
                </a:solidFill>
                <a:effectLst/>
                <a:latin typeface="Consolas" panose="020B0609020204030204" pitchFamily="49" charset="0"/>
              </a:rPr>
              <a:t>(</a:t>
            </a:r>
            <a:r>
              <a:rPr b="0" dirty="0" sz="1300" i="0" lang="en-IN">
                <a:solidFill>
                  <a:srgbClr val="A52A2A"/>
                </a:solidFill>
                <a:effectLst/>
                <a:latin typeface="Consolas" panose="020B0609020204030204" pitchFamily="49" charset="0"/>
              </a:rPr>
              <a:t>"text"</a:t>
            </a:r>
            <a:r>
              <a:rPr b="0" dirty="0" sz="1300" i="0" lang="en-IN">
                <a:solidFill>
                  <a:srgbClr val="000000"/>
                </a:solidFill>
                <a:effectLst/>
                <a:latin typeface="Consolas" panose="020B0609020204030204" pitchFamily="49" charset="0"/>
              </a:rPr>
              <a:t>, ev.target.id);</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r>
            <a:br>
              <a:rPr b="0" dirty="0" sz="1300" i="0" lang="en-IN">
                <a:solidFill>
                  <a:srgbClr val="000000"/>
                </a:solidFill>
                <a:effectLst/>
                <a:latin typeface="Consolas" panose="020B0609020204030204" pitchFamily="49" charset="0"/>
              </a:rPr>
            </a:br>
            <a:r>
              <a:rPr b="0" dirty="0" sz="1300" i="0" lang="en-IN">
                <a:solidFill>
                  <a:srgbClr val="0000CD"/>
                </a:solidFill>
                <a:effectLst/>
                <a:latin typeface="Consolas" panose="020B0609020204030204" pitchFamily="49" charset="0"/>
              </a:rPr>
              <a:t>function</a:t>
            </a:r>
            <a:r>
              <a:rPr b="0" dirty="0" sz="1300" i="0" lang="en-IN">
                <a:solidFill>
                  <a:srgbClr val="000000"/>
                </a:solidFill>
                <a:effectLst/>
                <a:latin typeface="Consolas" panose="020B0609020204030204" pitchFamily="49" charset="0"/>
              </a:rPr>
              <a:t> drop(</a:t>
            </a:r>
            <a:r>
              <a:rPr b="0" dirty="0" sz="1300" i="0" lang="en-IN" err="1">
                <a:solidFill>
                  <a:srgbClr val="000000"/>
                </a:solidFill>
                <a:effectLst/>
                <a:latin typeface="Consolas" panose="020B0609020204030204" pitchFamily="49" charset="0"/>
              </a:rPr>
              <a:t>ev</a:t>
            </a:r>
            <a:r>
              <a:rPr b="0" dirty="0" sz="1300" i="0" lang="en-IN">
                <a:solidFill>
                  <a:srgbClr val="000000"/>
                </a:solidFill>
                <a:effectLst/>
                <a:latin typeface="Consolas" panose="020B0609020204030204" pitchFamily="49" charset="0"/>
              </a:rPr>
              <a:t>)</a:t>
            </a:r>
            <a:r>
              <a:rPr b="0" dirty="0" sz="1300" i="0" lang="en-IN">
                <a:solidFill>
                  <a:srgbClr val="FF0000"/>
                </a:solidFill>
                <a:effectLst/>
                <a:latin typeface="Consolas" panose="020B0609020204030204" pitchFamily="49" charset="0"/>
              </a:rPr>
              <a:t> </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t>
            </a:r>
            <a:r>
              <a:rPr b="0" dirty="0" sz="1300" i="0" lang="en-IN">
                <a:solidFill>
                  <a:srgbClr val="FF0000"/>
                </a:solidFill>
                <a:effectLst/>
                <a:latin typeface="Consolas" panose="020B0609020204030204" pitchFamily="49" charset="0"/>
              </a:rPr>
              <a:t> </a:t>
            </a:r>
            <a:r>
              <a:rPr b="0" dirty="0" sz="1300" i="0" lang="en-IN" err="1">
                <a:solidFill>
                  <a:srgbClr val="000000"/>
                </a:solidFill>
                <a:effectLst/>
                <a:latin typeface="Consolas" panose="020B0609020204030204" pitchFamily="49" charset="0"/>
              </a:rPr>
              <a:t>ev.preventDefault</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t>
            </a:r>
            <a:r>
              <a:rPr b="0" dirty="0" sz="1300" i="0" lang="en-IN">
                <a:solidFill>
                  <a:srgbClr val="0000CD"/>
                </a:solidFill>
                <a:effectLst/>
                <a:latin typeface="Consolas" panose="020B0609020204030204" pitchFamily="49" charset="0"/>
              </a:rPr>
              <a:t>var</a:t>
            </a:r>
            <a:r>
              <a:rPr b="0" dirty="0" sz="1300" i="0" lang="en-IN">
                <a:solidFill>
                  <a:srgbClr val="000000"/>
                </a:solidFill>
                <a:effectLst/>
                <a:latin typeface="Consolas" panose="020B0609020204030204" pitchFamily="49" charset="0"/>
              </a:rPr>
              <a:t> data = </a:t>
            </a:r>
            <a:r>
              <a:rPr b="0" dirty="0" sz="1300" i="0" lang="en-IN" err="1">
                <a:solidFill>
                  <a:srgbClr val="000000"/>
                </a:solidFill>
                <a:effectLst/>
                <a:latin typeface="Consolas" panose="020B0609020204030204" pitchFamily="49" charset="0"/>
              </a:rPr>
              <a:t>ev.dataTransfer.getData</a:t>
            </a:r>
            <a:r>
              <a:rPr b="0" dirty="0" sz="1300" i="0" lang="en-IN">
                <a:solidFill>
                  <a:srgbClr val="000000"/>
                </a:solidFill>
                <a:effectLst/>
                <a:latin typeface="Consolas" panose="020B0609020204030204" pitchFamily="49" charset="0"/>
              </a:rPr>
              <a:t>(</a:t>
            </a:r>
            <a:r>
              <a:rPr b="0" dirty="0" sz="1300" i="0" lang="en-IN">
                <a:solidFill>
                  <a:srgbClr val="A52A2A"/>
                </a:solidFill>
                <a:effectLst/>
                <a:latin typeface="Consolas" panose="020B0609020204030204" pitchFamily="49" charset="0"/>
              </a:rPr>
              <a:t>"text"</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t>
            </a:r>
            <a:r>
              <a:rPr b="0" dirty="0" sz="1300" i="0" lang="en-IN" err="1">
                <a:solidFill>
                  <a:srgbClr val="000000"/>
                </a:solidFill>
                <a:effectLst/>
                <a:latin typeface="Consolas" panose="020B0609020204030204" pitchFamily="49" charset="0"/>
              </a:rPr>
              <a:t>ev.target.appendChild</a:t>
            </a:r>
            <a:r>
              <a:rPr b="0" dirty="0" sz="1300" i="0" lang="en-IN">
                <a:solidFill>
                  <a:srgbClr val="000000"/>
                </a:solidFill>
                <a:effectLst/>
                <a:latin typeface="Consolas" panose="020B0609020204030204" pitchFamily="49" charset="0"/>
              </a:rPr>
              <a:t>(</a:t>
            </a:r>
            <a:r>
              <a:rPr b="0" dirty="0" sz="1300" i="0" lang="en-IN" err="1">
                <a:solidFill>
                  <a:srgbClr val="000000"/>
                </a:solidFill>
                <a:effectLst/>
                <a:latin typeface="Consolas" panose="020B0609020204030204" pitchFamily="49" charset="0"/>
              </a:rPr>
              <a:t>document.getElementById</a:t>
            </a:r>
            <a:r>
              <a:rPr b="0" dirty="0" sz="1300" i="0" lang="en-IN">
                <a:solidFill>
                  <a:srgbClr val="000000"/>
                </a:solidFill>
                <a:effectLst/>
                <a:latin typeface="Consolas" panose="020B0609020204030204" pitchFamily="49" charset="0"/>
              </a:rPr>
              <a:t>(data));</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/script</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/head</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body</a:t>
            </a:r>
            <a:r>
              <a:rPr b="0" dirty="0" sz="1300" i="0" lang="en-IN">
                <a:solidFill>
                  <a:srgbClr val="0000CD"/>
                </a:solidFill>
                <a:effectLst/>
                <a:latin typeface="Consolas" panose="020B0609020204030204" pitchFamily="49" charset="0"/>
              </a:rPr>
              <a:t>&gt;</a:t>
            </a:r>
            <a:r>
              <a:rPr dirty="0" sz="1300" lang="en-IN"/>
              <a:t/>
            </a:r>
            <a:br>
              <a:rPr dirty="0" sz="1300" lang="en-IN"/>
            </a:b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div</a:t>
            </a:r>
            <a:r>
              <a:rPr b="0" dirty="0" sz="1300" i="0" lang="en-IN">
                <a:solidFill>
                  <a:srgbClr val="FF0000"/>
                </a:solidFill>
                <a:effectLst/>
                <a:latin typeface="Consolas" panose="020B0609020204030204" pitchFamily="49" charset="0"/>
              </a:rPr>
              <a:t> id</a:t>
            </a:r>
            <a:r>
              <a:rPr b="0" dirty="0" sz="1300" i="0" lang="en-IN">
                <a:solidFill>
                  <a:srgbClr val="0000CD"/>
                </a:solidFill>
                <a:effectLst/>
                <a:latin typeface="Consolas" panose="020B0609020204030204" pitchFamily="49" charset="0"/>
              </a:rPr>
              <a:t>="div1"</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ondrop</a:t>
            </a:r>
            <a:r>
              <a:rPr b="0" dirty="0" sz="1300" i="0" lang="en-IN">
                <a:solidFill>
                  <a:srgbClr val="0000CD"/>
                </a:solidFill>
                <a:effectLst/>
                <a:latin typeface="Consolas" panose="020B0609020204030204" pitchFamily="49" charset="0"/>
              </a:rPr>
              <a:t>="drop(event)"</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ondragover</a:t>
            </a:r>
            <a:r>
              <a:rPr b="0" dirty="0" sz="1300" i="0" lang="en-IN">
                <a:solidFill>
                  <a:srgbClr val="0000CD"/>
                </a:solidFill>
                <a:effectLst/>
                <a:latin typeface="Consolas" panose="020B0609020204030204" pitchFamily="49" charset="0"/>
              </a:rPr>
              <a:t>="</a:t>
            </a:r>
            <a:r>
              <a:rPr b="0" dirty="0" sz="1300" i="0" lang="en-IN" err="1">
                <a:solidFill>
                  <a:srgbClr val="0000CD"/>
                </a:solidFill>
                <a:effectLst/>
                <a:latin typeface="Consolas" panose="020B0609020204030204" pitchFamily="49" charset="0"/>
              </a:rPr>
              <a:t>allowDrop</a:t>
            </a:r>
            <a:r>
              <a:rPr b="0" dirty="0" sz="1300" i="0" lang="en-IN">
                <a:solidFill>
                  <a:srgbClr val="0000CD"/>
                </a:solidFill>
                <a:effectLst/>
                <a:latin typeface="Consolas" panose="020B0609020204030204" pitchFamily="49" charset="0"/>
              </a:rPr>
              <a:t>(event)"&gt;&lt;</a:t>
            </a:r>
            <a:r>
              <a:rPr b="0" dirty="0" sz="1300" i="0" lang="en-IN">
                <a:solidFill>
                  <a:srgbClr val="A52A2A"/>
                </a:solidFill>
                <a:effectLst/>
                <a:latin typeface="Consolas" panose="020B0609020204030204" pitchFamily="49" charset="0"/>
              </a:rPr>
              <a:t>/div</a:t>
            </a:r>
            <a:r>
              <a:rPr b="0" dirty="0" sz="1300" i="0" lang="en-IN">
                <a:solidFill>
                  <a:srgbClr val="0000CD"/>
                </a:solidFill>
                <a:effectLst/>
                <a:latin typeface="Consolas" panose="020B0609020204030204" pitchFamily="49" charset="0"/>
              </a:rPr>
              <a:t>&gt;</a:t>
            </a:r>
            <a:r>
              <a:rPr dirty="0" sz="1300" lang="en-IN"/>
              <a:t/>
            </a:r>
            <a:br>
              <a:rPr dirty="0" sz="1300" lang="en-IN"/>
            </a:b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err="1">
                <a:solidFill>
                  <a:srgbClr val="A52A2A"/>
                </a:solidFill>
                <a:effectLst/>
                <a:latin typeface="Consolas" panose="020B0609020204030204" pitchFamily="49" charset="0"/>
              </a:rPr>
              <a:t>img</a:t>
            </a:r>
            <a:r>
              <a:rPr b="0" dirty="0" sz="1300" i="0" lang="en-IN">
                <a:solidFill>
                  <a:srgbClr val="FF0000"/>
                </a:solidFill>
                <a:effectLst/>
                <a:latin typeface="Consolas" panose="020B0609020204030204" pitchFamily="49" charset="0"/>
              </a:rPr>
              <a:t> id</a:t>
            </a:r>
            <a:r>
              <a:rPr b="0" dirty="0" sz="1300" i="0" lang="en-IN">
                <a:solidFill>
                  <a:srgbClr val="0000CD"/>
                </a:solidFill>
                <a:effectLst/>
                <a:latin typeface="Consolas" panose="020B0609020204030204" pitchFamily="49" charset="0"/>
              </a:rPr>
              <a:t>="drag1"</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src</a:t>
            </a:r>
            <a:r>
              <a:rPr b="0" dirty="0" sz="1300" i="0" lang="en-IN">
                <a:solidFill>
                  <a:srgbClr val="0000CD"/>
                </a:solidFill>
                <a:effectLst/>
                <a:latin typeface="Consolas" panose="020B0609020204030204" pitchFamily="49" charset="0"/>
              </a:rPr>
              <a:t>="img_logo.gif"</a:t>
            </a:r>
            <a:r>
              <a:rPr b="0" dirty="0" sz="1300" i="0" lang="en-IN">
                <a:solidFill>
                  <a:srgbClr val="FF0000"/>
                </a:solidFill>
                <a:effectLst/>
                <a:latin typeface="Consolas" panose="020B0609020204030204" pitchFamily="49" charset="0"/>
              </a:rPr>
              <a:t> draggable</a:t>
            </a:r>
            <a:r>
              <a:rPr b="0" dirty="0" sz="1300" i="0" lang="en-IN">
                <a:solidFill>
                  <a:srgbClr val="0000CD"/>
                </a:solidFill>
                <a:effectLst/>
                <a:latin typeface="Consolas" panose="020B0609020204030204" pitchFamily="49" charset="0"/>
              </a:rPr>
              <a:t>="true"</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ondragstart</a:t>
            </a:r>
            <a:r>
              <a:rPr b="0" dirty="0" sz="1300" i="0" lang="en-IN">
                <a:solidFill>
                  <a:srgbClr val="0000CD"/>
                </a:solidFill>
                <a:effectLst/>
                <a:latin typeface="Consolas" panose="020B0609020204030204" pitchFamily="49" charset="0"/>
              </a:rPr>
              <a:t>="drag(event)"</a:t>
            </a:r>
            <a:r>
              <a:rPr b="0" dirty="0" sz="1300" i="0" lang="en-IN">
                <a:solidFill>
                  <a:srgbClr val="FF0000"/>
                </a:solidFill>
                <a:effectLst/>
                <a:latin typeface="Consolas" panose="020B0609020204030204" pitchFamily="49" charset="0"/>
              </a:rPr>
              <a:t> width</a:t>
            </a:r>
            <a:r>
              <a:rPr b="0" dirty="0" sz="1300" i="0" lang="en-IN">
                <a:solidFill>
                  <a:srgbClr val="0000CD"/>
                </a:solidFill>
                <a:effectLst/>
                <a:latin typeface="Consolas" panose="020B0609020204030204" pitchFamily="49" charset="0"/>
              </a:rPr>
              <a:t>="336"</a:t>
            </a:r>
            <a:r>
              <a:rPr b="0" dirty="0" sz="1300" i="0" lang="en-IN">
                <a:solidFill>
                  <a:srgbClr val="FF0000"/>
                </a:solidFill>
                <a:effectLst/>
                <a:latin typeface="Consolas" panose="020B0609020204030204" pitchFamily="49" charset="0"/>
              </a:rPr>
              <a:t> height</a:t>
            </a:r>
            <a:r>
              <a:rPr b="0" dirty="0" sz="1300" i="0" lang="en-IN">
                <a:solidFill>
                  <a:srgbClr val="0000CD"/>
                </a:solidFill>
                <a:effectLst/>
                <a:latin typeface="Consolas" panose="020B0609020204030204" pitchFamily="49" charset="0"/>
              </a:rPr>
              <a:t>="69"&gt;</a:t>
            </a:r>
            <a:r>
              <a:rPr dirty="0" sz="1300" lang="en-IN"/>
              <a:t/>
            </a:r>
            <a:br>
              <a:rPr dirty="0" sz="1300" lang="en-IN"/>
            </a:b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/body</a:t>
            </a:r>
            <a:r>
              <a:rPr b="0" dirty="0" sz="1300" i="0" lang="en-IN">
                <a:solidFill>
                  <a:srgbClr val="0000CD"/>
                </a:solidFill>
                <a:effectLst/>
                <a:latin typeface="Consolas" panose="020B0609020204030204" pitchFamily="49" charset="0"/>
              </a:rPr>
              <a:t>&gt;</a:t>
            </a:r>
            <a:endParaRPr dirty="0" sz="1300" lang="en-IN"/>
          </a:p>
        </p:txBody>
      </p:sp>
      <p:sp>
        <p:nvSpPr>
          <p:cNvPr id="1049739" name="TextBox 7"/>
          <p:cNvSpPr txBox="1"/>
          <p:nvPr/>
        </p:nvSpPr>
        <p:spPr>
          <a:xfrm>
            <a:off x="7110483" y="603080"/>
            <a:ext cx="5067869" cy="4924425"/>
          </a:xfrm>
          <a:prstGeom prst="rect"/>
          <a:noFill/>
        </p:spPr>
        <p:txBody>
          <a:bodyPr wrap="square">
            <a:spAutoFit/>
          </a:bodyPr>
          <a:p>
            <a:pPr>
              <a:lnSpc>
                <a:spcPct val="200000"/>
              </a:lnSpc>
            </a:pPr>
            <a:r>
              <a:rPr b="1" dirty="0" sz="1300" lang="en-US">
                <a:solidFill>
                  <a:schemeClr val="accent3">
                    <a:lumMod val="75000"/>
                  </a:schemeClr>
                </a:solidFill>
                <a:latin typeface="Verdana" panose="020B0604030504040204" pitchFamily="34" charset="0"/>
                <a:ea typeface="Verdana" panose="020B0604030504040204" pitchFamily="34" charset="0"/>
              </a:rPr>
              <a:t>Do the Drop - </a:t>
            </a:r>
            <a:r>
              <a:rPr b="1" dirty="0" sz="1300" lang="en-US" err="1">
                <a:solidFill>
                  <a:schemeClr val="accent3">
                    <a:lumMod val="75000"/>
                  </a:schemeClr>
                </a:solidFill>
                <a:latin typeface="Verdana" panose="020B0604030504040204" pitchFamily="34" charset="0"/>
                <a:ea typeface="Verdana" panose="020B0604030504040204" pitchFamily="34" charset="0"/>
              </a:rPr>
              <a:t>ondrop</a:t>
            </a:r>
            <a:endParaRPr b="1" dirty="0" sz="1300" lang="en-US">
              <a:solidFill>
                <a:schemeClr val="accent3">
                  <a:lumMod val="75000"/>
                </a:schemeClr>
              </a:solidFill>
              <a:latin typeface="Verdana" panose="020B0604030504040204" pitchFamily="34" charset="0"/>
              <a:ea typeface="Verdana" panose="020B0604030504040204" pitchFamily="34" charset="0"/>
            </a:endParaRPr>
          </a:p>
          <a:p>
            <a:pPr indent="-171450" marL="171450">
              <a:lnSpc>
                <a:spcPct val="200000"/>
              </a:lnSpc>
              <a:buFont typeface="Arial" panose="020B0604020202020204" pitchFamily="34" charset="0"/>
              <a:buChar char="•"/>
            </a:pPr>
            <a:r>
              <a:rPr dirty="0" sz="1300" lang="en-US">
                <a:solidFill>
                  <a:schemeClr val="accent1">
                    <a:lumMod val="75000"/>
                  </a:schemeClr>
                </a:solidFill>
                <a:latin typeface="Verdana" panose="020B0604030504040204" pitchFamily="34" charset="0"/>
                <a:ea typeface="Verdana" panose="020B0604030504040204" pitchFamily="34" charset="0"/>
              </a:rPr>
              <a:t>When the dragged data is dropped, a drop event occurs.</a:t>
            </a:r>
          </a:p>
          <a:p>
            <a:pPr indent="-171450" marL="171450">
              <a:lnSpc>
                <a:spcPct val="200000"/>
              </a:lnSpc>
              <a:buFont typeface="Arial" panose="020B0604020202020204" pitchFamily="34" charset="0"/>
              <a:buChar char="•"/>
            </a:pPr>
            <a:r>
              <a:rPr dirty="0" sz="1300" lang="en-US">
                <a:solidFill>
                  <a:schemeClr val="accent1">
                    <a:lumMod val="75000"/>
                  </a:schemeClr>
                </a:solidFill>
                <a:latin typeface="Verdana" panose="020B0604030504040204" pitchFamily="34" charset="0"/>
                <a:ea typeface="Verdana" panose="020B0604030504040204" pitchFamily="34" charset="0"/>
              </a:rPr>
              <a:t>In the example above, the </a:t>
            </a:r>
            <a:r>
              <a:rPr dirty="0" sz="1300" lang="en-US" err="1">
                <a:solidFill>
                  <a:schemeClr val="accent1">
                    <a:lumMod val="75000"/>
                  </a:schemeClr>
                </a:solidFill>
                <a:latin typeface="Verdana" panose="020B0604030504040204" pitchFamily="34" charset="0"/>
                <a:ea typeface="Verdana" panose="020B0604030504040204" pitchFamily="34" charset="0"/>
              </a:rPr>
              <a:t>ondrop</a:t>
            </a:r>
            <a:r>
              <a:rPr dirty="0" sz="1300" lang="en-US">
                <a:solidFill>
                  <a:schemeClr val="accent1">
                    <a:lumMod val="75000"/>
                  </a:schemeClr>
                </a:solidFill>
                <a:latin typeface="Verdana" panose="020B0604030504040204" pitchFamily="34" charset="0"/>
                <a:ea typeface="Verdana" panose="020B0604030504040204" pitchFamily="34" charset="0"/>
              </a:rPr>
              <a:t> attribute calls a function, drop(event):</a:t>
            </a:r>
          </a:p>
          <a:p>
            <a:pPr indent="-171450" marL="171450">
              <a:lnSpc>
                <a:spcPct val="200000"/>
              </a:lnSpc>
              <a:buFont typeface="Arial" panose="020B0604020202020204" pitchFamily="34" charset="0"/>
              <a:buChar char="•"/>
            </a:pPr>
            <a:endParaRPr dirty="0" sz="1300" lang="en-US">
              <a:solidFill>
                <a:schemeClr val="accent1">
                  <a:lumMod val="75000"/>
                </a:schemeClr>
              </a:solidFill>
              <a:latin typeface="Verdana" panose="020B0604030504040204" pitchFamily="34" charset="0"/>
              <a:ea typeface="Verdana" panose="020B0604030504040204" pitchFamily="34" charset="0"/>
            </a:endParaRPr>
          </a:p>
          <a:p>
            <a:pPr>
              <a:lnSpc>
                <a:spcPct val="200000"/>
              </a:lnSpc>
            </a:pPr>
            <a:r>
              <a:rPr b="1" dirty="0" sz="1100" lang="en-US">
                <a:solidFill>
                  <a:schemeClr val="accent1">
                    <a:lumMod val="75000"/>
                  </a:schemeClr>
                </a:solidFill>
                <a:latin typeface="Verdana" panose="020B0604030504040204" pitchFamily="34" charset="0"/>
                <a:ea typeface="Verdana" panose="020B0604030504040204" pitchFamily="34" charset="0"/>
              </a:rPr>
              <a:t>function drop(</a:t>
            </a:r>
            <a:r>
              <a:rPr b="1" dirty="0" sz="1100" lang="en-US" err="1">
                <a:solidFill>
                  <a:schemeClr val="accent1">
                    <a:lumMod val="75000"/>
                  </a:schemeClr>
                </a:solidFill>
                <a:latin typeface="Verdana" panose="020B0604030504040204" pitchFamily="34" charset="0"/>
                <a:ea typeface="Verdana" panose="020B0604030504040204" pitchFamily="34" charset="0"/>
              </a:rPr>
              <a:t>ev</a:t>
            </a:r>
            <a:r>
              <a:rPr b="1" dirty="0" sz="1100" lang="en-US">
                <a:solidFill>
                  <a:schemeClr val="accent1">
                    <a:lumMod val="75000"/>
                  </a:schemeClr>
                </a:solidFill>
                <a:latin typeface="Verdana" panose="020B0604030504040204" pitchFamily="34" charset="0"/>
                <a:ea typeface="Verdana" panose="020B0604030504040204" pitchFamily="34" charset="0"/>
              </a:rPr>
              <a:t>) {</a:t>
            </a:r>
          </a:p>
          <a:p>
            <a:pPr>
              <a:lnSpc>
                <a:spcPct val="200000"/>
              </a:lnSpc>
            </a:pPr>
            <a:r>
              <a:rPr b="1" dirty="0" sz="1100" lang="en-US">
                <a:solidFill>
                  <a:schemeClr val="accent1">
                    <a:lumMod val="75000"/>
                  </a:schemeClr>
                </a:solidFill>
                <a:latin typeface="Verdana" panose="020B0604030504040204" pitchFamily="34" charset="0"/>
                <a:ea typeface="Verdana" panose="020B0604030504040204" pitchFamily="34" charset="0"/>
              </a:rPr>
              <a:t>  </a:t>
            </a:r>
            <a:r>
              <a:rPr b="1" dirty="0" sz="1100" lang="en-US" err="1">
                <a:solidFill>
                  <a:schemeClr val="accent1">
                    <a:lumMod val="75000"/>
                  </a:schemeClr>
                </a:solidFill>
                <a:latin typeface="Verdana" panose="020B0604030504040204" pitchFamily="34" charset="0"/>
                <a:ea typeface="Verdana" panose="020B0604030504040204" pitchFamily="34" charset="0"/>
              </a:rPr>
              <a:t>ev.preventDefault</a:t>
            </a:r>
            <a:r>
              <a:rPr b="1" dirty="0" sz="1100" lang="en-US">
                <a:solidFill>
                  <a:schemeClr val="accent1">
                    <a:lumMod val="75000"/>
                  </a:schemeClr>
                </a:solidFill>
                <a:latin typeface="Verdana" panose="020B0604030504040204" pitchFamily="34" charset="0"/>
                <a:ea typeface="Verdana" panose="020B0604030504040204" pitchFamily="34" charset="0"/>
              </a:rPr>
              <a:t>();</a:t>
            </a:r>
          </a:p>
          <a:p>
            <a:pPr>
              <a:lnSpc>
                <a:spcPct val="200000"/>
              </a:lnSpc>
            </a:pPr>
            <a:r>
              <a:rPr b="1" dirty="0" sz="1100" lang="en-US">
                <a:solidFill>
                  <a:schemeClr val="accent1">
                    <a:lumMod val="75000"/>
                  </a:schemeClr>
                </a:solidFill>
                <a:latin typeface="Verdana" panose="020B0604030504040204" pitchFamily="34" charset="0"/>
                <a:ea typeface="Verdana" panose="020B0604030504040204" pitchFamily="34" charset="0"/>
              </a:rPr>
              <a:t>  </a:t>
            </a:r>
            <a:r>
              <a:rPr b="1" dirty="0" sz="1100" lang="en-US" err="1">
                <a:solidFill>
                  <a:schemeClr val="accent1">
                    <a:lumMod val="75000"/>
                  </a:schemeClr>
                </a:solidFill>
                <a:latin typeface="Verdana" panose="020B0604030504040204" pitchFamily="34" charset="0"/>
                <a:ea typeface="Verdana" panose="020B0604030504040204" pitchFamily="34" charset="0"/>
              </a:rPr>
              <a:t>var</a:t>
            </a:r>
            <a:r>
              <a:rPr b="1" dirty="0" sz="1100" lang="en-US">
                <a:solidFill>
                  <a:schemeClr val="accent1">
                    <a:lumMod val="75000"/>
                  </a:schemeClr>
                </a:solidFill>
                <a:latin typeface="Verdana" panose="020B0604030504040204" pitchFamily="34" charset="0"/>
                <a:ea typeface="Verdana" panose="020B0604030504040204" pitchFamily="34" charset="0"/>
              </a:rPr>
              <a:t> data = </a:t>
            </a:r>
            <a:r>
              <a:rPr b="1" dirty="0" sz="1100" lang="en-US" err="1">
                <a:solidFill>
                  <a:schemeClr val="accent1">
                    <a:lumMod val="75000"/>
                  </a:schemeClr>
                </a:solidFill>
                <a:latin typeface="Verdana" panose="020B0604030504040204" pitchFamily="34" charset="0"/>
                <a:ea typeface="Verdana" panose="020B0604030504040204" pitchFamily="34" charset="0"/>
              </a:rPr>
              <a:t>ev.dataTransfer.getData</a:t>
            </a:r>
            <a:r>
              <a:rPr b="1" dirty="0" sz="1100" lang="en-US">
                <a:solidFill>
                  <a:schemeClr val="accent1">
                    <a:lumMod val="75000"/>
                  </a:schemeClr>
                </a:solidFill>
                <a:latin typeface="Verdana" panose="020B0604030504040204" pitchFamily="34" charset="0"/>
                <a:ea typeface="Verdana" panose="020B0604030504040204" pitchFamily="34" charset="0"/>
              </a:rPr>
              <a:t>("text");</a:t>
            </a:r>
          </a:p>
          <a:p>
            <a:pPr>
              <a:lnSpc>
                <a:spcPct val="200000"/>
              </a:lnSpc>
            </a:pPr>
            <a:r>
              <a:rPr b="1" dirty="0" sz="1100" lang="en-US">
                <a:solidFill>
                  <a:schemeClr val="accent1">
                    <a:lumMod val="75000"/>
                  </a:schemeClr>
                </a:solidFill>
                <a:latin typeface="Verdana" panose="020B0604030504040204" pitchFamily="34" charset="0"/>
                <a:ea typeface="Verdana" panose="020B0604030504040204" pitchFamily="34" charset="0"/>
              </a:rPr>
              <a:t>  </a:t>
            </a:r>
            <a:r>
              <a:rPr b="1" dirty="0" sz="1100" lang="en-US" err="1">
                <a:solidFill>
                  <a:schemeClr val="accent1">
                    <a:lumMod val="75000"/>
                  </a:schemeClr>
                </a:solidFill>
                <a:latin typeface="Verdana" panose="020B0604030504040204" pitchFamily="34" charset="0"/>
                <a:ea typeface="Verdana" panose="020B0604030504040204" pitchFamily="34" charset="0"/>
              </a:rPr>
              <a:t>ev.target.appendChild</a:t>
            </a:r>
            <a:r>
              <a:rPr b="1" dirty="0" sz="1100" lang="en-US">
                <a:solidFill>
                  <a:schemeClr val="accent1">
                    <a:lumMod val="75000"/>
                  </a:schemeClr>
                </a:solidFill>
                <a:latin typeface="Verdana" panose="020B0604030504040204" pitchFamily="34" charset="0"/>
                <a:ea typeface="Verdana" panose="020B0604030504040204" pitchFamily="34" charset="0"/>
              </a:rPr>
              <a:t>(</a:t>
            </a:r>
            <a:r>
              <a:rPr b="1" dirty="0" sz="1100" lang="en-US" err="1">
                <a:solidFill>
                  <a:schemeClr val="accent1">
                    <a:lumMod val="75000"/>
                  </a:schemeClr>
                </a:solidFill>
                <a:latin typeface="Verdana" panose="020B0604030504040204" pitchFamily="34" charset="0"/>
                <a:ea typeface="Verdana" panose="020B0604030504040204" pitchFamily="34" charset="0"/>
              </a:rPr>
              <a:t>document.getElementById</a:t>
            </a:r>
            <a:r>
              <a:rPr b="1" dirty="0" sz="1100" lang="en-US">
                <a:solidFill>
                  <a:schemeClr val="accent1">
                    <a:lumMod val="75000"/>
                  </a:schemeClr>
                </a:solidFill>
                <a:latin typeface="Verdana" panose="020B0604030504040204" pitchFamily="34" charset="0"/>
                <a:ea typeface="Verdana" panose="020B0604030504040204" pitchFamily="34" charset="0"/>
              </a:rPr>
              <a:t>(data));</a:t>
            </a:r>
          </a:p>
          <a:p>
            <a:pPr>
              <a:lnSpc>
                <a:spcPct val="200000"/>
              </a:lnSpc>
            </a:pPr>
            <a:r>
              <a:rPr b="1" dirty="0" sz="1100" lang="en-US">
                <a:solidFill>
                  <a:schemeClr val="accent1">
                    <a:lumMod val="75000"/>
                  </a:schemeClr>
                </a:solidFill>
                <a:latin typeface="Verdana" panose="020B0604030504040204" pitchFamily="34" charset="0"/>
                <a:ea typeface="Verdana" panose="020B0604030504040204" pitchFamily="34" charset="0"/>
              </a:rPr>
              <a:t>}</a:t>
            </a:r>
          </a:p>
          <a:p>
            <a:pPr>
              <a:lnSpc>
                <a:spcPct val="200000"/>
              </a:lnSpc>
            </a:pPr>
            <a:endParaRPr dirty="0" sz="1200" lang="en-US">
              <a:latin typeface="Verdana" panose="020B0604030504040204" pitchFamily="34" charset="0"/>
              <a:ea typeface="Verdana" panose="020B0604030504040204" pitchFamily="34" charset="0"/>
            </a:endParaRPr>
          </a:p>
          <a:p>
            <a:pPr>
              <a:lnSpc>
                <a:spcPct val="200000"/>
              </a:lnSpc>
            </a:pPr>
            <a:r>
              <a:rPr dirty="0" sz="1200" lang="en-US">
                <a:latin typeface="Verdana" panose="020B0604030504040204" pitchFamily="34" charset="0"/>
                <a:ea typeface="Verdana" panose="020B0604030504040204" pitchFamily="34" charset="0"/>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56" name="Title 1"/>
          <p:cNvSpPr>
            <a:spLocks noGrp="1"/>
          </p:cNvSpPr>
          <p:nvPr>
            <p:ph type="title"/>
          </p:nvPr>
        </p:nvSpPr>
        <p:spPr>
          <a:xfrm>
            <a:off x="462547" y="270770"/>
            <a:ext cx="10728322" cy="890004"/>
          </a:xfrm>
        </p:spPr>
        <p:txBody>
          <a:bodyPr>
            <a:normAutofit/>
          </a:bodyPr>
          <a:p>
            <a:r>
              <a:rPr dirty="0" sz="4000" lang="en-US">
                <a:latin typeface="Bookman Old Style" panose="02050604050505020204" pitchFamily="18" charset="0"/>
              </a:rPr>
              <a:t>Guideline for Mini Project</a:t>
            </a:r>
            <a:endParaRPr dirty="0" sz="4000" lang="en-IN">
              <a:latin typeface="Bookman Old Style" panose="02050604050505020204" pitchFamily="18" charset="0"/>
            </a:endParaRPr>
          </a:p>
        </p:txBody>
      </p:sp>
      <p:sp>
        <p:nvSpPr>
          <p:cNvPr id="1048657" name="Content Placeholder 2"/>
          <p:cNvSpPr>
            <a:spLocks noGrp="1"/>
          </p:cNvSpPr>
          <p:nvPr>
            <p:ph idx="1"/>
          </p:nvPr>
        </p:nvSpPr>
        <p:spPr>
          <a:xfrm>
            <a:off x="1155917" y="1260629"/>
            <a:ext cx="10728323" cy="5326601"/>
          </a:xfrm>
        </p:spPr>
        <p:txBody>
          <a:bodyPr>
            <a:normAutofit lnSpcReduction="10000"/>
          </a:bodyPr>
          <a:p>
            <a:pPr indent="-342900" marL="342900">
              <a:lnSpc>
                <a:spcPct val="150000"/>
              </a:lnSpc>
              <a:buFont typeface="+mj-lt"/>
              <a:buAutoNum type="arabicPeriod"/>
            </a:pPr>
            <a:r>
              <a:rPr dirty="0" sz="1700" lang="en-US">
                <a:latin typeface="Bookman Old Style" panose="02050604050505020204" pitchFamily="18" charset="0"/>
              </a:rPr>
              <a:t>Create Simple web page using HTML5 </a:t>
            </a:r>
          </a:p>
          <a:p>
            <a:pPr indent="-342900" marL="342900">
              <a:lnSpc>
                <a:spcPct val="150000"/>
              </a:lnSpc>
              <a:buFont typeface="+mj-lt"/>
              <a:buAutoNum type="arabicPeriod"/>
            </a:pPr>
            <a:r>
              <a:rPr dirty="0" sz="1700" lang="en-US">
                <a:latin typeface="Bookman Old Style" panose="02050604050505020204" pitchFamily="18" charset="0"/>
              </a:rPr>
              <a:t>Design and Implement web page using CSS3 and HTML5 </a:t>
            </a:r>
          </a:p>
          <a:p>
            <a:pPr indent="-342900" marL="342900">
              <a:lnSpc>
                <a:spcPct val="150000"/>
              </a:lnSpc>
              <a:buFont typeface="+mj-lt"/>
              <a:buAutoNum type="arabicPeriod"/>
            </a:pPr>
            <a:r>
              <a:rPr dirty="0" sz="1700" lang="en-US">
                <a:latin typeface="Bookman Old Style" panose="02050604050505020204" pitchFamily="18" charset="0"/>
              </a:rPr>
              <a:t>Form Design and Client-Side Validation using: a. </a:t>
            </a:r>
            <a:r>
              <a:rPr dirty="0" sz="1700" lang="en-US" err="1">
                <a:latin typeface="Bookman Old Style" panose="02050604050505020204" pitchFamily="18" charset="0"/>
              </a:rPr>
              <a:t>Javascript</a:t>
            </a:r>
            <a:r>
              <a:rPr dirty="0" sz="1700" lang="en-US">
                <a:latin typeface="Bookman Old Style" panose="02050604050505020204" pitchFamily="18" charset="0"/>
              </a:rPr>
              <a:t> and HTML5, b. </a:t>
            </a:r>
            <a:r>
              <a:rPr dirty="0" sz="1700" lang="en-US" err="1">
                <a:latin typeface="Bookman Old Style" panose="02050604050505020204" pitchFamily="18" charset="0"/>
              </a:rPr>
              <a:t>Javascript</a:t>
            </a:r>
            <a:r>
              <a:rPr dirty="0" sz="1700" lang="en-US">
                <a:latin typeface="Bookman Old Style" panose="02050604050505020204" pitchFamily="18" charset="0"/>
              </a:rPr>
              <a:t> and </a:t>
            </a:r>
            <a:r>
              <a:rPr dirty="0" sz="1700" lang="en-US" err="1">
                <a:latin typeface="Bookman Old Style" panose="02050604050505020204" pitchFamily="18" charset="0"/>
              </a:rPr>
              <a:t>Jquery</a:t>
            </a:r>
            <a:endParaRPr dirty="0" sz="1700" lang="en-US">
              <a:latin typeface="Bookman Old Style" panose="02050604050505020204" pitchFamily="18" charset="0"/>
            </a:endParaRPr>
          </a:p>
          <a:p>
            <a:pPr indent="-342900" marL="342900">
              <a:lnSpc>
                <a:spcPct val="150000"/>
              </a:lnSpc>
              <a:buFont typeface="+mj-lt"/>
              <a:buAutoNum type="arabicPeriod"/>
            </a:pPr>
            <a:r>
              <a:rPr dirty="0" sz="1700" lang="en-US">
                <a:latin typeface="Bookman Old Style" panose="02050604050505020204" pitchFamily="18" charset="0"/>
              </a:rPr>
              <a:t>Develop interactive web pages using HTML 5 with JDBC database connectivity </a:t>
            </a:r>
          </a:p>
          <a:p>
            <a:pPr indent="-342900" marL="342900">
              <a:lnSpc>
                <a:spcPct val="150000"/>
              </a:lnSpc>
              <a:buFont typeface="+mj-lt"/>
              <a:buAutoNum type="arabicPeriod"/>
            </a:pPr>
            <a:r>
              <a:rPr dirty="0" sz="1700" lang="en-US">
                <a:latin typeface="Bookman Old Style" panose="02050604050505020204" pitchFamily="18" charset="0"/>
              </a:rPr>
              <a:t>Develop simple web page using PHP </a:t>
            </a:r>
          </a:p>
          <a:p>
            <a:pPr indent="-342900" marL="342900">
              <a:lnSpc>
                <a:spcPct val="150000"/>
              </a:lnSpc>
              <a:buFont typeface="+mj-lt"/>
              <a:buAutoNum type="arabicPeriod"/>
            </a:pPr>
            <a:r>
              <a:rPr dirty="0" sz="1700" lang="en-US">
                <a:latin typeface="Bookman Old Style" panose="02050604050505020204" pitchFamily="18" charset="0"/>
              </a:rPr>
              <a:t>Develop interactive web pages using PHP with database connectivity MYSQL </a:t>
            </a:r>
          </a:p>
          <a:p>
            <a:pPr indent="-342900" marL="342900">
              <a:lnSpc>
                <a:spcPct val="150000"/>
              </a:lnSpc>
              <a:buFont typeface="+mj-lt"/>
              <a:buAutoNum type="arabicPeriod"/>
            </a:pPr>
            <a:r>
              <a:rPr dirty="0" sz="1700" lang="en-US">
                <a:latin typeface="Bookman Old Style" panose="02050604050505020204" pitchFamily="18" charset="0"/>
              </a:rPr>
              <a:t>Develop XML web page using DTD, XSL </a:t>
            </a:r>
          </a:p>
          <a:p>
            <a:pPr indent="-342900" marL="342900">
              <a:lnSpc>
                <a:spcPct val="150000"/>
              </a:lnSpc>
              <a:buFont typeface="+mj-lt"/>
              <a:buAutoNum type="arabicPeriod"/>
            </a:pPr>
            <a:r>
              <a:rPr dirty="0" sz="1700" lang="en-US">
                <a:latin typeface="Bookman Old Style" panose="02050604050505020204" pitchFamily="18" charset="0"/>
              </a:rPr>
              <a:t>Implement a web page using Ajax and PHP </a:t>
            </a:r>
          </a:p>
          <a:p>
            <a:pPr indent="-342900" marL="342900">
              <a:lnSpc>
                <a:spcPct val="150000"/>
              </a:lnSpc>
              <a:buFont typeface="+mj-lt"/>
              <a:buAutoNum type="arabicPeriod"/>
            </a:pPr>
            <a:r>
              <a:rPr dirty="0" sz="1700" lang="en-US">
                <a:latin typeface="Bookman Old Style" panose="02050604050505020204" pitchFamily="18" charset="0"/>
              </a:rPr>
              <a:t>Case study based on Reactive </a:t>
            </a:r>
            <a:r>
              <a:rPr dirty="0" sz="1700" lang="en-US" err="1">
                <a:latin typeface="Bookman Old Style" panose="02050604050505020204" pitchFamily="18" charset="0"/>
              </a:rPr>
              <a:t>js</a:t>
            </a:r>
            <a:endParaRPr dirty="0" sz="1700" lang="en-US">
              <a:latin typeface="Bookman Old Style" panose="02050604050505020204" pitchFamily="18" charset="0"/>
            </a:endParaRPr>
          </a:p>
          <a:p>
            <a:pPr indent="-342900" marL="342900">
              <a:lnSpc>
                <a:spcPct val="150000"/>
              </a:lnSpc>
              <a:buFont typeface="+mj-lt"/>
              <a:buAutoNum type="arabicPeriod"/>
            </a:pPr>
            <a:r>
              <a:rPr dirty="0" sz="1700" lang="en-US">
                <a:latin typeface="Bookman Old Style" panose="02050604050505020204" pitchFamily="18" charset="0"/>
              </a:rPr>
              <a:t>Installation of the React DOM library.</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57">
                                            <p:txEl>
                                              <p:pRg st="0" end="0"/>
                                            </p:txEl>
                                          </p:spTgt>
                                        </p:tgtEl>
                                        <p:attrNameLst>
                                          <p:attrName>style.visibility</p:attrName>
                                        </p:attrNameLst>
                                      </p:cBhvr>
                                      <p:to>
                                        <p:strVal val="visible"/>
                                      </p:to>
                                    </p:set>
                                    <p:anim calcmode="lin" valueType="num">
                                      <p:cBhvr additive="base">
                                        <p:cTn dur="500" fill="hold" id="7"/>
                                        <p:tgtEl>
                                          <p:spTgt spid="1048657">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65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57">
                                            <p:txEl>
                                              <p:pRg st="1" end="1"/>
                                            </p:txEl>
                                          </p:spTgt>
                                        </p:tgtEl>
                                        <p:attrNameLst>
                                          <p:attrName>style.visibility</p:attrName>
                                        </p:attrNameLst>
                                      </p:cBhvr>
                                      <p:to>
                                        <p:strVal val="visible"/>
                                      </p:to>
                                    </p:set>
                                    <p:anim calcmode="lin" valueType="num">
                                      <p:cBhvr additive="base">
                                        <p:cTn dur="500" fill="hold" id="13"/>
                                        <p:tgtEl>
                                          <p:spTgt spid="1048657">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65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657">
                                            <p:txEl>
                                              <p:pRg st="2" end="2"/>
                                            </p:txEl>
                                          </p:spTgt>
                                        </p:tgtEl>
                                        <p:attrNameLst>
                                          <p:attrName>style.visibility</p:attrName>
                                        </p:attrNameLst>
                                      </p:cBhvr>
                                      <p:to>
                                        <p:strVal val="visible"/>
                                      </p:to>
                                    </p:set>
                                    <p:anim calcmode="lin" valueType="num">
                                      <p:cBhvr additive="base">
                                        <p:cTn dur="500" fill="hold" id="19"/>
                                        <p:tgtEl>
                                          <p:spTgt spid="1048657">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65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657">
                                            <p:txEl>
                                              <p:pRg st="3" end="3"/>
                                            </p:txEl>
                                          </p:spTgt>
                                        </p:tgtEl>
                                        <p:attrNameLst>
                                          <p:attrName>style.visibility</p:attrName>
                                        </p:attrNameLst>
                                      </p:cBhvr>
                                      <p:to>
                                        <p:strVal val="visible"/>
                                      </p:to>
                                    </p:set>
                                    <p:anim calcmode="lin" valueType="num">
                                      <p:cBhvr additive="base">
                                        <p:cTn dur="500" fill="hold" id="25"/>
                                        <p:tgtEl>
                                          <p:spTgt spid="1048657">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65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657">
                                            <p:txEl>
                                              <p:pRg st="4" end="4"/>
                                            </p:txEl>
                                          </p:spTgt>
                                        </p:tgtEl>
                                        <p:attrNameLst>
                                          <p:attrName>style.visibility</p:attrName>
                                        </p:attrNameLst>
                                      </p:cBhvr>
                                      <p:to>
                                        <p:strVal val="visible"/>
                                      </p:to>
                                    </p:set>
                                    <p:anim calcmode="lin" valueType="num">
                                      <p:cBhvr additive="base">
                                        <p:cTn dur="500" fill="hold" id="31"/>
                                        <p:tgtEl>
                                          <p:spTgt spid="1048657">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65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657">
                                            <p:txEl>
                                              <p:pRg st="5" end="5"/>
                                            </p:txEl>
                                          </p:spTgt>
                                        </p:tgtEl>
                                        <p:attrNameLst>
                                          <p:attrName>style.visibility</p:attrName>
                                        </p:attrNameLst>
                                      </p:cBhvr>
                                      <p:to>
                                        <p:strVal val="visible"/>
                                      </p:to>
                                    </p:set>
                                    <p:anim calcmode="lin" valueType="num">
                                      <p:cBhvr additive="base">
                                        <p:cTn dur="500" fill="hold" id="37"/>
                                        <p:tgtEl>
                                          <p:spTgt spid="1048657">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65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8657">
                                            <p:txEl>
                                              <p:pRg st="6" end="6"/>
                                            </p:txEl>
                                          </p:spTgt>
                                        </p:tgtEl>
                                        <p:attrNameLst>
                                          <p:attrName>style.visibility</p:attrName>
                                        </p:attrNameLst>
                                      </p:cBhvr>
                                      <p:to>
                                        <p:strVal val="visible"/>
                                      </p:to>
                                    </p:set>
                                    <p:anim calcmode="lin" valueType="num">
                                      <p:cBhvr additive="base">
                                        <p:cTn dur="500" fill="hold" id="43"/>
                                        <p:tgtEl>
                                          <p:spTgt spid="1048657">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865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8657">
                                            <p:txEl>
                                              <p:pRg st="7" end="7"/>
                                            </p:txEl>
                                          </p:spTgt>
                                        </p:tgtEl>
                                        <p:attrNameLst>
                                          <p:attrName>style.visibility</p:attrName>
                                        </p:attrNameLst>
                                      </p:cBhvr>
                                      <p:to>
                                        <p:strVal val="visible"/>
                                      </p:to>
                                    </p:set>
                                    <p:anim calcmode="lin" valueType="num">
                                      <p:cBhvr additive="base">
                                        <p:cTn dur="500" fill="hold" id="49"/>
                                        <p:tgtEl>
                                          <p:spTgt spid="1048657">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865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8657">
                                            <p:txEl>
                                              <p:pRg st="8" end="8"/>
                                            </p:txEl>
                                          </p:spTgt>
                                        </p:tgtEl>
                                        <p:attrNameLst>
                                          <p:attrName>style.visibility</p:attrName>
                                        </p:attrNameLst>
                                      </p:cBhvr>
                                      <p:to>
                                        <p:strVal val="visible"/>
                                      </p:to>
                                    </p:set>
                                    <p:anim calcmode="lin" valueType="num">
                                      <p:cBhvr additive="base">
                                        <p:cTn dur="500" fill="hold" id="55"/>
                                        <p:tgtEl>
                                          <p:spTgt spid="1048657">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865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48657">
                                            <p:txEl>
                                              <p:pRg st="9" end="9"/>
                                            </p:txEl>
                                          </p:spTgt>
                                        </p:tgtEl>
                                        <p:attrNameLst>
                                          <p:attrName>style.visibility</p:attrName>
                                        </p:attrNameLst>
                                      </p:cBhvr>
                                      <p:to>
                                        <p:strVal val="visible"/>
                                      </p:to>
                                    </p:set>
                                    <p:anim calcmode="lin" valueType="num">
                                      <p:cBhvr additive="base">
                                        <p:cTn dur="500" fill="hold" id="61"/>
                                        <p:tgtEl>
                                          <p:spTgt spid="1048657">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4865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7" grpId="0"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616" name=""/>
        <p:cNvGrpSpPr/>
        <p:nvPr/>
      </p:nvGrpSpPr>
      <p:grpSpPr>
        <a:xfrm>
          <a:off x="0" y="0"/>
          <a:ext cx="0" cy="0"/>
          <a:chOff x="0" y="0"/>
          <a:chExt cx="0" cy="0"/>
        </a:xfrm>
      </p:grpSpPr>
      <p:sp>
        <p:nvSpPr>
          <p:cNvPr id="1049740" name="Title 1"/>
          <p:cNvSpPr>
            <a:spLocks noGrp="1"/>
          </p:cNvSpPr>
          <p:nvPr>
            <p:ph type="title"/>
          </p:nvPr>
        </p:nvSpPr>
        <p:spPr>
          <a:xfrm>
            <a:off x="7170995" y="0"/>
            <a:ext cx="4734017" cy="649030"/>
          </a:xfrm>
        </p:spPr>
        <p:txBody>
          <a:bodyPr>
            <a:normAutofit fontScale="90000"/>
          </a:bodyPr>
          <a:p>
            <a:r>
              <a:rPr b="1" cap="none" dirty="0" sz="3200" lang="en-US">
                <a:solidFill>
                  <a:srgbClr val="FF0000"/>
                </a:solidFill>
              </a:rPr>
              <a:t>HTML Drag and Drop</a:t>
            </a:r>
            <a:endParaRPr b="1" cap="none" dirty="0" sz="3200" lang="en-IN">
              <a:solidFill>
                <a:srgbClr val="FF0000"/>
              </a:solidFill>
            </a:endParaRPr>
          </a:p>
        </p:txBody>
      </p:sp>
      <p:sp>
        <p:nvSpPr>
          <p:cNvPr id="1049741" name="Content Placeholder 2"/>
          <p:cNvSpPr>
            <a:spLocks noGrp="1"/>
          </p:cNvSpPr>
          <p:nvPr>
            <p:ph idx="1"/>
          </p:nvPr>
        </p:nvSpPr>
        <p:spPr>
          <a:xfrm>
            <a:off x="0" y="1"/>
            <a:ext cx="7178722" cy="6729274"/>
          </a:xfrm>
          <a:solidFill>
            <a:schemeClr val="accent1">
              <a:lumMod val="40000"/>
              <a:lumOff val="60000"/>
            </a:schemeClr>
          </a:solidFill>
        </p:spPr>
        <p:txBody>
          <a:bodyPr>
            <a:noAutofit/>
          </a:bodyPr>
          <a:p>
            <a:pPr indent="0" marL="0">
              <a:lnSpc>
                <a:spcPct val="120000"/>
              </a:lnSpc>
              <a:spcBef>
                <a:spcPts val="0"/>
              </a:spcBef>
              <a:buNone/>
            </a:pP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!DOCTYPE</a:t>
            </a:r>
            <a:r>
              <a:rPr b="0" dirty="0" sz="1300" i="0" lang="en-IN">
                <a:solidFill>
                  <a:srgbClr val="FF0000"/>
                </a:solidFill>
                <a:effectLst/>
                <a:latin typeface="Consolas" panose="020B0609020204030204" pitchFamily="49" charset="0"/>
              </a:rPr>
              <a:t> HTML</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html</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head</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script</a:t>
            </a:r>
            <a:r>
              <a:rPr b="0" dirty="0" sz="1300" i="0" lang="en-IN">
                <a:solidFill>
                  <a:srgbClr val="0000CD"/>
                </a:solidFill>
                <a:effectLst/>
                <a:latin typeface="Consolas" panose="020B0609020204030204" pitchFamily="49" charset="0"/>
              </a:rPr>
              <a:t>&gt;</a:t>
            </a:r>
            <a:r>
              <a:rPr b="0" dirty="0" sz="1300" i="0" lang="en-IN">
                <a:solidFill>
                  <a:srgbClr val="000000"/>
                </a:solidFill>
                <a:effectLst/>
                <a:latin typeface="Consolas" panose="020B0609020204030204" pitchFamily="49" charset="0"/>
              </a:rPr>
              <a:t/>
            </a:r>
            <a:br>
              <a:rPr b="0" dirty="0" sz="1300" i="0" lang="en-IN">
                <a:solidFill>
                  <a:srgbClr val="000000"/>
                </a:solidFill>
                <a:effectLst/>
                <a:latin typeface="Consolas" panose="020B0609020204030204" pitchFamily="49" charset="0"/>
              </a:rPr>
            </a:br>
            <a:r>
              <a:rPr b="0" dirty="0" sz="1300" i="0" lang="en-IN">
                <a:solidFill>
                  <a:srgbClr val="0000CD"/>
                </a:solidFill>
                <a:effectLst/>
                <a:latin typeface="Consolas" panose="020B0609020204030204" pitchFamily="49" charset="0"/>
              </a:rPr>
              <a:t>function</a:t>
            </a:r>
            <a:r>
              <a:rPr b="0" dirty="0" sz="1300" i="0" lang="en-IN">
                <a:solidFill>
                  <a:srgbClr val="000000"/>
                </a:solidFill>
                <a:effectLst/>
                <a:latin typeface="Consolas" panose="020B0609020204030204" pitchFamily="49" charset="0"/>
              </a:rPr>
              <a:t> </a:t>
            </a:r>
            <a:r>
              <a:rPr b="0" dirty="0" sz="1300" i="0" lang="en-IN" err="1">
                <a:solidFill>
                  <a:srgbClr val="000000"/>
                </a:solidFill>
                <a:effectLst/>
                <a:latin typeface="Consolas" panose="020B0609020204030204" pitchFamily="49" charset="0"/>
              </a:rPr>
              <a:t>allowDrop</a:t>
            </a:r>
            <a:r>
              <a:rPr b="0" dirty="0" sz="1300" i="0" lang="en-IN">
                <a:solidFill>
                  <a:srgbClr val="000000"/>
                </a:solidFill>
                <a:effectLst/>
                <a:latin typeface="Consolas" panose="020B0609020204030204" pitchFamily="49" charset="0"/>
              </a:rPr>
              <a:t>(</a:t>
            </a:r>
            <a:r>
              <a:rPr b="0" dirty="0" sz="1300" i="0" lang="en-IN" err="1">
                <a:solidFill>
                  <a:srgbClr val="000000"/>
                </a:solidFill>
                <a:effectLst/>
                <a:latin typeface="Consolas" panose="020B0609020204030204" pitchFamily="49" charset="0"/>
              </a:rPr>
              <a:t>ev</a:t>
            </a:r>
            <a:r>
              <a:rPr b="0" dirty="0" sz="1300" i="0" lang="en-IN">
                <a:solidFill>
                  <a:srgbClr val="000000"/>
                </a:solidFill>
                <a:effectLst/>
                <a:latin typeface="Consolas" panose="020B0609020204030204" pitchFamily="49" charset="0"/>
              </a:rPr>
              <a:t>)</a:t>
            </a:r>
            <a:r>
              <a:rPr b="0" dirty="0" sz="1300" i="0" lang="en-IN">
                <a:solidFill>
                  <a:srgbClr val="FF0000"/>
                </a:solidFill>
                <a:effectLst/>
                <a:latin typeface="Consolas" panose="020B0609020204030204" pitchFamily="49" charset="0"/>
              </a:rPr>
              <a:t> </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t>
            </a:r>
            <a:r>
              <a:rPr b="0" dirty="0" sz="1300" i="0" lang="en-IN" err="1">
                <a:solidFill>
                  <a:srgbClr val="000000"/>
                </a:solidFill>
                <a:effectLst/>
                <a:latin typeface="Consolas" panose="020B0609020204030204" pitchFamily="49" charset="0"/>
              </a:rPr>
              <a:t>ev.preventDefault</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r>
            <a:br>
              <a:rPr b="0" dirty="0" sz="1300" i="0" lang="en-IN">
                <a:solidFill>
                  <a:srgbClr val="000000"/>
                </a:solidFill>
                <a:effectLst/>
                <a:latin typeface="Consolas" panose="020B0609020204030204" pitchFamily="49" charset="0"/>
              </a:rPr>
            </a:br>
            <a:r>
              <a:rPr b="0" dirty="0" sz="1300" i="0" lang="en-IN">
                <a:solidFill>
                  <a:srgbClr val="0000CD"/>
                </a:solidFill>
                <a:effectLst/>
                <a:latin typeface="Consolas" panose="020B0609020204030204" pitchFamily="49" charset="0"/>
              </a:rPr>
              <a:t>function</a:t>
            </a:r>
            <a:r>
              <a:rPr b="0" dirty="0" sz="1300" i="0" lang="en-IN">
                <a:solidFill>
                  <a:srgbClr val="000000"/>
                </a:solidFill>
                <a:effectLst/>
                <a:latin typeface="Consolas" panose="020B0609020204030204" pitchFamily="49" charset="0"/>
              </a:rPr>
              <a:t> drag(</a:t>
            </a:r>
            <a:r>
              <a:rPr b="0" dirty="0" sz="1300" i="0" lang="en-IN" err="1">
                <a:solidFill>
                  <a:srgbClr val="000000"/>
                </a:solidFill>
                <a:effectLst/>
                <a:latin typeface="Consolas" panose="020B0609020204030204" pitchFamily="49" charset="0"/>
              </a:rPr>
              <a:t>ev</a:t>
            </a:r>
            <a:r>
              <a:rPr b="0" dirty="0" sz="1300" i="0" lang="en-IN">
                <a:solidFill>
                  <a:srgbClr val="000000"/>
                </a:solidFill>
                <a:effectLst/>
                <a:latin typeface="Consolas" panose="020B0609020204030204" pitchFamily="49" charset="0"/>
              </a:rPr>
              <a:t>)</a:t>
            </a:r>
            <a:r>
              <a:rPr b="0" dirty="0" sz="1300" i="0" lang="en-IN">
                <a:solidFill>
                  <a:srgbClr val="FF0000"/>
                </a:solidFill>
                <a:effectLst/>
                <a:latin typeface="Consolas" panose="020B0609020204030204" pitchFamily="49" charset="0"/>
              </a:rPr>
              <a:t> </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t>
            </a:r>
            <a:r>
              <a:rPr b="0" dirty="0" sz="1300" i="0" lang="en-IN">
                <a:solidFill>
                  <a:srgbClr val="FF0000"/>
                </a:solidFill>
                <a:effectLst/>
                <a:latin typeface="Consolas" panose="020B0609020204030204" pitchFamily="49" charset="0"/>
              </a:rPr>
              <a:t> </a:t>
            </a:r>
            <a:r>
              <a:rPr b="0" dirty="0" sz="1300" i="0" lang="en-IN" err="1">
                <a:solidFill>
                  <a:srgbClr val="000000"/>
                </a:solidFill>
                <a:effectLst/>
                <a:latin typeface="Consolas" panose="020B0609020204030204" pitchFamily="49" charset="0"/>
              </a:rPr>
              <a:t>ev.dataTransfer.setData</a:t>
            </a:r>
            <a:r>
              <a:rPr b="0" dirty="0" sz="1300" i="0" lang="en-IN">
                <a:solidFill>
                  <a:srgbClr val="000000"/>
                </a:solidFill>
                <a:effectLst/>
                <a:latin typeface="Consolas" panose="020B0609020204030204" pitchFamily="49" charset="0"/>
              </a:rPr>
              <a:t>(</a:t>
            </a:r>
            <a:r>
              <a:rPr b="0" dirty="0" sz="1300" i="0" lang="en-IN">
                <a:solidFill>
                  <a:srgbClr val="A52A2A"/>
                </a:solidFill>
                <a:effectLst/>
                <a:latin typeface="Consolas" panose="020B0609020204030204" pitchFamily="49" charset="0"/>
              </a:rPr>
              <a:t>"text"</a:t>
            </a:r>
            <a:r>
              <a:rPr b="0" dirty="0" sz="1300" i="0" lang="en-IN">
                <a:solidFill>
                  <a:srgbClr val="000000"/>
                </a:solidFill>
                <a:effectLst/>
                <a:latin typeface="Consolas" panose="020B0609020204030204" pitchFamily="49" charset="0"/>
              </a:rPr>
              <a:t>, ev.target.id);</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r>
            <a:br>
              <a:rPr b="0" dirty="0" sz="1300" i="0" lang="en-IN">
                <a:solidFill>
                  <a:srgbClr val="000000"/>
                </a:solidFill>
                <a:effectLst/>
                <a:latin typeface="Consolas" panose="020B0609020204030204" pitchFamily="49" charset="0"/>
              </a:rPr>
            </a:br>
            <a:r>
              <a:rPr b="0" dirty="0" sz="1300" i="0" lang="en-IN">
                <a:solidFill>
                  <a:srgbClr val="0000CD"/>
                </a:solidFill>
                <a:effectLst/>
                <a:latin typeface="Consolas" panose="020B0609020204030204" pitchFamily="49" charset="0"/>
              </a:rPr>
              <a:t>function</a:t>
            </a:r>
            <a:r>
              <a:rPr b="0" dirty="0" sz="1300" i="0" lang="en-IN">
                <a:solidFill>
                  <a:srgbClr val="000000"/>
                </a:solidFill>
                <a:effectLst/>
                <a:latin typeface="Consolas" panose="020B0609020204030204" pitchFamily="49" charset="0"/>
              </a:rPr>
              <a:t> drop(</a:t>
            </a:r>
            <a:r>
              <a:rPr b="0" dirty="0" sz="1300" i="0" lang="en-IN" err="1">
                <a:solidFill>
                  <a:srgbClr val="000000"/>
                </a:solidFill>
                <a:effectLst/>
                <a:latin typeface="Consolas" panose="020B0609020204030204" pitchFamily="49" charset="0"/>
              </a:rPr>
              <a:t>ev</a:t>
            </a:r>
            <a:r>
              <a:rPr b="0" dirty="0" sz="1300" i="0" lang="en-IN">
                <a:solidFill>
                  <a:srgbClr val="000000"/>
                </a:solidFill>
                <a:effectLst/>
                <a:latin typeface="Consolas" panose="020B0609020204030204" pitchFamily="49" charset="0"/>
              </a:rPr>
              <a:t>)</a:t>
            </a:r>
            <a:r>
              <a:rPr b="0" dirty="0" sz="1300" i="0" lang="en-IN">
                <a:solidFill>
                  <a:srgbClr val="FF0000"/>
                </a:solidFill>
                <a:effectLst/>
                <a:latin typeface="Consolas" panose="020B0609020204030204" pitchFamily="49" charset="0"/>
              </a:rPr>
              <a:t> </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t>
            </a:r>
            <a:r>
              <a:rPr b="0" dirty="0" sz="1300" i="0" lang="en-IN">
                <a:solidFill>
                  <a:srgbClr val="FF0000"/>
                </a:solidFill>
                <a:effectLst/>
                <a:latin typeface="Consolas" panose="020B0609020204030204" pitchFamily="49" charset="0"/>
              </a:rPr>
              <a:t> </a:t>
            </a:r>
            <a:r>
              <a:rPr b="0" dirty="0" sz="1300" i="0" lang="en-IN" err="1">
                <a:solidFill>
                  <a:srgbClr val="000000"/>
                </a:solidFill>
                <a:effectLst/>
                <a:latin typeface="Consolas" panose="020B0609020204030204" pitchFamily="49" charset="0"/>
              </a:rPr>
              <a:t>ev.preventDefault</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t>
            </a:r>
            <a:r>
              <a:rPr b="0" dirty="0" sz="1300" i="0" lang="en-IN">
                <a:solidFill>
                  <a:srgbClr val="0000CD"/>
                </a:solidFill>
                <a:effectLst/>
                <a:latin typeface="Consolas" panose="020B0609020204030204" pitchFamily="49" charset="0"/>
              </a:rPr>
              <a:t>var</a:t>
            </a:r>
            <a:r>
              <a:rPr b="0" dirty="0" sz="1300" i="0" lang="en-IN">
                <a:solidFill>
                  <a:srgbClr val="000000"/>
                </a:solidFill>
                <a:effectLst/>
                <a:latin typeface="Consolas" panose="020B0609020204030204" pitchFamily="49" charset="0"/>
              </a:rPr>
              <a:t> data = </a:t>
            </a:r>
            <a:r>
              <a:rPr b="0" dirty="0" sz="1300" i="0" lang="en-IN" err="1">
                <a:solidFill>
                  <a:srgbClr val="000000"/>
                </a:solidFill>
                <a:effectLst/>
                <a:latin typeface="Consolas" panose="020B0609020204030204" pitchFamily="49" charset="0"/>
              </a:rPr>
              <a:t>ev.dataTransfer.getData</a:t>
            </a:r>
            <a:r>
              <a:rPr b="0" dirty="0" sz="1300" i="0" lang="en-IN">
                <a:solidFill>
                  <a:srgbClr val="000000"/>
                </a:solidFill>
                <a:effectLst/>
                <a:latin typeface="Consolas" panose="020B0609020204030204" pitchFamily="49" charset="0"/>
              </a:rPr>
              <a:t>(</a:t>
            </a:r>
            <a:r>
              <a:rPr b="0" dirty="0" sz="1300" i="0" lang="en-IN">
                <a:solidFill>
                  <a:srgbClr val="A52A2A"/>
                </a:solidFill>
                <a:effectLst/>
                <a:latin typeface="Consolas" panose="020B0609020204030204" pitchFamily="49" charset="0"/>
              </a:rPr>
              <a:t>"text"</a:t>
            </a: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  </a:t>
            </a:r>
            <a:r>
              <a:rPr b="0" dirty="0" sz="1300" i="0" lang="en-IN" err="1">
                <a:solidFill>
                  <a:srgbClr val="000000"/>
                </a:solidFill>
                <a:effectLst/>
                <a:latin typeface="Consolas" panose="020B0609020204030204" pitchFamily="49" charset="0"/>
              </a:rPr>
              <a:t>ev.target.appendChild</a:t>
            </a:r>
            <a:r>
              <a:rPr b="0" dirty="0" sz="1300" i="0" lang="en-IN">
                <a:solidFill>
                  <a:srgbClr val="000000"/>
                </a:solidFill>
                <a:effectLst/>
                <a:latin typeface="Consolas" panose="020B0609020204030204" pitchFamily="49" charset="0"/>
              </a:rPr>
              <a:t>(</a:t>
            </a:r>
            <a:r>
              <a:rPr b="0" dirty="0" sz="1300" i="0" lang="en-IN" err="1">
                <a:solidFill>
                  <a:srgbClr val="000000"/>
                </a:solidFill>
                <a:effectLst/>
                <a:latin typeface="Consolas" panose="020B0609020204030204" pitchFamily="49" charset="0"/>
              </a:rPr>
              <a:t>document.getElementById</a:t>
            </a:r>
            <a:r>
              <a:rPr b="0" dirty="0" sz="1300" i="0" lang="en-IN">
                <a:solidFill>
                  <a:srgbClr val="000000"/>
                </a:solidFill>
                <a:effectLst/>
                <a:latin typeface="Consolas" panose="020B0609020204030204" pitchFamily="49" charset="0"/>
              </a:rPr>
              <a:t>(data));</a:t>
            </a:r>
            <a:br>
              <a:rPr b="0" dirty="0" sz="1300" i="0" lang="en-IN">
                <a:solidFill>
                  <a:srgbClr val="000000"/>
                </a:solidFill>
                <a:effectLst/>
                <a:latin typeface="Consolas" panose="020B0609020204030204" pitchFamily="49" charset="0"/>
              </a:rPr>
            </a:br>
            <a:r>
              <a:rPr b="0" dirty="0" sz="1300" i="0" lang="en-IN">
                <a:solidFill>
                  <a:srgbClr val="000000"/>
                </a:solidFill>
                <a:effectLst/>
                <a:latin typeface="Consolas" panose="020B0609020204030204" pitchFamily="49" charset="0"/>
              </a:rPr>
              <a:t>}</a:t>
            </a:r>
            <a:br>
              <a:rPr b="0" dirty="0" sz="1300" i="0" lang="en-IN">
                <a:solidFill>
                  <a:srgbClr val="000000"/>
                </a:solidFill>
                <a:effectLst/>
                <a:latin typeface="Consolas" panose="020B0609020204030204" pitchFamily="49" charset="0"/>
              </a:rPr>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/script</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/head</a:t>
            </a:r>
            <a:r>
              <a:rPr b="0" dirty="0" sz="1300" i="0" lang="en-IN">
                <a:solidFill>
                  <a:srgbClr val="0000CD"/>
                </a:solidFill>
                <a:effectLst/>
                <a:latin typeface="Consolas" panose="020B0609020204030204" pitchFamily="49" charset="0"/>
              </a:rPr>
              <a:t>&gt;</a:t>
            </a: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body</a:t>
            </a:r>
            <a:r>
              <a:rPr b="0" dirty="0" sz="1300" i="0" lang="en-IN">
                <a:solidFill>
                  <a:srgbClr val="0000CD"/>
                </a:solidFill>
                <a:effectLst/>
                <a:latin typeface="Consolas" panose="020B0609020204030204" pitchFamily="49" charset="0"/>
              </a:rPr>
              <a:t>&gt;</a:t>
            </a:r>
            <a:r>
              <a:rPr dirty="0" sz="1300" lang="en-IN"/>
              <a:t/>
            </a:r>
            <a:br>
              <a:rPr dirty="0" sz="1300" lang="en-IN"/>
            </a:b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div</a:t>
            </a:r>
            <a:r>
              <a:rPr b="0" dirty="0" sz="1300" i="0" lang="en-IN">
                <a:solidFill>
                  <a:srgbClr val="FF0000"/>
                </a:solidFill>
                <a:effectLst/>
                <a:latin typeface="Consolas" panose="020B0609020204030204" pitchFamily="49" charset="0"/>
              </a:rPr>
              <a:t> id</a:t>
            </a:r>
            <a:r>
              <a:rPr b="0" dirty="0" sz="1300" i="0" lang="en-IN">
                <a:solidFill>
                  <a:srgbClr val="0000CD"/>
                </a:solidFill>
                <a:effectLst/>
                <a:latin typeface="Consolas" panose="020B0609020204030204" pitchFamily="49" charset="0"/>
              </a:rPr>
              <a:t>="div1"</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ondrop</a:t>
            </a:r>
            <a:r>
              <a:rPr b="0" dirty="0" sz="1300" i="0" lang="en-IN">
                <a:solidFill>
                  <a:srgbClr val="0000CD"/>
                </a:solidFill>
                <a:effectLst/>
                <a:latin typeface="Consolas" panose="020B0609020204030204" pitchFamily="49" charset="0"/>
              </a:rPr>
              <a:t>="drop(event)"</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ondragover</a:t>
            </a:r>
            <a:r>
              <a:rPr b="0" dirty="0" sz="1300" i="0" lang="en-IN">
                <a:solidFill>
                  <a:srgbClr val="0000CD"/>
                </a:solidFill>
                <a:effectLst/>
                <a:latin typeface="Consolas" panose="020B0609020204030204" pitchFamily="49" charset="0"/>
              </a:rPr>
              <a:t>="</a:t>
            </a:r>
            <a:r>
              <a:rPr b="0" dirty="0" sz="1300" i="0" lang="en-IN" err="1">
                <a:solidFill>
                  <a:srgbClr val="0000CD"/>
                </a:solidFill>
                <a:effectLst/>
                <a:latin typeface="Consolas" panose="020B0609020204030204" pitchFamily="49" charset="0"/>
              </a:rPr>
              <a:t>allowDrop</a:t>
            </a:r>
            <a:r>
              <a:rPr b="0" dirty="0" sz="1300" i="0" lang="en-IN">
                <a:solidFill>
                  <a:srgbClr val="0000CD"/>
                </a:solidFill>
                <a:effectLst/>
                <a:latin typeface="Consolas" panose="020B0609020204030204" pitchFamily="49" charset="0"/>
              </a:rPr>
              <a:t>(event)"&gt;&lt;</a:t>
            </a:r>
            <a:r>
              <a:rPr b="0" dirty="0" sz="1300" i="0" lang="en-IN">
                <a:solidFill>
                  <a:srgbClr val="A52A2A"/>
                </a:solidFill>
                <a:effectLst/>
                <a:latin typeface="Consolas" panose="020B0609020204030204" pitchFamily="49" charset="0"/>
              </a:rPr>
              <a:t>/div</a:t>
            </a:r>
            <a:r>
              <a:rPr b="0" dirty="0" sz="1300" i="0" lang="en-IN">
                <a:solidFill>
                  <a:srgbClr val="0000CD"/>
                </a:solidFill>
                <a:effectLst/>
                <a:latin typeface="Consolas" panose="020B0609020204030204" pitchFamily="49" charset="0"/>
              </a:rPr>
              <a:t>&gt;</a:t>
            </a:r>
            <a:r>
              <a:rPr dirty="0" sz="1300" lang="en-IN"/>
              <a:t/>
            </a:r>
            <a:br>
              <a:rPr dirty="0" sz="1300" lang="en-IN"/>
            </a:b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err="1">
                <a:solidFill>
                  <a:srgbClr val="A52A2A"/>
                </a:solidFill>
                <a:effectLst/>
                <a:latin typeface="Consolas" panose="020B0609020204030204" pitchFamily="49" charset="0"/>
              </a:rPr>
              <a:t>img</a:t>
            </a:r>
            <a:r>
              <a:rPr b="0" dirty="0" sz="1300" i="0" lang="en-IN">
                <a:solidFill>
                  <a:srgbClr val="FF0000"/>
                </a:solidFill>
                <a:effectLst/>
                <a:latin typeface="Consolas" panose="020B0609020204030204" pitchFamily="49" charset="0"/>
              </a:rPr>
              <a:t> id</a:t>
            </a:r>
            <a:r>
              <a:rPr b="0" dirty="0" sz="1300" i="0" lang="en-IN">
                <a:solidFill>
                  <a:srgbClr val="0000CD"/>
                </a:solidFill>
                <a:effectLst/>
                <a:latin typeface="Consolas" panose="020B0609020204030204" pitchFamily="49" charset="0"/>
              </a:rPr>
              <a:t>="drag1"</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src</a:t>
            </a:r>
            <a:r>
              <a:rPr b="0" dirty="0" sz="1300" i="0" lang="en-IN">
                <a:solidFill>
                  <a:srgbClr val="0000CD"/>
                </a:solidFill>
                <a:effectLst/>
                <a:latin typeface="Consolas" panose="020B0609020204030204" pitchFamily="49" charset="0"/>
              </a:rPr>
              <a:t>="img_logo.gif"</a:t>
            </a:r>
            <a:r>
              <a:rPr b="0" dirty="0" sz="1300" i="0" lang="en-IN">
                <a:solidFill>
                  <a:srgbClr val="FF0000"/>
                </a:solidFill>
                <a:effectLst/>
                <a:latin typeface="Consolas" panose="020B0609020204030204" pitchFamily="49" charset="0"/>
              </a:rPr>
              <a:t> draggable</a:t>
            </a:r>
            <a:r>
              <a:rPr b="0" dirty="0" sz="1300" i="0" lang="en-IN">
                <a:solidFill>
                  <a:srgbClr val="0000CD"/>
                </a:solidFill>
                <a:effectLst/>
                <a:latin typeface="Consolas" panose="020B0609020204030204" pitchFamily="49" charset="0"/>
              </a:rPr>
              <a:t>="true"</a:t>
            </a:r>
            <a:r>
              <a:rPr b="0" dirty="0" sz="1300" i="0" lang="en-IN">
                <a:solidFill>
                  <a:srgbClr val="FF0000"/>
                </a:solidFill>
                <a:effectLst/>
                <a:latin typeface="Consolas" panose="020B0609020204030204" pitchFamily="49" charset="0"/>
              </a:rPr>
              <a:t> </a:t>
            </a:r>
            <a:r>
              <a:rPr b="0" dirty="0" sz="1300" i="0" lang="en-IN" err="1">
                <a:solidFill>
                  <a:srgbClr val="FF0000"/>
                </a:solidFill>
                <a:effectLst/>
                <a:latin typeface="Consolas" panose="020B0609020204030204" pitchFamily="49" charset="0"/>
              </a:rPr>
              <a:t>ondragstart</a:t>
            </a:r>
            <a:r>
              <a:rPr b="0" dirty="0" sz="1300" i="0" lang="en-IN">
                <a:solidFill>
                  <a:srgbClr val="0000CD"/>
                </a:solidFill>
                <a:effectLst/>
                <a:latin typeface="Consolas" panose="020B0609020204030204" pitchFamily="49" charset="0"/>
              </a:rPr>
              <a:t>="drag(event)"</a:t>
            </a:r>
            <a:r>
              <a:rPr b="0" dirty="0" sz="1300" i="0" lang="en-IN">
                <a:solidFill>
                  <a:srgbClr val="FF0000"/>
                </a:solidFill>
                <a:effectLst/>
                <a:latin typeface="Consolas" panose="020B0609020204030204" pitchFamily="49" charset="0"/>
              </a:rPr>
              <a:t> width</a:t>
            </a:r>
            <a:r>
              <a:rPr b="0" dirty="0" sz="1300" i="0" lang="en-IN">
                <a:solidFill>
                  <a:srgbClr val="0000CD"/>
                </a:solidFill>
                <a:effectLst/>
                <a:latin typeface="Consolas" panose="020B0609020204030204" pitchFamily="49" charset="0"/>
              </a:rPr>
              <a:t>="336"</a:t>
            </a:r>
            <a:r>
              <a:rPr b="0" dirty="0" sz="1300" i="0" lang="en-IN">
                <a:solidFill>
                  <a:srgbClr val="FF0000"/>
                </a:solidFill>
                <a:effectLst/>
                <a:latin typeface="Consolas" panose="020B0609020204030204" pitchFamily="49" charset="0"/>
              </a:rPr>
              <a:t> height</a:t>
            </a:r>
            <a:r>
              <a:rPr b="0" dirty="0" sz="1300" i="0" lang="en-IN">
                <a:solidFill>
                  <a:srgbClr val="0000CD"/>
                </a:solidFill>
                <a:effectLst/>
                <a:latin typeface="Consolas" panose="020B0609020204030204" pitchFamily="49" charset="0"/>
              </a:rPr>
              <a:t>="69"&gt;</a:t>
            </a:r>
            <a:r>
              <a:rPr dirty="0" sz="1300" lang="en-IN"/>
              <a:t/>
            </a:r>
            <a:br>
              <a:rPr dirty="0" sz="1300" lang="en-IN"/>
            </a:br>
            <a:r>
              <a:rPr dirty="0" sz="1300" lang="en-IN"/>
              <a:t/>
            </a:r>
            <a:br>
              <a:rPr dirty="0" sz="1300" lang="en-IN"/>
            </a:br>
            <a:r>
              <a:rPr b="0" dirty="0" sz="1300" i="0" lang="en-IN">
                <a:solidFill>
                  <a:srgbClr val="0000CD"/>
                </a:solidFill>
                <a:effectLst/>
                <a:latin typeface="Consolas" panose="020B0609020204030204" pitchFamily="49" charset="0"/>
              </a:rPr>
              <a:t>&lt;</a:t>
            </a:r>
            <a:r>
              <a:rPr b="0" dirty="0" sz="1300" i="0" lang="en-IN">
                <a:solidFill>
                  <a:srgbClr val="A52A2A"/>
                </a:solidFill>
                <a:effectLst/>
                <a:latin typeface="Consolas" panose="020B0609020204030204" pitchFamily="49" charset="0"/>
              </a:rPr>
              <a:t>/body</a:t>
            </a:r>
            <a:r>
              <a:rPr b="0" dirty="0" sz="1300" i="0" lang="en-IN">
                <a:solidFill>
                  <a:srgbClr val="0000CD"/>
                </a:solidFill>
                <a:effectLst/>
                <a:latin typeface="Consolas" panose="020B0609020204030204" pitchFamily="49" charset="0"/>
              </a:rPr>
              <a:t>&gt;</a:t>
            </a:r>
            <a:endParaRPr dirty="0" sz="1300" lang="en-IN"/>
          </a:p>
        </p:txBody>
      </p:sp>
      <p:sp>
        <p:nvSpPr>
          <p:cNvPr id="1049742" name="TextBox 7"/>
          <p:cNvSpPr txBox="1"/>
          <p:nvPr/>
        </p:nvSpPr>
        <p:spPr>
          <a:xfrm>
            <a:off x="7110483" y="603080"/>
            <a:ext cx="5067869" cy="4862870"/>
          </a:xfrm>
          <a:prstGeom prst="rect"/>
          <a:noFill/>
        </p:spPr>
        <p:txBody>
          <a:bodyPr wrap="square">
            <a:spAutoFit/>
          </a:bodyPr>
          <a:p>
            <a:pPr>
              <a:lnSpc>
                <a:spcPct val="200000"/>
              </a:lnSpc>
            </a:pPr>
            <a:r>
              <a:rPr b="1" dirty="0" sz="1300" lang="en-US">
                <a:solidFill>
                  <a:schemeClr val="accent3">
                    <a:lumMod val="75000"/>
                  </a:schemeClr>
                </a:solidFill>
                <a:latin typeface="Verdana" panose="020B0604030504040204" pitchFamily="34" charset="0"/>
                <a:ea typeface="Verdana" panose="020B0604030504040204" pitchFamily="34" charset="0"/>
              </a:rPr>
              <a:t>Explanation of Code</a:t>
            </a:r>
          </a:p>
          <a:p>
            <a:pPr indent="-171450" marL="171450">
              <a:lnSpc>
                <a:spcPct val="250000"/>
              </a:lnSpc>
              <a:buFont typeface="Arial" panose="020B0604020202020204" pitchFamily="34" charset="0"/>
              <a:buChar char="•"/>
            </a:pPr>
            <a:r>
              <a:rPr dirty="0" sz="1200" lang="en-US">
                <a:solidFill>
                  <a:schemeClr val="accent1">
                    <a:lumMod val="75000"/>
                  </a:schemeClr>
                </a:solidFill>
                <a:latin typeface="Verdana" panose="020B0604030504040204" pitchFamily="34" charset="0"/>
                <a:ea typeface="Verdana" panose="020B0604030504040204" pitchFamily="34" charset="0"/>
              </a:rPr>
              <a:t>Call </a:t>
            </a:r>
            <a:r>
              <a:rPr dirty="0" sz="1200" lang="en-US" err="1">
                <a:solidFill>
                  <a:schemeClr val="accent1">
                    <a:lumMod val="75000"/>
                  </a:schemeClr>
                </a:solidFill>
                <a:latin typeface="Verdana" panose="020B0604030504040204" pitchFamily="34" charset="0"/>
                <a:ea typeface="Verdana" panose="020B0604030504040204" pitchFamily="34" charset="0"/>
              </a:rPr>
              <a:t>preventDefault</a:t>
            </a:r>
            <a:r>
              <a:rPr dirty="0" sz="1200" lang="en-US">
                <a:solidFill>
                  <a:schemeClr val="accent1">
                    <a:lumMod val="75000"/>
                  </a:schemeClr>
                </a:solidFill>
                <a:latin typeface="Verdana" panose="020B0604030504040204" pitchFamily="34" charset="0"/>
                <a:ea typeface="Verdana" panose="020B0604030504040204" pitchFamily="34" charset="0"/>
              </a:rPr>
              <a:t>() to prevent the browser default handling of the data </a:t>
            </a:r>
            <a:r>
              <a:rPr b="1" dirty="0" sz="1200" lang="en-US">
                <a:solidFill>
                  <a:schemeClr val="accent1">
                    <a:lumMod val="75000"/>
                  </a:schemeClr>
                </a:solidFill>
                <a:latin typeface="Verdana" panose="020B0604030504040204" pitchFamily="34" charset="0"/>
                <a:ea typeface="Verdana" panose="020B0604030504040204" pitchFamily="34" charset="0"/>
              </a:rPr>
              <a:t>(default is open as link on drop)</a:t>
            </a:r>
          </a:p>
          <a:p>
            <a:pPr indent="-171450" marL="171450">
              <a:lnSpc>
                <a:spcPct val="250000"/>
              </a:lnSpc>
              <a:buFont typeface="Arial" panose="020B0604020202020204" pitchFamily="34" charset="0"/>
              <a:buChar char="•"/>
            </a:pPr>
            <a:r>
              <a:rPr dirty="0" sz="1200" lang="en-US">
                <a:solidFill>
                  <a:schemeClr val="accent1">
                    <a:lumMod val="75000"/>
                  </a:schemeClr>
                </a:solidFill>
                <a:latin typeface="Verdana" panose="020B0604030504040204" pitchFamily="34" charset="0"/>
                <a:ea typeface="Verdana" panose="020B0604030504040204" pitchFamily="34" charset="0"/>
              </a:rPr>
              <a:t>Get the dragged data with the </a:t>
            </a:r>
            <a:r>
              <a:rPr b="1" dirty="0" sz="1200" lang="en-US" err="1">
                <a:solidFill>
                  <a:schemeClr val="accent1">
                    <a:lumMod val="75000"/>
                  </a:schemeClr>
                </a:solidFill>
                <a:latin typeface="Verdana" panose="020B0604030504040204" pitchFamily="34" charset="0"/>
                <a:ea typeface="Verdana" panose="020B0604030504040204" pitchFamily="34" charset="0"/>
              </a:rPr>
              <a:t>dataTransfer.getData</a:t>
            </a:r>
            <a:r>
              <a:rPr b="1" dirty="0" sz="1200" lang="en-US">
                <a:solidFill>
                  <a:schemeClr val="accent1">
                    <a:lumMod val="75000"/>
                  </a:schemeClr>
                </a:solidFill>
                <a:latin typeface="Verdana" panose="020B0604030504040204" pitchFamily="34" charset="0"/>
                <a:ea typeface="Verdana" panose="020B0604030504040204" pitchFamily="34" charset="0"/>
              </a:rPr>
              <a:t>() </a:t>
            </a:r>
            <a:r>
              <a:rPr dirty="0" sz="1200" lang="en-US">
                <a:solidFill>
                  <a:schemeClr val="accent1">
                    <a:lumMod val="75000"/>
                  </a:schemeClr>
                </a:solidFill>
                <a:latin typeface="Verdana" panose="020B0604030504040204" pitchFamily="34" charset="0"/>
                <a:ea typeface="Verdana" panose="020B0604030504040204" pitchFamily="34" charset="0"/>
              </a:rPr>
              <a:t>method. This method will return any data that was set to the same type in the </a:t>
            </a:r>
            <a:r>
              <a:rPr dirty="0" sz="1200" lang="en-US" err="1">
                <a:solidFill>
                  <a:schemeClr val="accent1">
                    <a:lumMod val="75000"/>
                  </a:schemeClr>
                </a:solidFill>
                <a:latin typeface="Verdana" panose="020B0604030504040204" pitchFamily="34" charset="0"/>
                <a:ea typeface="Verdana" panose="020B0604030504040204" pitchFamily="34" charset="0"/>
              </a:rPr>
              <a:t>setData</a:t>
            </a:r>
            <a:r>
              <a:rPr dirty="0" sz="1200" lang="en-US">
                <a:solidFill>
                  <a:schemeClr val="accent1">
                    <a:lumMod val="75000"/>
                  </a:schemeClr>
                </a:solidFill>
                <a:latin typeface="Verdana" panose="020B0604030504040204" pitchFamily="34" charset="0"/>
                <a:ea typeface="Verdana" panose="020B0604030504040204" pitchFamily="34" charset="0"/>
              </a:rPr>
              <a:t>() method</a:t>
            </a:r>
          </a:p>
          <a:p>
            <a:pPr indent="-171450" marL="171450">
              <a:lnSpc>
                <a:spcPct val="250000"/>
              </a:lnSpc>
              <a:buFont typeface="Arial" panose="020B0604020202020204" pitchFamily="34" charset="0"/>
              <a:buChar char="•"/>
            </a:pPr>
            <a:r>
              <a:rPr dirty="0" sz="1200" lang="en-US">
                <a:solidFill>
                  <a:schemeClr val="accent1">
                    <a:lumMod val="75000"/>
                  </a:schemeClr>
                </a:solidFill>
                <a:latin typeface="Verdana" panose="020B0604030504040204" pitchFamily="34" charset="0"/>
                <a:ea typeface="Verdana" panose="020B0604030504040204" pitchFamily="34" charset="0"/>
              </a:rPr>
              <a:t>The dragged data is the id of the dragged element ("drag1")</a:t>
            </a:r>
          </a:p>
          <a:p>
            <a:pPr indent="-171450" marL="171450">
              <a:lnSpc>
                <a:spcPct val="250000"/>
              </a:lnSpc>
              <a:buFont typeface="Arial" panose="020B0604020202020204" pitchFamily="34" charset="0"/>
              <a:buChar char="•"/>
            </a:pPr>
            <a:r>
              <a:rPr dirty="0" sz="1200" lang="en-US">
                <a:solidFill>
                  <a:schemeClr val="accent1">
                    <a:lumMod val="75000"/>
                  </a:schemeClr>
                </a:solidFill>
                <a:latin typeface="Verdana" panose="020B0604030504040204" pitchFamily="34" charset="0"/>
                <a:ea typeface="Verdana" panose="020B0604030504040204" pitchFamily="34" charset="0"/>
              </a:rPr>
              <a:t>Append the dragged element into the drop element</a:t>
            </a:r>
          </a:p>
          <a:p>
            <a:pPr indent="-171450" marL="171450">
              <a:lnSpc>
                <a:spcPct val="200000"/>
              </a:lnSpc>
              <a:buFont typeface="Arial" panose="020B0604020202020204" pitchFamily="34" charset="0"/>
              <a:buChar char="•"/>
            </a:pPr>
            <a:endParaRPr dirty="0" sz="1300" lang="en-US">
              <a:solidFill>
                <a:schemeClr val="accent1">
                  <a:lumMod val="75000"/>
                </a:schemeClr>
              </a:solidFill>
              <a:latin typeface="Verdana" panose="020B0604030504040204" pitchFamily="34" charset="0"/>
              <a:ea typeface="Verdana" panose="020B0604030504040204" pitchFamily="34" charset="0"/>
            </a:endParaRPr>
          </a:p>
          <a:p>
            <a:pPr>
              <a:lnSpc>
                <a:spcPct val="200000"/>
              </a:lnSpc>
            </a:pPr>
            <a:endParaRPr dirty="0" sz="1200" lang="en-US">
              <a:latin typeface="Verdana" panose="020B0604030504040204" pitchFamily="34" charset="0"/>
              <a:ea typeface="Verdana" panose="020B0604030504040204" pitchFamily="34" charset="0"/>
            </a:endParaRPr>
          </a:p>
          <a:p>
            <a:pPr>
              <a:lnSpc>
                <a:spcPct val="200000"/>
              </a:lnSpc>
            </a:pPr>
            <a:r>
              <a:rPr dirty="0" sz="1200" lang="en-US">
                <a:latin typeface="Verdana" panose="020B0604030504040204" pitchFamily="34" charset="0"/>
                <a:ea typeface="Verdana" panose="020B0604030504040204" pitchFamily="34" charset="0"/>
              </a:rPr>
              <a:t>	</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
            <a:lum/>
          </a:blip>
          <a:srcRect/>
          <a:stretch>
            <a:fillRect/>
          </a:stretch>
        </a:blipFill>
      </p:bgPr>
    </p:bg>
    <p:spTree>
      <p:nvGrpSpPr>
        <p:cNvPr id="652" name=""/>
        <p:cNvGrpSpPr/>
        <p:nvPr/>
      </p:nvGrpSpPr>
      <p:grpSpPr>
        <a:xfrm>
          <a:off x="0" y="0"/>
          <a:ext cx="0" cy="0"/>
          <a:chOff x="0" y="0"/>
          <a:chExt cx="0" cy="0"/>
        </a:xfrm>
      </p:grpSpPr>
      <p:sp>
        <p:nvSpPr>
          <p:cNvPr id="1049817" name="Subtitle 2"/>
          <p:cNvSpPr>
            <a:spLocks noGrp="1"/>
          </p:cNvSpPr>
          <p:nvPr>
            <p:ph type="subTitle" idx="1"/>
          </p:nvPr>
        </p:nvSpPr>
        <p:spPr/>
        <p:txBody>
          <a:bodyPr/>
          <a:p>
            <a:r>
              <a:rPr dirty="0" lang="en-US"/>
              <a:t>CSS</a:t>
            </a:r>
            <a:endParaRPr dirty="0" lang="en-IN"/>
          </a:p>
        </p:txBody>
      </p:sp>
      <p:sp>
        <p:nvSpPr>
          <p:cNvPr id="1049818" name="Title 1"/>
          <p:cNvSpPr>
            <a:spLocks noGrp="1"/>
          </p:cNvSpPr>
          <p:nvPr>
            <p:ph type="ctrTitle"/>
          </p:nvPr>
        </p:nvSpPr>
        <p:spPr/>
        <p:txBody>
          <a:bodyPr>
            <a:normAutofit/>
          </a:bodyPr>
          <a:p>
            <a:r>
              <a:rPr dirty="0" sz="7800" lang="en-US"/>
              <a:t>Cascading Style Sheet</a:t>
            </a:r>
            <a:endParaRPr dirty="0" sz="7800" lang="en-IN"/>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665" name=""/>
        <p:cNvGrpSpPr/>
        <p:nvPr/>
      </p:nvGrpSpPr>
      <p:grpSpPr>
        <a:xfrm>
          <a:off x="0" y="0"/>
          <a:ext cx="0" cy="0"/>
          <a:chOff x="0" y="0"/>
          <a:chExt cx="0" cy="0"/>
        </a:xfrm>
      </p:grpSpPr>
      <p:sp>
        <p:nvSpPr>
          <p:cNvPr id="1049824" name="Title 1"/>
          <p:cNvSpPr>
            <a:spLocks noGrp="1"/>
          </p:cNvSpPr>
          <p:nvPr>
            <p:ph type="title"/>
          </p:nvPr>
        </p:nvSpPr>
        <p:spPr/>
        <p:txBody>
          <a:bodyPr>
            <a:normAutofit/>
          </a:bodyPr>
          <a:p>
            <a:r>
              <a:rPr b="1" dirty="0" sz="5200" lang="en-US"/>
              <a:t>Content</a:t>
            </a:r>
            <a:endParaRPr b="1" dirty="0" sz="5200" lang="en-IN"/>
          </a:p>
        </p:txBody>
      </p:sp>
      <p:sp>
        <p:nvSpPr>
          <p:cNvPr id="1049825" name="Content Placeholder 2"/>
          <p:cNvSpPr>
            <a:spLocks noGrp="1"/>
          </p:cNvSpPr>
          <p:nvPr>
            <p:ph sz="quarter" idx="1"/>
          </p:nvPr>
        </p:nvSpPr>
        <p:spPr/>
        <p:txBody>
          <a:bodyPr anchor="t" bIns="45720" lIns="91440" rIns="91440" rtlCol="0" tIns="45720" vert="horz">
            <a:normAutofit/>
          </a:bodyPr>
          <a:p>
            <a:pPr>
              <a:lnSpc>
                <a:spcPct val="150000"/>
              </a:lnSpc>
            </a:pPr>
            <a:r>
              <a:rPr dirty="0" sz="2400" lang="en-IN"/>
              <a:t>Introduction</a:t>
            </a:r>
            <a:endParaRPr dirty="0" sz="2400" lang="en-US"/>
          </a:p>
          <a:p>
            <a:pPr>
              <a:lnSpc>
                <a:spcPct val="150000"/>
              </a:lnSpc>
            </a:pPr>
            <a:r>
              <a:rPr dirty="0" sz="2400" lang="en-IN"/>
              <a:t>CSS Syntax</a:t>
            </a:r>
          </a:p>
          <a:p>
            <a:pPr>
              <a:lnSpc>
                <a:spcPct val="150000"/>
              </a:lnSpc>
            </a:pPr>
            <a:r>
              <a:rPr dirty="0" sz="2400" lang="en-IN"/>
              <a:t>CSS Selectors</a:t>
            </a:r>
          </a:p>
          <a:p>
            <a:pPr>
              <a:lnSpc>
                <a:spcPct val="150000"/>
              </a:lnSpc>
            </a:pPr>
            <a:r>
              <a:rPr dirty="0" sz="2400" lang="en-IN"/>
              <a:t>&lt;div&gt; tag</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825">
                                            <p:txEl>
                                              <p:pRg st="0" end="0"/>
                                            </p:txEl>
                                          </p:spTgt>
                                        </p:tgtEl>
                                        <p:attrNameLst>
                                          <p:attrName>style.visibility</p:attrName>
                                        </p:attrNameLst>
                                      </p:cBhvr>
                                      <p:to>
                                        <p:strVal val="visible"/>
                                      </p:to>
                                    </p:set>
                                    <p:anim calcmode="lin" valueType="num">
                                      <p:cBhvr additive="base">
                                        <p:cTn dur="500" fill="hold" id="7"/>
                                        <p:tgtEl>
                                          <p:spTgt spid="104982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8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825">
                                            <p:txEl>
                                              <p:pRg st="1" end="1"/>
                                            </p:txEl>
                                          </p:spTgt>
                                        </p:tgtEl>
                                        <p:attrNameLst>
                                          <p:attrName>style.visibility</p:attrName>
                                        </p:attrNameLst>
                                      </p:cBhvr>
                                      <p:to>
                                        <p:strVal val="visible"/>
                                      </p:to>
                                    </p:set>
                                    <p:anim calcmode="lin" valueType="num">
                                      <p:cBhvr additive="base">
                                        <p:cTn dur="500" fill="hold" id="13"/>
                                        <p:tgtEl>
                                          <p:spTgt spid="1049825">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8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825">
                                            <p:txEl>
                                              <p:pRg st="2" end="2"/>
                                            </p:txEl>
                                          </p:spTgt>
                                        </p:tgtEl>
                                        <p:attrNameLst>
                                          <p:attrName>style.visibility</p:attrName>
                                        </p:attrNameLst>
                                      </p:cBhvr>
                                      <p:to>
                                        <p:strVal val="visible"/>
                                      </p:to>
                                    </p:set>
                                    <p:anim calcmode="lin" valueType="num">
                                      <p:cBhvr additive="base">
                                        <p:cTn dur="500" fill="hold" id="19"/>
                                        <p:tgtEl>
                                          <p:spTgt spid="1049825">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8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825">
                                            <p:txEl>
                                              <p:pRg st="3" end="3"/>
                                            </p:txEl>
                                          </p:spTgt>
                                        </p:tgtEl>
                                        <p:attrNameLst>
                                          <p:attrName>style.visibility</p:attrName>
                                        </p:attrNameLst>
                                      </p:cBhvr>
                                      <p:to>
                                        <p:strVal val="visible"/>
                                      </p:to>
                                    </p:set>
                                    <p:anim calcmode="lin" valueType="num">
                                      <p:cBhvr additive="base">
                                        <p:cTn dur="500" fill="hold" id="25"/>
                                        <p:tgtEl>
                                          <p:spTgt spid="1049825">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82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25" grpId="0" build="p"/>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666" name=""/>
        <p:cNvGrpSpPr/>
        <p:nvPr/>
      </p:nvGrpSpPr>
      <p:grpSpPr>
        <a:xfrm>
          <a:off x="0" y="0"/>
          <a:ext cx="0" cy="0"/>
          <a:chOff x="0" y="0"/>
          <a:chExt cx="0" cy="0"/>
        </a:xfrm>
      </p:grpSpPr>
      <p:sp>
        <p:nvSpPr>
          <p:cNvPr id="1049826" name="Title 1"/>
          <p:cNvSpPr>
            <a:spLocks noGrp="1"/>
          </p:cNvSpPr>
          <p:nvPr>
            <p:ph type="title"/>
          </p:nvPr>
        </p:nvSpPr>
        <p:spPr/>
        <p:txBody>
          <a:bodyPr/>
          <a:p>
            <a:r>
              <a:rPr b="1" dirty="0" lang="en-US"/>
              <a:t>Introduction</a:t>
            </a:r>
            <a:endParaRPr b="1" dirty="0" lang="en-IN"/>
          </a:p>
        </p:txBody>
      </p:sp>
      <p:sp>
        <p:nvSpPr>
          <p:cNvPr id="1049827" name="Content Placeholder 2"/>
          <p:cNvSpPr>
            <a:spLocks noGrp="1"/>
          </p:cNvSpPr>
          <p:nvPr>
            <p:ph sz="quarter" idx="1"/>
          </p:nvPr>
        </p:nvSpPr>
        <p:spPr/>
        <p:txBody>
          <a:bodyPr>
            <a:normAutofit/>
          </a:bodyPr>
          <a:p>
            <a:pPr>
              <a:lnSpc>
                <a:spcPct val="200000"/>
              </a:lnSpc>
            </a:pPr>
            <a:r>
              <a:rPr dirty="0" sz="2200" lang="en-US"/>
              <a:t>CSS is the language we use to style a Web page</a:t>
            </a:r>
          </a:p>
          <a:p>
            <a:pPr>
              <a:lnSpc>
                <a:spcPct val="200000"/>
              </a:lnSpc>
            </a:pPr>
            <a:r>
              <a:rPr dirty="0" sz="2200" lang="en-US"/>
              <a:t>CSS stands for Cascading Style Sheets</a:t>
            </a:r>
          </a:p>
          <a:p>
            <a:pPr>
              <a:lnSpc>
                <a:spcPct val="200000"/>
              </a:lnSpc>
            </a:pPr>
            <a:r>
              <a:rPr dirty="0" sz="2200" lang="en-US"/>
              <a:t>CSS describes how HTML elements are to be displayed on screen, paper, or in other media</a:t>
            </a:r>
          </a:p>
          <a:p>
            <a:pPr>
              <a:lnSpc>
                <a:spcPct val="200000"/>
              </a:lnSpc>
            </a:pPr>
            <a:r>
              <a:rPr dirty="0" sz="2200" lang="en-US"/>
              <a:t>CSS can control the layout of multiple web pages all at once</a:t>
            </a:r>
          </a:p>
          <a:p>
            <a:pPr>
              <a:lnSpc>
                <a:spcPct val="200000"/>
              </a:lnSpc>
            </a:pPr>
            <a:r>
              <a:rPr dirty="0" sz="2200" lang="en-US"/>
              <a:t>External stylesheets are stored in CSS files</a:t>
            </a:r>
          </a:p>
          <a:p>
            <a:pPr>
              <a:lnSpc>
                <a:spcPct val="200000"/>
              </a:lnSpc>
            </a:pPr>
            <a:endParaRPr dirty="0" sz="2200" lang="en-I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827">
                                            <p:txEl>
                                              <p:pRg st="0" end="0"/>
                                            </p:txEl>
                                          </p:spTgt>
                                        </p:tgtEl>
                                        <p:attrNameLst>
                                          <p:attrName>style.visibility</p:attrName>
                                        </p:attrNameLst>
                                      </p:cBhvr>
                                      <p:to>
                                        <p:strVal val="visible"/>
                                      </p:to>
                                    </p:set>
                                    <p:anim calcmode="lin" valueType="num">
                                      <p:cBhvr additive="base">
                                        <p:cTn dur="500" fill="hold" id="7"/>
                                        <p:tgtEl>
                                          <p:spTgt spid="1049827">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8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827">
                                            <p:txEl>
                                              <p:pRg st="1" end="1"/>
                                            </p:txEl>
                                          </p:spTgt>
                                        </p:tgtEl>
                                        <p:attrNameLst>
                                          <p:attrName>style.visibility</p:attrName>
                                        </p:attrNameLst>
                                      </p:cBhvr>
                                      <p:to>
                                        <p:strVal val="visible"/>
                                      </p:to>
                                    </p:set>
                                    <p:anim calcmode="lin" valueType="num">
                                      <p:cBhvr additive="base">
                                        <p:cTn dur="500" fill="hold" id="13"/>
                                        <p:tgtEl>
                                          <p:spTgt spid="1049827">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8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827">
                                            <p:txEl>
                                              <p:pRg st="2" end="2"/>
                                            </p:txEl>
                                          </p:spTgt>
                                        </p:tgtEl>
                                        <p:attrNameLst>
                                          <p:attrName>style.visibility</p:attrName>
                                        </p:attrNameLst>
                                      </p:cBhvr>
                                      <p:to>
                                        <p:strVal val="visible"/>
                                      </p:to>
                                    </p:set>
                                    <p:anim calcmode="lin" valueType="num">
                                      <p:cBhvr additive="base">
                                        <p:cTn dur="500" fill="hold" id="19"/>
                                        <p:tgtEl>
                                          <p:spTgt spid="1049827">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8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827">
                                            <p:txEl>
                                              <p:pRg st="3" end="3"/>
                                            </p:txEl>
                                          </p:spTgt>
                                        </p:tgtEl>
                                        <p:attrNameLst>
                                          <p:attrName>style.visibility</p:attrName>
                                        </p:attrNameLst>
                                      </p:cBhvr>
                                      <p:to>
                                        <p:strVal val="visible"/>
                                      </p:to>
                                    </p:set>
                                    <p:anim calcmode="lin" valueType="num">
                                      <p:cBhvr additive="base">
                                        <p:cTn dur="500" fill="hold" id="25"/>
                                        <p:tgtEl>
                                          <p:spTgt spid="1049827">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8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827">
                                            <p:txEl>
                                              <p:pRg st="4" end="4"/>
                                            </p:txEl>
                                          </p:spTgt>
                                        </p:tgtEl>
                                        <p:attrNameLst>
                                          <p:attrName>style.visibility</p:attrName>
                                        </p:attrNameLst>
                                      </p:cBhvr>
                                      <p:to>
                                        <p:strVal val="visible"/>
                                      </p:to>
                                    </p:set>
                                    <p:anim calcmode="lin" valueType="num">
                                      <p:cBhvr additive="base">
                                        <p:cTn dur="500" fill="hold" id="31"/>
                                        <p:tgtEl>
                                          <p:spTgt spid="1049827">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82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27" grpId="0" build="p"/>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667" name=""/>
        <p:cNvGrpSpPr/>
        <p:nvPr/>
      </p:nvGrpSpPr>
      <p:grpSpPr>
        <a:xfrm>
          <a:off x="0" y="0"/>
          <a:ext cx="0" cy="0"/>
          <a:chOff x="0" y="0"/>
          <a:chExt cx="0" cy="0"/>
        </a:xfrm>
      </p:grpSpPr>
      <p:sp>
        <p:nvSpPr>
          <p:cNvPr id="1049828" name="Title 1"/>
          <p:cNvSpPr>
            <a:spLocks noGrp="1"/>
          </p:cNvSpPr>
          <p:nvPr>
            <p:ph type="title"/>
          </p:nvPr>
        </p:nvSpPr>
        <p:spPr/>
        <p:txBody>
          <a:bodyPr>
            <a:normAutofit/>
          </a:bodyPr>
          <a:p>
            <a:r>
              <a:rPr dirty="0" sz="4200" lang="en-US"/>
              <a:t>Why to use CSS</a:t>
            </a:r>
            <a:endParaRPr dirty="0" sz="4200" lang="en-IN"/>
          </a:p>
        </p:txBody>
      </p:sp>
      <p:sp>
        <p:nvSpPr>
          <p:cNvPr id="1049829" name="Content Placeholder 2"/>
          <p:cNvSpPr>
            <a:spLocks noGrp="1"/>
          </p:cNvSpPr>
          <p:nvPr>
            <p:ph sz="quarter" idx="1"/>
          </p:nvPr>
        </p:nvSpPr>
        <p:spPr/>
        <p:txBody>
          <a:bodyPr>
            <a:normAutofit/>
          </a:bodyPr>
          <a:p>
            <a:pPr>
              <a:lnSpc>
                <a:spcPct val="150000"/>
              </a:lnSpc>
            </a:pPr>
            <a:r>
              <a:rPr dirty="0" sz="2400" lang="en-US"/>
              <a:t>CSS is used to define </a:t>
            </a:r>
          </a:p>
          <a:p>
            <a:pPr lvl="1">
              <a:lnSpc>
                <a:spcPct val="150000"/>
              </a:lnSpc>
            </a:pPr>
            <a:r>
              <a:rPr dirty="0" sz="2000" lang="en-US"/>
              <a:t>Styles for web pages</a:t>
            </a:r>
          </a:p>
          <a:p>
            <a:pPr lvl="1">
              <a:lnSpc>
                <a:spcPct val="150000"/>
              </a:lnSpc>
            </a:pPr>
            <a:r>
              <a:rPr dirty="0" sz="2000" lang="en-US"/>
              <a:t>The design, layout and variations in display for different devices and screen sizes</a:t>
            </a:r>
          </a:p>
          <a:p>
            <a:pPr>
              <a:lnSpc>
                <a:spcPct val="150000"/>
              </a:lnSpc>
            </a:pPr>
            <a:r>
              <a:rPr dirty="0" sz="2400" lang="en-US"/>
              <a:t>CSS removed the style formatting from the HTML page</a:t>
            </a:r>
          </a:p>
          <a:p>
            <a:pPr>
              <a:lnSpc>
                <a:spcPct val="150000"/>
              </a:lnSpc>
            </a:pPr>
            <a:r>
              <a:rPr dirty="0" sz="2400" lang="en-US"/>
              <a:t>The style definitions are normally saved in external .</a:t>
            </a:r>
            <a:r>
              <a:rPr dirty="0" sz="2400" lang="en-US" err="1"/>
              <a:t>css</a:t>
            </a:r>
            <a:r>
              <a:rPr dirty="0" sz="2400" lang="en-US"/>
              <a:t> files.</a:t>
            </a:r>
          </a:p>
          <a:p>
            <a:pPr>
              <a:lnSpc>
                <a:spcPct val="150000"/>
              </a:lnSpc>
            </a:pPr>
            <a:r>
              <a:rPr dirty="0" sz="2400" lang="en-US"/>
              <a:t>With an external stylesheet file, you can change the look of an entire website by changing just one file!</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829">
                                            <p:txEl>
                                              <p:pRg st="0" end="0"/>
                                            </p:txEl>
                                          </p:spTgt>
                                        </p:tgtEl>
                                        <p:attrNameLst>
                                          <p:attrName>style.visibility</p:attrName>
                                        </p:attrNameLst>
                                      </p:cBhvr>
                                      <p:to>
                                        <p:strVal val="visible"/>
                                      </p:to>
                                    </p:set>
                                    <p:anim calcmode="lin" valueType="num">
                                      <p:cBhvr additive="base">
                                        <p:cTn dur="500" fill="hold" id="7"/>
                                        <p:tgtEl>
                                          <p:spTgt spid="1049829">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829">
                                            <p:txEl>
                                              <p:pRg st="0" end="0"/>
                                            </p:txEl>
                                          </p:spTgt>
                                        </p:tgtEl>
                                        <p:attrNameLst>
                                          <p:attrName>ppt_y</p:attrName>
                                        </p:attrNameLst>
                                      </p:cBhvr>
                                      <p:tavLst>
                                        <p:tav tm="0">
                                          <p:val>
                                            <p:strVal val="1+#ppt_h/2"/>
                                          </p:val>
                                        </p:tav>
                                        <p:tav tm="100000">
                                          <p:val>
                                            <p:strVal val="#ppt_y"/>
                                          </p:val>
                                        </p:tav>
                                      </p:tavLst>
                                    </p:anim>
                                  </p:childTnLst>
                                </p:cTn>
                              </p:par>
                              <p:par>
                                <p:cTn fill="hold" grpId="0" id="9" nodeType="withEffect" presetClass="entr" presetID="2" presetSubtype="4">
                                  <p:stCondLst>
                                    <p:cond delay="0"/>
                                  </p:stCondLst>
                                  <p:childTnLst>
                                    <p:set>
                                      <p:cBhvr>
                                        <p:cTn dur="1" fill="hold" id="10">
                                          <p:stCondLst>
                                            <p:cond delay="0"/>
                                          </p:stCondLst>
                                        </p:cTn>
                                        <p:tgtEl>
                                          <p:spTgt spid="1049829">
                                            <p:txEl>
                                              <p:pRg st="1" end="1"/>
                                            </p:txEl>
                                          </p:spTgt>
                                        </p:tgtEl>
                                        <p:attrNameLst>
                                          <p:attrName>style.visibility</p:attrName>
                                        </p:attrNameLst>
                                      </p:cBhvr>
                                      <p:to>
                                        <p:strVal val="visible"/>
                                      </p:to>
                                    </p:set>
                                    <p:anim calcmode="lin" valueType="num">
                                      <p:cBhvr additive="base">
                                        <p:cTn dur="500" fill="hold" id="11"/>
                                        <p:tgtEl>
                                          <p:spTgt spid="1049829">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2"/>
                                        <p:tgtEl>
                                          <p:spTgt spid="1049829">
                                            <p:txEl>
                                              <p:pRg st="1" end="1"/>
                                            </p:txEl>
                                          </p:spTgt>
                                        </p:tgtEl>
                                        <p:attrNameLst>
                                          <p:attrName>ppt_y</p:attrName>
                                        </p:attrNameLst>
                                      </p:cBhvr>
                                      <p:tavLst>
                                        <p:tav tm="0">
                                          <p:val>
                                            <p:strVal val="1+#ppt_h/2"/>
                                          </p:val>
                                        </p:tav>
                                        <p:tav tm="100000">
                                          <p:val>
                                            <p:strVal val="#ppt_y"/>
                                          </p:val>
                                        </p:tav>
                                      </p:tavLst>
                                    </p:anim>
                                  </p:childTnLst>
                                </p:cTn>
                              </p:par>
                              <p:par>
                                <p:cTn fill="hold" grpId="0" id="13" nodeType="withEffect" presetClass="entr" presetID="2" presetSubtype="4">
                                  <p:stCondLst>
                                    <p:cond delay="0"/>
                                  </p:stCondLst>
                                  <p:childTnLst>
                                    <p:set>
                                      <p:cBhvr>
                                        <p:cTn dur="1" fill="hold" id="14">
                                          <p:stCondLst>
                                            <p:cond delay="0"/>
                                          </p:stCondLst>
                                        </p:cTn>
                                        <p:tgtEl>
                                          <p:spTgt spid="1049829">
                                            <p:txEl>
                                              <p:pRg st="2" end="2"/>
                                            </p:txEl>
                                          </p:spTgt>
                                        </p:tgtEl>
                                        <p:attrNameLst>
                                          <p:attrName>style.visibility</p:attrName>
                                        </p:attrNameLst>
                                      </p:cBhvr>
                                      <p:to>
                                        <p:strVal val="visible"/>
                                      </p:to>
                                    </p:set>
                                    <p:anim calcmode="lin" valueType="num">
                                      <p:cBhvr additive="base">
                                        <p:cTn dur="500" fill="hold" id="15"/>
                                        <p:tgtEl>
                                          <p:spTgt spid="1049829">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6"/>
                                        <p:tgtEl>
                                          <p:spTgt spid="104982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2" presetSubtype="4">
                                  <p:stCondLst>
                                    <p:cond delay="0"/>
                                  </p:stCondLst>
                                  <p:childTnLst>
                                    <p:set>
                                      <p:cBhvr>
                                        <p:cTn dur="1" fill="hold" id="20">
                                          <p:stCondLst>
                                            <p:cond delay="0"/>
                                          </p:stCondLst>
                                        </p:cTn>
                                        <p:tgtEl>
                                          <p:spTgt spid="1049829">
                                            <p:txEl>
                                              <p:pRg st="3" end="3"/>
                                            </p:txEl>
                                          </p:spTgt>
                                        </p:tgtEl>
                                        <p:attrNameLst>
                                          <p:attrName>style.visibility</p:attrName>
                                        </p:attrNameLst>
                                      </p:cBhvr>
                                      <p:to>
                                        <p:strVal val="visible"/>
                                      </p:to>
                                    </p:set>
                                    <p:anim calcmode="lin" valueType="num">
                                      <p:cBhvr additive="base">
                                        <p:cTn dur="500" fill="hold" id="21"/>
                                        <p:tgtEl>
                                          <p:spTgt spid="1049829">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2"/>
                                        <p:tgtEl>
                                          <p:spTgt spid="104982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 presetSubtype="4">
                                  <p:stCondLst>
                                    <p:cond delay="0"/>
                                  </p:stCondLst>
                                  <p:childTnLst>
                                    <p:set>
                                      <p:cBhvr>
                                        <p:cTn dur="1" fill="hold" id="26">
                                          <p:stCondLst>
                                            <p:cond delay="0"/>
                                          </p:stCondLst>
                                        </p:cTn>
                                        <p:tgtEl>
                                          <p:spTgt spid="1049829">
                                            <p:txEl>
                                              <p:pRg st="4" end="4"/>
                                            </p:txEl>
                                          </p:spTgt>
                                        </p:tgtEl>
                                        <p:attrNameLst>
                                          <p:attrName>style.visibility</p:attrName>
                                        </p:attrNameLst>
                                      </p:cBhvr>
                                      <p:to>
                                        <p:strVal val="visible"/>
                                      </p:to>
                                    </p:set>
                                    <p:anim calcmode="lin" valueType="num">
                                      <p:cBhvr additive="base">
                                        <p:cTn dur="500" fill="hold" id="27"/>
                                        <p:tgtEl>
                                          <p:spTgt spid="1049829">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8"/>
                                        <p:tgtEl>
                                          <p:spTgt spid="104982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 presetSubtype="4">
                                  <p:stCondLst>
                                    <p:cond delay="0"/>
                                  </p:stCondLst>
                                  <p:childTnLst>
                                    <p:set>
                                      <p:cBhvr>
                                        <p:cTn dur="1" fill="hold" id="32">
                                          <p:stCondLst>
                                            <p:cond delay="0"/>
                                          </p:stCondLst>
                                        </p:cTn>
                                        <p:tgtEl>
                                          <p:spTgt spid="1049829">
                                            <p:txEl>
                                              <p:pRg st="5" end="5"/>
                                            </p:txEl>
                                          </p:spTgt>
                                        </p:tgtEl>
                                        <p:attrNameLst>
                                          <p:attrName>style.visibility</p:attrName>
                                        </p:attrNameLst>
                                      </p:cBhvr>
                                      <p:to>
                                        <p:strVal val="visible"/>
                                      </p:to>
                                    </p:set>
                                    <p:anim calcmode="lin" valueType="num">
                                      <p:cBhvr additive="base">
                                        <p:cTn dur="500" fill="hold" id="33"/>
                                        <p:tgtEl>
                                          <p:spTgt spid="1049829">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4"/>
                                        <p:tgtEl>
                                          <p:spTgt spid="104982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29" grpId="0" build="p"/>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668" name=""/>
        <p:cNvGrpSpPr/>
        <p:nvPr/>
      </p:nvGrpSpPr>
      <p:grpSpPr>
        <a:xfrm>
          <a:off x="0" y="0"/>
          <a:ext cx="0" cy="0"/>
          <a:chOff x="0" y="0"/>
          <a:chExt cx="0" cy="0"/>
        </a:xfrm>
      </p:grpSpPr>
      <p:sp>
        <p:nvSpPr>
          <p:cNvPr id="1049830" name="Title 1"/>
          <p:cNvSpPr>
            <a:spLocks noGrp="1"/>
          </p:cNvSpPr>
          <p:nvPr>
            <p:ph type="title"/>
          </p:nvPr>
        </p:nvSpPr>
        <p:spPr>
          <a:xfrm>
            <a:off x="8448675" y="222251"/>
            <a:ext cx="3667125" cy="596900"/>
          </a:xfrm>
        </p:spPr>
        <p:txBody>
          <a:bodyPr>
            <a:normAutofit fontScale="90000"/>
          </a:bodyPr>
          <a:p>
            <a:r>
              <a:rPr b="1" dirty="0" sz="4200" lang="en-US"/>
              <a:t>CSS Example</a:t>
            </a:r>
            <a:endParaRPr b="1" dirty="0" sz="4200" lang="en-IN"/>
          </a:p>
        </p:txBody>
      </p:sp>
      <p:sp>
        <p:nvSpPr>
          <p:cNvPr id="1049831" name="Content Placeholder 2"/>
          <p:cNvSpPr txBox="1"/>
          <p:nvPr/>
        </p:nvSpPr>
        <p:spPr>
          <a:xfrm>
            <a:off x="0" y="0"/>
            <a:ext cx="6480699" cy="6858000"/>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dirty="0" sz="1500" lang="en-US">
                <a:solidFill>
                  <a:srgbClr val="0000CD"/>
                </a:solidFill>
                <a:latin typeface="Consolas" panose="020B0609020204030204" pitchFamily="49" charset="0"/>
              </a:rPr>
              <a:t>&lt;</a:t>
            </a:r>
            <a:r>
              <a:rPr dirty="0" sz="1500" lang="en-US">
                <a:solidFill>
                  <a:srgbClr val="A52A2A"/>
                </a:solidFill>
                <a:latin typeface="Consolas" panose="020B0609020204030204" pitchFamily="49" charset="0"/>
              </a:rPr>
              <a:t>!DOCTYPE</a:t>
            </a:r>
            <a:r>
              <a:rPr dirty="0" sz="1500" lang="en-US">
                <a:solidFill>
                  <a:srgbClr val="FF0000"/>
                </a:solidFill>
                <a:latin typeface="Consolas" panose="020B0609020204030204" pitchFamily="49" charset="0"/>
              </a:rPr>
              <a:t> html</a:t>
            </a:r>
            <a:r>
              <a:rPr dirty="0" sz="1500" lang="en-US">
                <a:solidFill>
                  <a:srgbClr val="0000CD"/>
                </a:solidFill>
                <a:latin typeface="Consolas" panose="020B0609020204030204" pitchFamily="49" charset="0"/>
              </a:rPr>
              <a:t>&gt;</a:t>
            </a:r>
            <a:r>
              <a:rPr dirty="0" sz="1500" lang="en-US"/>
              <a:t/>
            </a:r>
            <a:br>
              <a:rPr dirty="0" sz="1500" lang="en-US"/>
            </a:br>
            <a:r>
              <a:rPr dirty="0" sz="1500" lang="en-US">
                <a:solidFill>
                  <a:srgbClr val="0000CD"/>
                </a:solidFill>
                <a:latin typeface="Consolas" panose="020B0609020204030204" pitchFamily="49" charset="0"/>
              </a:rPr>
              <a:t>&lt;</a:t>
            </a:r>
            <a:r>
              <a:rPr dirty="0" sz="1500" lang="en-US">
                <a:solidFill>
                  <a:srgbClr val="A52A2A"/>
                </a:solidFill>
                <a:latin typeface="Consolas" panose="020B0609020204030204" pitchFamily="49" charset="0"/>
              </a:rPr>
              <a:t>html lang = </a:t>
            </a:r>
            <a:r>
              <a:rPr dirty="0" sz="1500" lang="en-IN">
                <a:solidFill>
                  <a:srgbClr val="0000CD"/>
                </a:solidFill>
                <a:latin typeface="Consolas" panose="020B0609020204030204" pitchFamily="49" charset="0"/>
              </a:rPr>
              <a:t>"</a:t>
            </a:r>
            <a:r>
              <a:rPr dirty="0" sz="1500" lang="en-IN" err="1">
                <a:solidFill>
                  <a:srgbClr val="0000CD"/>
                </a:solidFill>
                <a:latin typeface="Consolas" panose="020B0609020204030204" pitchFamily="49" charset="0"/>
              </a:rPr>
              <a:t>en</a:t>
            </a:r>
            <a:r>
              <a:rPr dirty="0" sz="1500" lang="en-IN">
                <a:solidFill>
                  <a:srgbClr val="0000CD"/>
                </a:solidFill>
                <a:latin typeface="Consolas" panose="020B0609020204030204" pitchFamily="49" charset="0"/>
              </a:rPr>
              <a:t>-US"</a:t>
            </a:r>
            <a:r>
              <a:rPr dirty="0" sz="1500" lang="en-US">
                <a:solidFill>
                  <a:srgbClr val="0000CD"/>
                </a:solidFill>
                <a:latin typeface="Consolas" panose="020B0609020204030204" pitchFamily="49" charset="0"/>
              </a:rPr>
              <a:t>&gt;</a:t>
            </a:r>
            <a:r>
              <a:rPr dirty="0" sz="1500" lang="en-US"/>
              <a:t/>
            </a:r>
            <a:br>
              <a:rPr dirty="0" sz="1500" lang="en-US"/>
            </a:br>
            <a:r>
              <a:rPr dirty="0" sz="1500" lang="en-US">
                <a:solidFill>
                  <a:srgbClr val="0000CD"/>
                </a:solidFill>
                <a:latin typeface="Consolas" panose="020B0609020204030204" pitchFamily="49" charset="0"/>
              </a:rPr>
              <a:t>&lt;</a:t>
            </a:r>
            <a:r>
              <a:rPr dirty="0" sz="1500" lang="en-US">
                <a:solidFill>
                  <a:srgbClr val="A52A2A"/>
                </a:solidFill>
                <a:latin typeface="Consolas" panose="020B0609020204030204" pitchFamily="49" charset="0"/>
              </a:rPr>
              <a:t>head</a:t>
            </a:r>
            <a:r>
              <a:rPr dirty="0" sz="1500" lang="en-US">
                <a:solidFill>
                  <a:srgbClr val="0000CD"/>
                </a:solidFill>
                <a:latin typeface="Consolas" panose="020B0609020204030204" pitchFamily="49" charset="0"/>
              </a:rPr>
              <a:t>&gt;</a:t>
            </a:r>
            <a:r>
              <a:rPr dirty="0" sz="1500" lang="en-US"/>
              <a:t/>
            </a:r>
            <a:br>
              <a:rPr dirty="0" sz="1500" lang="en-US"/>
            </a:br>
            <a:r>
              <a:rPr b="1" dirty="0" sz="1500" lang="en-US">
                <a:solidFill>
                  <a:srgbClr val="0000CD"/>
                </a:solidFill>
                <a:latin typeface="Consolas" panose="020B0609020204030204" pitchFamily="49" charset="0"/>
              </a:rPr>
              <a:t>&lt;</a:t>
            </a:r>
            <a:r>
              <a:rPr b="1" dirty="0" sz="1500" lang="en-US">
                <a:solidFill>
                  <a:srgbClr val="A52A2A"/>
                </a:solidFill>
                <a:latin typeface="Consolas" panose="020B0609020204030204" pitchFamily="49" charset="0"/>
              </a:rPr>
              <a:t>style</a:t>
            </a:r>
            <a:r>
              <a:rPr b="1" dirty="0" sz="1500" lang="en-US">
                <a:solidFill>
                  <a:srgbClr val="0000CD"/>
                </a:solidFill>
                <a:latin typeface="Consolas" panose="020B0609020204030204" pitchFamily="49" charset="0"/>
              </a:rPr>
              <a:t>&gt;</a:t>
            </a:r>
            <a:endParaRPr b="1" dirty="0" sz="1500" lang="en-US">
              <a:solidFill>
                <a:srgbClr val="000000"/>
              </a:solidFill>
              <a:latin typeface="Consolas" panose="020B0609020204030204" pitchFamily="49" charset="0"/>
            </a:endParaRPr>
          </a:p>
          <a:p>
            <a:pPr indent="0" marL="0">
              <a:lnSpc>
                <a:spcPct val="100000"/>
              </a:lnSpc>
              <a:spcBef>
                <a:spcPts val="0"/>
              </a:spcBef>
              <a:buFont typeface="Arial" panose="020B0604020202020204" pitchFamily="34" charset="0"/>
              <a:buNone/>
            </a:pPr>
            <a:endParaRPr b="1" dirty="0" sz="1500" i="0" lang="en-IN">
              <a:solidFill>
                <a:srgbClr val="A52A2A"/>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r>
              <a:rPr b="1" dirty="0" sz="1500" i="0" lang="en-IN">
                <a:solidFill>
                  <a:srgbClr val="A52A2A"/>
                </a:solidFill>
                <a:effectLst/>
                <a:latin typeface="Consolas" panose="020B0609020204030204" pitchFamily="49" charset="0"/>
              </a:rPr>
              <a:t>body </a:t>
            </a:r>
            <a:r>
              <a:rPr b="1" dirty="0" sz="1500" i="0" lang="en-IN">
                <a:solidFill>
                  <a:srgbClr val="000000"/>
                </a:solidFill>
                <a:effectLst/>
                <a:latin typeface="Consolas" panose="020B0609020204030204" pitchFamily="49" charset="0"/>
              </a:rPr>
              <a:t>{</a:t>
            </a:r>
            <a:r>
              <a:rPr b="1" dirty="0" sz="1500" i="0" lang="en-IN">
                <a:solidFill>
                  <a:srgbClr val="FF0000"/>
                </a:solidFill>
                <a:effectLst/>
                <a:latin typeface="Consolas" panose="020B0609020204030204" pitchFamily="49" charset="0"/>
              </a:rPr>
              <a:t/>
            </a:r>
            <a:br>
              <a:rPr b="1" dirty="0" sz="1500" i="0" lang="en-IN">
                <a:solidFill>
                  <a:srgbClr val="FF0000"/>
                </a:solidFill>
                <a:effectLst/>
                <a:latin typeface="Consolas" panose="020B0609020204030204" pitchFamily="49" charset="0"/>
              </a:rPr>
            </a:br>
            <a:r>
              <a:rPr b="1" dirty="0" sz="1500" i="0" lang="en-IN">
                <a:solidFill>
                  <a:srgbClr val="FF0000"/>
                </a:solidFill>
                <a:effectLst/>
                <a:latin typeface="Consolas" panose="020B0609020204030204" pitchFamily="49" charset="0"/>
              </a:rPr>
              <a:t>  background-</a:t>
            </a:r>
            <a:r>
              <a:rPr b="1" dirty="0" sz="1500" i="0" lang="en-IN" err="1">
                <a:solidFill>
                  <a:srgbClr val="FF0000"/>
                </a:solidFill>
                <a:effectLst/>
                <a:latin typeface="Consolas" panose="020B0609020204030204" pitchFamily="49" charset="0"/>
              </a:rPr>
              <a:t>color</a:t>
            </a:r>
            <a:r>
              <a:rPr b="1" dirty="0" sz="1500" i="0" lang="en-IN">
                <a:solidFill>
                  <a:srgbClr val="000000"/>
                </a:solidFill>
                <a:effectLst/>
                <a:latin typeface="Consolas" panose="020B0609020204030204" pitchFamily="49" charset="0"/>
              </a:rPr>
              <a:t>:</a:t>
            </a:r>
            <a:r>
              <a:rPr b="1" dirty="0" sz="1500" i="0" lang="en-IN">
                <a:solidFill>
                  <a:srgbClr val="0000CD"/>
                </a:solidFill>
                <a:effectLst/>
                <a:latin typeface="Consolas" panose="020B0609020204030204" pitchFamily="49" charset="0"/>
              </a:rPr>
              <a:t> </a:t>
            </a:r>
            <a:r>
              <a:rPr b="1" dirty="0" sz="1500" i="0" lang="en-IN" err="1">
                <a:solidFill>
                  <a:srgbClr val="0000CD"/>
                </a:solidFill>
                <a:effectLst/>
                <a:latin typeface="Consolas" panose="020B0609020204030204" pitchFamily="49" charset="0"/>
              </a:rPr>
              <a:t>lightblue</a:t>
            </a:r>
            <a:r>
              <a:rPr b="1" dirty="0" sz="1500" i="0" lang="en-IN">
                <a:solidFill>
                  <a:srgbClr val="000000"/>
                </a:solidFill>
                <a:effectLst/>
                <a:latin typeface="Consolas" panose="020B0609020204030204" pitchFamily="49" charset="0"/>
              </a:rPr>
              <a:t>;</a:t>
            </a:r>
            <a:r>
              <a:rPr b="1" dirty="0" sz="1500" i="0" lang="en-IN">
                <a:solidFill>
                  <a:srgbClr val="FF0000"/>
                </a:solidFill>
                <a:effectLst/>
                <a:latin typeface="Consolas" panose="020B0609020204030204" pitchFamily="49" charset="0"/>
              </a:rPr>
              <a:t/>
            </a:r>
            <a:br>
              <a:rPr b="1" dirty="0" sz="1500" i="0" lang="en-IN">
                <a:solidFill>
                  <a:srgbClr val="FF0000"/>
                </a:solidFill>
                <a:effectLst/>
                <a:latin typeface="Consolas" panose="020B0609020204030204" pitchFamily="49" charset="0"/>
              </a:rPr>
            </a:br>
            <a:r>
              <a:rPr b="1" dirty="0" sz="1500" i="0" lang="en-IN">
                <a:solidFill>
                  <a:srgbClr val="000000"/>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r>
              <a:rPr b="1" dirty="0" sz="1500" lang="en-IN"/>
              <a:t/>
            </a:r>
            <a:br>
              <a:rPr b="1" dirty="0" sz="1500" lang="en-IN"/>
            </a:br>
            <a:r>
              <a:rPr b="1" dirty="0" sz="1500" i="0" lang="en-IN">
                <a:solidFill>
                  <a:srgbClr val="A52A2A"/>
                </a:solidFill>
                <a:effectLst/>
                <a:latin typeface="Consolas" panose="020B0609020204030204" pitchFamily="49" charset="0"/>
              </a:rPr>
              <a:t>h1 </a:t>
            </a:r>
            <a:r>
              <a:rPr b="1" dirty="0" sz="1500" i="0" lang="en-IN">
                <a:solidFill>
                  <a:srgbClr val="000000"/>
                </a:solidFill>
                <a:effectLst/>
                <a:latin typeface="Consolas" panose="020B0609020204030204" pitchFamily="49" charset="0"/>
              </a:rPr>
              <a:t>{</a:t>
            </a:r>
            <a:r>
              <a:rPr b="1" dirty="0" sz="1500" i="0" lang="en-IN">
                <a:solidFill>
                  <a:srgbClr val="FF0000"/>
                </a:solidFill>
                <a:effectLst/>
                <a:latin typeface="Consolas" panose="020B0609020204030204" pitchFamily="49" charset="0"/>
              </a:rPr>
              <a:t/>
            </a:r>
            <a:br>
              <a:rPr b="1" dirty="0" sz="1500" i="0" lang="en-IN">
                <a:solidFill>
                  <a:srgbClr val="FF0000"/>
                </a:solidFill>
                <a:effectLst/>
                <a:latin typeface="Consolas" panose="020B0609020204030204" pitchFamily="49" charset="0"/>
              </a:rPr>
            </a:br>
            <a:r>
              <a:rPr b="1" dirty="0" sz="1500" i="0" lang="en-IN">
                <a:solidFill>
                  <a:srgbClr val="FF0000"/>
                </a:solidFill>
                <a:effectLst/>
                <a:latin typeface="Consolas" panose="020B0609020204030204" pitchFamily="49" charset="0"/>
              </a:rPr>
              <a:t>  </a:t>
            </a:r>
            <a:r>
              <a:rPr b="1" dirty="0" sz="1500" i="0" lang="en-IN" err="1">
                <a:solidFill>
                  <a:srgbClr val="FF0000"/>
                </a:solidFill>
                <a:effectLst/>
                <a:latin typeface="Consolas" panose="020B0609020204030204" pitchFamily="49" charset="0"/>
              </a:rPr>
              <a:t>color</a:t>
            </a:r>
            <a:r>
              <a:rPr b="1" dirty="0" sz="1500" i="0" lang="en-IN">
                <a:solidFill>
                  <a:srgbClr val="000000"/>
                </a:solidFill>
                <a:effectLst/>
                <a:latin typeface="Consolas" panose="020B0609020204030204" pitchFamily="49" charset="0"/>
              </a:rPr>
              <a:t>:</a:t>
            </a:r>
            <a:r>
              <a:rPr b="1" dirty="0" sz="1500" i="0" lang="en-IN">
                <a:solidFill>
                  <a:srgbClr val="0000CD"/>
                </a:solidFill>
                <a:effectLst/>
                <a:latin typeface="Consolas" panose="020B0609020204030204" pitchFamily="49" charset="0"/>
              </a:rPr>
              <a:t> white</a:t>
            </a:r>
            <a:r>
              <a:rPr b="1" dirty="0" sz="1500" i="0" lang="en-IN">
                <a:solidFill>
                  <a:srgbClr val="000000"/>
                </a:solidFill>
                <a:effectLst/>
                <a:latin typeface="Consolas" panose="020B0609020204030204" pitchFamily="49" charset="0"/>
              </a:rPr>
              <a:t>;</a:t>
            </a:r>
            <a:r>
              <a:rPr b="1" dirty="0" sz="1500" i="0" lang="en-IN">
                <a:solidFill>
                  <a:srgbClr val="FF0000"/>
                </a:solidFill>
                <a:effectLst/>
                <a:latin typeface="Consolas" panose="020B0609020204030204" pitchFamily="49" charset="0"/>
              </a:rPr>
              <a:t/>
            </a:r>
            <a:br>
              <a:rPr b="1" dirty="0" sz="1500" i="0" lang="en-IN">
                <a:solidFill>
                  <a:srgbClr val="FF0000"/>
                </a:solidFill>
                <a:effectLst/>
                <a:latin typeface="Consolas" panose="020B0609020204030204" pitchFamily="49" charset="0"/>
              </a:rPr>
            </a:br>
            <a:r>
              <a:rPr b="1" dirty="0" sz="1500" i="0" lang="en-IN">
                <a:solidFill>
                  <a:srgbClr val="FF0000"/>
                </a:solidFill>
                <a:effectLst/>
                <a:latin typeface="Consolas" panose="020B0609020204030204" pitchFamily="49" charset="0"/>
              </a:rPr>
              <a:t>  text-align</a:t>
            </a:r>
            <a:r>
              <a:rPr b="1" dirty="0" sz="1500" i="0" lang="en-IN">
                <a:solidFill>
                  <a:srgbClr val="000000"/>
                </a:solidFill>
                <a:effectLst/>
                <a:latin typeface="Consolas" panose="020B0609020204030204" pitchFamily="49" charset="0"/>
              </a:rPr>
              <a:t>:</a:t>
            </a:r>
            <a:r>
              <a:rPr b="1" dirty="0" sz="1500" i="0" lang="en-IN">
                <a:solidFill>
                  <a:srgbClr val="0000CD"/>
                </a:solidFill>
                <a:effectLst/>
                <a:latin typeface="Consolas" panose="020B0609020204030204" pitchFamily="49" charset="0"/>
              </a:rPr>
              <a:t> </a:t>
            </a:r>
            <a:r>
              <a:rPr b="1" dirty="0" sz="1500" i="0" lang="en-IN" err="1">
                <a:solidFill>
                  <a:srgbClr val="0000CD"/>
                </a:solidFill>
                <a:effectLst/>
                <a:latin typeface="Consolas" panose="020B0609020204030204" pitchFamily="49" charset="0"/>
              </a:rPr>
              <a:t>center</a:t>
            </a:r>
            <a:r>
              <a:rPr b="1" dirty="0" sz="1500" i="0" lang="en-IN">
                <a:solidFill>
                  <a:srgbClr val="000000"/>
                </a:solidFill>
                <a:effectLst/>
                <a:latin typeface="Consolas" panose="020B0609020204030204" pitchFamily="49" charset="0"/>
              </a:rPr>
              <a:t>;</a:t>
            </a:r>
            <a:r>
              <a:rPr b="1" dirty="0" sz="1500" i="0" lang="en-IN">
                <a:solidFill>
                  <a:srgbClr val="FF0000"/>
                </a:solidFill>
                <a:effectLst/>
                <a:latin typeface="Consolas" panose="020B0609020204030204" pitchFamily="49" charset="0"/>
              </a:rPr>
              <a:t/>
            </a:r>
            <a:br>
              <a:rPr b="1" dirty="0" sz="1500" i="0" lang="en-IN">
                <a:solidFill>
                  <a:srgbClr val="FF0000"/>
                </a:solidFill>
                <a:effectLst/>
                <a:latin typeface="Consolas" panose="020B0609020204030204" pitchFamily="49" charset="0"/>
              </a:rPr>
            </a:br>
            <a:r>
              <a:rPr b="1" dirty="0" sz="1500" i="0" lang="en-IN">
                <a:solidFill>
                  <a:srgbClr val="000000"/>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r>
              <a:rPr b="1" dirty="0" sz="1500" lang="en-IN"/>
              <a:t/>
            </a:r>
            <a:br>
              <a:rPr b="1" dirty="0" sz="1500" lang="en-IN"/>
            </a:br>
            <a:r>
              <a:rPr b="1" dirty="0" sz="1500" i="0" lang="en-IN">
                <a:solidFill>
                  <a:srgbClr val="A52A2A"/>
                </a:solidFill>
                <a:effectLst/>
                <a:latin typeface="Consolas" panose="020B0609020204030204" pitchFamily="49" charset="0"/>
              </a:rPr>
              <a:t>p </a:t>
            </a:r>
            <a:r>
              <a:rPr b="1" dirty="0" sz="1500" i="0" lang="en-IN">
                <a:solidFill>
                  <a:srgbClr val="000000"/>
                </a:solidFill>
                <a:effectLst/>
                <a:latin typeface="Consolas" panose="020B0609020204030204" pitchFamily="49" charset="0"/>
              </a:rPr>
              <a:t>{</a:t>
            </a:r>
            <a:r>
              <a:rPr b="1" dirty="0" sz="1500" i="0" lang="en-IN">
                <a:solidFill>
                  <a:srgbClr val="FF0000"/>
                </a:solidFill>
                <a:effectLst/>
                <a:latin typeface="Consolas" panose="020B0609020204030204" pitchFamily="49" charset="0"/>
              </a:rPr>
              <a:t/>
            </a:r>
            <a:br>
              <a:rPr b="1" dirty="0" sz="1500" i="0" lang="en-IN">
                <a:solidFill>
                  <a:srgbClr val="FF0000"/>
                </a:solidFill>
                <a:effectLst/>
                <a:latin typeface="Consolas" panose="020B0609020204030204" pitchFamily="49" charset="0"/>
              </a:rPr>
            </a:br>
            <a:r>
              <a:rPr b="1" dirty="0" sz="1500" i="0" lang="en-IN">
                <a:solidFill>
                  <a:srgbClr val="FF0000"/>
                </a:solidFill>
                <a:effectLst/>
                <a:latin typeface="Consolas" panose="020B0609020204030204" pitchFamily="49" charset="0"/>
              </a:rPr>
              <a:t>  font-family</a:t>
            </a:r>
            <a:r>
              <a:rPr b="1" dirty="0" sz="1500" i="0" lang="en-IN">
                <a:solidFill>
                  <a:srgbClr val="000000"/>
                </a:solidFill>
                <a:effectLst/>
                <a:latin typeface="Consolas" panose="020B0609020204030204" pitchFamily="49" charset="0"/>
              </a:rPr>
              <a:t>:</a:t>
            </a:r>
            <a:r>
              <a:rPr b="1" dirty="0" sz="1500" i="0" lang="en-IN">
                <a:solidFill>
                  <a:srgbClr val="0000CD"/>
                </a:solidFill>
                <a:effectLst/>
                <a:latin typeface="Consolas" panose="020B0609020204030204" pitchFamily="49" charset="0"/>
              </a:rPr>
              <a:t> </a:t>
            </a:r>
            <a:r>
              <a:rPr b="1" dirty="0" sz="1500" i="0" lang="en-IN" err="1">
                <a:solidFill>
                  <a:srgbClr val="0000CD"/>
                </a:solidFill>
                <a:effectLst/>
                <a:latin typeface="Consolas" panose="020B0609020204030204" pitchFamily="49" charset="0"/>
              </a:rPr>
              <a:t>verdana</a:t>
            </a:r>
            <a:r>
              <a:rPr b="1" dirty="0" sz="1500" i="0" lang="en-IN">
                <a:solidFill>
                  <a:srgbClr val="000000"/>
                </a:solidFill>
                <a:effectLst/>
                <a:latin typeface="Consolas" panose="020B0609020204030204" pitchFamily="49" charset="0"/>
              </a:rPr>
              <a:t>;</a:t>
            </a:r>
            <a:r>
              <a:rPr b="1" dirty="0" sz="1500" i="0" lang="en-IN">
                <a:solidFill>
                  <a:srgbClr val="FF0000"/>
                </a:solidFill>
                <a:effectLst/>
                <a:latin typeface="Consolas" panose="020B0609020204030204" pitchFamily="49" charset="0"/>
              </a:rPr>
              <a:t/>
            </a:r>
            <a:br>
              <a:rPr b="1" dirty="0" sz="1500" i="0" lang="en-IN">
                <a:solidFill>
                  <a:srgbClr val="FF0000"/>
                </a:solidFill>
                <a:effectLst/>
                <a:latin typeface="Consolas" panose="020B0609020204030204" pitchFamily="49" charset="0"/>
              </a:rPr>
            </a:br>
            <a:r>
              <a:rPr b="1" dirty="0" sz="1500" i="0" lang="en-IN">
                <a:solidFill>
                  <a:srgbClr val="FF0000"/>
                </a:solidFill>
                <a:effectLst/>
                <a:latin typeface="Consolas" panose="020B0609020204030204" pitchFamily="49" charset="0"/>
              </a:rPr>
              <a:t>  font-size</a:t>
            </a:r>
            <a:r>
              <a:rPr b="1" dirty="0" sz="1500" i="0" lang="en-IN">
                <a:solidFill>
                  <a:srgbClr val="000000"/>
                </a:solidFill>
                <a:effectLst/>
                <a:latin typeface="Consolas" panose="020B0609020204030204" pitchFamily="49" charset="0"/>
              </a:rPr>
              <a:t>:</a:t>
            </a:r>
            <a:r>
              <a:rPr b="1" dirty="0" sz="1500" i="0" lang="en-IN">
                <a:solidFill>
                  <a:srgbClr val="0000CD"/>
                </a:solidFill>
                <a:effectLst/>
                <a:latin typeface="Consolas" panose="020B0609020204030204" pitchFamily="49" charset="0"/>
              </a:rPr>
              <a:t> 20px</a:t>
            </a:r>
            <a:r>
              <a:rPr b="1" dirty="0" sz="1500" i="0" lang="en-IN">
                <a:solidFill>
                  <a:srgbClr val="000000"/>
                </a:solidFill>
                <a:effectLst/>
                <a:latin typeface="Consolas" panose="020B0609020204030204" pitchFamily="49" charset="0"/>
              </a:rPr>
              <a:t>;</a:t>
            </a:r>
            <a:r>
              <a:rPr b="1" dirty="0" sz="1500" i="0" lang="en-IN">
                <a:solidFill>
                  <a:srgbClr val="FF0000"/>
                </a:solidFill>
                <a:effectLst/>
                <a:latin typeface="Consolas" panose="020B0609020204030204" pitchFamily="49" charset="0"/>
              </a:rPr>
              <a:t/>
            </a:r>
            <a:br>
              <a:rPr b="1" dirty="0" sz="1500" i="0" lang="en-IN">
                <a:solidFill>
                  <a:srgbClr val="FF0000"/>
                </a:solidFill>
                <a:effectLst/>
                <a:latin typeface="Consolas" panose="020B0609020204030204" pitchFamily="49" charset="0"/>
              </a:rPr>
            </a:br>
            <a:r>
              <a:rPr b="1" dirty="0" sz="1500" i="0" lang="en-IN">
                <a:solidFill>
                  <a:srgbClr val="000000"/>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endParaRPr b="1" dirty="0" sz="1500" lang="en-US">
              <a:solidFill>
                <a:srgbClr val="000000"/>
              </a:solidFill>
              <a:latin typeface="Consolas" panose="020B0609020204030204" pitchFamily="49" charset="0"/>
            </a:endParaRPr>
          </a:p>
          <a:p>
            <a:pPr indent="0" marL="0">
              <a:lnSpc>
                <a:spcPct val="100000"/>
              </a:lnSpc>
              <a:spcBef>
                <a:spcPts val="0"/>
              </a:spcBef>
              <a:buFont typeface="Arial" panose="020B0604020202020204" pitchFamily="34" charset="0"/>
              <a:buNone/>
            </a:pPr>
            <a:r>
              <a:rPr b="1" dirty="0" sz="1500" lang="en-US">
                <a:solidFill>
                  <a:srgbClr val="0000CD"/>
                </a:solidFill>
                <a:latin typeface="Consolas" panose="020B0609020204030204" pitchFamily="49" charset="0"/>
              </a:rPr>
              <a:t>&lt;</a:t>
            </a:r>
            <a:r>
              <a:rPr b="1" dirty="0" sz="1500" lang="en-US">
                <a:solidFill>
                  <a:srgbClr val="A52A2A"/>
                </a:solidFill>
                <a:latin typeface="Consolas" panose="020B0609020204030204" pitchFamily="49" charset="0"/>
              </a:rPr>
              <a:t>/style</a:t>
            </a:r>
            <a:r>
              <a:rPr b="1" dirty="0" sz="1500" lang="en-US">
                <a:solidFill>
                  <a:srgbClr val="0000CD"/>
                </a:solidFill>
                <a:latin typeface="Consolas" panose="020B0609020204030204" pitchFamily="49" charset="0"/>
              </a:rPr>
              <a:t>&gt;</a:t>
            </a:r>
            <a:r>
              <a:rPr dirty="0" sz="1500" lang="en-US"/>
              <a:t/>
            </a:r>
            <a:br>
              <a:rPr dirty="0" sz="1500" lang="en-US"/>
            </a:br>
            <a:r>
              <a:rPr dirty="0" sz="1500" lang="en-US">
                <a:solidFill>
                  <a:srgbClr val="0000CD"/>
                </a:solidFill>
                <a:latin typeface="Consolas" panose="020B0609020204030204" pitchFamily="49" charset="0"/>
              </a:rPr>
              <a:t>&lt;</a:t>
            </a:r>
            <a:r>
              <a:rPr dirty="0" sz="1500" lang="en-US">
                <a:solidFill>
                  <a:srgbClr val="A52A2A"/>
                </a:solidFill>
                <a:latin typeface="Consolas" panose="020B0609020204030204" pitchFamily="49" charset="0"/>
              </a:rPr>
              <a:t>/head</a:t>
            </a:r>
            <a:r>
              <a:rPr dirty="0" sz="1500" lang="en-US">
                <a:solidFill>
                  <a:srgbClr val="0000CD"/>
                </a:solidFill>
                <a:latin typeface="Consolas" panose="020B0609020204030204" pitchFamily="49" charset="0"/>
              </a:rPr>
              <a:t>&gt;</a:t>
            </a:r>
            <a:r>
              <a:rPr dirty="0" sz="1500" lang="en-US"/>
              <a:t/>
            </a:r>
            <a:br>
              <a:rPr dirty="0" sz="1500" lang="en-US"/>
            </a:br>
            <a:endParaRPr dirty="0" sz="1500" lang="en-US"/>
          </a:p>
          <a:p>
            <a:pPr indent="0" marL="0">
              <a:lnSpc>
                <a:spcPct val="100000"/>
              </a:lnSpc>
              <a:spcBef>
                <a:spcPts val="0"/>
              </a:spcBef>
              <a:buFont typeface="Arial" panose="020B0604020202020204" pitchFamily="34" charset="0"/>
              <a:buNone/>
            </a:pPr>
            <a:r>
              <a:rPr dirty="0" sz="1500" lang="en-US">
                <a:solidFill>
                  <a:srgbClr val="0000CD"/>
                </a:solidFill>
                <a:latin typeface="Consolas" panose="020B0609020204030204" pitchFamily="49" charset="0"/>
              </a:rPr>
              <a:t>&lt;</a:t>
            </a:r>
            <a:r>
              <a:rPr dirty="0" sz="1500" lang="en-US">
                <a:solidFill>
                  <a:srgbClr val="A52A2A"/>
                </a:solidFill>
                <a:latin typeface="Consolas" panose="020B0609020204030204" pitchFamily="49" charset="0"/>
              </a:rPr>
              <a:t>body</a:t>
            </a:r>
            <a:r>
              <a:rPr dirty="0" sz="1500" lang="en-US">
                <a:solidFill>
                  <a:srgbClr val="0000CD"/>
                </a:solidFill>
                <a:latin typeface="Consolas" panose="020B0609020204030204" pitchFamily="49" charset="0"/>
              </a:rPr>
              <a:t>&gt;</a:t>
            </a:r>
          </a:p>
          <a:p>
            <a:pPr indent="0" marL="0">
              <a:lnSpc>
                <a:spcPct val="100000"/>
              </a:lnSpc>
              <a:spcBef>
                <a:spcPts val="0"/>
              </a:spcBef>
              <a:buFont typeface="Arial" panose="020B0604020202020204" pitchFamily="34" charset="0"/>
              <a:buNone/>
            </a:pPr>
            <a:r>
              <a:rPr dirty="0" sz="1500" lang="en-US">
                <a:solidFill>
                  <a:srgbClr val="000000"/>
                </a:solidFill>
                <a:latin typeface="Consolas" panose="020B0609020204030204" pitchFamily="49" charset="0"/>
              </a:rPr>
              <a:t>    </a:t>
            </a:r>
          </a:p>
          <a:p>
            <a:pPr indent="0" marL="0">
              <a:lnSpc>
                <a:spcPct val="100000"/>
              </a:lnSpc>
              <a:spcBef>
                <a:spcPts val="0"/>
              </a:spcBef>
              <a:buFont typeface="Arial" panose="020B0604020202020204" pitchFamily="34" charset="0"/>
              <a:buNone/>
            </a:pPr>
            <a:r>
              <a:rPr dirty="0" sz="1500" lang="en-US">
                <a:solidFill>
                  <a:srgbClr val="0000CD"/>
                </a:solidFill>
                <a:latin typeface="Consolas" panose="020B0609020204030204" pitchFamily="49" charset="0"/>
              </a:rPr>
              <a:t>&lt;</a:t>
            </a:r>
            <a:r>
              <a:rPr dirty="0" sz="1500" lang="en-US">
                <a:solidFill>
                  <a:srgbClr val="A52A2A"/>
                </a:solidFill>
                <a:latin typeface="Consolas" panose="020B0609020204030204" pitchFamily="49" charset="0"/>
              </a:rPr>
              <a:t>h1</a:t>
            </a:r>
            <a:r>
              <a:rPr dirty="0" sz="1500" lang="en-US">
                <a:solidFill>
                  <a:srgbClr val="0000CD"/>
                </a:solidFill>
                <a:latin typeface="Consolas" panose="020B0609020204030204" pitchFamily="49" charset="0"/>
              </a:rPr>
              <a:t>&gt;</a:t>
            </a:r>
            <a:r>
              <a:rPr dirty="0" sz="1500" lang="en-US">
                <a:solidFill>
                  <a:srgbClr val="000000"/>
                </a:solidFill>
                <a:latin typeface="Consolas" panose="020B0609020204030204" pitchFamily="49" charset="0"/>
              </a:rPr>
              <a:t>My First CSS Example</a:t>
            </a:r>
            <a:r>
              <a:rPr dirty="0" sz="1500" lang="en-US">
                <a:solidFill>
                  <a:srgbClr val="0000CD"/>
                </a:solidFill>
                <a:latin typeface="Consolas" panose="020B0609020204030204" pitchFamily="49" charset="0"/>
              </a:rPr>
              <a:t>&lt;</a:t>
            </a:r>
            <a:r>
              <a:rPr dirty="0" sz="1500" lang="en-US">
                <a:solidFill>
                  <a:srgbClr val="A52A2A"/>
                </a:solidFill>
                <a:latin typeface="Consolas" panose="020B0609020204030204" pitchFamily="49" charset="0"/>
              </a:rPr>
              <a:t>/h1</a:t>
            </a:r>
            <a:r>
              <a:rPr dirty="0" sz="1500" lang="en-US">
                <a:solidFill>
                  <a:srgbClr val="0000CD"/>
                </a:solidFill>
                <a:latin typeface="Consolas" panose="020B0609020204030204" pitchFamily="49" charset="0"/>
              </a:rPr>
              <a:t>&gt;</a:t>
            </a:r>
            <a:r>
              <a:rPr dirty="0" sz="1500" lang="en-US"/>
              <a:t/>
            </a:r>
            <a:br>
              <a:rPr dirty="0" sz="1500" lang="en-US"/>
            </a:br>
            <a:r>
              <a:rPr dirty="0" sz="1500" lang="en-US">
                <a:solidFill>
                  <a:srgbClr val="0000CD"/>
                </a:solidFill>
                <a:latin typeface="Consolas" panose="020B0609020204030204" pitchFamily="49" charset="0"/>
              </a:rPr>
              <a:t>&lt;</a:t>
            </a:r>
            <a:r>
              <a:rPr dirty="0" sz="1500" lang="en-US">
                <a:solidFill>
                  <a:srgbClr val="A52A2A"/>
                </a:solidFill>
                <a:latin typeface="Consolas" panose="020B0609020204030204" pitchFamily="49" charset="0"/>
              </a:rPr>
              <a:t>p</a:t>
            </a:r>
            <a:r>
              <a:rPr dirty="0" sz="1500" lang="en-US">
                <a:solidFill>
                  <a:srgbClr val="0000CD"/>
                </a:solidFill>
                <a:latin typeface="Consolas" panose="020B0609020204030204" pitchFamily="49" charset="0"/>
              </a:rPr>
              <a:t>&gt;</a:t>
            </a:r>
            <a:r>
              <a:rPr dirty="0" sz="1500" lang="en-US">
                <a:solidFill>
                  <a:srgbClr val="000000"/>
                </a:solidFill>
                <a:latin typeface="Consolas" panose="020B0609020204030204" pitchFamily="49" charset="0"/>
              </a:rPr>
              <a:t>This is a paragraph</a:t>
            </a:r>
            <a:r>
              <a:rPr dirty="0" sz="1500" lang="en-US">
                <a:solidFill>
                  <a:srgbClr val="0000CD"/>
                </a:solidFill>
                <a:latin typeface="Consolas" panose="020B0609020204030204" pitchFamily="49" charset="0"/>
              </a:rPr>
              <a:t>&lt;</a:t>
            </a:r>
            <a:r>
              <a:rPr dirty="0" sz="1500" lang="en-US">
                <a:solidFill>
                  <a:srgbClr val="A52A2A"/>
                </a:solidFill>
                <a:latin typeface="Consolas" panose="020B0609020204030204" pitchFamily="49" charset="0"/>
              </a:rPr>
              <a:t>/p</a:t>
            </a:r>
            <a:r>
              <a:rPr dirty="0" sz="1500" lang="en-US">
                <a:solidFill>
                  <a:srgbClr val="0000CD"/>
                </a:solidFill>
                <a:latin typeface="Consolas" panose="020B0609020204030204" pitchFamily="49" charset="0"/>
              </a:rPr>
              <a:t>&gt;</a:t>
            </a:r>
          </a:p>
          <a:p>
            <a:pPr indent="0" marL="0">
              <a:lnSpc>
                <a:spcPct val="100000"/>
              </a:lnSpc>
              <a:spcBef>
                <a:spcPts val="0"/>
              </a:spcBef>
              <a:buFont typeface="Arial" panose="020B0604020202020204" pitchFamily="34" charset="0"/>
              <a:buNone/>
            </a:pPr>
            <a:r>
              <a:rPr dirty="0" sz="1500" lang="en-US"/>
              <a:t/>
            </a:r>
            <a:br>
              <a:rPr dirty="0" sz="1500" lang="en-US"/>
            </a:br>
            <a:r>
              <a:rPr dirty="0" sz="1500" lang="en-US">
                <a:solidFill>
                  <a:srgbClr val="0000CD"/>
                </a:solidFill>
                <a:latin typeface="Consolas" panose="020B0609020204030204" pitchFamily="49" charset="0"/>
              </a:rPr>
              <a:t>&lt;</a:t>
            </a:r>
            <a:r>
              <a:rPr dirty="0" sz="1500" lang="en-US">
                <a:solidFill>
                  <a:srgbClr val="A52A2A"/>
                </a:solidFill>
                <a:latin typeface="Consolas" panose="020B0609020204030204" pitchFamily="49" charset="0"/>
              </a:rPr>
              <a:t>/body</a:t>
            </a:r>
            <a:r>
              <a:rPr dirty="0" sz="1500" lang="en-US">
                <a:solidFill>
                  <a:srgbClr val="0000CD"/>
                </a:solidFill>
                <a:latin typeface="Consolas" panose="020B0609020204030204" pitchFamily="49" charset="0"/>
              </a:rPr>
              <a:t>&gt;</a:t>
            </a:r>
          </a:p>
          <a:p>
            <a:pPr indent="0" marL="0">
              <a:lnSpc>
                <a:spcPct val="100000"/>
              </a:lnSpc>
              <a:spcBef>
                <a:spcPts val="0"/>
              </a:spcBef>
              <a:buFont typeface="Arial" panose="020B0604020202020204" pitchFamily="34" charset="0"/>
              <a:buNone/>
            </a:pPr>
            <a:r>
              <a:rPr dirty="0" sz="1500" lang="en-US">
                <a:solidFill>
                  <a:srgbClr val="0000CD"/>
                </a:solidFill>
                <a:latin typeface="Consolas" panose="020B0609020204030204" pitchFamily="49" charset="0"/>
              </a:rPr>
              <a:t>&lt;</a:t>
            </a:r>
            <a:r>
              <a:rPr dirty="0" sz="1500" lang="en-US">
                <a:solidFill>
                  <a:srgbClr val="A52A2A"/>
                </a:solidFill>
                <a:latin typeface="Consolas" panose="020B0609020204030204" pitchFamily="49" charset="0"/>
              </a:rPr>
              <a:t>/html</a:t>
            </a:r>
            <a:r>
              <a:rPr dirty="0" sz="1500" lang="en-US">
                <a:solidFill>
                  <a:srgbClr val="0000CD"/>
                </a:solidFill>
                <a:latin typeface="Consolas" panose="020B0609020204030204" pitchFamily="49" charset="0"/>
              </a:rPr>
              <a:t>&gt;</a:t>
            </a:r>
            <a:endParaRPr dirty="0" sz="1500" lang="en-IN"/>
          </a:p>
        </p:txBody>
      </p:sp>
      <p:pic>
        <p:nvPicPr>
          <p:cNvPr id="2097201" name="Picture 7"/>
          <p:cNvPicPr>
            <a:picLocks noChangeAspect="1"/>
          </p:cNvPicPr>
          <p:nvPr/>
        </p:nvPicPr>
        <p:blipFill rotWithShape="1">
          <a:blip xmlns:r="http://schemas.openxmlformats.org/officeDocument/2006/relationships" r:embed="rId1"/>
          <a:srcRect l="50000" t="24854" r="625" b="5000"/>
          <a:stretch>
            <a:fillRect/>
          </a:stretch>
        </p:blipFill>
        <p:spPr>
          <a:xfrm>
            <a:off x="6816708" y="1704512"/>
            <a:ext cx="5299091" cy="4234649"/>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831"/>
                                        </p:tgtEl>
                                        <p:attrNameLst>
                                          <p:attrName>style.visibility</p:attrName>
                                        </p:attrNameLst>
                                      </p:cBhvr>
                                      <p:to>
                                        <p:strVal val="visible"/>
                                      </p:to>
                                    </p:set>
                                    <p:anim calcmode="lin" valueType="num">
                                      <p:cBhvr additive="base">
                                        <p:cTn dur="500" fill="hold" id="7"/>
                                        <p:tgtEl>
                                          <p:spTgt spid="1049831"/>
                                        </p:tgtEl>
                                        <p:attrNameLst>
                                          <p:attrName>ppt_x</p:attrName>
                                        </p:attrNameLst>
                                      </p:cBhvr>
                                      <p:tavLst>
                                        <p:tav tm="0">
                                          <p:val>
                                            <p:strVal val="#ppt_x"/>
                                          </p:val>
                                        </p:tav>
                                        <p:tav tm="100000">
                                          <p:val>
                                            <p:strVal val="#ppt_x"/>
                                          </p:val>
                                        </p:tav>
                                      </p:tavLst>
                                    </p:anim>
                                    <p:anim calcmode="lin" valueType="num">
                                      <p:cBhvr additive="base">
                                        <p:cTn dur="500" fill="hold" id="8"/>
                                        <p:tgtEl>
                                          <p:spTgt spid="1049831"/>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2097201"/>
                                        </p:tgtEl>
                                        <p:attrNameLst>
                                          <p:attrName>style.visibility</p:attrName>
                                        </p:attrNameLst>
                                      </p:cBhvr>
                                      <p:to>
                                        <p:strVal val="visible"/>
                                      </p:to>
                                    </p:set>
                                    <p:anim calcmode="lin" valueType="num">
                                      <p:cBhvr additive="base">
                                        <p:cTn dur="500" fill="hold" id="13"/>
                                        <p:tgtEl>
                                          <p:spTgt spid="2097201"/>
                                        </p:tgtEl>
                                        <p:attrNameLst>
                                          <p:attrName>ppt_x</p:attrName>
                                        </p:attrNameLst>
                                      </p:cBhvr>
                                      <p:tavLst>
                                        <p:tav tm="0">
                                          <p:val>
                                            <p:strVal val="#ppt_x"/>
                                          </p:val>
                                        </p:tav>
                                        <p:tav tm="100000">
                                          <p:val>
                                            <p:strVal val="#ppt_x"/>
                                          </p:val>
                                        </p:tav>
                                      </p:tavLst>
                                    </p:anim>
                                    <p:anim calcmode="lin" valueType="num">
                                      <p:cBhvr additive="base">
                                        <p:cTn dur="500" fill="hold" id="14"/>
                                        <p:tgtEl>
                                          <p:spTgt spid="20972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31"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669" name=""/>
        <p:cNvGrpSpPr/>
        <p:nvPr/>
      </p:nvGrpSpPr>
      <p:grpSpPr>
        <a:xfrm>
          <a:off x="0" y="0"/>
          <a:ext cx="0" cy="0"/>
          <a:chOff x="0" y="0"/>
          <a:chExt cx="0" cy="0"/>
        </a:xfrm>
      </p:grpSpPr>
      <p:sp>
        <p:nvSpPr>
          <p:cNvPr id="1049832" name="Title 1"/>
          <p:cNvSpPr>
            <a:spLocks noGrp="1"/>
          </p:cNvSpPr>
          <p:nvPr>
            <p:ph type="title"/>
          </p:nvPr>
        </p:nvSpPr>
        <p:spPr>
          <a:xfrm>
            <a:off x="1219200" y="274638"/>
            <a:ext cx="10363200" cy="803535"/>
          </a:xfrm>
        </p:spPr>
        <p:txBody>
          <a:bodyPr>
            <a:normAutofit/>
          </a:bodyPr>
          <a:p>
            <a:r>
              <a:rPr b="1" dirty="0" sz="4200" lang="en-US"/>
              <a:t>CSS Syntax</a:t>
            </a:r>
            <a:endParaRPr b="1" dirty="0" sz="4200" lang="en-IN"/>
          </a:p>
        </p:txBody>
      </p:sp>
      <p:sp>
        <p:nvSpPr>
          <p:cNvPr id="1049833" name="Content Placeholder 2"/>
          <p:cNvSpPr>
            <a:spLocks noGrp="1"/>
          </p:cNvSpPr>
          <p:nvPr>
            <p:ph sz="quarter" idx="1"/>
          </p:nvPr>
        </p:nvSpPr>
        <p:spPr>
          <a:xfrm>
            <a:off x="887105" y="1214508"/>
            <a:ext cx="10639424" cy="5513838"/>
          </a:xfrm>
        </p:spPr>
        <p:txBody>
          <a:bodyPr>
            <a:noAutofit/>
          </a:bodyPr>
          <a:p>
            <a:pPr>
              <a:lnSpc>
                <a:spcPct val="150000"/>
              </a:lnSpc>
            </a:pPr>
            <a:r>
              <a:rPr dirty="0" sz="2200" lang="en-US"/>
              <a:t>A CSS rule consists of a selector and a declaration block.</a:t>
            </a:r>
          </a:p>
          <a:p>
            <a:pPr indent="0" marL="0">
              <a:lnSpc>
                <a:spcPct val="150000"/>
              </a:lnSpc>
              <a:buNone/>
            </a:pPr>
            <a:r>
              <a:rPr dirty="0" sz="2200" lang="en-US"/>
              <a:t>	</a:t>
            </a:r>
            <a:r>
              <a:rPr b="1" dirty="0" sz="2200" lang="en-US">
                <a:solidFill>
                  <a:srgbClr val="FF0000"/>
                </a:solidFill>
              </a:rPr>
              <a:t>h1 { </a:t>
            </a:r>
            <a:r>
              <a:rPr b="1" dirty="0" sz="2200" lang="en-US" err="1">
                <a:solidFill>
                  <a:srgbClr val="FF0000"/>
                </a:solidFill>
              </a:rPr>
              <a:t>color:blue</a:t>
            </a:r>
            <a:r>
              <a:rPr b="1" dirty="0" sz="2200" lang="en-US">
                <a:solidFill>
                  <a:srgbClr val="FF0000"/>
                </a:solidFill>
              </a:rPr>
              <a:t>; font-size:12px; }</a:t>
            </a:r>
          </a:p>
          <a:p>
            <a:pPr>
              <a:lnSpc>
                <a:spcPct val="150000"/>
              </a:lnSpc>
            </a:pPr>
            <a:r>
              <a:rPr dirty="0" sz="2200" lang="en-US"/>
              <a:t>The selector points to the HTML element you want to style.</a:t>
            </a:r>
          </a:p>
          <a:p>
            <a:pPr lvl="1">
              <a:lnSpc>
                <a:spcPct val="150000"/>
              </a:lnSpc>
            </a:pPr>
            <a:r>
              <a:rPr dirty="0" sz="2000" lang="en-US"/>
              <a:t>h1 is selector</a:t>
            </a:r>
          </a:p>
          <a:p>
            <a:pPr>
              <a:lnSpc>
                <a:spcPct val="150000"/>
              </a:lnSpc>
            </a:pPr>
            <a:r>
              <a:rPr dirty="0" sz="2200" lang="en-US"/>
              <a:t>The declaration block contains one or more declarations separated by semicolons.</a:t>
            </a:r>
          </a:p>
          <a:p>
            <a:pPr>
              <a:lnSpc>
                <a:spcPct val="150000"/>
              </a:lnSpc>
            </a:pPr>
            <a:r>
              <a:rPr dirty="0" sz="2200" lang="en-US"/>
              <a:t>Each declaration includes a CSS property name and a value, separated by a colon.</a:t>
            </a:r>
          </a:p>
          <a:p>
            <a:pPr lvl="1">
              <a:lnSpc>
                <a:spcPct val="150000"/>
              </a:lnSpc>
            </a:pPr>
            <a:r>
              <a:rPr dirty="0" sz="2000" lang="en-US"/>
              <a:t>Properties are color, font-size</a:t>
            </a:r>
          </a:p>
          <a:p>
            <a:pPr lvl="1">
              <a:lnSpc>
                <a:spcPct val="150000"/>
              </a:lnSpc>
            </a:pPr>
            <a:r>
              <a:rPr dirty="0" sz="2000" lang="en-US"/>
              <a:t>The values are blue, 12px</a:t>
            </a:r>
          </a:p>
          <a:p>
            <a:pPr>
              <a:lnSpc>
                <a:spcPct val="150000"/>
              </a:lnSpc>
            </a:pPr>
            <a:r>
              <a:rPr dirty="0" sz="2200" lang="en-US"/>
              <a:t>Multiple CSS declarations are separated with semicolons, and declaration blocks are surrounded by curly braces.</a:t>
            </a:r>
          </a:p>
          <a:p>
            <a:pPr>
              <a:lnSpc>
                <a:spcPct val="150000"/>
              </a:lnSpc>
            </a:pPr>
            <a:endParaRPr dirty="0" sz="2200" lang="en-US"/>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833">
                                            <p:txEl>
                                              <p:pRg st="0" end="0"/>
                                            </p:txEl>
                                          </p:spTgt>
                                        </p:tgtEl>
                                        <p:attrNameLst>
                                          <p:attrName>style.visibility</p:attrName>
                                        </p:attrNameLst>
                                      </p:cBhvr>
                                      <p:to>
                                        <p:strVal val="visible"/>
                                      </p:to>
                                    </p:set>
                                    <p:anim calcmode="lin" valueType="num">
                                      <p:cBhvr additive="base">
                                        <p:cTn dur="500" fill="hold" id="7"/>
                                        <p:tgtEl>
                                          <p:spTgt spid="104983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8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833">
                                            <p:txEl>
                                              <p:pRg st="1" end="1"/>
                                            </p:txEl>
                                          </p:spTgt>
                                        </p:tgtEl>
                                        <p:attrNameLst>
                                          <p:attrName>style.visibility</p:attrName>
                                        </p:attrNameLst>
                                      </p:cBhvr>
                                      <p:to>
                                        <p:strVal val="visible"/>
                                      </p:to>
                                    </p:set>
                                    <p:anim calcmode="lin" valueType="num">
                                      <p:cBhvr additive="base">
                                        <p:cTn dur="500" fill="hold" id="13"/>
                                        <p:tgtEl>
                                          <p:spTgt spid="104983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83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833">
                                            <p:txEl>
                                              <p:pRg st="2" end="2"/>
                                            </p:txEl>
                                          </p:spTgt>
                                        </p:tgtEl>
                                        <p:attrNameLst>
                                          <p:attrName>style.visibility</p:attrName>
                                        </p:attrNameLst>
                                      </p:cBhvr>
                                      <p:to>
                                        <p:strVal val="visible"/>
                                      </p:to>
                                    </p:set>
                                    <p:anim calcmode="lin" valueType="num">
                                      <p:cBhvr additive="base">
                                        <p:cTn dur="500" fill="hold" id="19"/>
                                        <p:tgtEl>
                                          <p:spTgt spid="104983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833">
                                            <p:txEl>
                                              <p:pRg st="2" end="2"/>
                                            </p:txEl>
                                          </p:spTgt>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049833">
                                            <p:txEl>
                                              <p:pRg st="3" end="3"/>
                                            </p:txEl>
                                          </p:spTgt>
                                        </p:tgtEl>
                                        <p:attrNameLst>
                                          <p:attrName>style.visibility</p:attrName>
                                        </p:attrNameLst>
                                      </p:cBhvr>
                                      <p:to>
                                        <p:strVal val="visible"/>
                                      </p:to>
                                    </p:set>
                                    <p:anim calcmode="lin" valueType="num">
                                      <p:cBhvr additive="base">
                                        <p:cTn dur="500" fill="hold" id="23"/>
                                        <p:tgtEl>
                                          <p:spTgt spid="1049833">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4"/>
                                        <p:tgtEl>
                                          <p:spTgt spid="104983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2" presetSubtype="4">
                                  <p:stCondLst>
                                    <p:cond delay="0"/>
                                  </p:stCondLst>
                                  <p:childTnLst>
                                    <p:set>
                                      <p:cBhvr>
                                        <p:cTn dur="1" fill="hold" id="28">
                                          <p:stCondLst>
                                            <p:cond delay="0"/>
                                          </p:stCondLst>
                                        </p:cTn>
                                        <p:tgtEl>
                                          <p:spTgt spid="1049833">
                                            <p:txEl>
                                              <p:pRg st="4" end="4"/>
                                            </p:txEl>
                                          </p:spTgt>
                                        </p:tgtEl>
                                        <p:attrNameLst>
                                          <p:attrName>style.visibility</p:attrName>
                                        </p:attrNameLst>
                                      </p:cBhvr>
                                      <p:to>
                                        <p:strVal val="visible"/>
                                      </p:to>
                                    </p:set>
                                    <p:anim calcmode="lin" valueType="num">
                                      <p:cBhvr additive="base">
                                        <p:cTn dur="500" fill="hold" id="29"/>
                                        <p:tgtEl>
                                          <p:spTgt spid="1049833">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0"/>
                                        <p:tgtEl>
                                          <p:spTgt spid="104983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2" presetSubtype="4">
                                  <p:stCondLst>
                                    <p:cond delay="0"/>
                                  </p:stCondLst>
                                  <p:childTnLst>
                                    <p:set>
                                      <p:cBhvr>
                                        <p:cTn dur="1" fill="hold" id="34">
                                          <p:stCondLst>
                                            <p:cond delay="0"/>
                                          </p:stCondLst>
                                        </p:cTn>
                                        <p:tgtEl>
                                          <p:spTgt spid="1049833">
                                            <p:txEl>
                                              <p:pRg st="5" end="5"/>
                                            </p:txEl>
                                          </p:spTgt>
                                        </p:tgtEl>
                                        <p:attrNameLst>
                                          <p:attrName>style.visibility</p:attrName>
                                        </p:attrNameLst>
                                      </p:cBhvr>
                                      <p:to>
                                        <p:strVal val="visible"/>
                                      </p:to>
                                    </p:set>
                                    <p:anim calcmode="lin" valueType="num">
                                      <p:cBhvr additive="base">
                                        <p:cTn dur="500" fill="hold" id="35"/>
                                        <p:tgtEl>
                                          <p:spTgt spid="1049833">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6"/>
                                        <p:tgtEl>
                                          <p:spTgt spid="1049833">
                                            <p:txEl>
                                              <p:pRg st="5" end="5"/>
                                            </p:txEl>
                                          </p:spTgt>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49833">
                                            <p:txEl>
                                              <p:pRg st="6" end="6"/>
                                            </p:txEl>
                                          </p:spTgt>
                                        </p:tgtEl>
                                        <p:attrNameLst>
                                          <p:attrName>style.visibility</p:attrName>
                                        </p:attrNameLst>
                                      </p:cBhvr>
                                      <p:to>
                                        <p:strVal val="visible"/>
                                      </p:to>
                                    </p:set>
                                    <p:anim calcmode="lin" valueType="num">
                                      <p:cBhvr additive="base">
                                        <p:cTn dur="500" fill="hold" id="39"/>
                                        <p:tgtEl>
                                          <p:spTgt spid="1049833">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0"/>
                                        <p:tgtEl>
                                          <p:spTgt spid="1049833">
                                            <p:txEl>
                                              <p:pRg st="6" end="6"/>
                                            </p:txEl>
                                          </p:spTgt>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049833">
                                            <p:txEl>
                                              <p:pRg st="7" end="7"/>
                                            </p:txEl>
                                          </p:spTgt>
                                        </p:tgtEl>
                                        <p:attrNameLst>
                                          <p:attrName>style.visibility</p:attrName>
                                        </p:attrNameLst>
                                      </p:cBhvr>
                                      <p:to>
                                        <p:strVal val="visible"/>
                                      </p:to>
                                    </p:set>
                                    <p:anim calcmode="lin" valueType="num">
                                      <p:cBhvr additive="base">
                                        <p:cTn dur="500" fill="hold" id="43"/>
                                        <p:tgtEl>
                                          <p:spTgt spid="1049833">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83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833">
                                            <p:txEl>
                                              <p:pRg st="8" end="8"/>
                                            </p:txEl>
                                          </p:spTgt>
                                        </p:tgtEl>
                                        <p:attrNameLst>
                                          <p:attrName>style.visibility</p:attrName>
                                        </p:attrNameLst>
                                      </p:cBhvr>
                                      <p:to>
                                        <p:strVal val="visible"/>
                                      </p:to>
                                    </p:set>
                                    <p:anim calcmode="lin" valueType="num">
                                      <p:cBhvr additive="base">
                                        <p:cTn dur="500" fill="hold" id="49"/>
                                        <p:tgtEl>
                                          <p:spTgt spid="1049833">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83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33" grpId="0" build="p"/>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670" name=""/>
        <p:cNvGrpSpPr/>
        <p:nvPr/>
      </p:nvGrpSpPr>
      <p:grpSpPr>
        <a:xfrm>
          <a:off x="0" y="0"/>
          <a:ext cx="0" cy="0"/>
          <a:chOff x="0" y="0"/>
          <a:chExt cx="0" cy="0"/>
        </a:xfrm>
      </p:grpSpPr>
      <p:sp>
        <p:nvSpPr>
          <p:cNvPr id="1049834" name="Title 1"/>
          <p:cNvSpPr>
            <a:spLocks noGrp="1"/>
          </p:cNvSpPr>
          <p:nvPr>
            <p:ph type="title"/>
          </p:nvPr>
        </p:nvSpPr>
        <p:spPr>
          <a:xfrm>
            <a:off x="9401452" y="136479"/>
            <a:ext cx="2476870" cy="662512"/>
          </a:xfrm>
        </p:spPr>
        <p:txBody>
          <a:bodyPr>
            <a:noAutofit/>
          </a:bodyPr>
          <a:p>
            <a:r>
              <a:rPr b="1" dirty="0" sz="3600" lang="en-US"/>
              <a:t>CSS Syntax</a:t>
            </a:r>
            <a:endParaRPr b="1" dirty="0" sz="3600" lang="en-IN"/>
          </a:p>
        </p:txBody>
      </p:sp>
      <p:sp>
        <p:nvSpPr>
          <p:cNvPr id="1049835" name="Content Placeholder 2"/>
          <p:cNvSpPr>
            <a:spLocks noGrp="1"/>
          </p:cNvSpPr>
          <p:nvPr>
            <p:ph sz="quarter" idx="1"/>
          </p:nvPr>
        </p:nvSpPr>
        <p:spPr>
          <a:xfrm>
            <a:off x="7137647" y="1445858"/>
            <a:ext cx="4416177" cy="3112494"/>
          </a:xfrm>
        </p:spPr>
        <p:txBody>
          <a:bodyPr>
            <a:noAutofit/>
          </a:bodyPr>
          <a:p>
            <a:pPr>
              <a:lnSpc>
                <a:spcPct val="150000"/>
              </a:lnSpc>
            </a:pPr>
            <a:r>
              <a:rPr dirty="0" sz="2000" lang="en-US"/>
              <a:t>p is a selector in CSS (it points to the HTML element you want to style: &lt;p&gt;).</a:t>
            </a:r>
          </a:p>
          <a:p>
            <a:pPr>
              <a:lnSpc>
                <a:spcPct val="150000"/>
              </a:lnSpc>
            </a:pPr>
            <a:r>
              <a:rPr dirty="0" sz="2000" lang="en-US"/>
              <a:t>color is a property, and red is the property value</a:t>
            </a:r>
          </a:p>
          <a:p>
            <a:pPr>
              <a:lnSpc>
                <a:spcPct val="150000"/>
              </a:lnSpc>
            </a:pPr>
            <a:r>
              <a:rPr dirty="0" sz="2000" lang="en-US"/>
              <a:t>text-align is a property, and center is the property value</a:t>
            </a:r>
          </a:p>
        </p:txBody>
      </p:sp>
      <p:sp>
        <p:nvSpPr>
          <p:cNvPr id="1049836" name="Content Placeholder 2"/>
          <p:cNvSpPr txBox="1"/>
          <p:nvPr/>
        </p:nvSpPr>
        <p:spPr>
          <a:xfrm>
            <a:off x="0" y="0"/>
            <a:ext cx="6480699" cy="6858000"/>
          </a:xfrm>
          <a:prstGeom prst="rect"/>
          <a:solidFill>
            <a:schemeClr val="accent6">
              <a:lumMod val="20000"/>
              <a:lumOff val="80000"/>
            </a:schemeClr>
          </a:solidFill>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!DOCTYPE</a:t>
            </a:r>
            <a:r>
              <a:rPr dirty="0" sz="1800" lang="en-US">
                <a:solidFill>
                  <a:srgbClr val="FF0000"/>
                </a:solidFill>
                <a:latin typeface="Consolas" panose="020B0609020204030204" pitchFamily="49" charset="0"/>
              </a:rPr>
              <a:t> html</a:t>
            </a:r>
            <a:r>
              <a:rPr dirty="0" sz="1800" lang="en-US">
                <a:solidFill>
                  <a:srgbClr val="0000CD"/>
                </a:solidFill>
                <a:latin typeface="Consolas" panose="020B0609020204030204" pitchFamily="49" charset="0"/>
              </a:rPr>
              <a:t>&gt;</a:t>
            </a: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html lang = </a:t>
            </a:r>
            <a:r>
              <a:rPr dirty="0" sz="1800" lang="en-IN">
                <a:solidFill>
                  <a:srgbClr val="0000CD"/>
                </a:solidFill>
                <a:latin typeface="Consolas" panose="020B0609020204030204" pitchFamily="49" charset="0"/>
              </a:rPr>
              <a:t>"</a:t>
            </a:r>
            <a:r>
              <a:rPr dirty="0" sz="1800" lang="en-IN" err="1">
                <a:solidFill>
                  <a:srgbClr val="0000CD"/>
                </a:solidFill>
                <a:latin typeface="Consolas" panose="020B0609020204030204" pitchFamily="49" charset="0"/>
              </a:rPr>
              <a:t>en</a:t>
            </a:r>
            <a:r>
              <a:rPr dirty="0" sz="1800" lang="en-IN">
                <a:solidFill>
                  <a:srgbClr val="0000CD"/>
                </a:solidFill>
                <a:latin typeface="Consolas" panose="020B0609020204030204" pitchFamily="49" charset="0"/>
              </a:rPr>
              <a:t>-US"</a:t>
            </a:r>
            <a:r>
              <a:rPr dirty="0" sz="1800" lang="en-US">
                <a:solidFill>
                  <a:srgbClr val="0000CD"/>
                </a:solidFill>
                <a:latin typeface="Consolas" panose="020B0609020204030204" pitchFamily="49" charset="0"/>
              </a:rPr>
              <a:t>&gt;</a:t>
            </a: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head</a:t>
            </a:r>
            <a:r>
              <a:rPr dirty="0" sz="1800" lang="en-US">
                <a:solidFill>
                  <a:srgbClr val="0000CD"/>
                </a:solidFill>
                <a:latin typeface="Consolas" panose="020B0609020204030204" pitchFamily="49" charset="0"/>
              </a:rPr>
              <a:t>&gt;</a:t>
            </a:r>
            <a:r>
              <a:rPr dirty="0" sz="1800" lang="en-US"/>
              <a:t/>
            </a:r>
            <a:br>
              <a:rPr dirty="0" sz="1800" lang="en-US"/>
            </a:br>
            <a:r>
              <a:rPr b="1" dirty="0" sz="1800" lang="en-US">
                <a:solidFill>
                  <a:srgbClr val="0000CD"/>
                </a:solidFill>
                <a:latin typeface="Consolas" panose="020B0609020204030204" pitchFamily="49" charset="0"/>
              </a:rPr>
              <a:t>&lt;</a:t>
            </a:r>
            <a:r>
              <a:rPr b="1" dirty="0" sz="1800" lang="en-US">
                <a:solidFill>
                  <a:srgbClr val="A52A2A"/>
                </a:solidFill>
                <a:latin typeface="Consolas" panose="020B0609020204030204" pitchFamily="49" charset="0"/>
              </a:rPr>
              <a:t>style</a:t>
            </a:r>
            <a:r>
              <a:rPr b="1" dirty="0" sz="1800" lang="en-US">
                <a:solidFill>
                  <a:srgbClr val="0000CD"/>
                </a:solidFill>
                <a:latin typeface="Consolas" panose="020B0609020204030204" pitchFamily="49" charset="0"/>
              </a:rPr>
              <a:t>&gt;</a:t>
            </a:r>
            <a:endParaRPr b="1" dirty="0" sz="1800" lang="en-US">
              <a:solidFill>
                <a:srgbClr val="000000"/>
              </a:solidFill>
              <a:latin typeface="Consolas" panose="020B0609020204030204" pitchFamily="49" charset="0"/>
            </a:endParaRPr>
          </a:p>
          <a:p>
            <a:pPr indent="0" marL="0">
              <a:lnSpc>
                <a:spcPct val="100000"/>
              </a:lnSpc>
              <a:spcBef>
                <a:spcPts val="0"/>
              </a:spcBef>
              <a:buFont typeface="Arial" panose="020B0604020202020204" pitchFamily="34" charset="0"/>
              <a:buNone/>
            </a:pPr>
            <a:r>
              <a:rPr b="1" dirty="0" sz="1800" lang="en-IN"/>
              <a:t/>
            </a:r>
            <a:br>
              <a:rPr b="1" dirty="0" sz="1800" lang="en-IN"/>
            </a:br>
            <a:r>
              <a:rPr b="1" dirty="0" sz="1800" i="0" lang="en-IN">
                <a:solidFill>
                  <a:srgbClr val="A52A2A"/>
                </a:solidFill>
                <a:effectLst/>
                <a:latin typeface="Consolas" panose="020B0609020204030204" pitchFamily="49" charset="0"/>
              </a:rPr>
              <a:t>p </a:t>
            </a:r>
            <a:r>
              <a:rPr b="1" dirty="0" sz="1800" i="0" lang="en-IN">
                <a:solidFill>
                  <a:srgbClr val="000000"/>
                </a:solidFill>
                <a:effectLst/>
                <a:latin typeface="Consolas" panose="020B0609020204030204" pitchFamily="49" charset="0"/>
              </a:rPr>
              <a:t>{</a:t>
            </a:r>
            <a:r>
              <a:rPr b="1" dirty="0" sz="1800" i="0" lang="en-IN">
                <a:solidFill>
                  <a:srgbClr val="FF0000"/>
                </a:solidFill>
                <a:effectLst/>
                <a:latin typeface="Consolas" panose="020B0609020204030204" pitchFamily="49" charset="0"/>
              </a:rPr>
              <a:t/>
            </a:r>
            <a:br>
              <a:rPr b="1" dirty="0" sz="1800" i="0" lang="en-IN">
                <a:solidFill>
                  <a:srgbClr val="FF0000"/>
                </a:solidFill>
                <a:effectLst/>
                <a:latin typeface="Consolas" panose="020B0609020204030204" pitchFamily="49" charset="0"/>
              </a:rPr>
            </a:br>
            <a:r>
              <a:rPr b="1" dirty="0" sz="1800" i="0" lang="en-IN">
                <a:solidFill>
                  <a:srgbClr val="FF0000"/>
                </a:solidFill>
                <a:effectLst/>
                <a:latin typeface="Consolas" panose="020B0609020204030204" pitchFamily="49" charset="0"/>
              </a:rPr>
              <a:t>  </a:t>
            </a:r>
            <a:r>
              <a:rPr b="1" dirty="0" sz="1800" i="0" lang="en-IN" err="1">
                <a:solidFill>
                  <a:srgbClr val="FF0000"/>
                </a:solidFill>
                <a:effectLst/>
                <a:latin typeface="Consolas" panose="020B0609020204030204" pitchFamily="49" charset="0"/>
              </a:rPr>
              <a:t>color</a:t>
            </a:r>
            <a:r>
              <a:rPr b="1" dirty="0" sz="1800" i="0" lang="en-IN">
                <a:solidFill>
                  <a:srgbClr val="000000"/>
                </a:solidFill>
                <a:effectLst/>
                <a:latin typeface="Consolas" panose="020B0609020204030204" pitchFamily="49" charset="0"/>
              </a:rPr>
              <a:t>:</a:t>
            </a:r>
            <a:r>
              <a:rPr b="1" dirty="0" sz="1800" i="0" lang="en-IN">
                <a:solidFill>
                  <a:srgbClr val="0000CD"/>
                </a:solidFill>
                <a:effectLst/>
                <a:latin typeface="Consolas" panose="020B0609020204030204" pitchFamily="49" charset="0"/>
              </a:rPr>
              <a:t> red</a:t>
            </a:r>
            <a:r>
              <a:rPr b="1" dirty="0" sz="1800" i="0" lang="en-IN">
                <a:solidFill>
                  <a:srgbClr val="000000"/>
                </a:solidFill>
                <a:effectLst/>
                <a:latin typeface="Consolas" panose="020B0609020204030204" pitchFamily="49" charset="0"/>
              </a:rPr>
              <a:t>;</a:t>
            </a:r>
            <a:r>
              <a:rPr b="1" dirty="0" sz="1800" i="0" lang="en-IN">
                <a:solidFill>
                  <a:srgbClr val="FF0000"/>
                </a:solidFill>
                <a:effectLst/>
                <a:latin typeface="Consolas" panose="020B0609020204030204" pitchFamily="49" charset="0"/>
              </a:rPr>
              <a:t/>
            </a:r>
            <a:br>
              <a:rPr b="1" dirty="0" sz="1800" i="0" lang="en-IN">
                <a:solidFill>
                  <a:srgbClr val="FF0000"/>
                </a:solidFill>
                <a:effectLst/>
                <a:latin typeface="Consolas" panose="020B0609020204030204" pitchFamily="49" charset="0"/>
              </a:rPr>
            </a:br>
            <a:r>
              <a:rPr b="1" dirty="0" sz="1800" i="0" lang="en-IN">
                <a:solidFill>
                  <a:srgbClr val="FF0000"/>
                </a:solidFill>
                <a:effectLst/>
                <a:latin typeface="Consolas" panose="020B0609020204030204" pitchFamily="49" charset="0"/>
              </a:rPr>
              <a:t>  text-align</a:t>
            </a:r>
            <a:r>
              <a:rPr b="1" dirty="0" sz="1800" i="0" lang="en-IN">
                <a:solidFill>
                  <a:srgbClr val="000000"/>
                </a:solidFill>
                <a:effectLst/>
                <a:latin typeface="Consolas" panose="020B0609020204030204" pitchFamily="49" charset="0"/>
              </a:rPr>
              <a:t>:</a:t>
            </a:r>
            <a:r>
              <a:rPr b="1" dirty="0" sz="1800" i="0" lang="en-IN">
                <a:solidFill>
                  <a:srgbClr val="0000CD"/>
                </a:solidFill>
                <a:effectLst/>
                <a:latin typeface="Consolas" panose="020B0609020204030204" pitchFamily="49" charset="0"/>
              </a:rPr>
              <a:t> </a:t>
            </a:r>
            <a:r>
              <a:rPr b="1" dirty="0" sz="1800" i="0" lang="en-IN" err="1">
                <a:solidFill>
                  <a:srgbClr val="0000CD"/>
                </a:solidFill>
                <a:effectLst/>
                <a:latin typeface="Consolas" panose="020B0609020204030204" pitchFamily="49" charset="0"/>
              </a:rPr>
              <a:t>center</a:t>
            </a:r>
            <a:r>
              <a:rPr b="1" dirty="0" sz="1800" i="0" lang="en-IN">
                <a:solidFill>
                  <a:srgbClr val="000000"/>
                </a:solidFill>
                <a:effectLst/>
                <a:latin typeface="Consolas" panose="020B0609020204030204" pitchFamily="49" charset="0"/>
              </a:rPr>
              <a:t>;</a:t>
            </a:r>
            <a:r>
              <a:rPr b="1" dirty="0" sz="1800" i="0" lang="en-IN">
                <a:solidFill>
                  <a:srgbClr val="FF0000"/>
                </a:solidFill>
                <a:effectLst/>
                <a:latin typeface="Consolas" panose="020B0609020204030204" pitchFamily="49" charset="0"/>
              </a:rPr>
              <a:t/>
            </a:r>
            <a:br>
              <a:rPr b="1" dirty="0" sz="1800" i="0" lang="en-IN">
                <a:solidFill>
                  <a:srgbClr val="FF0000"/>
                </a:solidFill>
                <a:effectLst/>
                <a:latin typeface="Consolas" panose="020B0609020204030204" pitchFamily="49" charset="0"/>
              </a:rPr>
            </a:br>
            <a:r>
              <a:rPr b="1" dirty="0" sz="1800" i="0" lang="en-IN">
                <a:solidFill>
                  <a:srgbClr val="000000"/>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endParaRPr b="1" dirty="0" sz="1800" lang="en-US">
              <a:solidFill>
                <a:srgbClr val="000000"/>
              </a:solidFill>
              <a:latin typeface="Consolas" panose="020B0609020204030204" pitchFamily="49" charset="0"/>
            </a:endParaRPr>
          </a:p>
          <a:p>
            <a:pPr indent="0" marL="0">
              <a:lnSpc>
                <a:spcPct val="100000"/>
              </a:lnSpc>
              <a:spcBef>
                <a:spcPts val="0"/>
              </a:spcBef>
              <a:buFont typeface="Arial" panose="020B0604020202020204" pitchFamily="34" charset="0"/>
              <a:buNone/>
            </a:pPr>
            <a:r>
              <a:rPr b="1" dirty="0" sz="1800" lang="en-US">
                <a:solidFill>
                  <a:srgbClr val="0000CD"/>
                </a:solidFill>
                <a:latin typeface="Consolas" panose="020B0609020204030204" pitchFamily="49" charset="0"/>
              </a:rPr>
              <a:t>&lt;</a:t>
            </a:r>
            <a:r>
              <a:rPr b="1" dirty="0" sz="1800" lang="en-US">
                <a:solidFill>
                  <a:srgbClr val="A52A2A"/>
                </a:solidFill>
                <a:latin typeface="Consolas" panose="020B0609020204030204" pitchFamily="49" charset="0"/>
              </a:rPr>
              <a:t>/style</a:t>
            </a:r>
            <a:r>
              <a:rPr b="1" dirty="0" sz="1800" lang="en-US">
                <a:solidFill>
                  <a:srgbClr val="0000CD"/>
                </a:solidFill>
                <a:latin typeface="Consolas" panose="020B0609020204030204" pitchFamily="49" charset="0"/>
              </a:rPr>
              <a:t>&gt;</a:t>
            </a: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/head</a:t>
            </a:r>
            <a:r>
              <a:rPr dirty="0" sz="1800" lang="en-US">
                <a:solidFill>
                  <a:srgbClr val="0000CD"/>
                </a:solidFill>
                <a:latin typeface="Consolas" panose="020B0609020204030204" pitchFamily="49" charset="0"/>
              </a:rPr>
              <a:t>&gt;</a:t>
            </a:r>
            <a:r>
              <a:rPr dirty="0" sz="1800" lang="en-US"/>
              <a:t/>
            </a:r>
            <a:br>
              <a:rPr dirty="0" sz="1800" lang="en-US"/>
            </a:br>
            <a:endParaRPr dirty="0" sz="1800" lang="en-US"/>
          </a:p>
          <a:p>
            <a:pPr indent="0" marL="0">
              <a:lnSpc>
                <a:spcPct val="100000"/>
              </a:lnSpc>
              <a:spcBef>
                <a:spcPts val="0"/>
              </a:spcBef>
              <a:buFont typeface="Arial" panose="020B0604020202020204" pitchFamily="34" charset="0"/>
              <a:buNone/>
            </a:pP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body</a:t>
            </a:r>
            <a:r>
              <a:rPr dirty="0" sz="1800" lang="en-US">
                <a:solidFill>
                  <a:srgbClr val="0000CD"/>
                </a:solidFill>
                <a:latin typeface="Consolas" panose="020B0609020204030204" pitchFamily="49" charset="0"/>
              </a:rPr>
              <a:t>&gt;</a:t>
            </a:r>
          </a:p>
          <a:p>
            <a:pPr indent="0" marL="0">
              <a:lnSpc>
                <a:spcPct val="100000"/>
              </a:lnSpc>
              <a:spcBef>
                <a:spcPts val="0"/>
              </a:spcBef>
              <a:buFont typeface="Arial" panose="020B0604020202020204" pitchFamily="34" charset="0"/>
              <a:buNone/>
            </a:pPr>
            <a:r>
              <a:rPr dirty="0" sz="1800" lang="en-US">
                <a:solidFill>
                  <a:srgbClr val="000000"/>
                </a:solidFill>
                <a:latin typeface="Consolas" panose="020B0609020204030204" pitchFamily="49" charset="0"/>
              </a:rPr>
              <a:t>    </a:t>
            </a:r>
          </a:p>
          <a:p>
            <a:pPr indent="0" marL="0">
              <a:lnSpc>
                <a:spcPct val="100000"/>
              </a:lnSpc>
              <a:spcBef>
                <a:spcPts val="0"/>
              </a:spcBef>
              <a:buFont typeface="Arial" panose="020B0604020202020204" pitchFamily="34" charset="0"/>
              <a:buNone/>
            </a:pP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h1</a:t>
            </a:r>
            <a:r>
              <a:rPr dirty="0" sz="1800" lang="en-US">
                <a:solidFill>
                  <a:srgbClr val="0000CD"/>
                </a:solidFill>
                <a:latin typeface="Consolas" panose="020B0609020204030204" pitchFamily="49" charset="0"/>
              </a:rPr>
              <a:t>&gt; </a:t>
            </a:r>
            <a:r>
              <a:rPr dirty="0" sz="1800" lang="en-US">
                <a:solidFill>
                  <a:srgbClr val="000000"/>
                </a:solidFill>
                <a:latin typeface="Consolas" panose="020B0609020204030204" pitchFamily="49" charset="0"/>
              </a:rPr>
              <a:t>Hello World! </a:t>
            </a: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/h1</a:t>
            </a:r>
            <a:r>
              <a:rPr dirty="0" sz="1800" lang="en-US">
                <a:solidFill>
                  <a:srgbClr val="0000CD"/>
                </a:solidFill>
                <a:latin typeface="Consolas" panose="020B0609020204030204" pitchFamily="49" charset="0"/>
              </a:rPr>
              <a:t>&gt;</a:t>
            </a: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p</a:t>
            </a:r>
            <a:r>
              <a:rPr dirty="0" sz="1800" lang="en-US">
                <a:solidFill>
                  <a:srgbClr val="0000CD"/>
                </a:solidFill>
                <a:latin typeface="Consolas" panose="020B0609020204030204" pitchFamily="49" charset="0"/>
              </a:rPr>
              <a:t>&gt;</a:t>
            </a:r>
            <a:r>
              <a:rPr dirty="0" sz="1800" lang="en-US">
                <a:solidFill>
                  <a:srgbClr val="000000"/>
                </a:solidFill>
                <a:latin typeface="Consolas" panose="020B0609020204030204" pitchFamily="49" charset="0"/>
              </a:rPr>
              <a:t>These paragraphs are styled with CSS</a:t>
            </a: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/p</a:t>
            </a:r>
            <a:r>
              <a:rPr dirty="0" sz="1800" lang="en-US">
                <a:solidFill>
                  <a:srgbClr val="0000CD"/>
                </a:solidFill>
                <a:latin typeface="Consolas" panose="020B0609020204030204" pitchFamily="49" charset="0"/>
              </a:rPr>
              <a:t>&gt;</a:t>
            </a:r>
          </a:p>
          <a:p>
            <a:pPr indent="0" marL="0">
              <a:lnSpc>
                <a:spcPct val="100000"/>
              </a:lnSpc>
              <a:spcBef>
                <a:spcPts val="0"/>
              </a:spcBef>
              <a:buFont typeface="Arial" panose="020B0604020202020204" pitchFamily="34" charset="0"/>
              <a:buNone/>
            </a:pP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/body</a:t>
            </a:r>
            <a:r>
              <a:rPr dirty="0" sz="1800" lang="en-US">
                <a:solidFill>
                  <a:srgbClr val="0000CD"/>
                </a:solidFill>
                <a:latin typeface="Consolas" panose="020B0609020204030204" pitchFamily="49" charset="0"/>
              </a:rPr>
              <a:t>&gt;</a:t>
            </a:r>
          </a:p>
          <a:p>
            <a:pPr indent="0" marL="0">
              <a:lnSpc>
                <a:spcPct val="100000"/>
              </a:lnSpc>
              <a:spcBef>
                <a:spcPts val="0"/>
              </a:spcBef>
              <a:buFont typeface="Arial" panose="020B0604020202020204" pitchFamily="34" charset="0"/>
              <a:buNone/>
            </a:pP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/html</a:t>
            </a:r>
            <a:r>
              <a:rPr dirty="0" sz="1800" lang="en-US">
                <a:solidFill>
                  <a:srgbClr val="0000CD"/>
                </a:solidFill>
                <a:latin typeface="Consolas" panose="020B0609020204030204" pitchFamily="49" charset="0"/>
              </a:rPr>
              <a:t>&gt;</a:t>
            </a:r>
            <a:endParaRPr dirty="0" sz="1800" lang="en-I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835">
                                            <p:txEl>
                                              <p:pRg st="0" end="0"/>
                                            </p:txEl>
                                          </p:spTgt>
                                        </p:tgtEl>
                                        <p:attrNameLst>
                                          <p:attrName>style.visibility</p:attrName>
                                        </p:attrNameLst>
                                      </p:cBhvr>
                                      <p:to>
                                        <p:strVal val="visible"/>
                                      </p:to>
                                    </p:set>
                                    <p:anim calcmode="lin" valueType="num">
                                      <p:cBhvr additive="base">
                                        <p:cTn dur="500" fill="hold" id="7"/>
                                        <p:tgtEl>
                                          <p:spTgt spid="104983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8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835">
                                            <p:txEl>
                                              <p:pRg st="1" end="1"/>
                                            </p:txEl>
                                          </p:spTgt>
                                        </p:tgtEl>
                                        <p:attrNameLst>
                                          <p:attrName>style.visibility</p:attrName>
                                        </p:attrNameLst>
                                      </p:cBhvr>
                                      <p:to>
                                        <p:strVal val="visible"/>
                                      </p:to>
                                    </p:set>
                                    <p:anim calcmode="lin" valueType="num">
                                      <p:cBhvr additive="base">
                                        <p:cTn dur="500" fill="hold" id="13"/>
                                        <p:tgtEl>
                                          <p:spTgt spid="1049835">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8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835">
                                            <p:txEl>
                                              <p:pRg st="2" end="2"/>
                                            </p:txEl>
                                          </p:spTgt>
                                        </p:tgtEl>
                                        <p:attrNameLst>
                                          <p:attrName>style.visibility</p:attrName>
                                        </p:attrNameLst>
                                      </p:cBhvr>
                                      <p:to>
                                        <p:strVal val="visible"/>
                                      </p:to>
                                    </p:set>
                                    <p:anim calcmode="lin" valueType="num">
                                      <p:cBhvr additive="base">
                                        <p:cTn dur="500" fill="hold" id="19"/>
                                        <p:tgtEl>
                                          <p:spTgt spid="1049835">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83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35" grpId="0" build="p"/>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671" name=""/>
        <p:cNvGrpSpPr/>
        <p:nvPr/>
      </p:nvGrpSpPr>
      <p:grpSpPr>
        <a:xfrm>
          <a:off x="0" y="0"/>
          <a:ext cx="0" cy="0"/>
          <a:chOff x="0" y="0"/>
          <a:chExt cx="0" cy="0"/>
        </a:xfrm>
      </p:grpSpPr>
      <p:sp>
        <p:nvSpPr>
          <p:cNvPr id="1049837" name="Title 1"/>
          <p:cNvSpPr>
            <a:spLocks noGrp="1"/>
          </p:cNvSpPr>
          <p:nvPr>
            <p:ph type="title"/>
          </p:nvPr>
        </p:nvSpPr>
        <p:spPr>
          <a:xfrm>
            <a:off x="9130352" y="0"/>
            <a:ext cx="2747970" cy="798990"/>
          </a:xfrm>
        </p:spPr>
        <p:txBody>
          <a:bodyPr>
            <a:noAutofit/>
          </a:bodyPr>
          <a:p>
            <a:r>
              <a:rPr b="1" dirty="0" sz="3400" lang="en-US"/>
              <a:t>CSS Syntax</a:t>
            </a:r>
            <a:endParaRPr b="1" dirty="0" sz="3400" lang="en-IN"/>
          </a:p>
        </p:txBody>
      </p:sp>
      <p:sp>
        <p:nvSpPr>
          <p:cNvPr id="1049838" name="Content Placeholder 2"/>
          <p:cNvSpPr txBox="1"/>
          <p:nvPr/>
        </p:nvSpPr>
        <p:spPr>
          <a:xfrm>
            <a:off x="0" y="0"/>
            <a:ext cx="6480699" cy="6858000"/>
          </a:xfrm>
          <a:prstGeom prst="rect"/>
          <a:solidFill>
            <a:schemeClr val="accent6">
              <a:lumMod val="20000"/>
              <a:lumOff val="80000"/>
            </a:schemeClr>
          </a:solidFill>
        </p:spPr>
        <p:txBody>
          <a:bodyPr anchor="t"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dirty="0" sz="2000" lang="en-US">
                <a:solidFill>
                  <a:srgbClr val="0000CD"/>
                </a:solidFill>
                <a:latin typeface="Consolas" panose="020B0609020204030204" pitchFamily="49" charset="0"/>
              </a:rPr>
              <a:t>&lt;</a:t>
            </a:r>
            <a:r>
              <a:rPr dirty="0" sz="2000" lang="en-US">
                <a:solidFill>
                  <a:srgbClr val="A52A2A"/>
                </a:solidFill>
                <a:latin typeface="Consolas" panose="020B0609020204030204" pitchFamily="49" charset="0"/>
              </a:rPr>
              <a:t>!DOCTYPE</a:t>
            </a:r>
            <a:r>
              <a:rPr dirty="0" sz="2000" lang="en-US">
                <a:solidFill>
                  <a:srgbClr val="FF0000"/>
                </a:solidFill>
                <a:latin typeface="Consolas" panose="020B0609020204030204" pitchFamily="49" charset="0"/>
              </a:rPr>
              <a:t> html</a:t>
            </a:r>
            <a:r>
              <a:rPr dirty="0" sz="2000" lang="en-US">
                <a:solidFill>
                  <a:srgbClr val="0000CD"/>
                </a:solidFill>
                <a:latin typeface="Consolas" panose="020B0609020204030204" pitchFamily="49" charset="0"/>
              </a:rPr>
              <a:t>&gt;</a:t>
            </a:r>
            <a:r>
              <a:rPr dirty="0" sz="2000" lang="en-US"/>
              <a:t/>
            </a:r>
            <a:br>
              <a:rPr dirty="0" sz="2000" lang="en-US"/>
            </a:br>
            <a:r>
              <a:rPr dirty="0" sz="2000" lang="en-US">
                <a:solidFill>
                  <a:srgbClr val="0000CD"/>
                </a:solidFill>
                <a:latin typeface="Consolas" panose="020B0609020204030204" pitchFamily="49" charset="0"/>
              </a:rPr>
              <a:t>&lt;</a:t>
            </a:r>
            <a:r>
              <a:rPr dirty="0" sz="2000" lang="en-US">
                <a:solidFill>
                  <a:srgbClr val="A52A2A"/>
                </a:solidFill>
                <a:latin typeface="Consolas" panose="020B0609020204030204" pitchFamily="49" charset="0"/>
              </a:rPr>
              <a:t>html lang = </a:t>
            </a:r>
            <a:r>
              <a:rPr dirty="0" sz="2000" lang="en-IN">
                <a:solidFill>
                  <a:srgbClr val="0000CD"/>
                </a:solidFill>
                <a:latin typeface="Consolas" panose="020B0609020204030204" pitchFamily="49" charset="0"/>
              </a:rPr>
              <a:t>"</a:t>
            </a:r>
            <a:r>
              <a:rPr dirty="0" sz="2000" lang="en-IN" err="1">
                <a:solidFill>
                  <a:srgbClr val="0000CD"/>
                </a:solidFill>
                <a:latin typeface="Consolas" panose="020B0609020204030204" pitchFamily="49" charset="0"/>
              </a:rPr>
              <a:t>en</a:t>
            </a:r>
            <a:r>
              <a:rPr dirty="0" sz="2000" lang="en-IN">
                <a:solidFill>
                  <a:srgbClr val="0000CD"/>
                </a:solidFill>
                <a:latin typeface="Consolas" panose="020B0609020204030204" pitchFamily="49" charset="0"/>
              </a:rPr>
              <a:t>-US"</a:t>
            </a:r>
            <a:r>
              <a:rPr dirty="0" sz="2000" lang="en-US">
                <a:solidFill>
                  <a:srgbClr val="0000CD"/>
                </a:solidFill>
                <a:latin typeface="Consolas" panose="020B0609020204030204" pitchFamily="49" charset="0"/>
              </a:rPr>
              <a:t>&gt;</a:t>
            </a:r>
            <a:r>
              <a:rPr dirty="0" sz="2000" lang="en-US"/>
              <a:t/>
            </a:r>
            <a:br>
              <a:rPr dirty="0" sz="2000" lang="en-US"/>
            </a:br>
            <a:r>
              <a:rPr dirty="0" sz="2000" lang="en-US">
                <a:solidFill>
                  <a:srgbClr val="0000CD"/>
                </a:solidFill>
                <a:latin typeface="Consolas" panose="020B0609020204030204" pitchFamily="49" charset="0"/>
              </a:rPr>
              <a:t>&lt;</a:t>
            </a:r>
            <a:r>
              <a:rPr dirty="0" sz="2000" lang="en-US">
                <a:solidFill>
                  <a:srgbClr val="A52A2A"/>
                </a:solidFill>
                <a:latin typeface="Consolas" panose="020B0609020204030204" pitchFamily="49" charset="0"/>
              </a:rPr>
              <a:t>head</a:t>
            </a:r>
            <a:r>
              <a:rPr dirty="0" sz="2000" lang="en-US">
                <a:solidFill>
                  <a:srgbClr val="0000CD"/>
                </a:solidFill>
                <a:latin typeface="Consolas" panose="020B0609020204030204" pitchFamily="49" charset="0"/>
              </a:rPr>
              <a:t>&gt;</a:t>
            </a:r>
            <a:r>
              <a:rPr dirty="0" sz="2000" lang="en-US"/>
              <a:t/>
            </a:r>
            <a:br>
              <a:rPr dirty="0" sz="2000" lang="en-US"/>
            </a:br>
            <a:r>
              <a:rPr dirty="0" sz="2000" lang="en-US">
                <a:solidFill>
                  <a:srgbClr val="0000CD"/>
                </a:solidFill>
                <a:latin typeface="Consolas" panose="020B0609020204030204" pitchFamily="49" charset="0"/>
              </a:rPr>
              <a:t>&lt;</a:t>
            </a:r>
            <a:r>
              <a:rPr dirty="0" sz="2000" lang="en-US">
                <a:solidFill>
                  <a:srgbClr val="A52A2A"/>
                </a:solidFill>
                <a:latin typeface="Consolas" panose="020B0609020204030204" pitchFamily="49" charset="0"/>
              </a:rPr>
              <a:t>style</a:t>
            </a:r>
            <a:r>
              <a:rPr dirty="0" sz="2000" lang="en-US">
                <a:solidFill>
                  <a:srgbClr val="0000CD"/>
                </a:solidFill>
                <a:latin typeface="Consolas" panose="020B0609020204030204" pitchFamily="49" charset="0"/>
              </a:rPr>
              <a:t>&gt;</a:t>
            </a:r>
            <a:endParaRPr dirty="0" sz="2000" lang="en-US">
              <a:solidFill>
                <a:srgbClr val="000000"/>
              </a:solidFill>
              <a:latin typeface="Consolas" panose="020B0609020204030204" pitchFamily="49" charset="0"/>
            </a:endParaRPr>
          </a:p>
          <a:p>
            <a:pPr indent="0" marL="0">
              <a:lnSpc>
                <a:spcPct val="100000"/>
              </a:lnSpc>
              <a:spcBef>
                <a:spcPts val="0"/>
              </a:spcBef>
              <a:buFont typeface="Arial" panose="020B0604020202020204" pitchFamily="34" charset="0"/>
              <a:buNone/>
            </a:pPr>
            <a:r>
              <a:rPr dirty="0" sz="2000" lang="en-IN"/>
              <a:t/>
            </a:r>
            <a:br>
              <a:rPr dirty="0" sz="2000" lang="en-IN"/>
            </a:br>
            <a:r>
              <a:rPr b="1" dirty="0" sz="2000" i="0" lang="en-IN">
                <a:solidFill>
                  <a:srgbClr val="A52A2A"/>
                </a:solidFill>
                <a:effectLst/>
                <a:latin typeface="Consolas" panose="020B0609020204030204" pitchFamily="49" charset="0"/>
              </a:rPr>
              <a:t>p </a:t>
            </a:r>
            <a:r>
              <a:rPr b="1" dirty="0" sz="2000" i="0" lang="en-IN">
                <a:solidFill>
                  <a:srgbClr val="000000"/>
                </a:solidFill>
                <a:effectLst/>
                <a:latin typeface="Consolas" panose="020B0609020204030204" pitchFamily="49" charset="0"/>
              </a:rPr>
              <a:t>{</a:t>
            </a:r>
            <a:r>
              <a:rPr b="1" dirty="0" sz="2000" i="0" lang="en-IN">
                <a:solidFill>
                  <a:srgbClr val="FF0000"/>
                </a:solidFill>
                <a:effectLst/>
                <a:latin typeface="Consolas" panose="020B0609020204030204" pitchFamily="49" charset="0"/>
              </a:rPr>
              <a:t/>
            </a:r>
            <a:br>
              <a:rPr b="1" dirty="0" sz="2000" i="0" lang="en-IN">
                <a:solidFill>
                  <a:srgbClr val="FF0000"/>
                </a:solidFill>
                <a:effectLst/>
                <a:latin typeface="Consolas" panose="020B0609020204030204" pitchFamily="49" charset="0"/>
              </a:rPr>
            </a:br>
            <a:r>
              <a:rPr b="1" dirty="0" sz="2000" i="0" lang="en-IN">
                <a:solidFill>
                  <a:srgbClr val="FF0000"/>
                </a:solidFill>
                <a:effectLst/>
                <a:latin typeface="Consolas" panose="020B0609020204030204" pitchFamily="49" charset="0"/>
              </a:rPr>
              <a:t>  </a:t>
            </a:r>
            <a:r>
              <a:rPr b="1" dirty="0" sz="2000" i="0" lang="en-IN" err="1">
                <a:solidFill>
                  <a:srgbClr val="FF0000"/>
                </a:solidFill>
                <a:effectLst/>
                <a:latin typeface="Consolas" panose="020B0609020204030204" pitchFamily="49" charset="0"/>
              </a:rPr>
              <a:t>color</a:t>
            </a:r>
            <a:r>
              <a:rPr b="1" dirty="0" sz="2000" i="0" lang="en-IN">
                <a:solidFill>
                  <a:srgbClr val="000000"/>
                </a:solidFill>
                <a:effectLst/>
                <a:latin typeface="Consolas" panose="020B0609020204030204" pitchFamily="49" charset="0"/>
              </a:rPr>
              <a:t>:</a:t>
            </a:r>
            <a:r>
              <a:rPr b="1" dirty="0" sz="2000" i="0" lang="en-IN">
                <a:solidFill>
                  <a:srgbClr val="0000CD"/>
                </a:solidFill>
                <a:effectLst/>
                <a:latin typeface="Consolas" panose="020B0609020204030204" pitchFamily="49" charset="0"/>
              </a:rPr>
              <a:t> red</a:t>
            </a:r>
            <a:r>
              <a:rPr b="1" dirty="0" sz="2000" i="0" lang="en-IN">
                <a:solidFill>
                  <a:srgbClr val="000000"/>
                </a:solidFill>
                <a:effectLst/>
                <a:latin typeface="Consolas" panose="020B0609020204030204" pitchFamily="49" charset="0"/>
              </a:rPr>
              <a:t>;</a:t>
            </a:r>
            <a:r>
              <a:rPr b="1" dirty="0" sz="2000" i="0" lang="en-IN">
                <a:solidFill>
                  <a:srgbClr val="FF0000"/>
                </a:solidFill>
                <a:effectLst/>
                <a:latin typeface="Consolas" panose="020B0609020204030204" pitchFamily="49" charset="0"/>
              </a:rPr>
              <a:t/>
            </a:r>
            <a:br>
              <a:rPr b="1" dirty="0" sz="2000" i="0" lang="en-IN">
                <a:solidFill>
                  <a:srgbClr val="FF0000"/>
                </a:solidFill>
                <a:effectLst/>
                <a:latin typeface="Consolas" panose="020B0609020204030204" pitchFamily="49" charset="0"/>
              </a:rPr>
            </a:br>
            <a:r>
              <a:rPr b="1" dirty="0" sz="2000" i="0" lang="en-IN">
                <a:solidFill>
                  <a:srgbClr val="FF0000"/>
                </a:solidFill>
                <a:effectLst/>
                <a:latin typeface="Consolas" panose="020B0609020204030204" pitchFamily="49" charset="0"/>
              </a:rPr>
              <a:t>  text-align</a:t>
            </a:r>
            <a:r>
              <a:rPr b="1" dirty="0" sz="2000" i="0" lang="en-IN">
                <a:solidFill>
                  <a:srgbClr val="000000"/>
                </a:solidFill>
                <a:effectLst/>
                <a:latin typeface="Consolas" panose="020B0609020204030204" pitchFamily="49" charset="0"/>
              </a:rPr>
              <a:t>:</a:t>
            </a:r>
            <a:r>
              <a:rPr b="1" dirty="0" sz="2000" i="0" lang="en-IN">
                <a:solidFill>
                  <a:srgbClr val="0000CD"/>
                </a:solidFill>
                <a:effectLst/>
                <a:latin typeface="Consolas" panose="020B0609020204030204" pitchFamily="49" charset="0"/>
              </a:rPr>
              <a:t> </a:t>
            </a:r>
            <a:r>
              <a:rPr b="1" dirty="0" sz="2000" i="0" lang="en-IN" err="1">
                <a:solidFill>
                  <a:srgbClr val="0000CD"/>
                </a:solidFill>
                <a:effectLst/>
                <a:latin typeface="Consolas" panose="020B0609020204030204" pitchFamily="49" charset="0"/>
              </a:rPr>
              <a:t>center</a:t>
            </a:r>
            <a:r>
              <a:rPr b="1" dirty="0" sz="2000" i="0" lang="en-IN">
                <a:solidFill>
                  <a:srgbClr val="000000"/>
                </a:solidFill>
                <a:effectLst/>
                <a:latin typeface="Consolas" panose="020B0609020204030204" pitchFamily="49" charset="0"/>
              </a:rPr>
              <a:t>;</a:t>
            </a:r>
            <a:r>
              <a:rPr b="1" dirty="0" sz="2000" i="0" lang="en-IN">
                <a:solidFill>
                  <a:srgbClr val="FF0000"/>
                </a:solidFill>
                <a:effectLst/>
                <a:latin typeface="Consolas" panose="020B0609020204030204" pitchFamily="49" charset="0"/>
              </a:rPr>
              <a:t/>
            </a:r>
            <a:br>
              <a:rPr b="1" dirty="0" sz="2000" i="0" lang="en-IN">
                <a:solidFill>
                  <a:srgbClr val="FF0000"/>
                </a:solidFill>
                <a:effectLst/>
                <a:latin typeface="Consolas" panose="020B0609020204030204" pitchFamily="49" charset="0"/>
              </a:rPr>
            </a:br>
            <a:r>
              <a:rPr b="1" dirty="0" sz="2000" i="0" lang="en-IN">
                <a:solidFill>
                  <a:srgbClr val="000000"/>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endParaRPr dirty="0" sz="2000" lang="en-US">
              <a:solidFill>
                <a:srgbClr val="000000"/>
              </a:solidFill>
              <a:latin typeface="Consolas" panose="020B0609020204030204" pitchFamily="49" charset="0"/>
            </a:endParaRPr>
          </a:p>
          <a:p>
            <a:pPr indent="0" marL="0">
              <a:lnSpc>
                <a:spcPct val="100000"/>
              </a:lnSpc>
              <a:spcBef>
                <a:spcPts val="0"/>
              </a:spcBef>
              <a:buFont typeface="Arial" panose="020B0604020202020204" pitchFamily="34" charset="0"/>
              <a:buNone/>
            </a:pPr>
            <a:r>
              <a:rPr dirty="0" sz="2000" lang="en-US">
                <a:solidFill>
                  <a:srgbClr val="0000CD"/>
                </a:solidFill>
                <a:latin typeface="Consolas" panose="020B0609020204030204" pitchFamily="49" charset="0"/>
              </a:rPr>
              <a:t>&lt;</a:t>
            </a:r>
            <a:r>
              <a:rPr dirty="0" sz="2000" lang="en-US">
                <a:solidFill>
                  <a:srgbClr val="A52A2A"/>
                </a:solidFill>
                <a:latin typeface="Consolas" panose="020B0609020204030204" pitchFamily="49" charset="0"/>
              </a:rPr>
              <a:t>/style</a:t>
            </a:r>
            <a:r>
              <a:rPr dirty="0" sz="2000" lang="en-US">
                <a:solidFill>
                  <a:srgbClr val="0000CD"/>
                </a:solidFill>
                <a:latin typeface="Consolas" panose="020B0609020204030204" pitchFamily="49" charset="0"/>
              </a:rPr>
              <a:t>&gt;</a:t>
            </a:r>
            <a:r>
              <a:rPr dirty="0" sz="2000" lang="en-US"/>
              <a:t/>
            </a:r>
            <a:br>
              <a:rPr dirty="0" sz="2000" lang="en-US"/>
            </a:br>
            <a:r>
              <a:rPr dirty="0" sz="2000" lang="en-US">
                <a:solidFill>
                  <a:srgbClr val="0000CD"/>
                </a:solidFill>
                <a:latin typeface="Consolas" panose="020B0609020204030204" pitchFamily="49" charset="0"/>
              </a:rPr>
              <a:t>&lt;</a:t>
            </a:r>
            <a:r>
              <a:rPr dirty="0" sz="2000" lang="en-US">
                <a:solidFill>
                  <a:srgbClr val="A52A2A"/>
                </a:solidFill>
                <a:latin typeface="Consolas" panose="020B0609020204030204" pitchFamily="49" charset="0"/>
              </a:rPr>
              <a:t>/head</a:t>
            </a:r>
            <a:r>
              <a:rPr dirty="0" sz="2000" lang="en-US">
                <a:solidFill>
                  <a:srgbClr val="0000CD"/>
                </a:solidFill>
                <a:latin typeface="Consolas" panose="020B0609020204030204" pitchFamily="49" charset="0"/>
              </a:rPr>
              <a:t>&gt;</a:t>
            </a:r>
            <a:r>
              <a:rPr dirty="0" sz="2000" lang="en-US"/>
              <a:t/>
            </a:r>
            <a:br>
              <a:rPr dirty="0" sz="2000" lang="en-US"/>
            </a:br>
            <a:endParaRPr dirty="0" sz="2000" lang="en-US"/>
          </a:p>
          <a:p>
            <a:pPr indent="0" marL="0">
              <a:lnSpc>
                <a:spcPct val="100000"/>
              </a:lnSpc>
              <a:spcBef>
                <a:spcPts val="0"/>
              </a:spcBef>
              <a:buFont typeface="Arial" panose="020B0604020202020204" pitchFamily="34" charset="0"/>
              <a:buNone/>
            </a:pPr>
            <a:r>
              <a:rPr dirty="0" sz="2000" lang="en-US">
                <a:solidFill>
                  <a:srgbClr val="0000CD"/>
                </a:solidFill>
                <a:latin typeface="Consolas" panose="020B0609020204030204" pitchFamily="49" charset="0"/>
              </a:rPr>
              <a:t>&lt;</a:t>
            </a:r>
            <a:r>
              <a:rPr dirty="0" sz="2000" lang="en-US">
                <a:solidFill>
                  <a:srgbClr val="A52A2A"/>
                </a:solidFill>
                <a:latin typeface="Consolas" panose="020B0609020204030204" pitchFamily="49" charset="0"/>
              </a:rPr>
              <a:t>body</a:t>
            </a:r>
            <a:r>
              <a:rPr dirty="0" sz="2000" lang="en-US">
                <a:solidFill>
                  <a:srgbClr val="0000CD"/>
                </a:solidFill>
                <a:latin typeface="Consolas" panose="020B0609020204030204" pitchFamily="49" charset="0"/>
              </a:rPr>
              <a:t>&gt;</a:t>
            </a:r>
          </a:p>
          <a:p>
            <a:pPr indent="0" marL="0">
              <a:lnSpc>
                <a:spcPct val="100000"/>
              </a:lnSpc>
              <a:spcBef>
                <a:spcPts val="0"/>
              </a:spcBef>
              <a:buFont typeface="Arial" panose="020B0604020202020204" pitchFamily="34" charset="0"/>
              <a:buNone/>
            </a:pPr>
            <a:r>
              <a:rPr dirty="0" sz="2000" lang="en-US">
                <a:solidFill>
                  <a:srgbClr val="000000"/>
                </a:solidFill>
                <a:latin typeface="Consolas" panose="020B0609020204030204" pitchFamily="49" charset="0"/>
              </a:rPr>
              <a:t>    </a:t>
            </a:r>
          </a:p>
          <a:p>
            <a:pPr indent="0" marL="0">
              <a:lnSpc>
                <a:spcPct val="100000"/>
              </a:lnSpc>
              <a:spcBef>
                <a:spcPts val="0"/>
              </a:spcBef>
              <a:buFont typeface="Arial" panose="020B0604020202020204" pitchFamily="34" charset="0"/>
              <a:buNone/>
            </a:pPr>
            <a:r>
              <a:rPr dirty="0" sz="2000" lang="en-US">
                <a:solidFill>
                  <a:srgbClr val="0000CD"/>
                </a:solidFill>
                <a:latin typeface="Consolas"/>
              </a:rPr>
              <a:t>&lt;p&gt; </a:t>
            </a:r>
            <a:r>
              <a:rPr dirty="0" sz="2000" lang="en-US">
                <a:solidFill>
                  <a:srgbClr val="000000"/>
                </a:solidFill>
                <a:latin typeface="Consolas"/>
              </a:rPr>
              <a:t>Hello World! </a:t>
            </a:r>
            <a:r>
              <a:rPr dirty="0" sz="2000" lang="en-US">
                <a:solidFill>
                  <a:srgbClr val="0000CD"/>
                </a:solidFill>
                <a:latin typeface="Consolas"/>
              </a:rPr>
              <a:t>&lt;</a:t>
            </a:r>
            <a:r>
              <a:rPr dirty="0" sz="2000" lang="en-US">
                <a:solidFill>
                  <a:srgbClr val="A52A2A"/>
                </a:solidFill>
                <a:latin typeface="Consolas"/>
              </a:rPr>
              <a:t>/p</a:t>
            </a:r>
            <a:r>
              <a:rPr dirty="0" sz="2000" lang="en-US">
                <a:solidFill>
                  <a:srgbClr val="0000CD"/>
                </a:solidFill>
                <a:latin typeface="Consolas"/>
              </a:rPr>
              <a:t>&gt;</a:t>
            </a:r>
            <a:r>
              <a:rPr dirty="0" sz="2000" lang="en-US"/>
              <a:t/>
            </a:r>
            <a:br>
              <a:rPr dirty="0" sz="2000" lang="en-US"/>
            </a:br>
            <a:r>
              <a:rPr dirty="0" sz="2000" lang="en-US">
                <a:solidFill>
                  <a:srgbClr val="0000CD"/>
                </a:solidFill>
                <a:latin typeface="Consolas"/>
              </a:rPr>
              <a:t>&lt;</a:t>
            </a:r>
            <a:r>
              <a:rPr dirty="0" sz="2000" lang="en-US">
                <a:solidFill>
                  <a:srgbClr val="A52A2A"/>
                </a:solidFill>
                <a:latin typeface="Consolas"/>
              </a:rPr>
              <a:t>p</a:t>
            </a:r>
            <a:r>
              <a:rPr dirty="0" sz="2000" lang="en-US">
                <a:solidFill>
                  <a:srgbClr val="0000CD"/>
                </a:solidFill>
                <a:latin typeface="Consolas"/>
              </a:rPr>
              <a:t>&gt;</a:t>
            </a:r>
            <a:r>
              <a:rPr dirty="0" sz="2000" lang="en-US">
                <a:solidFill>
                  <a:srgbClr val="000000"/>
                </a:solidFill>
                <a:latin typeface="Consolas"/>
              </a:rPr>
              <a:t>These paragraphs are styled with CSS</a:t>
            </a:r>
            <a:r>
              <a:rPr dirty="0" sz="2000" lang="en-US">
                <a:solidFill>
                  <a:srgbClr val="0000CD"/>
                </a:solidFill>
                <a:latin typeface="Consolas"/>
              </a:rPr>
              <a:t>&lt;</a:t>
            </a:r>
            <a:r>
              <a:rPr dirty="0" sz="2000" lang="en-US">
                <a:solidFill>
                  <a:srgbClr val="A52A2A"/>
                </a:solidFill>
                <a:latin typeface="Consolas"/>
              </a:rPr>
              <a:t>/p</a:t>
            </a:r>
            <a:r>
              <a:rPr dirty="0" sz="2000" lang="en-US">
                <a:solidFill>
                  <a:srgbClr val="0000CD"/>
                </a:solidFill>
                <a:latin typeface="Consolas"/>
              </a:rPr>
              <a:t>&gt;</a:t>
            </a:r>
          </a:p>
          <a:p>
            <a:pPr indent="0" marL="0">
              <a:lnSpc>
                <a:spcPct val="100000"/>
              </a:lnSpc>
              <a:spcBef>
                <a:spcPts val="0"/>
              </a:spcBef>
              <a:buFont typeface="Arial" panose="020B0604020202020204" pitchFamily="34" charset="0"/>
              <a:buNone/>
            </a:pPr>
            <a:r>
              <a:rPr dirty="0" sz="2000" lang="en-US"/>
              <a:t/>
            </a:r>
            <a:br>
              <a:rPr dirty="0" sz="2000" lang="en-US"/>
            </a:br>
            <a:r>
              <a:rPr dirty="0" sz="2000" lang="en-US">
                <a:solidFill>
                  <a:srgbClr val="0000CD"/>
                </a:solidFill>
                <a:latin typeface="Consolas" panose="020B0609020204030204" pitchFamily="49" charset="0"/>
              </a:rPr>
              <a:t>&lt;</a:t>
            </a:r>
            <a:r>
              <a:rPr dirty="0" sz="2000" lang="en-US">
                <a:solidFill>
                  <a:srgbClr val="A52A2A"/>
                </a:solidFill>
                <a:latin typeface="Consolas" panose="020B0609020204030204" pitchFamily="49" charset="0"/>
              </a:rPr>
              <a:t>/body</a:t>
            </a:r>
            <a:r>
              <a:rPr dirty="0" sz="2000" lang="en-US">
                <a:solidFill>
                  <a:srgbClr val="0000CD"/>
                </a:solidFill>
                <a:latin typeface="Consolas" panose="020B0609020204030204" pitchFamily="49" charset="0"/>
              </a:rPr>
              <a:t>&gt;</a:t>
            </a:r>
          </a:p>
          <a:p>
            <a:pPr indent="0" marL="0">
              <a:lnSpc>
                <a:spcPct val="100000"/>
              </a:lnSpc>
              <a:spcBef>
                <a:spcPts val="0"/>
              </a:spcBef>
              <a:buFont typeface="Arial" panose="020B0604020202020204" pitchFamily="34" charset="0"/>
              <a:buNone/>
            </a:pPr>
            <a:r>
              <a:rPr dirty="0" sz="2000" lang="en-US">
                <a:solidFill>
                  <a:srgbClr val="0000CD"/>
                </a:solidFill>
                <a:latin typeface="Consolas" panose="020B0609020204030204" pitchFamily="49" charset="0"/>
              </a:rPr>
              <a:t>&lt;</a:t>
            </a:r>
            <a:r>
              <a:rPr dirty="0" sz="2000" lang="en-US">
                <a:solidFill>
                  <a:srgbClr val="A52A2A"/>
                </a:solidFill>
                <a:latin typeface="Consolas" panose="020B0609020204030204" pitchFamily="49" charset="0"/>
              </a:rPr>
              <a:t>/html</a:t>
            </a:r>
            <a:r>
              <a:rPr dirty="0" sz="2000" lang="en-US">
                <a:solidFill>
                  <a:srgbClr val="0000CD"/>
                </a:solidFill>
                <a:latin typeface="Consolas" panose="020B0609020204030204" pitchFamily="49" charset="0"/>
              </a:rPr>
              <a:t>&gt;</a:t>
            </a:r>
            <a:endParaRPr dirty="0" sz="2000" lang="en-IN"/>
          </a:p>
        </p:txBody>
      </p:sp>
      <p:pic>
        <p:nvPicPr>
          <p:cNvPr id="2097202" name="Picture 7"/>
          <p:cNvPicPr>
            <a:picLocks noChangeAspect="1"/>
          </p:cNvPicPr>
          <p:nvPr/>
        </p:nvPicPr>
        <p:blipFill rotWithShape="1">
          <a:blip xmlns:r="http://schemas.openxmlformats.org/officeDocument/2006/relationships" r:embed="rId1"/>
          <a:srcRect l="60276" t="24595" r="9493" b="48342"/>
          <a:stretch>
            <a:fillRect/>
          </a:stretch>
        </p:blipFill>
        <p:spPr>
          <a:xfrm>
            <a:off x="5446123" y="1475819"/>
            <a:ext cx="6446601" cy="3246306"/>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2097202"/>
                                        </p:tgtEl>
                                        <p:attrNameLst>
                                          <p:attrName>style.visibility</p:attrName>
                                        </p:attrNameLst>
                                      </p:cBhvr>
                                      <p:to>
                                        <p:strVal val="visible"/>
                                      </p:to>
                                    </p:set>
                                    <p:anim calcmode="lin" valueType="num">
                                      <p:cBhvr additive="base">
                                        <p:cTn dur="500" fill="hold" id="7"/>
                                        <p:tgtEl>
                                          <p:spTgt spid="2097202"/>
                                        </p:tgtEl>
                                        <p:attrNameLst>
                                          <p:attrName>ppt_x</p:attrName>
                                        </p:attrNameLst>
                                      </p:cBhvr>
                                      <p:tavLst>
                                        <p:tav tm="0">
                                          <p:val>
                                            <p:strVal val="#ppt_x"/>
                                          </p:val>
                                        </p:tav>
                                        <p:tav tm="100000">
                                          <p:val>
                                            <p:strVal val="#ppt_x"/>
                                          </p:val>
                                        </p:tav>
                                      </p:tavLst>
                                    </p:anim>
                                    <p:anim calcmode="lin" valueType="num">
                                      <p:cBhvr additive="base">
                                        <p:cTn dur="500" fill="hold" id="8"/>
                                        <p:tgtEl>
                                          <p:spTgt spid="2097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672" name=""/>
        <p:cNvGrpSpPr/>
        <p:nvPr/>
      </p:nvGrpSpPr>
      <p:grpSpPr>
        <a:xfrm>
          <a:off x="0" y="0"/>
          <a:ext cx="0" cy="0"/>
          <a:chOff x="0" y="0"/>
          <a:chExt cx="0" cy="0"/>
        </a:xfrm>
      </p:grpSpPr>
      <p:sp>
        <p:nvSpPr>
          <p:cNvPr id="1049839" name="Title 1"/>
          <p:cNvSpPr>
            <a:spLocks noGrp="1"/>
          </p:cNvSpPr>
          <p:nvPr>
            <p:ph type="title"/>
          </p:nvPr>
        </p:nvSpPr>
        <p:spPr>
          <a:xfrm>
            <a:off x="838200" y="365125"/>
            <a:ext cx="10515600" cy="913259"/>
          </a:xfrm>
        </p:spPr>
        <p:txBody>
          <a:bodyPr>
            <a:normAutofit/>
          </a:bodyPr>
          <a:p>
            <a:r>
              <a:rPr b="1" dirty="0" sz="3600" lang="en-US"/>
              <a:t>CSS Selectors</a:t>
            </a:r>
            <a:endParaRPr b="1" dirty="0" sz="3600" lang="en-IN"/>
          </a:p>
        </p:txBody>
      </p:sp>
      <p:sp>
        <p:nvSpPr>
          <p:cNvPr id="1049840" name="Content Placeholder 2"/>
          <p:cNvSpPr>
            <a:spLocks noGrp="1"/>
          </p:cNvSpPr>
          <p:nvPr>
            <p:ph sz="quarter" idx="1"/>
          </p:nvPr>
        </p:nvSpPr>
        <p:spPr>
          <a:xfrm>
            <a:off x="1119999" y="1419225"/>
            <a:ext cx="10433825" cy="5200650"/>
          </a:xfrm>
        </p:spPr>
        <p:txBody>
          <a:bodyPr>
            <a:normAutofit/>
          </a:bodyPr>
          <a:p>
            <a:pPr indent="0" marL="0">
              <a:lnSpc>
                <a:spcPct val="150000"/>
              </a:lnSpc>
              <a:buNone/>
            </a:pPr>
            <a:r>
              <a:rPr dirty="0" sz="2000" lang="en-US"/>
              <a:t>CSS selectors are used to "find" or select the HTML elements we want to style.</a:t>
            </a:r>
          </a:p>
          <a:p>
            <a:pPr indent="0" marL="0">
              <a:lnSpc>
                <a:spcPct val="150000"/>
              </a:lnSpc>
              <a:buNone/>
            </a:pPr>
            <a:endParaRPr dirty="0" sz="2000" lang="en-US"/>
          </a:p>
          <a:p>
            <a:pPr indent="0" marL="0">
              <a:lnSpc>
                <a:spcPct val="150000"/>
              </a:lnSpc>
              <a:buNone/>
            </a:pPr>
            <a:r>
              <a:rPr dirty="0" sz="2000" lang="en-US"/>
              <a:t>CSS selectors are divided into five categories:</a:t>
            </a:r>
          </a:p>
          <a:p>
            <a:pPr indent="-457200" marL="457200">
              <a:lnSpc>
                <a:spcPct val="150000"/>
              </a:lnSpc>
              <a:buFont typeface="+mj-lt"/>
              <a:buAutoNum type="arabicPeriod"/>
            </a:pPr>
            <a:r>
              <a:rPr b="1" dirty="0" sz="2000" lang="en-US"/>
              <a:t>Simple selectors: </a:t>
            </a:r>
            <a:r>
              <a:rPr dirty="0" sz="2000" lang="en-US"/>
              <a:t>Select elements based on name, id, class</a:t>
            </a:r>
          </a:p>
          <a:p>
            <a:pPr indent="-457200" marL="457200">
              <a:lnSpc>
                <a:spcPct val="150000"/>
              </a:lnSpc>
              <a:buFont typeface="+mj-lt"/>
              <a:buAutoNum type="arabicPeriod"/>
            </a:pPr>
            <a:r>
              <a:rPr b="1" dirty="0" sz="2000" lang="en-US"/>
              <a:t>Combinator selectors: </a:t>
            </a:r>
            <a:r>
              <a:rPr dirty="0" sz="2000" lang="en-US"/>
              <a:t>Select elements based on a specific relationship between them</a:t>
            </a:r>
          </a:p>
          <a:p>
            <a:pPr indent="-457200" marL="457200">
              <a:lnSpc>
                <a:spcPct val="150000"/>
              </a:lnSpc>
              <a:buFont typeface="+mj-lt"/>
              <a:buAutoNum type="arabicPeriod"/>
            </a:pPr>
            <a:r>
              <a:rPr b="1" dirty="0" sz="2000" lang="en-US"/>
              <a:t>Pseudo-class selectors:</a:t>
            </a:r>
            <a:r>
              <a:rPr dirty="0" sz="2000" lang="en-US"/>
              <a:t> Select elements based on a certain state</a:t>
            </a:r>
          </a:p>
          <a:p>
            <a:pPr indent="-457200" marL="457200">
              <a:lnSpc>
                <a:spcPct val="150000"/>
              </a:lnSpc>
              <a:buFont typeface="+mj-lt"/>
              <a:buAutoNum type="arabicPeriod"/>
            </a:pPr>
            <a:r>
              <a:rPr b="1" dirty="0" sz="2000" lang="en-US"/>
              <a:t>Pseudo-elements selectors: </a:t>
            </a:r>
            <a:r>
              <a:rPr dirty="0" sz="2000" lang="en-US"/>
              <a:t>Select and style a part of an element</a:t>
            </a:r>
          </a:p>
          <a:p>
            <a:pPr indent="-457200" marL="457200">
              <a:lnSpc>
                <a:spcPct val="150000"/>
              </a:lnSpc>
              <a:buFont typeface="+mj-lt"/>
              <a:buAutoNum type="arabicPeriod"/>
            </a:pPr>
            <a:r>
              <a:rPr b="1" dirty="0" sz="2000" lang="en-US"/>
              <a:t>Attribute selectors:</a:t>
            </a:r>
            <a:r>
              <a:rPr dirty="0" sz="2000" lang="en-US"/>
              <a:t> Select elements based on an attribute or attribute value</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840">
                                            <p:txEl>
                                              <p:pRg st="0" end="0"/>
                                            </p:txEl>
                                          </p:spTgt>
                                        </p:tgtEl>
                                        <p:attrNameLst>
                                          <p:attrName>style.visibility</p:attrName>
                                        </p:attrNameLst>
                                      </p:cBhvr>
                                      <p:to>
                                        <p:strVal val="visible"/>
                                      </p:to>
                                    </p:set>
                                    <p:anim calcmode="lin" valueType="num">
                                      <p:cBhvr additive="base">
                                        <p:cTn dur="500" fill="hold" id="7"/>
                                        <p:tgtEl>
                                          <p:spTgt spid="1049840">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84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840">
                                            <p:txEl>
                                              <p:pRg st="2" end="2"/>
                                            </p:txEl>
                                          </p:spTgt>
                                        </p:tgtEl>
                                        <p:attrNameLst>
                                          <p:attrName>style.visibility</p:attrName>
                                        </p:attrNameLst>
                                      </p:cBhvr>
                                      <p:to>
                                        <p:strVal val="visible"/>
                                      </p:to>
                                    </p:set>
                                    <p:anim calcmode="lin" valueType="num">
                                      <p:cBhvr additive="base">
                                        <p:cTn dur="500" fill="hold" id="13"/>
                                        <p:tgtEl>
                                          <p:spTgt spid="1049840">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84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840">
                                            <p:txEl>
                                              <p:pRg st="3" end="3"/>
                                            </p:txEl>
                                          </p:spTgt>
                                        </p:tgtEl>
                                        <p:attrNameLst>
                                          <p:attrName>style.visibility</p:attrName>
                                        </p:attrNameLst>
                                      </p:cBhvr>
                                      <p:to>
                                        <p:strVal val="visible"/>
                                      </p:to>
                                    </p:set>
                                    <p:anim calcmode="lin" valueType="num">
                                      <p:cBhvr additive="base">
                                        <p:cTn dur="500" fill="hold" id="19"/>
                                        <p:tgtEl>
                                          <p:spTgt spid="1049840">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84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840">
                                            <p:txEl>
                                              <p:pRg st="4" end="4"/>
                                            </p:txEl>
                                          </p:spTgt>
                                        </p:tgtEl>
                                        <p:attrNameLst>
                                          <p:attrName>style.visibility</p:attrName>
                                        </p:attrNameLst>
                                      </p:cBhvr>
                                      <p:to>
                                        <p:strVal val="visible"/>
                                      </p:to>
                                    </p:set>
                                    <p:anim calcmode="lin" valueType="num">
                                      <p:cBhvr additive="base">
                                        <p:cTn dur="500" fill="hold" id="25"/>
                                        <p:tgtEl>
                                          <p:spTgt spid="1049840">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84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840">
                                            <p:txEl>
                                              <p:pRg st="5" end="5"/>
                                            </p:txEl>
                                          </p:spTgt>
                                        </p:tgtEl>
                                        <p:attrNameLst>
                                          <p:attrName>style.visibility</p:attrName>
                                        </p:attrNameLst>
                                      </p:cBhvr>
                                      <p:to>
                                        <p:strVal val="visible"/>
                                      </p:to>
                                    </p:set>
                                    <p:anim calcmode="lin" valueType="num">
                                      <p:cBhvr additive="base">
                                        <p:cTn dur="500" fill="hold" id="31"/>
                                        <p:tgtEl>
                                          <p:spTgt spid="1049840">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84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840">
                                            <p:txEl>
                                              <p:pRg st="6" end="6"/>
                                            </p:txEl>
                                          </p:spTgt>
                                        </p:tgtEl>
                                        <p:attrNameLst>
                                          <p:attrName>style.visibility</p:attrName>
                                        </p:attrNameLst>
                                      </p:cBhvr>
                                      <p:to>
                                        <p:strVal val="visible"/>
                                      </p:to>
                                    </p:set>
                                    <p:anim calcmode="lin" valueType="num">
                                      <p:cBhvr additive="base">
                                        <p:cTn dur="500" fill="hold" id="37"/>
                                        <p:tgtEl>
                                          <p:spTgt spid="1049840">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84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840">
                                            <p:txEl>
                                              <p:pRg st="7" end="7"/>
                                            </p:txEl>
                                          </p:spTgt>
                                        </p:tgtEl>
                                        <p:attrNameLst>
                                          <p:attrName>style.visibility</p:attrName>
                                        </p:attrNameLst>
                                      </p:cBhvr>
                                      <p:to>
                                        <p:strVal val="visible"/>
                                      </p:to>
                                    </p:set>
                                    <p:anim calcmode="lin" valueType="num">
                                      <p:cBhvr additive="base">
                                        <p:cTn dur="500" fill="hold" id="43"/>
                                        <p:tgtEl>
                                          <p:spTgt spid="1049840">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84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40"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58" name="Title 1"/>
          <p:cNvSpPr>
            <a:spLocks noGrp="1"/>
          </p:cNvSpPr>
          <p:nvPr>
            <p:ph type="title"/>
          </p:nvPr>
        </p:nvSpPr>
        <p:spPr>
          <a:xfrm>
            <a:off x="3558172" y="3080645"/>
            <a:ext cx="4956172" cy="890004"/>
          </a:xfrm>
        </p:spPr>
        <p:txBody>
          <a:bodyPr>
            <a:normAutofit/>
          </a:bodyPr>
          <a:p>
            <a:r>
              <a:rPr dirty="0" sz="4000" lang="en-US">
                <a:latin typeface="Bookman Old Style" panose="02050604050505020204" pitchFamily="18" charset="0"/>
              </a:rPr>
              <a:t>Questions … ???</a:t>
            </a:r>
          </a:p>
        </p:txBody>
      </p:sp>
    </p:spTree>
  </p:cSld>
  <p:clrMapOvr>
    <a:masterClrMapping/>
  </p:clrMapOvr>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673" name=""/>
        <p:cNvGrpSpPr/>
        <p:nvPr/>
      </p:nvGrpSpPr>
      <p:grpSpPr>
        <a:xfrm>
          <a:off x="0" y="0"/>
          <a:ext cx="0" cy="0"/>
          <a:chOff x="0" y="0"/>
          <a:chExt cx="0" cy="0"/>
        </a:xfrm>
      </p:grpSpPr>
      <p:sp>
        <p:nvSpPr>
          <p:cNvPr id="1049841" name="Title 1"/>
          <p:cNvSpPr>
            <a:spLocks noGrp="1"/>
          </p:cNvSpPr>
          <p:nvPr>
            <p:ph type="title"/>
          </p:nvPr>
        </p:nvSpPr>
        <p:spPr>
          <a:xfrm>
            <a:off x="8700117" y="163773"/>
            <a:ext cx="3178205" cy="635217"/>
          </a:xfrm>
        </p:spPr>
        <p:txBody>
          <a:bodyPr>
            <a:noAutofit/>
          </a:bodyPr>
          <a:p>
            <a:r>
              <a:rPr b="1" dirty="0" sz="3400" lang="en-US"/>
              <a:t>CSS Selectors</a:t>
            </a:r>
            <a:endParaRPr b="1" dirty="0" sz="3400" lang="en-IN"/>
          </a:p>
        </p:txBody>
      </p:sp>
      <p:sp>
        <p:nvSpPr>
          <p:cNvPr id="1049842" name="Content Placeholder 2"/>
          <p:cNvSpPr>
            <a:spLocks noGrp="1"/>
          </p:cNvSpPr>
          <p:nvPr>
            <p:ph sz="quarter" idx="1"/>
          </p:nvPr>
        </p:nvSpPr>
        <p:spPr>
          <a:xfrm>
            <a:off x="6591870" y="847133"/>
            <a:ext cx="5219130" cy="2349855"/>
          </a:xfrm>
        </p:spPr>
        <p:txBody>
          <a:bodyPr>
            <a:noAutofit/>
          </a:bodyPr>
          <a:p>
            <a:pPr indent="0" marL="0">
              <a:lnSpc>
                <a:spcPct val="150000"/>
              </a:lnSpc>
              <a:buNone/>
            </a:pPr>
            <a:r>
              <a:rPr b="1" dirty="0" sz="2000" lang="en-US">
                <a:solidFill>
                  <a:schemeClr val="tx2">
                    <a:lumMod val="90000"/>
                  </a:schemeClr>
                </a:solidFill>
              </a:rPr>
              <a:t>The CSS Element Selector</a:t>
            </a:r>
          </a:p>
          <a:p>
            <a:pPr>
              <a:lnSpc>
                <a:spcPct val="150000"/>
              </a:lnSpc>
            </a:pPr>
            <a:r>
              <a:rPr dirty="0" sz="1800" lang="en-US">
                <a:solidFill>
                  <a:schemeClr val="tx1"/>
                </a:solidFill>
              </a:rPr>
              <a:t>The element selector selects HTML elements based on the element name.</a:t>
            </a:r>
          </a:p>
          <a:p>
            <a:pPr>
              <a:lnSpc>
                <a:spcPct val="150000"/>
              </a:lnSpc>
            </a:pPr>
            <a:r>
              <a:rPr dirty="0" sz="1800" lang="en-US">
                <a:solidFill>
                  <a:schemeClr val="tx1"/>
                </a:solidFill>
              </a:rPr>
              <a:t>Here, all &lt;p&gt; elements on the page will be center-aligned, with a red text color</a:t>
            </a:r>
          </a:p>
        </p:txBody>
      </p:sp>
      <p:sp>
        <p:nvSpPr>
          <p:cNvPr id="1049843" name="Content Placeholder 2"/>
          <p:cNvSpPr txBox="1"/>
          <p:nvPr/>
        </p:nvSpPr>
        <p:spPr>
          <a:xfrm>
            <a:off x="286989" y="289635"/>
            <a:ext cx="6193710" cy="6386374"/>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!DOCTYPE</a:t>
            </a:r>
            <a:r>
              <a:rPr dirty="0" sz="1800" lang="en-US">
                <a:solidFill>
                  <a:srgbClr val="FF0000"/>
                </a:solidFill>
                <a:latin typeface="Consolas" panose="020B0609020204030204" pitchFamily="49" charset="0"/>
              </a:rPr>
              <a:t> html</a:t>
            </a:r>
            <a:r>
              <a:rPr dirty="0" sz="1800" lang="en-US">
                <a:solidFill>
                  <a:srgbClr val="0000CD"/>
                </a:solidFill>
                <a:latin typeface="Consolas" panose="020B0609020204030204" pitchFamily="49" charset="0"/>
              </a:rPr>
              <a:t>&gt;</a:t>
            </a: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html lang = </a:t>
            </a:r>
            <a:r>
              <a:rPr dirty="0" sz="1800" lang="en-IN">
                <a:solidFill>
                  <a:srgbClr val="0000CD"/>
                </a:solidFill>
                <a:latin typeface="Consolas" panose="020B0609020204030204" pitchFamily="49" charset="0"/>
              </a:rPr>
              <a:t>"</a:t>
            </a:r>
            <a:r>
              <a:rPr dirty="0" sz="1800" lang="en-IN" err="1">
                <a:solidFill>
                  <a:srgbClr val="0000CD"/>
                </a:solidFill>
                <a:latin typeface="Consolas" panose="020B0609020204030204" pitchFamily="49" charset="0"/>
              </a:rPr>
              <a:t>en</a:t>
            </a:r>
            <a:r>
              <a:rPr dirty="0" sz="1800" lang="en-IN">
                <a:solidFill>
                  <a:srgbClr val="0000CD"/>
                </a:solidFill>
                <a:latin typeface="Consolas" panose="020B0609020204030204" pitchFamily="49" charset="0"/>
              </a:rPr>
              <a:t>-US"</a:t>
            </a:r>
            <a:r>
              <a:rPr dirty="0" sz="1800" lang="en-US">
                <a:solidFill>
                  <a:srgbClr val="0000CD"/>
                </a:solidFill>
                <a:latin typeface="Consolas" panose="020B0609020204030204" pitchFamily="49" charset="0"/>
              </a:rPr>
              <a:t>&gt;</a:t>
            </a: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head</a:t>
            </a:r>
            <a:r>
              <a:rPr dirty="0" sz="1800" lang="en-US">
                <a:solidFill>
                  <a:srgbClr val="0000CD"/>
                </a:solidFill>
                <a:latin typeface="Consolas" panose="020B0609020204030204" pitchFamily="49" charset="0"/>
              </a:rPr>
              <a:t>&gt;</a:t>
            </a:r>
            <a:r>
              <a:rPr dirty="0" sz="1800" lang="en-US"/>
              <a:t/>
            </a:r>
            <a:br>
              <a:rPr dirty="0" sz="1800" lang="en-US"/>
            </a:br>
            <a:r>
              <a:rPr b="1" dirty="0" sz="1800" lang="en-US">
                <a:solidFill>
                  <a:srgbClr val="0000CD"/>
                </a:solidFill>
                <a:latin typeface="Consolas" panose="020B0609020204030204" pitchFamily="49" charset="0"/>
              </a:rPr>
              <a:t>&lt;</a:t>
            </a:r>
            <a:r>
              <a:rPr b="1" dirty="0" sz="1800" lang="en-US">
                <a:solidFill>
                  <a:srgbClr val="A52A2A"/>
                </a:solidFill>
                <a:latin typeface="Consolas" panose="020B0609020204030204" pitchFamily="49" charset="0"/>
              </a:rPr>
              <a:t>style</a:t>
            </a:r>
            <a:r>
              <a:rPr b="1" dirty="0" sz="1800" lang="en-US">
                <a:solidFill>
                  <a:srgbClr val="0000CD"/>
                </a:solidFill>
                <a:latin typeface="Consolas" panose="020B0609020204030204" pitchFamily="49" charset="0"/>
              </a:rPr>
              <a:t>&gt;</a:t>
            </a:r>
            <a:endParaRPr b="1" dirty="0" sz="1800" lang="en-US">
              <a:solidFill>
                <a:srgbClr val="000000"/>
              </a:solidFill>
              <a:latin typeface="Consolas" panose="020B0609020204030204" pitchFamily="49" charset="0"/>
            </a:endParaRPr>
          </a:p>
          <a:p>
            <a:pPr indent="0" marL="0">
              <a:lnSpc>
                <a:spcPct val="100000"/>
              </a:lnSpc>
              <a:spcBef>
                <a:spcPts val="0"/>
              </a:spcBef>
              <a:buFont typeface="Arial" panose="020B0604020202020204" pitchFamily="34" charset="0"/>
              <a:buNone/>
            </a:pPr>
            <a:r>
              <a:rPr b="1" dirty="0" sz="1800" lang="en-IN"/>
              <a:t/>
            </a:r>
            <a:br>
              <a:rPr b="1" dirty="0" sz="1800" lang="en-IN"/>
            </a:br>
            <a:r>
              <a:rPr b="1" dirty="0" sz="1800" i="0" lang="en-IN">
                <a:solidFill>
                  <a:srgbClr val="A52A2A"/>
                </a:solidFill>
                <a:effectLst/>
                <a:latin typeface="Consolas" panose="020B0609020204030204" pitchFamily="49" charset="0"/>
              </a:rPr>
              <a:t>p </a:t>
            </a:r>
            <a:r>
              <a:rPr b="1" dirty="0" sz="1800" i="0" lang="en-IN">
                <a:solidFill>
                  <a:srgbClr val="000000"/>
                </a:solidFill>
                <a:effectLst/>
                <a:latin typeface="Consolas" panose="020B0609020204030204" pitchFamily="49" charset="0"/>
              </a:rPr>
              <a:t>{</a:t>
            </a:r>
            <a:r>
              <a:rPr b="1" dirty="0" sz="1800" i="0" lang="en-IN">
                <a:solidFill>
                  <a:srgbClr val="FF0000"/>
                </a:solidFill>
                <a:effectLst/>
                <a:latin typeface="Consolas" panose="020B0609020204030204" pitchFamily="49" charset="0"/>
              </a:rPr>
              <a:t/>
            </a:r>
            <a:br>
              <a:rPr b="1" dirty="0" sz="1800" i="0" lang="en-IN">
                <a:solidFill>
                  <a:srgbClr val="FF0000"/>
                </a:solidFill>
                <a:effectLst/>
                <a:latin typeface="Consolas" panose="020B0609020204030204" pitchFamily="49" charset="0"/>
              </a:rPr>
            </a:br>
            <a:r>
              <a:rPr b="1" dirty="0" sz="1800" i="0" lang="en-IN">
                <a:solidFill>
                  <a:srgbClr val="FF0000"/>
                </a:solidFill>
                <a:effectLst/>
                <a:latin typeface="Consolas" panose="020B0609020204030204" pitchFamily="49" charset="0"/>
              </a:rPr>
              <a:t>  </a:t>
            </a:r>
            <a:r>
              <a:rPr b="1" dirty="0" sz="1800" i="0" lang="en-IN" err="1">
                <a:solidFill>
                  <a:srgbClr val="FF0000"/>
                </a:solidFill>
                <a:effectLst/>
                <a:latin typeface="Consolas" panose="020B0609020204030204" pitchFamily="49" charset="0"/>
              </a:rPr>
              <a:t>color</a:t>
            </a:r>
            <a:r>
              <a:rPr b="1" dirty="0" sz="1800" i="0" lang="en-IN">
                <a:solidFill>
                  <a:srgbClr val="000000"/>
                </a:solidFill>
                <a:effectLst/>
                <a:latin typeface="Consolas" panose="020B0609020204030204" pitchFamily="49" charset="0"/>
              </a:rPr>
              <a:t>:</a:t>
            </a:r>
            <a:r>
              <a:rPr b="1" dirty="0" sz="1800" i="0" lang="en-IN">
                <a:solidFill>
                  <a:srgbClr val="0000CD"/>
                </a:solidFill>
                <a:effectLst/>
                <a:latin typeface="Consolas" panose="020B0609020204030204" pitchFamily="49" charset="0"/>
              </a:rPr>
              <a:t> red</a:t>
            </a:r>
            <a:r>
              <a:rPr b="1" dirty="0" sz="1800" i="0" lang="en-IN">
                <a:solidFill>
                  <a:srgbClr val="000000"/>
                </a:solidFill>
                <a:effectLst/>
                <a:latin typeface="Consolas" panose="020B0609020204030204" pitchFamily="49" charset="0"/>
              </a:rPr>
              <a:t>;</a:t>
            </a:r>
            <a:r>
              <a:rPr b="1" dirty="0" sz="1800" i="0" lang="en-IN">
                <a:solidFill>
                  <a:srgbClr val="FF0000"/>
                </a:solidFill>
                <a:effectLst/>
                <a:latin typeface="Consolas" panose="020B0609020204030204" pitchFamily="49" charset="0"/>
              </a:rPr>
              <a:t/>
            </a:r>
            <a:br>
              <a:rPr b="1" dirty="0" sz="1800" i="0" lang="en-IN">
                <a:solidFill>
                  <a:srgbClr val="FF0000"/>
                </a:solidFill>
                <a:effectLst/>
                <a:latin typeface="Consolas" panose="020B0609020204030204" pitchFamily="49" charset="0"/>
              </a:rPr>
            </a:br>
            <a:r>
              <a:rPr b="1" dirty="0" sz="1800" i="0" lang="en-IN">
                <a:solidFill>
                  <a:srgbClr val="FF0000"/>
                </a:solidFill>
                <a:effectLst/>
                <a:latin typeface="Consolas" panose="020B0609020204030204" pitchFamily="49" charset="0"/>
              </a:rPr>
              <a:t>  text-align</a:t>
            </a:r>
            <a:r>
              <a:rPr b="1" dirty="0" sz="1800" i="0" lang="en-IN">
                <a:solidFill>
                  <a:srgbClr val="000000"/>
                </a:solidFill>
                <a:effectLst/>
                <a:latin typeface="Consolas" panose="020B0609020204030204" pitchFamily="49" charset="0"/>
              </a:rPr>
              <a:t>:</a:t>
            </a:r>
            <a:r>
              <a:rPr b="1" dirty="0" sz="1800" i="0" lang="en-IN">
                <a:solidFill>
                  <a:srgbClr val="0000CD"/>
                </a:solidFill>
                <a:effectLst/>
                <a:latin typeface="Consolas" panose="020B0609020204030204" pitchFamily="49" charset="0"/>
              </a:rPr>
              <a:t> </a:t>
            </a:r>
            <a:r>
              <a:rPr b="1" dirty="0" sz="1800" i="0" lang="en-IN" err="1">
                <a:solidFill>
                  <a:srgbClr val="0000CD"/>
                </a:solidFill>
                <a:effectLst/>
                <a:latin typeface="Consolas" panose="020B0609020204030204" pitchFamily="49" charset="0"/>
              </a:rPr>
              <a:t>center</a:t>
            </a:r>
            <a:r>
              <a:rPr b="1" dirty="0" sz="1800" i="0" lang="en-IN">
                <a:solidFill>
                  <a:srgbClr val="000000"/>
                </a:solidFill>
                <a:effectLst/>
                <a:latin typeface="Consolas" panose="020B0609020204030204" pitchFamily="49" charset="0"/>
              </a:rPr>
              <a:t>;</a:t>
            </a:r>
            <a:r>
              <a:rPr b="1" dirty="0" sz="1800" i="0" lang="en-IN">
                <a:solidFill>
                  <a:srgbClr val="FF0000"/>
                </a:solidFill>
                <a:effectLst/>
                <a:latin typeface="Consolas" panose="020B0609020204030204" pitchFamily="49" charset="0"/>
              </a:rPr>
              <a:t/>
            </a:r>
            <a:br>
              <a:rPr b="1" dirty="0" sz="1800" i="0" lang="en-IN">
                <a:solidFill>
                  <a:srgbClr val="FF0000"/>
                </a:solidFill>
                <a:effectLst/>
                <a:latin typeface="Consolas" panose="020B0609020204030204" pitchFamily="49" charset="0"/>
              </a:rPr>
            </a:br>
            <a:r>
              <a:rPr b="1" dirty="0" sz="1800" i="0" lang="en-IN">
                <a:solidFill>
                  <a:srgbClr val="000000"/>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endParaRPr b="1" dirty="0" sz="1800" lang="en-US">
              <a:solidFill>
                <a:srgbClr val="000000"/>
              </a:solidFill>
              <a:latin typeface="Consolas" panose="020B0609020204030204" pitchFamily="49" charset="0"/>
            </a:endParaRPr>
          </a:p>
          <a:p>
            <a:pPr indent="0" marL="0">
              <a:lnSpc>
                <a:spcPct val="100000"/>
              </a:lnSpc>
              <a:spcBef>
                <a:spcPts val="0"/>
              </a:spcBef>
              <a:buFont typeface="Arial" panose="020B0604020202020204" pitchFamily="34" charset="0"/>
              <a:buNone/>
            </a:pPr>
            <a:r>
              <a:rPr b="1" dirty="0" sz="1800" lang="en-US">
                <a:solidFill>
                  <a:srgbClr val="0000CD"/>
                </a:solidFill>
                <a:latin typeface="Consolas" panose="020B0609020204030204" pitchFamily="49" charset="0"/>
              </a:rPr>
              <a:t>&lt;</a:t>
            </a:r>
            <a:r>
              <a:rPr b="1" dirty="0" sz="1800" lang="en-US">
                <a:solidFill>
                  <a:srgbClr val="A52A2A"/>
                </a:solidFill>
                <a:latin typeface="Consolas" panose="020B0609020204030204" pitchFamily="49" charset="0"/>
              </a:rPr>
              <a:t>/style</a:t>
            </a:r>
            <a:r>
              <a:rPr b="1" dirty="0" sz="1800" lang="en-US">
                <a:solidFill>
                  <a:srgbClr val="0000CD"/>
                </a:solidFill>
                <a:latin typeface="Consolas" panose="020B0609020204030204" pitchFamily="49" charset="0"/>
              </a:rPr>
              <a:t>&gt;</a:t>
            </a: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/head</a:t>
            </a:r>
            <a:r>
              <a:rPr dirty="0" sz="1800" lang="en-US">
                <a:solidFill>
                  <a:srgbClr val="0000CD"/>
                </a:solidFill>
                <a:latin typeface="Consolas" panose="020B0609020204030204" pitchFamily="49" charset="0"/>
              </a:rPr>
              <a:t>&gt;</a:t>
            </a:r>
            <a:r>
              <a:rPr dirty="0" sz="1800" lang="en-US"/>
              <a:t/>
            </a:r>
            <a:br>
              <a:rPr dirty="0" sz="1800" lang="en-US"/>
            </a:br>
            <a:endParaRPr dirty="0" sz="1800" lang="en-US"/>
          </a:p>
          <a:p>
            <a:pPr indent="0" marL="0">
              <a:lnSpc>
                <a:spcPct val="100000"/>
              </a:lnSpc>
              <a:spcBef>
                <a:spcPts val="0"/>
              </a:spcBef>
              <a:buFont typeface="Arial" panose="020B0604020202020204" pitchFamily="34" charset="0"/>
              <a:buNone/>
            </a:pP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body</a:t>
            </a:r>
            <a:r>
              <a:rPr dirty="0" sz="1800" lang="en-US">
                <a:solidFill>
                  <a:srgbClr val="0000CD"/>
                </a:solidFill>
                <a:latin typeface="Consolas" panose="020B0609020204030204" pitchFamily="49" charset="0"/>
              </a:rPr>
              <a:t>&gt;</a:t>
            </a:r>
          </a:p>
          <a:p>
            <a:pPr indent="0" marL="0">
              <a:lnSpc>
                <a:spcPct val="100000"/>
              </a:lnSpc>
              <a:spcBef>
                <a:spcPts val="0"/>
              </a:spcBef>
              <a:buFont typeface="Arial" panose="020B0604020202020204" pitchFamily="34" charset="0"/>
              <a:buNone/>
            </a:pPr>
            <a:r>
              <a:rPr dirty="0" sz="1800" lang="en-US">
                <a:solidFill>
                  <a:srgbClr val="000000"/>
                </a:solidFill>
                <a:latin typeface="Consolas" panose="020B0609020204030204" pitchFamily="49" charset="0"/>
              </a:rPr>
              <a:t>    </a:t>
            </a: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p</a:t>
            </a:r>
            <a:r>
              <a:rPr dirty="0" sz="1800" lang="en-US">
                <a:solidFill>
                  <a:srgbClr val="0000CD"/>
                </a:solidFill>
                <a:latin typeface="Consolas" panose="020B0609020204030204" pitchFamily="49" charset="0"/>
              </a:rPr>
              <a:t>&gt;</a:t>
            </a:r>
            <a:r>
              <a:rPr dirty="0" sz="1800" lang="en-US">
                <a:solidFill>
                  <a:srgbClr val="000000"/>
                </a:solidFill>
                <a:latin typeface="Consolas" panose="020B0609020204030204" pitchFamily="49" charset="0"/>
              </a:rPr>
              <a:t>Every paragraph will be affected by the style</a:t>
            </a: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/p</a:t>
            </a:r>
            <a:r>
              <a:rPr dirty="0" sz="1800" lang="en-US">
                <a:solidFill>
                  <a:srgbClr val="0000CD"/>
                </a:solidFill>
                <a:latin typeface="Consolas" panose="020B0609020204030204" pitchFamily="49" charset="0"/>
              </a:rPr>
              <a:t>&gt;</a:t>
            </a:r>
          </a:p>
          <a:p>
            <a:pPr indent="0" marL="0">
              <a:lnSpc>
                <a:spcPct val="100000"/>
              </a:lnSpc>
              <a:spcBef>
                <a:spcPts val="0"/>
              </a:spcBef>
              <a:buNone/>
            </a:pP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p </a:t>
            </a:r>
            <a:r>
              <a:rPr dirty="0" sz="1800" lang="en-IN">
                <a:solidFill>
                  <a:srgbClr val="FF0000"/>
                </a:solidFill>
                <a:latin typeface="Consolas" panose="020B0609020204030204" pitchFamily="49" charset="0"/>
              </a:rPr>
              <a:t>id</a:t>
            </a:r>
            <a:r>
              <a:rPr dirty="0" sz="1800" lang="en-IN">
                <a:solidFill>
                  <a:srgbClr val="000000"/>
                </a:solidFill>
                <a:latin typeface="Consolas" panose="020B0609020204030204" pitchFamily="49" charset="0"/>
              </a:rPr>
              <a:t> =</a:t>
            </a:r>
            <a:r>
              <a:rPr b="0" dirty="0" sz="1800" i="0" lang="en-IN">
                <a:solidFill>
                  <a:srgbClr val="0000CD"/>
                </a:solidFill>
                <a:effectLst/>
                <a:latin typeface="Consolas" panose="020B0609020204030204" pitchFamily="49" charset="0"/>
              </a:rPr>
              <a:t> ”para1”</a:t>
            </a:r>
            <a:r>
              <a:rPr dirty="0" sz="1800" lang="en-US">
                <a:solidFill>
                  <a:srgbClr val="0000CD"/>
                </a:solidFill>
                <a:latin typeface="Consolas" panose="020B0609020204030204" pitchFamily="49" charset="0"/>
              </a:rPr>
              <a:t>&gt;</a:t>
            </a:r>
            <a:r>
              <a:rPr dirty="0" sz="1800" lang="en-US">
                <a:solidFill>
                  <a:srgbClr val="000000"/>
                </a:solidFill>
                <a:latin typeface="Consolas" panose="020B0609020204030204" pitchFamily="49" charset="0"/>
              </a:rPr>
              <a:t> Me too !</a:t>
            </a: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/p</a:t>
            </a:r>
            <a:r>
              <a:rPr dirty="0" sz="1800" lang="en-US">
                <a:solidFill>
                  <a:srgbClr val="0000CD"/>
                </a:solidFill>
                <a:latin typeface="Consolas" panose="020B0609020204030204" pitchFamily="49" charset="0"/>
              </a:rPr>
              <a:t>&gt;</a:t>
            </a:r>
          </a:p>
          <a:p>
            <a:pPr indent="0" marL="0">
              <a:lnSpc>
                <a:spcPct val="100000"/>
              </a:lnSpc>
              <a:spcBef>
                <a:spcPts val="0"/>
              </a:spcBef>
              <a:buNone/>
            </a:pP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p</a:t>
            </a:r>
            <a:r>
              <a:rPr dirty="0" sz="1800" lang="en-US">
                <a:solidFill>
                  <a:srgbClr val="0000CD"/>
                </a:solidFill>
                <a:latin typeface="Consolas" panose="020B0609020204030204" pitchFamily="49" charset="0"/>
              </a:rPr>
              <a:t>&gt;</a:t>
            </a:r>
            <a:r>
              <a:rPr dirty="0" sz="1800" lang="en-US">
                <a:solidFill>
                  <a:srgbClr val="000000"/>
                </a:solidFill>
                <a:latin typeface="Consolas" panose="020B0609020204030204" pitchFamily="49" charset="0"/>
              </a:rPr>
              <a:t>And me</a:t>
            </a: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/p</a:t>
            </a:r>
            <a:r>
              <a:rPr dirty="0" sz="1800" lang="en-US">
                <a:solidFill>
                  <a:srgbClr val="0000CD"/>
                </a:solidFill>
                <a:latin typeface="Consolas" panose="020B0609020204030204" pitchFamily="49" charset="0"/>
              </a:rPr>
              <a:t>&gt;</a:t>
            </a:r>
          </a:p>
          <a:p>
            <a:pPr indent="0" marL="0">
              <a:lnSpc>
                <a:spcPct val="100000"/>
              </a:lnSpc>
              <a:spcBef>
                <a:spcPts val="0"/>
              </a:spcBef>
              <a:buFont typeface="Arial" panose="020B0604020202020204" pitchFamily="34" charset="0"/>
              <a:buNone/>
            </a:pPr>
            <a:endParaRPr dirty="0" sz="1800" lang="en-US">
              <a:solidFill>
                <a:srgbClr val="0000CD"/>
              </a:solidFill>
              <a:latin typeface="Consolas" panose="020B0609020204030204" pitchFamily="49" charset="0"/>
            </a:endParaRPr>
          </a:p>
          <a:p>
            <a:pPr indent="0" marL="0">
              <a:lnSpc>
                <a:spcPct val="100000"/>
              </a:lnSpc>
              <a:spcBef>
                <a:spcPts val="0"/>
              </a:spcBef>
              <a:buFont typeface="Arial" panose="020B0604020202020204" pitchFamily="34" charset="0"/>
              <a:buNone/>
            </a:pP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/body</a:t>
            </a:r>
            <a:r>
              <a:rPr dirty="0" sz="1800" lang="en-US">
                <a:solidFill>
                  <a:srgbClr val="0000CD"/>
                </a:solidFill>
                <a:latin typeface="Consolas" panose="020B0609020204030204" pitchFamily="49" charset="0"/>
              </a:rPr>
              <a:t>&gt;</a:t>
            </a:r>
          </a:p>
          <a:p>
            <a:pPr indent="0" marL="0">
              <a:lnSpc>
                <a:spcPct val="100000"/>
              </a:lnSpc>
              <a:spcBef>
                <a:spcPts val="0"/>
              </a:spcBef>
              <a:buFont typeface="Arial" panose="020B0604020202020204" pitchFamily="34" charset="0"/>
              <a:buNone/>
            </a:pP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/html</a:t>
            </a:r>
            <a:r>
              <a:rPr dirty="0" sz="1800" lang="en-US">
                <a:solidFill>
                  <a:srgbClr val="0000CD"/>
                </a:solidFill>
                <a:latin typeface="Consolas" panose="020B0609020204030204" pitchFamily="49" charset="0"/>
              </a:rPr>
              <a:t>&gt;</a:t>
            </a:r>
            <a:endParaRPr dirty="0" sz="1800" lang="en-IN"/>
          </a:p>
        </p:txBody>
      </p:sp>
      <p:pic>
        <p:nvPicPr>
          <p:cNvPr id="2097203" name="Picture 5"/>
          <p:cNvPicPr>
            <a:picLocks noChangeAspect="1"/>
          </p:cNvPicPr>
          <p:nvPr/>
        </p:nvPicPr>
        <p:blipFill rotWithShape="1">
          <a:blip xmlns:r="http://schemas.openxmlformats.org/officeDocument/2006/relationships" r:embed="rId1"/>
          <a:srcRect l="59328" t="24861" r="8175" b="55784"/>
          <a:stretch>
            <a:fillRect/>
          </a:stretch>
        </p:blipFill>
        <p:spPr>
          <a:xfrm>
            <a:off x="6480698" y="3428999"/>
            <a:ext cx="5647425" cy="1892001"/>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842">
                                            <p:txEl>
                                              <p:pRg st="0" end="0"/>
                                            </p:txEl>
                                          </p:spTgt>
                                        </p:tgtEl>
                                        <p:attrNameLst>
                                          <p:attrName>style.visibility</p:attrName>
                                        </p:attrNameLst>
                                      </p:cBhvr>
                                      <p:to>
                                        <p:strVal val="visible"/>
                                      </p:to>
                                    </p:set>
                                    <p:anim calcmode="lin" valueType="num">
                                      <p:cBhvr additive="base">
                                        <p:cTn dur="500" fill="hold" id="7"/>
                                        <p:tgtEl>
                                          <p:spTgt spid="1049842">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8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842">
                                            <p:txEl>
                                              <p:pRg st="1" end="1"/>
                                            </p:txEl>
                                          </p:spTgt>
                                        </p:tgtEl>
                                        <p:attrNameLst>
                                          <p:attrName>style.visibility</p:attrName>
                                        </p:attrNameLst>
                                      </p:cBhvr>
                                      <p:to>
                                        <p:strVal val="visible"/>
                                      </p:to>
                                    </p:set>
                                    <p:anim calcmode="lin" valueType="num">
                                      <p:cBhvr additive="base">
                                        <p:cTn dur="500" fill="hold" id="13"/>
                                        <p:tgtEl>
                                          <p:spTgt spid="1049842">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84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842">
                                            <p:txEl>
                                              <p:pRg st="2" end="2"/>
                                            </p:txEl>
                                          </p:spTgt>
                                        </p:tgtEl>
                                        <p:attrNameLst>
                                          <p:attrName>style.visibility</p:attrName>
                                        </p:attrNameLst>
                                      </p:cBhvr>
                                      <p:to>
                                        <p:strVal val="visible"/>
                                      </p:to>
                                    </p:set>
                                    <p:anim calcmode="lin" valueType="num">
                                      <p:cBhvr additive="base">
                                        <p:cTn dur="500" fill="hold" id="19"/>
                                        <p:tgtEl>
                                          <p:spTgt spid="1049842">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84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2" presetSubtype="4">
                                  <p:stCondLst>
                                    <p:cond delay="0"/>
                                  </p:stCondLst>
                                  <p:childTnLst>
                                    <p:set>
                                      <p:cBhvr>
                                        <p:cTn dur="1" fill="hold" id="24">
                                          <p:stCondLst>
                                            <p:cond delay="0"/>
                                          </p:stCondLst>
                                        </p:cTn>
                                        <p:tgtEl>
                                          <p:spTgt spid="2097203"/>
                                        </p:tgtEl>
                                        <p:attrNameLst>
                                          <p:attrName>style.visibility</p:attrName>
                                        </p:attrNameLst>
                                      </p:cBhvr>
                                      <p:to>
                                        <p:strVal val="visible"/>
                                      </p:to>
                                    </p:set>
                                    <p:anim calcmode="lin" valueType="num">
                                      <p:cBhvr additive="base">
                                        <p:cTn dur="500" fill="hold" id="25"/>
                                        <p:tgtEl>
                                          <p:spTgt spid="2097203"/>
                                        </p:tgtEl>
                                        <p:attrNameLst>
                                          <p:attrName>ppt_x</p:attrName>
                                        </p:attrNameLst>
                                      </p:cBhvr>
                                      <p:tavLst>
                                        <p:tav tm="0">
                                          <p:val>
                                            <p:strVal val="#ppt_x"/>
                                          </p:val>
                                        </p:tav>
                                        <p:tav tm="100000">
                                          <p:val>
                                            <p:strVal val="#ppt_x"/>
                                          </p:val>
                                        </p:tav>
                                      </p:tavLst>
                                    </p:anim>
                                    <p:anim calcmode="lin" valueType="num">
                                      <p:cBhvr additive="base">
                                        <p:cTn dur="500" fill="hold" id="26"/>
                                        <p:tgtEl>
                                          <p:spTgt spid="20972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42" grpId="0" build="p"/>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674" name=""/>
        <p:cNvGrpSpPr/>
        <p:nvPr/>
      </p:nvGrpSpPr>
      <p:grpSpPr>
        <a:xfrm>
          <a:off x="0" y="0"/>
          <a:ext cx="0" cy="0"/>
          <a:chOff x="0" y="0"/>
          <a:chExt cx="0" cy="0"/>
        </a:xfrm>
      </p:grpSpPr>
      <p:sp>
        <p:nvSpPr>
          <p:cNvPr id="1049844" name="Title 1"/>
          <p:cNvSpPr>
            <a:spLocks noGrp="1"/>
          </p:cNvSpPr>
          <p:nvPr>
            <p:ph type="title"/>
          </p:nvPr>
        </p:nvSpPr>
        <p:spPr>
          <a:xfrm>
            <a:off x="8700117" y="136479"/>
            <a:ext cx="3178205" cy="662512"/>
          </a:xfrm>
        </p:spPr>
        <p:txBody>
          <a:bodyPr>
            <a:noAutofit/>
          </a:bodyPr>
          <a:p>
            <a:r>
              <a:rPr b="1" dirty="0" sz="3400" lang="en-US"/>
              <a:t>CSS Selectors</a:t>
            </a:r>
            <a:endParaRPr b="1" dirty="0" sz="3400" lang="en-IN"/>
          </a:p>
        </p:txBody>
      </p:sp>
      <p:sp>
        <p:nvSpPr>
          <p:cNvPr id="1049845" name="Content Placeholder 2"/>
          <p:cNvSpPr>
            <a:spLocks noGrp="1"/>
          </p:cNvSpPr>
          <p:nvPr>
            <p:ph sz="quarter" idx="1"/>
          </p:nvPr>
        </p:nvSpPr>
        <p:spPr>
          <a:xfrm>
            <a:off x="7137646" y="1079145"/>
            <a:ext cx="4673353" cy="5157882"/>
          </a:xfrm>
        </p:spPr>
        <p:txBody>
          <a:bodyPr>
            <a:normAutofit fontScale="92500"/>
          </a:bodyPr>
          <a:p>
            <a:pPr indent="0" marL="0">
              <a:lnSpc>
                <a:spcPct val="150000"/>
              </a:lnSpc>
              <a:buNone/>
            </a:pPr>
            <a:r>
              <a:rPr b="1" dirty="0" sz="2000" lang="en-US">
                <a:solidFill>
                  <a:schemeClr val="tx2">
                    <a:lumMod val="90000"/>
                  </a:schemeClr>
                </a:solidFill>
              </a:rPr>
              <a:t>The CSS id Selector</a:t>
            </a:r>
          </a:p>
          <a:p>
            <a:pPr>
              <a:lnSpc>
                <a:spcPct val="150000"/>
              </a:lnSpc>
            </a:pPr>
            <a:r>
              <a:rPr dirty="0" sz="2200" lang="en-US">
                <a:solidFill>
                  <a:schemeClr val="tx1"/>
                </a:solidFill>
              </a:rPr>
              <a:t>The id selector uses the id attribute of an HTML element to select a specific element.</a:t>
            </a:r>
          </a:p>
          <a:p>
            <a:pPr>
              <a:lnSpc>
                <a:spcPct val="150000"/>
              </a:lnSpc>
            </a:pPr>
            <a:r>
              <a:rPr dirty="0" sz="2200" lang="en-US">
                <a:solidFill>
                  <a:schemeClr val="tx1"/>
                </a:solidFill>
              </a:rPr>
              <a:t>The id of an element is unique within a page, so the id selector is used to select one unique element!</a:t>
            </a:r>
          </a:p>
          <a:p>
            <a:pPr>
              <a:lnSpc>
                <a:spcPct val="150000"/>
              </a:lnSpc>
            </a:pPr>
            <a:r>
              <a:rPr dirty="0" sz="2200" lang="en-US">
                <a:solidFill>
                  <a:schemeClr val="tx1"/>
                </a:solidFill>
              </a:rPr>
              <a:t>To select an element with a specific id, write a hash (#) character, followed by the id of the element.</a:t>
            </a:r>
          </a:p>
          <a:p>
            <a:pPr>
              <a:lnSpc>
                <a:spcPct val="150000"/>
              </a:lnSpc>
            </a:pPr>
            <a:r>
              <a:rPr dirty="0" sz="2200" lang="en-US">
                <a:solidFill>
                  <a:schemeClr val="tx1"/>
                </a:solidFill>
              </a:rPr>
              <a:t>An id name can’t start with a number</a:t>
            </a:r>
          </a:p>
        </p:txBody>
      </p:sp>
      <p:sp>
        <p:nvSpPr>
          <p:cNvPr id="1049846" name="Content Placeholder 2"/>
          <p:cNvSpPr txBox="1"/>
          <p:nvPr/>
        </p:nvSpPr>
        <p:spPr>
          <a:xfrm>
            <a:off x="0" y="0"/>
            <a:ext cx="6480699" cy="6858000"/>
          </a:xfrm>
          <a:prstGeom prst="rect"/>
          <a:solidFill>
            <a:schemeClr val="accent6">
              <a:lumMod val="20000"/>
              <a:lumOff val="80000"/>
            </a:schemeClr>
          </a:solidFill>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!DOCTYPE</a:t>
            </a:r>
            <a:r>
              <a:rPr dirty="0" sz="1800" lang="en-US">
                <a:solidFill>
                  <a:srgbClr val="FF0000"/>
                </a:solidFill>
                <a:latin typeface="Consolas" panose="020B0609020204030204" pitchFamily="49" charset="0"/>
              </a:rPr>
              <a:t> html</a:t>
            </a:r>
            <a:r>
              <a:rPr dirty="0" sz="1800" lang="en-US">
                <a:solidFill>
                  <a:srgbClr val="0000CD"/>
                </a:solidFill>
                <a:latin typeface="Consolas" panose="020B0609020204030204" pitchFamily="49" charset="0"/>
              </a:rPr>
              <a:t>&gt;</a:t>
            </a: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html lang = </a:t>
            </a:r>
            <a:r>
              <a:rPr dirty="0" sz="1800" lang="en-IN">
                <a:solidFill>
                  <a:srgbClr val="0000CD"/>
                </a:solidFill>
                <a:latin typeface="Consolas" panose="020B0609020204030204" pitchFamily="49" charset="0"/>
              </a:rPr>
              <a:t>"</a:t>
            </a:r>
            <a:r>
              <a:rPr dirty="0" sz="1800" lang="en-IN" err="1">
                <a:solidFill>
                  <a:srgbClr val="0000CD"/>
                </a:solidFill>
                <a:latin typeface="Consolas" panose="020B0609020204030204" pitchFamily="49" charset="0"/>
              </a:rPr>
              <a:t>en</a:t>
            </a:r>
            <a:r>
              <a:rPr dirty="0" sz="1800" lang="en-IN">
                <a:solidFill>
                  <a:srgbClr val="0000CD"/>
                </a:solidFill>
                <a:latin typeface="Consolas" panose="020B0609020204030204" pitchFamily="49" charset="0"/>
              </a:rPr>
              <a:t>-US"</a:t>
            </a:r>
            <a:r>
              <a:rPr dirty="0" sz="1800" lang="en-US">
                <a:solidFill>
                  <a:srgbClr val="0000CD"/>
                </a:solidFill>
                <a:latin typeface="Consolas" panose="020B0609020204030204" pitchFamily="49" charset="0"/>
              </a:rPr>
              <a:t>&gt;</a:t>
            </a: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head</a:t>
            </a:r>
            <a:r>
              <a:rPr dirty="0" sz="1800" lang="en-US">
                <a:solidFill>
                  <a:srgbClr val="0000CD"/>
                </a:solidFill>
                <a:latin typeface="Consolas" panose="020B0609020204030204" pitchFamily="49" charset="0"/>
              </a:rPr>
              <a:t>&gt;</a:t>
            </a:r>
            <a:r>
              <a:rPr dirty="0" sz="1800" lang="en-US"/>
              <a:t/>
            </a:r>
            <a:br>
              <a:rPr dirty="0" sz="1800" lang="en-US"/>
            </a:br>
            <a:r>
              <a:rPr b="1" dirty="0" sz="1800" lang="en-US">
                <a:solidFill>
                  <a:srgbClr val="0000CD"/>
                </a:solidFill>
                <a:latin typeface="Consolas" panose="020B0609020204030204" pitchFamily="49" charset="0"/>
              </a:rPr>
              <a:t>&lt;</a:t>
            </a:r>
            <a:r>
              <a:rPr b="1" dirty="0" sz="1800" lang="en-US">
                <a:solidFill>
                  <a:srgbClr val="A52A2A"/>
                </a:solidFill>
                <a:latin typeface="Consolas" panose="020B0609020204030204" pitchFamily="49" charset="0"/>
              </a:rPr>
              <a:t>style</a:t>
            </a:r>
            <a:r>
              <a:rPr b="1" dirty="0" sz="1800" lang="en-US">
                <a:solidFill>
                  <a:srgbClr val="0000CD"/>
                </a:solidFill>
                <a:latin typeface="Consolas" panose="020B0609020204030204" pitchFamily="49" charset="0"/>
              </a:rPr>
              <a:t>&gt;</a:t>
            </a:r>
            <a:endParaRPr b="1" dirty="0" sz="1800" lang="en-US">
              <a:solidFill>
                <a:srgbClr val="000000"/>
              </a:solidFill>
              <a:latin typeface="Consolas" panose="020B0609020204030204" pitchFamily="49" charset="0"/>
            </a:endParaRPr>
          </a:p>
          <a:p>
            <a:pPr indent="0" marL="0">
              <a:lnSpc>
                <a:spcPct val="100000"/>
              </a:lnSpc>
              <a:spcBef>
                <a:spcPts val="0"/>
              </a:spcBef>
              <a:buFont typeface="Arial" panose="020B0604020202020204" pitchFamily="34" charset="0"/>
              <a:buNone/>
            </a:pPr>
            <a:r>
              <a:rPr b="1" dirty="0" sz="1800" lang="en-IN"/>
              <a:t/>
            </a:r>
            <a:br>
              <a:rPr b="1" dirty="0" sz="1800" lang="en-IN"/>
            </a:br>
            <a:r>
              <a:rPr b="1" dirty="0" sz="1800" i="0" lang="en-IN">
                <a:solidFill>
                  <a:srgbClr val="A52A2A"/>
                </a:solidFill>
                <a:effectLst/>
                <a:latin typeface="Consolas" panose="020B0609020204030204" pitchFamily="49" charset="0"/>
              </a:rPr>
              <a:t>#para1 </a:t>
            </a:r>
            <a:r>
              <a:rPr b="1" dirty="0" sz="1800" i="0" lang="en-IN">
                <a:solidFill>
                  <a:srgbClr val="000000"/>
                </a:solidFill>
                <a:effectLst/>
                <a:latin typeface="Consolas" panose="020B0609020204030204" pitchFamily="49" charset="0"/>
              </a:rPr>
              <a:t>{</a:t>
            </a:r>
            <a:r>
              <a:rPr b="1" dirty="0" sz="1800" i="0" lang="en-IN">
                <a:solidFill>
                  <a:srgbClr val="FF0000"/>
                </a:solidFill>
                <a:effectLst/>
                <a:latin typeface="Consolas" panose="020B0609020204030204" pitchFamily="49" charset="0"/>
              </a:rPr>
              <a:t/>
            </a:r>
            <a:br>
              <a:rPr b="1" dirty="0" sz="1800" i="0" lang="en-IN">
                <a:solidFill>
                  <a:srgbClr val="FF0000"/>
                </a:solidFill>
                <a:effectLst/>
                <a:latin typeface="Consolas" panose="020B0609020204030204" pitchFamily="49" charset="0"/>
              </a:rPr>
            </a:br>
            <a:r>
              <a:rPr b="1" dirty="0" sz="1800" i="0" lang="en-IN">
                <a:solidFill>
                  <a:srgbClr val="FF0000"/>
                </a:solidFill>
                <a:effectLst/>
                <a:latin typeface="Consolas" panose="020B0609020204030204" pitchFamily="49" charset="0"/>
              </a:rPr>
              <a:t>  </a:t>
            </a:r>
            <a:r>
              <a:rPr b="1" dirty="0" sz="1800" i="0" lang="en-IN" err="1">
                <a:solidFill>
                  <a:srgbClr val="FF0000"/>
                </a:solidFill>
                <a:effectLst/>
                <a:latin typeface="Consolas" panose="020B0609020204030204" pitchFamily="49" charset="0"/>
              </a:rPr>
              <a:t>color</a:t>
            </a:r>
            <a:r>
              <a:rPr b="1" dirty="0" sz="1800" i="0" lang="en-IN">
                <a:solidFill>
                  <a:srgbClr val="000000"/>
                </a:solidFill>
                <a:effectLst/>
                <a:latin typeface="Consolas" panose="020B0609020204030204" pitchFamily="49" charset="0"/>
              </a:rPr>
              <a:t>:</a:t>
            </a:r>
            <a:r>
              <a:rPr b="1" dirty="0" sz="1800" i="0" lang="en-IN">
                <a:solidFill>
                  <a:srgbClr val="0000CD"/>
                </a:solidFill>
                <a:effectLst/>
                <a:latin typeface="Consolas" panose="020B0609020204030204" pitchFamily="49" charset="0"/>
              </a:rPr>
              <a:t> red</a:t>
            </a:r>
            <a:r>
              <a:rPr b="1" dirty="0" sz="1800" i="0" lang="en-IN">
                <a:solidFill>
                  <a:srgbClr val="000000"/>
                </a:solidFill>
                <a:effectLst/>
                <a:latin typeface="Consolas" panose="020B0609020204030204" pitchFamily="49" charset="0"/>
              </a:rPr>
              <a:t>;</a:t>
            </a:r>
            <a:r>
              <a:rPr b="1" dirty="0" sz="1800" i="0" lang="en-IN">
                <a:solidFill>
                  <a:srgbClr val="FF0000"/>
                </a:solidFill>
                <a:effectLst/>
                <a:latin typeface="Consolas" panose="020B0609020204030204" pitchFamily="49" charset="0"/>
              </a:rPr>
              <a:t/>
            </a:r>
            <a:br>
              <a:rPr b="1" dirty="0" sz="1800" i="0" lang="en-IN">
                <a:solidFill>
                  <a:srgbClr val="FF0000"/>
                </a:solidFill>
                <a:effectLst/>
                <a:latin typeface="Consolas" panose="020B0609020204030204" pitchFamily="49" charset="0"/>
              </a:rPr>
            </a:br>
            <a:r>
              <a:rPr b="1" dirty="0" sz="1800" i="0" lang="en-IN">
                <a:solidFill>
                  <a:srgbClr val="FF0000"/>
                </a:solidFill>
                <a:effectLst/>
                <a:latin typeface="Consolas" panose="020B0609020204030204" pitchFamily="49" charset="0"/>
              </a:rPr>
              <a:t>  text-align</a:t>
            </a:r>
            <a:r>
              <a:rPr b="1" dirty="0" sz="1800" i="0" lang="en-IN">
                <a:solidFill>
                  <a:srgbClr val="000000"/>
                </a:solidFill>
                <a:effectLst/>
                <a:latin typeface="Consolas" panose="020B0609020204030204" pitchFamily="49" charset="0"/>
              </a:rPr>
              <a:t>:</a:t>
            </a:r>
            <a:r>
              <a:rPr b="1" dirty="0" sz="1800" i="0" lang="en-IN">
                <a:solidFill>
                  <a:srgbClr val="0000CD"/>
                </a:solidFill>
                <a:effectLst/>
                <a:latin typeface="Consolas" panose="020B0609020204030204" pitchFamily="49" charset="0"/>
              </a:rPr>
              <a:t> </a:t>
            </a:r>
            <a:r>
              <a:rPr b="1" dirty="0" sz="1800" i="0" lang="en-IN" err="1">
                <a:solidFill>
                  <a:srgbClr val="0000CD"/>
                </a:solidFill>
                <a:effectLst/>
                <a:latin typeface="Consolas" panose="020B0609020204030204" pitchFamily="49" charset="0"/>
              </a:rPr>
              <a:t>center</a:t>
            </a:r>
            <a:r>
              <a:rPr b="1" dirty="0" sz="1800" i="0" lang="en-IN">
                <a:solidFill>
                  <a:srgbClr val="000000"/>
                </a:solidFill>
                <a:effectLst/>
                <a:latin typeface="Consolas" panose="020B0609020204030204" pitchFamily="49" charset="0"/>
              </a:rPr>
              <a:t>;</a:t>
            </a:r>
            <a:r>
              <a:rPr b="1" dirty="0" sz="1800" i="0" lang="en-IN">
                <a:solidFill>
                  <a:srgbClr val="FF0000"/>
                </a:solidFill>
                <a:effectLst/>
                <a:latin typeface="Consolas" panose="020B0609020204030204" pitchFamily="49" charset="0"/>
              </a:rPr>
              <a:t/>
            </a:r>
            <a:br>
              <a:rPr b="1" dirty="0" sz="1800" i="0" lang="en-IN">
                <a:solidFill>
                  <a:srgbClr val="FF0000"/>
                </a:solidFill>
                <a:effectLst/>
                <a:latin typeface="Consolas" panose="020B0609020204030204" pitchFamily="49" charset="0"/>
              </a:rPr>
            </a:br>
            <a:r>
              <a:rPr b="1" dirty="0" sz="1800" i="0" lang="en-IN">
                <a:solidFill>
                  <a:srgbClr val="000000"/>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endParaRPr b="1" dirty="0" sz="1800" lang="en-US">
              <a:solidFill>
                <a:srgbClr val="000000"/>
              </a:solidFill>
              <a:latin typeface="Consolas" panose="020B0609020204030204" pitchFamily="49" charset="0"/>
            </a:endParaRPr>
          </a:p>
          <a:p>
            <a:pPr indent="0" marL="0">
              <a:lnSpc>
                <a:spcPct val="100000"/>
              </a:lnSpc>
              <a:spcBef>
                <a:spcPts val="0"/>
              </a:spcBef>
              <a:buFont typeface="Arial" panose="020B0604020202020204" pitchFamily="34" charset="0"/>
              <a:buNone/>
            </a:pPr>
            <a:r>
              <a:rPr b="1" dirty="0" sz="1800" lang="en-US">
                <a:solidFill>
                  <a:srgbClr val="0000CD"/>
                </a:solidFill>
                <a:latin typeface="Consolas" panose="020B0609020204030204" pitchFamily="49" charset="0"/>
              </a:rPr>
              <a:t>&lt;</a:t>
            </a:r>
            <a:r>
              <a:rPr b="1" dirty="0" sz="1800" lang="en-US">
                <a:solidFill>
                  <a:srgbClr val="A52A2A"/>
                </a:solidFill>
                <a:latin typeface="Consolas" panose="020B0609020204030204" pitchFamily="49" charset="0"/>
              </a:rPr>
              <a:t>/style</a:t>
            </a:r>
            <a:r>
              <a:rPr b="1" dirty="0" sz="1800" lang="en-US">
                <a:solidFill>
                  <a:srgbClr val="0000CD"/>
                </a:solidFill>
                <a:latin typeface="Consolas" panose="020B0609020204030204" pitchFamily="49" charset="0"/>
              </a:rPr>
              <a:t>&gt;</a:t>
            </a:r>
            <a:r>
              <a:rPr b="1" dirty="0" sz="1800" lang="en-US"/>
              <a:t/>
            </a:r>
            <a:br>
              <a:rPr b="1"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/head</a:t>
            </a:r>
            <a:r>
              <a:rPr dirty="0" sz="1800" lang="en-US">
                <a:solidFill>
                  <a:srgbClr val="0000CD"/>
                </a:solidFill>
                <a:latin typeface="Consolas" panose="020B0609020204030204" pitchFamily="49" charset="0"/>
              </a:rPr>
              <a:t>&gt;</a:t>
            </a:r>
            <a:r>
              <a:rPr dirty="0" sz="1800" lang="en-US"/>
              <a:t/>
            </a:r>
            <a:br>
              <a:rPr dirty="0" sz="1800" lang="en-US"/>
            </a:br>
            <a:endParaRPr dirty="0" sz="1800" lang="en-US"/>
          </a:p>
          <a:p>
            <a:pPr indent="0" marL="0">
              <a:lnSpc>
                <a:spcPct val="100000"/>
              </a:lnSpc>
              <a:spcBef>
                <a:spcPts val="0"/>
              </a:spcBef>
              <a:buFont typeface="Arial" panose="020B0604020202020204" pitchFamily="34" charset="0"/>
              <a:buNone/>
            </a:pP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body</a:t>
            </a:r>
            <a:r>
              <a:rPr dirty="0" sz="1800" lang="en-US">
                <a:solidFill>
                  <a:srgbClr val="0000CD"/>
                </a:solidFill>
                <a:latin typeface="Consolas" panose="020B0609020204030204" pitchFamily="49" charset="0"/>
              </a:rPr>
              <a:t>&gt;</a:t>
            </a:r>
          </a:p>
          <a:p>
            <a:pPr indent="0" marL="0">
              <a:lnSpc>
                <a:spcPct val="100000"/>
              </a:lnSpc>
              <a:spcBef>
                <a:spcPts val="0"/>
              </a:spcBef>
              <a:buFont typeface="Arial" panose="020B0604020202020204" pitchFamily="34" charset="0"/>
              <a:buNone/>
            </a:pPr>
            <a:r>
              <a:rPr dirty="0" sz="1800" lang="en-US">
                <a:solidFill>
                  <a:srgbClr val="000000"/>
                </a:solidFill>
                <a:latin typeface="Consolas" panose="020B0609020204030204" pitchFamily="49" charset="0"/>
              </a:rPr>
              <a:t>    </a:t>
            </a: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p</a:t>
            </a:r>
            <a:r>
              <a:rPr dirty="0" sz="1800" lang="en-US">
                <a:solidFill>
                  <a:srgbClr val="0000CD"/>
                </a:solidFill>
                <a:latin typeface="Consolas" panose="020B0609020204030204" pitchFamily="49" charset="0"/>
              </a:rPr>
              <a:t>&gt;</a:t>
            </a:r>
            <a:r>
              <a:rPr dirty="0" sz="1800" lang="en-US">
                <a:solidFill>
                  <a:srgbClr val="000000"/>
                </a:solidFill>
                <a:latin typeface="Consolas" panose="020B0609020204030204" pitchFamily="49" charset="0"/>
              </a:rPr>
              <a:t>This paragraph is not affected by the style</a:t>
            </a: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/p</a:t>
            </a:r>
            <a:r>
              <a:rPr dirty="0" sz="1800" lang="en-US">
                <a:solidFill>
                  <a:srgbClr val="0000CD"/>
                </a:solidFill>
                <a:latin typeface="Consolas" panose="020B0609020204030204" pitchFamily="49" charset="0"/>
              </a:rPr>
              <a:t>&gt;</a:t>
            </a:r>
          </a:p>
          <a:p>
            <a:pPr indent="0" marL="0">
              <a:lnSpc>
                <a:spcPct val="100000"/>
              </a:lnSpc>
              <a:spcBef>
                <a:spcPts val="0"/>
              </a:spcBef>
              <a:buNone/>
            </a:pP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p </a:t>
            </a:r>
            <a:r>
              <a:rPr dirty="0" sz="1800" lang="en-IN">
                <a:solidFill>
                  <a:srgbClr val="FF0000"/>
                </a:solidFill>
                <a:latin typeface="Consolas" panose="020B0609020204030204" pitchFamily="49" charset="0"/>
              </a:rPr>
              <a:t>id</a:t>
            </a:r>
            <a:r>
              <a:rPr dirty="0" sz="1800" lang="en-IN">
                <a:solidFill>
                  <a:srgbClr val="000000"/>
                </a:solidFill>
                <a:latin typeface="Consolas" panose="020B0609020204030204" pitchFamily="49" charset="0"/>
              </a:rPr>
              <a:t> =</a:t>
            </a:r>
            <a:r>
              <a:rPr b="0" dirty="0" sz="1800" i="0" lang="en-IN">
                <a:solidFill>
                  <a:srgbClr val="0000CD"/>
                </a:solidFill>
                <a:effectLst/>
                <a:latin typeface="Consolas" panose="020B0609020204030204" pitchFamily="49" charset="0"/>
              </a:rPr>
              <a:t> ”para1”</a:t>
            </a:r>
            <a:r>
              <a:rPr dirty="0" sz="1800" lang="en-US">
                <a:solidFill>
                  <a:srgbClr val="0000CD"/>
                </a:solidFill>
                <a:latin typeface="Consolas" panose="020B0609020204030204" pitchFamily="49" charset="0"/>
              </a:rPr>
              <a:t>&gt;</a:t>
            </a:r>
            <a:r>
              <a:rPr dirty="0" sz="1800" lang="en-US">
                <a:solidFill>
                  <a:srgbClr val="000000"/>
                </a:solidFill>
                <a:latin typeface="Consolas" panose="020B0609020204030204" pitchFamily="49" charset="0"/>
              </a:rPr>
              <a:t> Hello World</a:t>
            </a: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/p</a:t>
            </a:r>
            <a:r>
              <a:rPr dirty="0" sz="1800" lang="en-US">
                <a:solidFill>
                  <a:srgbClr val="0000CD"/>
                </a:solidFill>
                <a:latin typeface="Consolas" panose="020B0609020204030204" pitchFamily="49" charset="0"/>
              </a:rPr>
              <a:t>&gt;</a:t>
            </a:r>
          </a:p>
          <a:p>
            <a:pPr indent="0" marL="0">
              <a:lnSpc>
                <a:spcPct val="100000"/>
              </a:lnSpc>
              <a:spcBef>
                <a:spcPts val="0"/>
              </a:spcBef>
              <a:buNone/>
            </a:pPr>
            <a:endParaRPr dirty="0" sz="1800" lang="en-US">
              <a:solidFill>
                <a:srgbClr val="0000CD"/>
              </a:solidFill>
              <a:latin typeface="Consolas" panose="020B0609020204030204" pitchFamily="49" charset="0"/>
            </a:endParaRPr>
          </a:p>
          <a:p>
            <a:pPr indent="0" marL="0">
              <a:lnSpc>
                <a:spcPct val="100000"/>
              </a:lnSpc>
              <a:spcBef>
                <a:spcPts val="0"/>
              </a:spcBef>
              <a:buFont typeface="Arial" panose="020B0604020202020204" pitchFamily="34" charset="0"/>
              <a:buNone/>
            </a:pPr>
            <a:endParaRPr dirty="0" sz="1800" lang="en-US">
              <a:solidFill>
                <a:srgbClr val="0000CD"/>
              </a:solidFill>
              <a:latin typeface="Consolas" panose="020B0609020204030204" pitchFamily="49" charset="0"/>
            </a:endParaRPr>
          </a:p>
          <a:p>
            <a:pPr indent="0" marL="0">
              <a:lnSpc>
                <a:spcPct val="100000"/>
              </a:lnSpc>
              <a:spcBef>
                <a:spcPts val="0"/>
              </a:spcBef>
              <a:buFont typeface="Arial" panose="020B0604020202020204" pitchFamily="34" charset="0"/>
              <a:buNone/>
            </a:pP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/body</a:t>
            </a:r>
            <a:r>
              <a:rPr dirty="0" sz="1800" lang="en-US">
                <a:solidFill>
                  <a:srgbClr val="0000CD"/>
                </a:solidFill>
                <a:latin typeface="Consolas" panose="020B0609020204030204" pitchFamily="49" charset="0"/>
              </a:rPr>
              <a:t>&gt;</a:t>
            </a:r>
          </a:p>
          <a:p>
            <a:pPr indent="0" marL="0">
              <a:lnSpc>
                <a:spcPct val="100000"/>
              </a:lnSpc>
              <a:spcBef>
                <a:spcPts val="0"/>
              </a:spcBef>
              <a:buFont typeface="Arial" panose="020B0604020202020204" pitchFamily="34" charset="0"/>
              <a:buNone/>
            </a:pP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/html</a:t>
            </a:r>
            <a:r>
              <a:rPr dirty="0" sz="1800" lang="en-US">
                <a:solidFill>
                  <a:srgbClr val="0000CD"/>
                </a:solidFill>
                <a:latin typeface="Consolas" panose="020B0609020204030204" pitchFamily="49" charset="0"/>
              </a:rPr>
              <a:t>&gt;</a:t>
            </a:r>
            <a:endParaRPr dirty="0" sz="1800" lang="en-I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845">
                                            <p:txEl>
                                              <p:pRg st="0" end="0"/>
                                            </p:txEl>
                                          </p:spTgt>
                                        </p:tgtEl>
                                        <p:attrNameLst>
                                          <p:attrName>style.visibility</p:attrName>
                                        </p:attrNameLst>
                                      </p:cBhvr>
                                      <p:to>
                                        <p:strVal val="visible"/>
                                      </p:to>
                                    </p:set>
                                    <p:anim calcmode="lin" valueType="num">
                                      <p:cBhvr additive="base">
                                        <p:cTn dur="500" fill="hold" id="7"/>
                                        <p:tgtEl>
                                          <p:spTgt spid="104984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84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845">
                                            <p:txEl>
                                              <p:pRg st="1" end="1"/>
                                            </p:txEl>
                                          </p:spTgt>
                                        </p:tgtEl>
                                        <p:attrNameLst>
                                          <p:attrName>style.visibility</p:attrName>
                                        </p:attrNameLst>
                                      </p:cBhvr>
                                      <p:to>
                                        <p:strVal val="visible"/>
                                      </p:to>
                                    </p:set>
                                    <p:anim calcmode="lin" valueType="num">
                                      <p:cBhvr additive="base">
                                        <p:cTn dur="500" fill="hold" id="13"/>
                                        <p:tgtEl>
                                          <p:spTgt spid="1049845">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84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845">
                                            <p:txEl>
                                              <p:pRg st="2" end="2"/>
                                            </p:txEl>
                                          </p:spTgt>
                                        </p:tgtEl>
                                        <p:attrNameLst>
                                          <p:attrName>style.visibility</p:attrName>
                                        </p:attrNameLst>
                                      </p:cBhvr>
                                      <p:to>
                                        <p:strVal val="visible"/>
                                      </p:to>
                                    </p:set>
                                    <p:anim calcmode="lin" valueType="num">
                                      <p:cBhvr additive="base">
                                        <p:cTn dur="500" fill="hold" id="19"/>
                                        <p:tgtEl>
                                          <p:spTgt spid="1049845">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84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845">
                                            <p:txEl>
                                              <p:pRg st="3" end="3"/>
                                            </p:txEl>
                                          </p:spTgt>
                                        </p:tgtEl>
                                        <p:attrNameLst>
                                          <p:attrName>style.visibility</p:attrName>
                                        </p:attrNameLst>
                                      </p:cBhvr>
                                      <p:to>
                                        <p:strVal val="visible"/>
                                      </p:to>
                                    </p:set>
                                    <p:anim calcmode="lin" valueType="num">
                                      <p:cBhvr additive="base">
                                        <p:cTn dur="500" fill="hold" id="25"/>
                                        <p:tgtEl>
                                          <p:spTgt spid="1049845">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84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845">
                                            <p:txEl>
                                              <p:pRg st="4" end="4"/>
                                            </p:txEl>
                                          </p:spTgt>
                                        </p:tgtEl>
                                        <p:attrNameLst>
                                          <p:attrName>style.visibility</p:attrName>
                                        </p:attrNameLst>
                                      </p:cBhvr>
                                      <p:to>
                                        <p:strVal val="visible"/>
                                      </p:to>
                                    </p:set>
                                    <p:anim calcmode="lin" valueType="num">
                                      <p:cBhvr additive="base">
                                        <p:cTn dur="500" fill="hold" id="31"/>
                                        <p:tgtEl>
                                          <p:spTgt spid="1049845">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84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45" grpId="0" build="p"/>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675" name=""/>
        <p:cNvGrpSpPr/>
        <p:nvPr/>
      </p:nvGrpSpPr>
      <p:grpSpPr>
        <a:xfrm>
          <a:off x="0" y="0"/>
          <a:ext cx="0" cy="0"/>
          <a:chOff x="0" y="0"/>
          <a:chExt cx="0" cy="0"/>
        </a:xfrm>
      </p:grpSpPr>
      <p:sp>
        <p:nvSpPr>
          <p:cNvPr id="1049847" name="Title 1"/>
          <p:cNvSpPr>
            <a:spLocks noGrp="1"/>
          </p:cNvSpPr>
          <p:nvPr>
            <p:ph type="title"/>
          </p:nvPr>
        </p:nvSpPr>
        <p:spPr>
          <a:xfrm>
            <a:off x="8700117" y="365125"/>
            <a:ext cx="3178205" cy="433865"/>
          </a:xfrm>
        </p:spPr>
        <p:txBody>
          <a:bodyPr>
            <a:noAutofit/>
          </a:bodyPr>
          <a:p>
            <a:r>
              <a:rPr b="1" dirty="0" sz="3400" lang="en-US"/>
              <a:t>CSS Selectors</a:t>
            </a:r>
            <a:endParaRPr b="1" dirty="0" sz="3400" lang="en-IN"/>
          </a:p>
        </p:txBody>
      </p:sp>
      <p:sp>
        <p:nvSpPr>
          <p:cNvPr id="1049848" name="Content Placeholder 2"/>
          <p:cNvSpPr txBox="1"/>
          <p:nvPr/>
        </p:nvSpPr>
        <p:spPr>
          <a:xfrm>
            <a:off x="286989" y="289635"/>
            <a:ext cx="6193710" cy="6386374"/>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!DOCTYPE</a:t>
            </a:r>
            <a:r>
              <a:rPr dirty="0" sz="1800" lang="en-US">
                <a:solidFill>
                  <a:srgbClr val="FF0000"/>
                </a:solidFill>
                <a:latin typeface="Consolas" panose="020B0609020204030204" pitchFamily="49" charset="0"/>
              </a:rPr>
              <a:t> html</a:t>
            </a:r>
            <a:r>
              <a:rPr dirty="0" sz="1800" lang="en-US">
                <a:solidFill>
                  <a:srgbClr val="0000CD"/>
                </a:solidFill>
                <a:latin typeface="Consolas" panose="020B0609020204030204" pitchFamily="49" charset="0"/>
              </a:rPr>
              <a:t>&gt;</a:t>
            </a: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html lang = </a:t>
            </a:r>
            <a:r>
              <a:rPr dirty="0" sz="1800" lang="en-IN">
                <a:solidFill>
                  <a:srgbClr val="0000CD"/>
                </a:solidFill>
                <a:latin typeface="Consolas" panose="020B0609020204030204" pitchFamily="49" charset="0"/>
              </a:rPr>
              <a:t>"</a:t>
            </a:r>
            <a:r>
              <a:rPr dirty="0" sz="1800" lang="en-IN" err="1">
                <a:solidFill>
                  <a:srgbClr val="0000CD"/>
                </a:solidFill>
                <a:latin typeface="Consolas" panose="020B0609020204030204" pitchFamily="49" charset="0"/>
              </a:rPr>
              <a:t>en</a:t>
            </a:r>
            <a:r>
              <a:rPr dirty="0" sz="1800" lang="en-IN">
                <a:solidFill>
                  <a:srgbClr val="0000CD"/>
                </a:solidFill>
                <a:latin typeface="Consolas" panose="020B0609020204030204" pitchFamily="49" charset="0"/>
              </a:rPr>
              <a:t>-US"</a:t>
            </a:r>
            <a:r>
              <a:rPr dirty="0" sz="1800" lang="en-US">
                <a:solidFill>
                  <a:srgbClr val="0000CD"/>
                </a:solidFill>
                <a:latin typeface="Consolas" panose="020B0609020204030204" pitchFamily="49" charset="0"/>
              </a:rPr>
              <a:t>&gt;</a:t>
            </a: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head</a:t>
            </a:r>
            <a:r>
              <a:rPr dirty="0" sz="1800" lang="en-US">
                <a:solidFill>
                  <a:srgbClr val="0000CD"/>
                </a:solidFill>
                <a:latin typeface="Consolas" panose="020B0609020204030204" pitchFamily="49" charset="0"/>
              </a:rPr>
              <a:t>&gt;</a:t>
            </a:r>
            <a:r>
              <a:rPr dirty="0" sz="1800" lang="en-US"/>
              <a:t/>
            </a:r>
            <a:br>
              <a:rPr dirty="0" sz="1800" lang="en-US"/>
            </a:br>
            <a:r>
              <a:rPr b="1" dirty="0" sz="1800" lang="en-US">
                <a:solidFill>
                  <a:srgbClr val="0000CD"/>
                </a:solidFill>
                <a:latin typeface="Consolas" panose="020B0609020204030204" pitchFamily="49" charset="0"/>
              </a:rPr>
              <a:t>&lt;</a:t>
            </a:r>
            <a:r>
              <a:rPr b="1" dirty="0" sz="1800" lang="en-US">
                <a:solidFill>
                  <a:srgbClr val="A52A2A"/>
                </a:solidFill>
                <a:latin typeface="Consolas" panose="020B0609020204030204" pitchFamily="49" charset="0"/>
              </a:rPr>
              <a:t>style</a:t>
            </a:r>
            <a:r>
              <a:rPr b="1" dirty="0" sz="1800" lang="en-US">
                <a:solidFill>
                  <a:srgbClr val="0000CD"/>
                </a:solidFill>
                <a:latin typeface="Consolas" panose="020B0609020204030204" pitchFamily="49" charset="0"/>
              </a:rPr>
              <a:t>&gt;</a:t>
            </a:r>
            <a:endParaRPr b="1" dirty="0" sz="1800" lang="en-US">
              <a:solidFill>
                <a:srgbClr val="000000"/>
              </a:solidFill>
              <a:latin typeface="Consolas" panose="020B0609020204030204" pitchFamily="49" charset="0"/>
            </a:endParaRPr>
          </a:p>
          <a:p>
            <a:pPr indent="0" marL="0">
              <a:lnSpc>
                <a:spcPct val="100000"/>
              </a:lnSpc>
              <a:spcBef>
                <a:spcPts val="0"/>
              </a:spcBef>
              <a:buFont typeface="Arial" panose="020B0604020202020204" pitchFamily="34" charset="0"/>
              <a:buNone/>
            </a:pPr>
            <a:r>
              <a:rPr b="1" dirty="0" sz="1800" lang="en-IN"/>
              <a:t/>
            </a:r>
            <a:br>
              <a:rPr b="1" dirty="0" sz="1800" lang="en-IN"/>
            </a:br>
            <a:r>
              <a:rPr b="1" dirty="0" sz="1800" i="0" lang="en-IN">
                <a:solidFill>
                  <a:srgbClr val="A52A2A"/>
                </a:solidFill>
                <a:effectLst/>
                <a:latin typeface="Consolas" panose="020B0609020204030204" pitchFamily="49" charset="0"/>
              </a:rPr>
              <a:t>#para1 </a:t>
            </a:r>
            <a:r>
              <a:rPr b="1" dirty="0" sz="1800" i="0" lang="en-IN">
                <a:solidFill>
                  <a:srgbClr val="000000"/>
                </a:solidFill>
                <a:effectLst/>
                <a:latin typeface="Consolas" panose="020B0609020204030204" pitchFamily="49" charset="0"/>
              </a:rPr>
              <a:t>{</a:t>
            </a:r>
            <a:r>
              <a:rPr b="1" dirty="0" sz="1800" i="0" lang="en-IN">
                <a:solidFill>
                  <a:srgbClr val="FF0000"/>
                </a:solidFill>
                <a:effectLst/>
                <a:latin typeface="Consolas" panose="020B0609020204030204" pitchFamily="49" charset="0"/>
              </a:rPr>
              <a:t/>
            </a:r>
            <a:br>
              <a:rPr b="1" dirty="0" sz="1800" i="0" lang="en-IN">
                <a:solidFill>
                  <a:srgbClr val="FF0000"/>
                </a:solidFill>
                <a:effectLst/>
                <a:latin typeface="Consolas" panose="020B0609020204030204" pitchFamily="49" charset="0"/>
              </a:rPr>
            </a:br>
            <a:r>
              <a:rPr b="1" dirty="0" sz="1800" i="0" lang="en-IN">
                <a:solidFill>
                  <a:srgbClr val="FF0000"/>
                </a:solidFill>
                <a:effectLst/>
                <a:latin typeface="Consolas" panose="020B0609020204030204" pitchFamily="49" charset="0"/>
              </a:rPr>
              <a:t>  </a:t>
            </a:r>
            <a:r>
              <a:rPr b="1" dirty="0" sz="1800" i="0" lang="en-IN" err="1">
                <a:solidFill>
                  <a:srgbClr val="FF0000"/>
                </a:solidFill>
                <a:effectLst/>
                <a:latin typeface="Consolas" panose="020B0609020204030204" pitchFamily="49" charset="0"/>
              </a:rPr>
              <a:t>color</a:t>
            </a:r>
            <a:r>
              <a:rPr b="1" dirty="0" sz="1800" i="0" lang="en-IN">
                <a:solidFill>
                  <a:srgbClr val="000000"/>
                </a:solidFill>
                <a:effectLst/>
                <a:latin typeface="Consolas" panose="020B0609020204030204" pitchFamily="49" charset="0"/>
              </a:rPr>
              <a:t>:</a:t>
            </a:r>
            <a:r>
              <a:rPr b="1" dirty="0" sz="1800" i="0" lang="en-IN">
                <a:solidFill>
                  <a:srgbClr val="0000CD"/>
                </a:solidFill>
                <a:effectLst/>
                <a:latin typeface="Consolas" panose="020B0609020204030204" pitchFamily="49" charset="0"/>
              </a:rPr>
              <a:t> red</a:t>
            </a:r>
            <a:r>
              <a:rPr b="1" dirty="0" sz="1800" i="0" lang="en-IN">
                <a:solidFill>
                  <a:srgbClr val="000000"/>
                </a:solidFill>
                <a:effectLst/>
                <a:latin typeface="Consolas" panose="020B0609020204030204" pitchFamily="49" charset="0"/>
              </a:rPr>
              <a:t>;</a:t>
            </a:r>
            <a:r>
              <a:rPr b="1" dirty="0" sz="1800" i="0" lang="en-IN">
                <a:solidFill>
                  <a:srgbClr val="FF0000"/>
                </a:solidFill>
                <a:effectLst/>
                <a:latin typeface="Consolas" panose="020B0609020204030204" pitchFamily="49" charset="0"/>
              </a:rPr>
              <a:t/>
            </a:r>
            <a:br>
              <a:rPr b="1" dirty="0" sz="1800" i="0" lang="en-IN">
                <a:solidFill>
                  <a:srgbClr val="FF0000"/>
                </a:solidFill>
                <a:effectLst/>
                <a:latin typeface="Consolas" panose="020B0609020204030204" pitchFamily="49" charset="0"/>
              </a:rPr>
            </a:br>
            <a:r>
              <a:rPr b="1" dirty="0" sz="1800" i="0" lang="en-IN">
                <a:solidFill>
                  <a:srgbClr val="FF0000"/>
                </a:solidFill>
                <a:effectLst/>
                <a:latin typeface="Consolas" panose="020B0609020204030204" pitchFamily="49" charset="0"/>
              </a:rPr>
              <a:t>  text-align</a:t>
            </a:r>
            <a:r>
              <a:rPr b="1" dirty="0" sz="1800" i="0" lang="en-IN">
                <a:solidFill>
                  <a:srgbClr val="000000"/>
                </a:solidFill>
                <a:effectLst/>
                <a:latin typeface="Consolas" panose="020B0609020204030204" pitchFamily="49" charset="0"/>
              </a:rPr>
              <a:t>:</a:t>
            </a:r>
            <a:r>
              <a:rPr b="1" dirty="0" sz="1800" i="0" lang="en-IN">
                <a:solidFill>
                  <a:srgbClr val="0000CD"/>
                </a:solidFill>
                <a:effectLst/>
                <a:latin typeface="Consolas" panose="020B0609020204030204" pitchFamily="49" charset="0"/>
              </a:rPr>
              <a:t> </a:t>
            </a:r>
            <a:r>
              <a:rPr b="1" dirty="0" sz="1800" i="0" lang="en-IN" err="1">
                <a:solidFill>
                  <a:srgbClr val="0000CD"/>
                </a:solidFill>
                <a:effectLst/>
                <a:latin typeface="Consolas" panose="020B0609020204030204" pitchFamily="49" charset="0"/>
              </a:rPr>
              <a:t>center</a:t>
            </a:r>
            <a:r>
              <a:rPr b="1" dirty="0" sz="1800" i="0" lang="en-IN">
                <a:solidFill>
                  <a:srgbClr val="000000"/>
                </a:solidFill>
                <a:effectLst/>
                <a:latin typeface="Consolas" panose="020B0609020204030204" pitchFamily="49" charset="0"/>
              </a:rPr>
              <a:t>;</a:t>
            </a:r>
            <a:r>
              <a:rPr b="1" dirty="0" sz="1800" i="0" lang="en-IN">
                <a:solidFill>
                  <a:srgbClr val="FF0000"/>
                </a:solidFill>
                <a:effectLst/>
                <a:latin typeface="Consolas" panose="020B0609020204030204" pitchFamily="49" charset="0"/>
              </a:rPr>
              <a:t/>
            </a:r>
            <a:br>
              <a:rPr b="1" dirty="0" sz="1800" i="0" lang="en-IN">
                <a:solidFill>
                  <a:srgbClr val="FF0000"/>
                </a:solidFill>
                <a:effectLst/>
                <a:latin typeface="Consolas" panose="020B0609020204030204" pitchFamily="49" charset="0"/>
              </a:rPr>
            </a:br>
            <a:r>
              <a:rPr b="1" dirty="0" sz="1800" i="0" lang="en-IN">
                <a:solidFill>
                  <a:srgbClr val="000000"/>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endParaRPr b="1" dirty="0" sz="1800" lang="en-US">
              <a:solidFill>
                <a:srgbClr val="000000"/>
              </a:solidFill>
              <a:latin typeface="Consolas" panose="020B0609020204030204" pitchFamily="49" charset="0"/>
            </a:endParaRPr>
          </a:p>
          <a:p>
            <a:pPr indent="0" marL="0">
              <a:lnSpc>
                <a:spcPct val="100000"/>
              </a:lnSpc>
              <a:spcBef>
                <a:spcPts val="0"/>
              </a:spcBef>
              <a:buFont typeface="Arial" panose="020B0604020202020204" pitchFamily="34" charset="0"/>
              <a:buNone/>
            </a:pPr>
            <a:r>
              <a:rPr b="1" dirty="0" sz="1800" lang="en-US">
                <a:solidFill>
                  <a:srgbClr val="0000CD"/>
                </a:solidFill>
                <a:latin typeface="Consolas" panose="020B0609020204030204" pitchFamily="49" charset="0"/>
              </a:rPr>
              <a:t>&lt;</a:t>
            </a:r>
            <a:r>
              <a:rPr b="1" dirty="0" sz="1800" lang="en-US">
                <a:solidFill>
                  <a:srgbClr val="A52A2A"/>
                </a:solidFill>
                <a:latin typeface="Consolas" panose="020B0609020204030204" pitchFamily="49" charset="0"/>
              </a:rPr>
              <a:t>/style</a:t>
            </a:r>
            <a:r>
              <a:rPr b="1" dirty="0" sz="1800" lang="en-US">
                <a:solidFill>
                  <a:srgbClr val="0000CD"/>
                </a:solidFill>
                <a:latin typeface="Consolas" panose="020B0609020204030204" pitchFamily="49" charset="0"/>
              </a:rPr>
              <a:t>&gt;</a:t>
            </a: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/head</a:t>
            </a:r>
            <a:r>
              <a:rPr dirty="0" sz="1800" lang="en-US">
                <a:solidFill>
                  <a:srgbClr val="0000CD"/>
                </a:solidFill>
                <a:latin typeface="Consolas" panose="020B0609020204030204" pitchFamily="49" charset="0"/>
              </a:rPr>
              <a:t>&gt;</a:t>
            </a:r>
            <a:r>
              <a:rPr dirty="0" sz="1800" lang="en-US"/>
              <a:t/>
            </a:r>
            <a:br>
              <a:rPr dirty="0" sz="1800" lang="en-US"/>
            </a:br>
            <a:endParaRPr dirty="0" sz="1800" lang="en-US"/>
          </a:p>
          <a:p>
            <a:pPr indent="0" marL="0">
              <a:lnSpc>
                <a:spcPct val="100000"/>
              </a:lnSpc>
              <a:spcBef>
                <a:spcPts val="0"/>
              </a:spcBef>
              <a:buFont typeface="Arial" panose="020B0604020202020204" pitchFamily="34" charset="0"/>
              <a:buNone/>
            </a:pP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body</a:t>
            </a:r>
            <a:r>
              <a:rPr dirty="0" sz="1800" lang="en-US">
                <a:solidFill>
                  <a:srgbClr val="0000CD"/>
                </a:solidFill>
                <a:latin typeface="Consolas" panose="020B0609020204030204" pitchFamily="49" charset="0"/>
              </a:rPr>
              <a:t>&gt;</a:t>
            </a:r>
          </a:p>
          <a:p>
            <a:pPr indent="0" marL="0">
              <a:lnSpc>
                <a:spcPct val="100000"/>
              </a:lnSpc>
              <a:spcBef>
                <a:spcPts val="0"/>
              </a:spcBef>
              <a:buFont typeface="Arial" panose="020B0604020202020204" pitchFamily="34" charset="0"/>
              <a:buNone/>
            </a:pPr>
            <a:r>
              <a:rPr dirty="0" sz="1800" lang="en-US">
                <a:solidFill>
                  <a:srgbClr val="000000"/>
                </a:solidFill>
                <a:latin typeface="Consolas" panose="020B0609020204030204" pitchFamily="49" charset="0"/>
              </a:rPr>
              <a:t>    </a:t>
            </a: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p</a:t>
            </a:r>
            <a:r>
              <a:rPr dirty="0" sz="1800" lang="en-US">
                <a:solidFill>
                  <a:srgbClr val="0000CD"/>
                </a:solidFill>
                <a:latin typeface="Consolas" panose="020B0609020204030204" pitchFamily="49" charset="0"/>
              </a:rPr>
              <a:t>&gt;</a:t>
            </a:r>
            <a:r>
              <a:rPr dirty="0" sz="1800" lang="en-US">
                <a:solidFill>
                  <a:srgbClr val="000000"/>
                </a:solidFill>
                <a:latin typeface="Consolas" panose="020B0609020204030204" pitchFamily="49" charset="0"/>
              </a:rPr>
              <a:t>This paragraph is not affected by the style</a:t>
            </a: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/p</a:t>
            </a:r>
            <a:r>
              <a:rPr dirty="0" sz="1800" lang="en-US">
                <a:solidFill>
                  <a:srgbClr val="0000CD"/>
                </a:solidFill>
                <a:latin typeface="Consolas" panose="020B0609020204030204" pitchFamily="49" charset="0"/>
              </a:rPr>
              <a:t>&gt;</a:t>
            </a:r>
          </a:p>
          <a:p>
            <a:pPr indent="0" marL="0">
              <a:lnSpc>
                <a:spcPct val="100000"/>
              </a:lnSpc>
              <a:spcBef>
                <a:spcPts val="0"/>
              </a:spcBef>
              <a:buNone/>
            </a:pP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p </a:t>
            </a:r>
            <a:r>
              <a:rPr dirty="0" sz="1800" lang="en-IN">
                <a:solidFill>
                  <a:srgbClr val="FF0000"/>
                </a:solidFill>
                <a:latin typeface="Consolas" panose="020B0609020204030204" pitchFamily="49" charset="0"/>
              </a:rPr>
              <a:t>id</a:t>
            </a:r>
            <a:r>
              <a:rPr dirty="0" sz="1800" lang="en-IN">
                <a:solidFill>
                  <a:srgbClr val="000000"/>
                </a:solidFill>
                <a:latin typeface="Consolas" panose="020B0609020204030204" pitchFamily="49" charset="0"/>
              </a:rPr>
              <a:t> =</a:t>
            </a:r>
            <a:r>
              <a:rPr b="0" dirty="0" sz="1800" i="0" lang="en-IN">
                <a:solidFill>
                  <a:srgbClr val="0000CD"/>
                </a:solidFill>
                <a:effectLst/>
                <a:latin typeface="Consolas" panose="020B0609020204030204" pitchFamily="49" charset="0"/>
              </a:rPr>
              <a:t> ”para1”</a:t>
            </a:r>
            <a:r>
              <a:rPr dirty="0" sz="1800" lang="en-US">
                <a:solidFill>
                  <a:srgbClr val="0000CD"/>
                </a:solidFill>
                <a:latin typeface="Consolas" panose="020B0609020204030204" pitchFamily="49" charset="0"/>
              </a:rPr>
              <a:t>&gt;</a:t>
            </a:r>
            <a:r>
              <a:rPr dirty="0" sz="1800" lang="en-US">
                <a:solidFill>
                  <a:srgbClr val="000000"/>
                </a:solidFill>
                <a:latin typeface="Consolas" panose="020B0609020204030204" pitchFamily="49" charset="0"/>
              </a:rPr>
              <a:t> Hello World</a:t>
            </a: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/p</a:t>
            </a:r>
            <a:r>
              <a:rPr dirty="0" sz="1800" lang="en-US">
                <a:solidFill>
                  <a:srgbClr val="0000CD"/>
                </a:solidFill>
                <a:latin typeface="Consolas" panose="020B0609020204030204" pitchFamily="49" charset="0"/>
              </a:rPr>
              <a:t>&gt;</a:t>
            </a:r>
          </a:p>
          <a:p>
            <a:pPr indent="0" marL="0">
              <a:lnSpc>
                <a:spcPct val="100000"/>
              </a:lnSpc>
              <a:spcBef>
                <a:spcPts val="0"/>
              </a:spcBef>
              <a:buNone/>
            </a:pPr>
            <a:endParaRPr dirty="0" sz="1800" lang="en-US">
              <a:solidFill>
                <a:srgbClr val="0000CD"/>
              </a:solidFill>
              <a:latin typeface="Consolas" panose="020B0609020204030204" pitchFamily="49" charset="0"/>
            </a:endParaRPr>
          </a:p>
          <a:p>
            <a:pPr indent="0" marL="0">
              <a:lnSpc>
                <a:spcPct val="100000"/>
              </a:lnSpc>
              <a:spcBef>
                <a:spcPts val="0"/>
              </a:spcBef>
              <a:buFont typeface="Arial" panose="020B0604020202020204" pitchFamily="34" charset="0"/>
              <a:buNone/>
            </a:pPr>
            <a:endParaRPr dirty="0" sz="1800" lang="en-US">
              <a:solidFill>
                <a:srgbClr val="0000CD"/>
              </a:solidFill>
              <a:latin typeface="Consolas" panose="020B0609020204030204" pitchFamily="49" charset="0"/>
            </a:endParaRPr>
          </a:p>
          <a:p>
            <a:pPr indent="0" marL="0">
              <a:lnSpc>
                <a:spcPct val="100000"/>
              </a:lnSpc>
              <a:spcBef>
                <a:spcPts val="0"/>
              </a:spcBef>
              <a:buFont typeface="Arial" panose="020B0604020202020204" pitchFamily="34" charset="0"/>
              <a:buNone/>
            </a:pP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/body</a:t>
            </a:r>
            <a:r>
              <a:rPr dirty="0" sz="1800" lang="en-US">
                <a:solidFill>
                  <a:srgbClr val="0000CD"/>
                </a:solidFill>
                <a:latin typeface="Consolas" panose="020B0609020204030204" pitchFamily="49" charset="0"/>
              </a:rPr>
              <a:t>&gt;</a:t>
            </a:r>
          </a:p>
          <a:p>
            <a:pPr indent="0" marL="0">
              <a:lnSpc>
                <a:spcPct val="100000"/>
              </a:lnSpc>
              <a:spcBef>
                <a:spcPts val="0"/>
              </a:spcBef>
              <a:buFont typeface="Arial" panose="020B0604020202020204" pitchFamily="34" charset="0"/>
              <a:buNone/>
            </a:pP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/html</a:t>
            </a:r>
            <a:r>
              <a:rPr dirty="0" sz="1800" lang="en-US">
                <a:solidFill>
                  <a:srgbClr val="0000CD"/>
                </a:solidFill>
                <a:latin typeface="Consolas" panose="020B0609020204030204" pitchFamily="49" charset="0"/>
              </a:rPr>
              <a:t>&gt;</a:t>
            </a:r>
            <a:endParaRPr dirty="0" sz="1800" lang="en-IN"/>
          </a:p>
        </p:txBody>
      </p:sp>
      <p:pic>
        <p:nvPicPr>
          <p:cNvPr id="2097204" name="Picture 7"/>
          <p:cNvPicPr>
            <a:picLocks noChangeAspect="1"/>
          </p:cNvPicPr>
          <p:nvPr/>
        </p:nvPicPr>
        <p:blipFill rotWithShape="1">
          <a:blip xmlns:r="http://schemas.openxmlformats.org/officeDocument/2006/relationships" r:embed="rId1"/>
          <a:srcRect l="50000" t="24854" r="9348" b="45659"/>
          <a:stretch>
            <a:fillRect/>
          </a:stretch>
        </p:blipFill>
        <p:spPr>
          <a:xfrm>
            <a:off x="5278293" y="1663210"/>
            <a:ext cx="6661019" cy="2717721"/>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2097204"/>
                                        </p:tgtEl>
                                        <p:attrNameLst>
                                          <p:attrName>style.visibility</p:attrName>
                                        </p:attrNameLst>
                                      </p:cBhvr>
                                      <p:to>
                                        <p:strVal val="visible"/>
                                      </p:to>
                                    </p:set>
                                    <p:anim calcmode="lin" valueType="num">
                                      <p:cBhvr additive="base">
                                        <p:cTn dur="500" fill="hold" id="7"/>
                                        <p:tgtEl>
                                          <p:spTgt spid="2097204"/>
                                        </p:tgtEl>
                                        <p:attrNameLst>
                                          <p:attrName>ppt_x</p:attrName>
                                        </p:attrNameLst>
                                      </p:cBhvr>
                                      <p:tavLst>
                                        <p:tav tm="0">
                                          <p:val>
                                            <p:strVal val="#ppt_x"/>
                                          </p:val>
                                        </p:tav>
                                        <p:tav tm="100000">
                                          <p:val>
                                            <p:strVal val="#ppt_x"/>
                                          </p:val>
                                        </p:tav>
                                      </p:tavLst>
                                    </p:anim>
                                    <p:anim calcmode="lin" valueType="num">
                                      <p:cBhvr additive="base">
                                        <p:cTn dur="500" fill="hold" id="8"/>
                                        <p:tgtEl>
                                          <p:spTgt spid="20972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676" name=""/>
        <p:cNvGrpSpPr/>
        <p:nvPr/>
      </p:nvGrpSpPr>
      <p:grpSpPr>
        <a:xfrm>
          <a:off x="0" y="0"/>
          <a:ext cx="0" cy="0"/>
          <a:chOff x="0" y="0"/>
          <a:chExt cx="0" cy="0"/>
        </a:xfrm>
      </p:grpSpPr>
      <p:sp>
        <p:nvSpPr>
          <p:cNvPr id="1049849" name="Title 1"/>
          <p:cNvSpPr>
            <a:spLocks noGrp="1"/>
          </p:cNvSpPr>
          <p:nvPr>
            <p:ph type="title"/>
          </p:nvPr>
        </p:nvSpPr>
        <p:spPr>
          <a:xfrm>
            <a:off x="8700117" y="150125"/>
            <a:ext cx="3178205" cy="648865"/>
          </a:xfrm>
        </p:spPr>
        <p:txBody>
          <a:bodyPr>
            <a:noAutofit/>
          </a:bodyPr>
          <a:p>
            <a:r>
              <a:rPr b="1" dirty="0" sz="3400" lang="en-US"/>
              <a:t>CSS Selectors</a:t>
            </a:r>
            <a:endParaRPr b="1" dirty="0" sz="3400" lang="en-IN"/>
          </a:p>
        </p:txBody>
      </p:sp>
      <p:sp>
        <p:nvSpPr>
          <p:cNvPr id="1049850" name="Content Placeholder 2"/>
          <p:cNvSpPr>
            <a:spLocks noGrp="1"/>
          </p:cNvSpPr>
          <p:nvPr>
            <p:ph sz="quarter" idx="1"/>
          </p:nvPr>
        </p:nvSpPr>
        <p:spPr>
          <a:xfrm>
            <a:off x="7137646" y="1079145"/>
            <a:ext cx="4673353" cy="3506503"/>
          </a:xfrm>
        </p:spPr>
        <p:txBody>
          <a:bodyPr>
            <a:noAutofit/>
          </a:bodyPr>
          <a:p>
            <a:pPr indent="0" marL="0">
              <a:lnSpc>
                <a:spcPct val="150000"/>
              </a:lnSpc>
              <a:buNone/>
            </a:pPr>
            <a:r>
              <a:rPr b="1" dirty="0" sz="1800" lang="en-US">
                <a:solidFill>
                  <a:schemeClr val="tx2">
                    <a:lumMod val="90000"/>
                  </a:schemeClr>
                </a:solidFill>
              </a:rPr>
              <a:t>The CSS class Selector</a:t>
            </a:r>
          </a:p>
          <a:p>
            <a:pPr>
              <a:lnSpc>
                <a:spcPct val="150000"/>
              </a:lnSpc>
            </a:pPr>
            <a:r>
              <a:rPr dirty="0" sz="1800" lang="en-US">
                <a:solidFill>
                  <a:schemeClr val="tx1"/>
                </a:solidFill>
              </a:rPr>
              <a:t>The class selector selects HTML elements with a specific class attribute.</a:t>
            </a:r>
          </a:p>
          <a:p>
            <a:pPr>
              <a:lnSpc>
                <a:spcPct val="150000"/>
              </a:lnSpc>
            </a:pPr>
            <a:r>
              <a:rPr dirty="0" sz="1800" lang="en-US">
                <a:solidFill>
                  <a:schemeClr val="tx1"/>
                </a:solidFill>
              </a:rPr>
              <a:t>To select elements with a specific class, write a period (.) character, followed by the class name.</a:t>
            </a:r>
          </a:p>
          <a:p>
            <a:pPr>
              <a:lnSpc>
                <a:spcPct val="150000"/>
              </a:lnSpc>
            </a:pPr>
            <a:r>
              <a:rPr dirty="0" sz="1800" lang="en-US">
                <a:solidFill>
                  <a:schemeClr val="tx1"/>
                </a:solidFill>
              </a:rPr>
              <a:t>In this example all HTML elements with class="center" will be red and center-aligned: </a:t>
            </a:r>
          </a:p>
        </p:txBody>
      </p:sp>
      <p:sp>
        <p:nvSpPr>
          <p:cNvPr id="1049851" name="Content Placeholder 2"/>
          <p:cNvSpPr txBox="1"/>
          <p:nvPr/>
        </p:nvSpPr>
        <p:spPr>
          <a:xfrm>
            <a:off x="0" y="0"/>
            <a:ext cx="6480699" cy="6858000"/>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!DOCTYPE</a:t>
            </a:r>
            <a:r>
              <a:rPr dirty="0" sz="1800" lang="en-US">
                <a:solidFill>
                  <a:srgbClr val="FF0000"/>
                </a:solidFill>
                <a:latin typeface="Consolas" panose="020B0609020204030204" pitchFamily="49" charset="0"/>
              </a:rPr>
              <a:t> html</a:t>
            </a:r>
            <a:r>
              <a:rPr dirty="0" sz="1800" lang="en-US">
                <a:solidFill>
                  <a:srgbClr val="0000CD"/>
                </a:solidFill>
                <a:latin typeface="Consolas" panose="020B0609020204030204" pitchFamily="49" charset="0"/>
              </a:rPr>
              <a:t>&gt;</a:t>
            </a: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html lang = </a:t>
            </a:r>
            <a:r>
              <a:rPr dirty="0" sz="1800" lang="en-IN">
                <a:solidFill>
                  <a:srgbClr val="0000CD"/>
                </a:solidFill>
                <a:latin typeface="Consolas" panose="020B0609020204030204" pitchFamily="49" charset="0"/>
              </a:rPr>
              <a:t>"</a:t>
            </a:r>
            <a:r>
              <a:rPr dirty="0" sz="1800" lang="en-IN" err="1">
                <a:solidFill>
                  <a:srgbClr val="0000CD"/>
                </a:solidFill>
                <a:latin typeface="Consolas" panose="020B0609020204030204" pitchFamily="49" charset="0"/>
              </a:rPr>
              <a:t>en</a:t>
            </a:r>
            <a:r>
              <a:rPr dirty="0" sz="1800" lang="en-IN">
                <a:solidFill>
                  <a:srgbClr val="0000CD"/>
                </a:solidFill>
                <a:latin typeface="Consolas" panose="020B0609020204030204" pitchFamily="49" charset="0"/>
              </a:rPr>
              <a:t>-US"</a:t>
            </a:r>
            <a:r>
              <a:rPr dirty="0" sz="1800" lang="en-US">
                <a:solidFill>
                  <a:srgbClr val="0000CD"/>
                </a:solidFill>
                <a:latin typeface="Consolas" panose="020B0609020204030204" pitchFamily="49" charset="0"/>
              </a:rPr>
              <a:t>&gt;</a:t>
            </a: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head</a:t>
            </a:r>
            <a:r>
              <a:rPr dirty="0" sz="1800" lang="en-US">
                <a:solidFill>
                  <a:srgbClr val="0000CD"/>
                </a:solidFill>
                <a:latin typeface="Consolas" panose="020B0609020204030204" pitchFamily="49" charset="0"/>
              </a:rPr>
              <a:t>&gt;</a:t>
            </a:r>
            <a:r>
              <a:rPr dirty="0" sz="1800" lang="en-US"/>
              <a:t/>
            </a:r>
            <a:br>
              <a:rPr dirty="0" sz="1800" lang="en-US"/>
            </a:br>
            <a:r>
              <a:rPr b="1" dirty="0" sz="1800" lang="en-US">
                <a:solidFill>
                  <a:srgbClr val="0000CD"/>
                </a:solidFill>
                <a:latin typeface="Consolas" panose="020B0609020204030204" pitchFamily="49" charset="0"/>
              </a:rPr>
              <a:t>&lt;</a:t>
            </a:r>
            <a:r>
              <a:rPr b="1" dirty="0" sz="1800" lang="en-US">
                <a:solidFill>
                  <a:srgbClr val="A52A2A"/>
                </a:solidFill>
                <a:latin typeface="Consolas" panose="020B0609020204030204" pitchFamily="49" charset="0"/>
              </a:rPr>
              <a:t>style</a:t>
            </a:r>
            <a:r>
              <a:rPr b="1" dirty="0" sz="1800" lang="en-US">
                <a:solidFill>
                  <a:srgbClr val="0000CD"/>
                </a:solidFill>
                <a:latin typeface="Consolas" panose="020B0609020204030204" pitchFamily="49" charset="0"/>
              </a:rPr>
              <a:t>&gt;</a:t>
            </a:r>
            <a:endParaRPr b="1" dirty="0" sz="1800" lang="en-US">
              <a:solidFill>
                <a:srgbClr val="000000"/>
              </a:solidFill>
              <a:latin typeface="Consolas" panose="020B0609020204030204" pitchFamily="49" charset="0"/>
            </a:endParaRPr>
          </a:p>
          <a:p>
            <a:pPr indent="0" marL="0">
              <a:lnSpc>
                <a:spcPct val="100000"/>
              </a:lnSpc>
              <a:spcBef>
                <a:spcPts val="0"/>
              </a:spcBef>
              <a:buFont typeface="Arial" panose="020B0604020202020204" pitchFamily="34" charset="0"/>
              <a:buNone/>
            </a:pPr>
            <a:r>
              <a:rPr b="1" dirty="0" sz="1800" lang="en-IN"/>
              <a:t/>
            </a:r>
            <a:br>
              <a:rPr b="1" dirty="0" sz="1800" lang="en-IN"/>
            </a:br>
            <a:r>
              <a:rPr b="1" dirty="0" sz="1800" i="0" lang="en-IN">
                <a:solidFill>
                  <a:srgbClr val="A52A2A"/>
                </a:solidFill>
                <a:effectLst/>
                <a:latin typeface="Consolas" panose="020B0609020204030204" pitchFamily="49" charset="0"/>
              </a:rPr>
              <a:t>.</a:t>
            </a:r>
            <a:r>
              <a:rPr b="1" dirty="0" sz="1800" i="0" lang="en-IN" err="1">
                <a:solidFill>
                  <a:srgbClr val="A52A2A"/>
                </a:solidFill>
                <a:effectLst/>
                <a:latin typeface="Consolas" panose="020B0609020204030204" pitchFamily="49" charset="0"/>
              </a:rPr>
              <a:t>center</a:t>
            </a:r>
            <a:r>
              <a:rPr b="1" dirty="0" sz="1800" i="0" lang="en-IN">
                <a:solidFill>
                  <a:srgbClr val="A52A2A"/>
                </a:solidFill>
                <a:effectLst/>
                <a:latin typeface="Consolas" panose="020B0609020204030204" pitchFamily="49" charset="0"/>
              </a:rPr>
              <a:t> </a:t>
            </a:r>
            <a:r>
              <a:rPr b="1" dirty="0" sz="1800" i="0" lang="en-IN">
                <a:solidFill>
                  <a:srgbClr val="000000"/>
                </a:solidFill>
                <a:effectLst/>
                <a:latin typeface="Consolas" panose="020B0609020204030204" pitchFamily="49" charset="0"/>
              </a:rPr>
              <a:t>{</a:t>
            </a:r>
            <a:r>
              <a:rPr b="1" dirty="0" sz="1800" i="0" lang="en-IN">
                <a:solidFill>
                  <a:srgbClr val="FF0000"/>
                </a:solidFill>
                <a:effectLst/>
                <a:latin typeface="Consolas" panose="020B0609020204030204" pitchFamily="49" charset="0"/>
              </a:rPr>
              <a:t/>
            </a:r>
            <a:br>
              <a:rPr b="1" dirty="0" sz="1800" i="0" lang="en-IN">
                <a:solidFill>
                  <a:srgbClr val="FF0000"/>
                </a:solidFill>
                <a:effectLst/>
                <a:latin typeface="Consolas" panose="020B0609020204030204" pitchFamily="49" charset="0"/>
              </a:rPr>
            </a:br>
            <a:r>
              <a:rPr b="1" dirty="0" sz="1800" i="0" lang="en-IN">
                <a:solidFill>
                  <a:srgbClr val="FF0000"/>
                </a:solidFill>
                <a:effectLst/>
                <a:latin typeface="Consolas" panose="020B0609020204030204" pitchFamily="49" charset="0"/>
              </a:rPr>
              <a:t>  </a:t>
            </a:r>
            <a:r>
              <a:rPr b="1" dirty="0" sz="1800" i="0" lang="en-IN" err="1">
                <a:solidFill>
                  <a:srgbClr val="FF0000"/>
                </a:solidFill>
                <a:effectLst/>
                <a:latin typeface="Consolas" panose="020B0609020204030204" pitchFamily="49" charset="0"/>
              </a:rPr>
              <a:t>color</a:t>
            </a:r>
            <a:r>
              <a:rPr b="1" dirty="0" sz="1800" i="0" lang="en-IN">
                <a:solidFill>
                  <a:srgbClr val="000000"/>
                </a:solidFill>
                <a:effectLst/>
                <a:latin typeface="Consolas" panose="020B0609020204030204" pitchFamily="49" charset="0"/>
              </a:rPr>
              <a:t>:</a:t>
            </a:r>
            <a:r>
              <a:rPr b="1" dirty="0" sz="1800" i="0" lang="en-IN">
                <a:solidFill>
                  <a:srgbClr val="0000CD"/>
                </a:solidFill>
                <a:effectLst/>
                <a:latin typeface="Consolas" panose="020B0609020204030204" pitchFamily="49" charset="0"/>
              </a:rPr>
              <a:t> red</a:t>
            </a:r>
            <a:r>
              <a:rPr b="1" dirty="0" sz="1800" i="0" lang="en-IN">
                <a:solidFill>
                  <a:srgbClr val="000000"/>
                </a:solidFill>
                <a:effectLst/>
                <a:latin typeface="Consolas" panose="020B0609020204030204" pitchFamily="49" charset="0"/>
              </a:rPr>
              <a:t>;</a:t>
            </a:r>
            <a:r>
              <a:rPr b="1" dirty="0" sz="1800" i="0" lang="en-IN">
                <a:solidFill>
                  <a:srgbClr val="FF0000"/>
                </a:solidFill>
                <a:effectLst/>
                <a:latin typeface="Consolas" panose="020B0609020204030204" pitchFamily="49" charset="0"/>
              </a:rPr>
              <a:t/>
            </a:r>
            <a:br>
              <a:rPr b="1" dirty="0" sz="1800" i="0" lang="en-IN">
                <a:solidFill>
                  <a:srgbClr val="FF0000"/>
                </a:solidFill>
                <a:effectLst/>
                <a:latin typeface="Consolas" panose="020B0609020204030204" pitchFamily="49" charset="0"/>
              </a:rPr>
            </a:br>
            <a:r>
              <a:rPr b="1" dirty="0" sz="1800" i="0" lang="en-IN">
                <a:solidFill>
                  <a:srgbClr val="FF0000"/>
                </a:solidFill>
                <a:effectLst/>
                <a:latin typeface="Consolas" panose="020B0609020204030204" pitchFamily="49" charset="0"/>
              </a:rPr>
              <a:t>  text-align</a:t>
            </a:r>
            <a:r>
              <a:rPr b="1" dirty="0" sz="1800" i="0" lang="en-IN">
                <a:solidFill>
                  <a:srgbClr val="000000"/>
                </a:solidFill>
                <a:effectLst/>
                <a:latin typeface="Consolas" panose="020B0609020204030204" pitchFamily="49" charset="0"/>
              </a:rPr>
              <a:t>:</a:t>
            </a:r>
            <a:r>
              <a:rPr b="1" dirty="0" sz="1800" i="0" lang="en-IN">
                <a:solidFill>
                  <a:srgbClr val="0000CD"/>
                </a:solidFill>
                <a:effectLst/>
                <a:latin typeface="Consolas" panose="020B0609020204030204" pitchFamily="49" charset="0"/>
              </a:rPr>
              <a:t> </a:t>
            </a:r>
            <a:r>
              <a:rPr b="1" dirty="0" sz="1800" i="0" lang="en-IN" err="1">
                <a:solidFill>
                  <a:srgbClr val="0000CD"/>
                </a:solidFill>
                <a:effectLst/>
                <a:latin typeface="Consolas" panose="020B0609020204030204" pitchFamily="49" charset="0"/>
              </a:rPr>
              <a:t>center</a:t>
            </a:r>
            <a:r>
              <a:rPr b="1" dirty="0" sz="1800" i="0" lang="en-IN">
                <a:solidFill>
                  <a:srgbClr val="000000"/>
                </a:solidFill>
                <a:effectLst/>
                <a:latin typeface="Consolas" panose="020B0609020204030204" pitchFamily="49" charset="0"/>
              </a:rPr>
              <a:t>;</a:t>
            </a:r>
            <a:r>
              <a:rPr b="1" dirty="0" sz="1800" i="0" lang="en-IN">
                <a:solidFill>
                  <a:srgbClr val="FF0000"/>
                </a:solidFill>
                <a:effectLst/>
                <a:latin typeface="Consolas" panose="020B0609020204030204" pitchFamily="49" charset="0"/>
              </a:rPr>
              <a:t/>
            </a:r>
            <a:br>
              <a:rPr b="1" dirty="0" sz="1800" i="0" lang="en-IN">
                <a:solidFill>
                  <a:srgbClr val="FF0000"/>
                </a:solidFill>
                <a:effectLst/>
                <a:latin typeface="Consolas" panose="020B0609020204030204" pitchFamily="49" charset="0"/>
              </a:rPr>
            </a:br>
            <a:r>
              <a:rPr b="1" dirty="0" sz="1800" i="0" lang="en-IN">
                <a:solidFill>
                  <a:srgbClr val="000000"/>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endParaRPr b="1" dirty="0" sz="1800" lang="en-US">
              <a:solidFill>
                <a:srgbClr val="000000"/>
              </a:solidFill>
              <a:latin typeface="Consolas" panose="020B0609020204030204" pitchFamily="49" charset="0"/>
            </a:endParaRPr>
          </a:p>
          <a:p>
            <a:pPr indent="0" marL="0">
              <a:lnSpc>
                <a:spcPct val="100000"/>
              </a:lnSpc>
              <a:spcBef>
                <a:spcPts val="0"/>
              </a:spcBef>
              <a:buFont typeface="Arial" panose="020B0604020202020204" pitchFamily="34" charset="0"/>
              <a:buNone/>
            </a:pPr>
            <a:r>
              <a:rPr b="1" dirty="0" sz="1800" lang="en-US">
                <a:solidFill>
                  <a:srgbClr val="0000CD"/>
                </a:solidFill>
                <a:latin typeface="Consolas" panose="020B0609020204030204" pitchFamily="49" charset="0"/>
              </a:rPr>
              <a:t>&lt;</a:t>
            </a:r>
            <a:r>
              <a:rPr b="1" dirty="0" sz="1800" lang="en-US">
                <a:solidFill>
                  <a:srgbClr val="A52A2A"/>
                </a:solidFill>
                <a:latin typeface="Consolas" panose="020B0609020204030204" pitchFamily="49" charset="0"/>
              </a:rPr>
              <a:t>/style</a:t>
            </a:r>
            <a:r>
              <a:rPr b="1" dirty="0" sz="1800" lang="en-US">
                <a:solidFill>
                  <a:srgbClr val="0000CD"/>
                </a:solidFill>
                <a:latin typeface="Consolas" panose="020B0609020204030204" pitchFamily="49" charset="0"/>
              </a:rPr>
              <a:t>&gt;</a:t>
            </a: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/head</a:t>
            </a:r>
            <a:r>
              <a:rPr dirty="0" sz="1800" lang="en-US">
                <a:solidFill>
                  <a:srgbClr val="0000CD"/>
                </a:solidFill>
                <a:latin typeface="Consolas" panose="020B0609020204030204" pitchFamily="49" charset="0"/>
              </a:rPr>
              <a:t>&gt;</a:t>
            </a:r>
            <a:r>
              <a:rPr dirty="0" sz="1800" lang="en-US"/>
              <a:t/>
            </a:r>
            <a:br>
              <a:rPr dirty="0" sz="1800" lang="en-US"/>
            </a:br>
            <a:endParaRPr dirty="0" sz="1800" lang="en-US"/>
          </a:p>
          <a:p>
            <a:pPr indent="0" marL="0">
              <a:lnSpc>
                <a:spcPct val="100000"/>
              </a:lnSpc>
              <a:spcBef>
                <a:spcPts val="0"/>
              </a:spcBef>
              <a:buFont typeface="Arial" panose="020B0604020202020204" pitchFamily="34" charset="0"/>
              <a:buNone/>
            </a:pP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body</a:t>
            </a:r>
            <a:r>
              <a:rPr dirty="0" sz="1800" lang="en-US">
                <a:solidFill>
                  <a:srgbClr val="0000CD"/>
                </a:solidFill>
                <a:latin typeface="Consolas" panose="020B0609020204030204" pitchFamily="49" charset="0"/>
              </a:rPr>
              <a:t>&gt;</a:t>
            </a:r>
          </a:p>
          <a:p>
            <a:pPr indent="0" marL="0">
              <a:lnSpc>
                <a:spcPct val="100000"/>
              </a:lnSpc>
              <a:spcBef>
                <a:spcPts val="0"/>
              </a:spcBef>
              <a:buFont typeface="Arial" panose="020B0604020202020204" pitchFamily="34" charset="0"/>
              <a:buNone/>
            </a:pPr>
            <a:r>
              <a:rPr dirty="0" sz="1800" lang="en-US">
                <a:solidFill>
                  <a:srgbClr val="000000"/>
                </a:solidFill>
                <a:latin typeface="Consolas" panose="020B0609020204030204" pitchFamily="49" charset="0"/>
              </a:rPr>
              <a:t>    </a:t>
            </a: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h1 </a:t>
            </a:r>
            <a:r>
              <a:rPr dirty="0" sz="1800" lang="en-IN">
                <a:solidFill>
                  <a:srgbClr val="FF0000"/>
                </a:solidFill>
                <a:latin typeface="Consolas" panose="020B0609020204030204" pitchFamily="49" charset="0"/>
              </a:rPr>
              <a:t>class</a:t>
            </a:r>
            <a:r>
              <a:rPr dirty="0" sz="1800" lang="en-IN">
                <a:solidFill>
                  <a:srgbClr val="000000"/>
                </a:solidFill>
                <a:latin typeface="Consolas" panose="020B0609020204030204" pitchFamily="49" charset="0"/>
              </a:rPr>
              <a:t> =</a:t>
            </a:r>
            <a:r>
              <a:rPr b="0" dirty="0" sz="1800" i="0" lang="en-IN">
                <a:solidFill>
                  <a:srgbClr val="0000CD"/>
                </a:solidFill>
                <a:effectLst/>
                <a:latin typeface="Consolas" panose="020B0609020204030204" pitchFamily="49" charset="0"/>
              </a:rPr>
              <a:t> ”</a:t>
            </a:r>
            <a:r>
              <a:rPr b="0" dirty="0" sz="1800" i="0" lang="en-IN" err="1">
                <a:solidFill>
                  <a:srgbClr val="0000CD"/>
                </a:solidFill>
                <a:effectLst/>
                <a:latin typeface="Consolas" panose="020B0609020204030204" pitchFamily="49" charset="0"/>
              </a:rPr>
              <a:t>center</a:t>
            </a:r>
            <a:r>
              <a:rPr b="0" dirty="0" sz="1800" i="0" lang="en-IN">
                <a:solidFill>
                  <a:srgbClr val="0000CD"/>
                </a:solidFill>
                <a:effectLst/>
                <a:latin typeface="Consolas" panose="020B0609020204030204" pitchFamily="49" charset="0"/>
              </a:rPr>
              <a:t>”</a:t>
            </a:r>
            <a:r>
              <a:rPr dirty="0" sz="1800" lang="en-US">
                <a:solidFill>
                  <a:srgbClr val="A52A2A"/>
                </a:solidFill>
                <a:latin typeface="Consolas" panose="020B0609020204030204" pitchFamily="49" charset="0"/>
              </a:rPr>
              <a:t> </a:t>
            </a:r>
            <a:r>
              <a:rPr dirty="0" sz="1800" lang="en-US">
                <a:solidFill>
                  <a:srgbClr val="0000CD"/>
                </a:solidFill>
                <a:latin typeface="Consolas" panose="020B0609020204030204" pitchFamily="49" charset="0"/>
              </a:rPr>
              <a:t>&gt; </a:t>
            </a:r>
            <a:r>
              <a:rPr dirty="0" sz="1800" lang="en-US">
                <a:solidFill>
                  <a:srgbClr val="000000"/>
                </a:solidFill>
                <a:latin typeface="Consolas" panose="020B0609020204030204" pitchFamily="49" charset="0"/>
              </a:rPr>
              <a:t>Red and Center aligned Heading </a:t>
            </a: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/h1</a:t>
            </a:r>
            <a:r>
              <a:rPr dirty="0" sz="1800" lang="en-US">
                <a:solidFill>
                  <a:srgbClr val="0000CD"/>
                </a:solidFill>
                <a:latin typeface="Consolas" panose="020B0609020204030204" pitchFamily="49" charset="0"/>
              </a:rPr>
              <a:t>&gt;</a:t>
            </a:r>
          </a:p>
          <a:p>
            <a:pPr indent="0" marL="0">
              <a:lnSpc>
                <a:spcPct val="100000"/>
              </a:lnSpc>
              <a:spcBef>
                <a:spcPts val="0"/>
              </a:spcBef>
              <a:buNone/>
            </a:pP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p </a:t>
            </a:r>
            <a:r>
              <a:rPr dirty="0" sz="1800" lang="en-IN">
                <a:solidFill>
                  <a:srgbClr val="FF0000"/>
                </a:solidFill>
                <a:latin typeface="Consolas" panose="020B0609020204030204" pitchFamily="49" charset="0"/>
              </a:rPr>
              <a:t>class</a:t>
            </a:r>
            <a:r>
              <a:rPr dirty="0" sz="1800" lang="en-IN">
                <a:solidFill>
                  <a:srgbClr val="000000"/>
                </a:solidFill>
                <a:latin typeface="Consolas" panose="020B0609020204030204" pitchFamily="49" charset="0"/>
              </a:rPr>
              <a:t> =</a:t>
            </a:r>
            <a:r>
              <a:rPr b="0" dirty="0" sz="1800" i="0" lang="en-IN">
                <a:solidFill>
                  <a:srgbClr val="0000CD"/>
                </a:solidFill>
                <a:effectLst/>
                <a:latin typeface="Consolas" panose="020B0609020204030204" pitchFamily="49" charset="0"/>
              </a:rPr>
              <a:t> ”</a:t>
            </a:r>
            <a:r>
              <a:rPr b="0" dirty="0" sz="1800" i="0" lang="en-IN" err="1">
                <a:solidFill>
                  <a:srgbClr val="0000CD"/>
                </a:solidFill>
                <a:effectLst/>
                <a:latin typeface="Consolas" panose="020B0609020204030204" pitchFamily="49" charset="0"/>
              </a:rPr>
              <a:t>center</a:t>
            </a:r>
            <a:r>
              <a:rPr b="0" dirty="0" sz="1800" i="0" lang="en-IN">
                <a:solidFill>
                  <a:srgbClr val="0000CD"/>
                </a:solidFill>
                <a:effectLst/>
                <a:latin typeface="Consolas" panose="020B0609020204030204" pitchFamily="49" charset="0"/>
              </a:rPr>
              <a:t>”</a:t>
            </a:r>
            <a:r>
              <a:rPr dirty="0" sz="1800" lang="en-US">
                <a:solidFill>
                  <a:srgbClr val="A52A2A"/>
                </a:solidFill>
                <a:latin typeface="Consolas" panose="020B0609020204030204" pitchFamily="49" charset="0"/>
              </a:rPr>
              <a:t> </a:t>
            </a:r>
            <a:r>
              <a:rPr dirty="0" sz="1800" lang="en-US">
                <a:solidFill>
                  <a:srgbClr val="0000CD"/>
                </a:solidFill>
                <a:latin typeface="Consolas" panose="020B0609020204030204" pitchFamily="49" charset="0"/>
              </a:rPr>
              <a:t>&gt; </a:t>
            </a:r>
            <a:r>
              <a:rPr dirty="0" sz="1800" lang="en-US">
                <a:solidFill>
                  <a:srgbClr val="000000"/>
                </a:solidFill>
                <a:latin typeface="Consolas" panose="020B0609020204030204" pitchFamily="49" charset="0"/>
              </a:rPr>
              <a:t>Red and Center aligned Paragraph </a:t>
            </a: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/p</a:t>
            </a:r>
            <a:r>
              <a:rPr dirty="0" sz="1800" lang="en-US">
                <a:solidFill>
                  <a:srgbClr val="0000CD"/>
                </a:solidFill>
                <a:latin typeface="Consolas" panose="020B0609020204030204" pitchFamily="49" charset="0"/>
              </a:rPr>
              <a:t>&gt;</a:t>
            </a:r>
          </a:p>
          <a:p>
            <a:pPr indent="0" marL="0">
              <a:lnSpc>
                <a:spcPct val="100000"/>
              </a:lnSpc>
              <a:spcBef>
                <a:spcPts val="0"/>
              </a:spcBef>
              <a:buNone/>
            </a:pPr>
            <a:endParaRPr dirty="0" sz="1800" lang="en-US">
              <a:solidFill>
                <a:srgbClr val="0000CD"/>
              </a:solidFill>
              <a:latin typeface="Consolas" panose="020B0609020204030204" pitchFamily="49" charset="0"/>
            </a:endParaRPr>
          </a:p>
          <a:p>
            <a:pPr indent="0" marL="0">
              <a:lnSpc>
                <a:spcPct val="100000"/>
              </a:lnSpc>
              <a:spcBef>
                <a:spcPts val="0"/>
              </a:spcBef>
              <a:buFont typeface="Arial" panose="020B0604020202020204" pitchFamily="34" charset="0"/>
              <a:buNone/>
            </a:pPr>
            <a:endParaRPr dirty="0" sz="1800" lang="en-US">
              <a:solidFill>
                <a:srgbClr val="0000CD"/>
              </a:solidFill>
              <a:latin typeface="Consolas" panose="020B0609020204030204" pitchFamily="49" charset="0"/>
            </a:endParaRPr>
          </a:p>
          <a:p>
            <a:pPr indent="0" marL="0">
              <a:lnSpc>
                <a:spcPct val="100000"/>
              </a:lnSpc>
              <a:spcBef>
                <a:spcPts val="0"/>
              </a:spcBef>
              <a:buFont typeface="Arial" panose="020B0604020202020204" pitchFamily="34" charset="0"/>
              <a:buNone/>
            </a:pPr>
            <a:r>
              <a:rPr dirty="0" sz="1800" lang="en-US"/>
              <a:t/>
            </a:r>
            <a:br>
              <a:rPr dirty="0" sz="1800" lang="en-US"/>
            </a:b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/body</a:t>
            </a:r>
            <a:r>
              <a:rPr dirty="0" sz="1800" lang="en-US">
                <a:solidFill>
                  <a:srgbClr val="0000CD"/>
                </a:solidFill>
                <a:latin typeface="Consolas" panose="020B0609020204030204" pitchFamily="49" charset="0"/>
              </a:rPr>
              <a:t>&gt;</a:t>
            </a:r>
          </a:p>
          <a:p>
            <a:pPr indent="0" marL="0">
              <a:lnSpc>
                <a:spcPct val="100000"/>
              </a:lnSpc>
              <a:spcBef>
                <a:spcPts val="0"/>
              </a:spcBef>
              <a:buFont typeface="Arial" panose="020B0604020202020204" pitchFamily="34" charset="0"/>
              <a:buNone/>
            </a:pPr>
            <a:r>
              <a:rPr dirty="0" sz="1800" lang="en-US">
                <a:solidFill>
                  <a:srgbClr val="0000CD"/>
                </a:solidFill>
                <a:latin typeface="Consolas" panose="020B0609020204030204" pitchFamily="49" charset="0"/>
              </a:rPr>
              <a:t>&lt;</a:t>
            </a:r>
            <a:r>
              <a:rPr dirty="0" sz="1800" lang="en-US">
                <a:solidFill>
                  <a:srgbClr val="A52A2A"/>
                </a:solidFill>
                <a:latin typeface="Consolas" panose="020B0609020204030204" pitchFamily="49" charset="0"/>
              </a:rPr>
              <a:t>/html</a:t>
            </a:r>
            <a:r>
              <a:rPr dirty="0" sz="1800" lang="en-US">
                <a:solidFill>
                  <a:srgbClr val="0000CD"/>
                </a:solidFill>
                <a:latin typeface="Consolas" panose="020B0609020204030204" pitchFamily="49" charset="0"/>
              </a:rPr>
              <a:t>&gt;</a:t>
            </a:r>
            <a:endParaRPr dirty="0" sz="1800" lang="en-IN"/>
          </a:p>
        </p:txBody>
      </p:sp>
      <p:pic>
        <p:nvPicPr>
          <p:cNvPr id="2097205" name="Picture 5"/>
          <p:cNvPicPr>
            <a:picLocks noChangeAspect="1"/>
          </p:cNvPicPr>
          <p:nvPr/>
        </p:nvPicPr>
        <p:blipFill rotWithShape="1">
          <a:blip xmlns:r="http://schemas.openxmlformats.org/officeDocument/2006/relationships" r:embed="rId1"/>
          <a:srcRect l="55768" t="24725" r="5891" b="55225"/>
          <a:stretch>
            <a:fillRect/>
          </a:stretch>
        </p:blipFill>
        <p:spPr>
          <a:xfrm>
            <a:off x="6481924" y="5083326"/>
            <a:ext cx="5710076" cy="1679601"/>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850">
                                            <p:txEl>
                                              <p:pRg st="0" end="0"/>
                                            </p:txEl>
                                          </p:spTgt>
                                        </p:tgtEl>
                                        <p:attrNameLst>
                                          <p:attrName>style.visibility</p:attrName>
                                        </p:attrNameLst>
                                      </p:cBhvr>
                                      <p:to>
                                        <p:strVal val="visible"/>
                                      </p:to>
                                    </p:set>
                                    <p:anim calcmode="lin" valueType="num">
                                      <p:cBhvr additive="base">
                                        <p:cTn dur="500" fill="hold" id="7"/>
                                        <p:tgtEl>
                                          <p:spTgt spid="1049850">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8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850">
                                            <p:txEl>
                                              <p:pRg st="1" end="1"/>
                                            </p:txEl>
                                          </p:spTgt>
                                        </p:tgtEl>
                                        <p:attrNameLst>
                                          <p:attrName>style.visibility</p:attrName>
                                        </p:attrNameLst>
                                      </p:cBhvr>
                                      <p:to>
                                        <p:strVal val="visible"/>
                                      </p:to>
                                    </p:set>
                                    <p:anim calcmode="lin" valueType="num">
                                      <p:cBhvr additive="base">
                                        <p:cTn dur="500" fill="hold" id="13"/>
                                        <p:tgtEl>
                                          <p:spTgt spid="1049850">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85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850">
                                            <p:txEl>
                                              <p:pRg st="2" end="2"/>
                                            </p:txEl>
                                          </p:spTgt>
                                        </p:tgtEl>
                                        <p:attrNameLst>
                                          <p:attrName>style.visibility</p:attrName>
                                        </p:attrNameLst>
                                      </p:cBhvr>
                                      <p:to>
                                        <p:strVal val="visible"/>
                                      </p:to>
                                    </p:set>
                                    <p:anim calcmode="lin" valueType="num">
                                      <p:cBhvr additive="base">
                                        <p:cTn dur="500" fill="hold" id="19"/>
                                        <p:tgtEl>
                                          <p:spTgt spid="1049850">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85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850">
                                            <p:txEl>
                                              <p:pRg st="3" end="3"/>
                                            </p:txEl>
                                          </p:spTgt>
                                        </p:tgtEl>
                                        <p:attrNameLst>
                                          <p:attrName>style.visibility</p:attrName>
                                        </p:attrNameLst>
                                      </p:cBhvr>
                                      <p:to>
                                        <p:strVal val="visible"/>
                                      </p:to>
                                    </p:set>
                                    <p:anim calcmode="lin" valueType="num">
                                      <p:cBhvr additive="base">
                                        <p:cTn dur="500" fill="hold" id="25"/>
                                        <p:tgtEl>
                                          <p:spTgt spid="1049850">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85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id="29" nodeType="clickEffect" presetClass="entr" presetID="2" presetSubtype="4">
                                  <p:stCondLst>
                                    <p:cond delay="0"/>
                                  </p:stCondLst>
                                  <p:childTnLst>
                                    <p:set>
                                      <p:cBhvr>
                                        <p:cTn dur="1" fill="hold" id="30">
                                          <p:stCondLst>
                                            <p:cond delay="0"/>
                                          </p:stCondLst>
                                        </p:cTn>
                                        <p:tgtEl>
                                          <p:spTgt spid="2097205"/>
                                        </p:tgtEl>
                                        <p:attrNameLst>
                                          <p:attrName>style.visibility</p:attrName>
                                        </p:attrNameLst>
                                      </p:cBhvr>
                                      <p:to>
                                        <p:strVal val="visible"/>
                                      </p:to>
                                    </p:set>
                                    <p:anim calcmode="lin" valueType="num">
                                      <p:cBhvr additive="base">
                                        <p:cTn dur="500" fill="hold" id="31"/>
                                        <p:tgtEl>
                                          <p:spTgt spid="2097205"/>
                                        </p:tgtEl>
                                        <p:attrNameLst>
                                          <p:attrName>ppt_x</p:attrName>
                                        </p:attrNameLst>
                                      </p:cBhvr>
                                      <p:tavLst>
                                        <p:tav tm="0">
                                          <p:val>
                                            <p:strVal val="#ppt_x"/>
                                          </p:val>
                                        </p:tav>
                                        <p:tav tm="100000">
                                          <p:val>
                                            <p:strVal val="#ppt_x"/>
                                          </p:val>
                                        </p:tav>
                                      </p:tavLst>
                                    </p:anim>
                                    <p:anim calcmode="lin" valueType="num">
                                      <p:cBhvr additive="base">
                                        <p:cTn dur="500" fill="hold" id="32"/>
                                        <p:tgtEl>
                                          <p:spTgt spid="20972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50" grpId="0" build="p"/>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677" name=""/>
        <p:cNvGrpSpPr/>
        <p:nvPr/>
      </p:nvGrpSpPr>
      <p:grpSpPr>
        <a:xfrm>
          <a:off x="0" y="0"/>
          <a:ext cx="0" cy="0"/>
          <a:chOff x="0" y="0"/>
          <a:chExt cx="0" cy="0"/>
        </a:xfrm>
      </p:grpSpPr>
      <p:sp>
        <p:nvSpPr>
          <p:cNvPr id="1049852" name="Title 1"/>
          <p:cNvSpPr>
            <a:spLocks noGrp="1"/>
          </p:cNvSpPr>
          <p:nvPr>
            <p:ph type="title"/>
          </p:nvPr>
        </p:nvSpPr>
        <p:spPr>
          <a:xfrm>
            <a:off x="8700117" y="122831"/>
            <a:ext cx="3178205" cy="676160"/>
          </a:xfrm>
        </p:spPr>
        <p:txBody>
          <a:bodyPr>
            <a:noAutofit/>
          </a:bodyPr>
          <a:p>
            <a:r>
              <a:rPr b="1" dirty="0" sz="3400" lang="en-US"/>
              <a:t>CSS Selectors</a:t>
            </a:r>
            <a:endParaRPr b="1" dirty="0" sz="3400" lang="en-IN"/>
          </a:p>
        </p:txBody>
      </p:sp>
      <p:sp>
        <p:nvSpPr>
          <p:cNvPr id="1049853" name="Content Placeholder 2"/>
          <p:cNvSpPr>
            <a:spLocks noGrp="1"/>
          </p:cNvSpPr>
          <p:nvPr>
            <p:ph sz="quarter" idx="1"/>
          </p:nvPr>
        </p:nvSpPr>
        <p:spPr>
          <a:xfrm>
            <a:off x="7137646" y="1079145"/>
            <a:ext cx="4673353" cy="2525189"/>
          </a:xfrm>
        </p:spPr>
        <p:txBody>
          <a:bodyPr>
            <a:normAutofit/>
          </a:bodyPr>
          <a:p>
            <a:pPr indent="0" marL="0">
              <a:lnSpc>
                <a:spcPct val="150000"/>
              </a:lnSpc>
              <a:buNone/>
            </a:pPr>
            <a:r>
              <a:rPr b="1" dirty="0" sz="1800" lang="en-US">
                <a:solidFill>
                  <a:schemeClr val="tx2">
                    <a:lumMod val="90000"/>
                  </a:schemeClr>
                </a:solidFill>
              </a:rPr>
              <a:t>The CSS class Selector</a:t>
            </a:r>
          </a:p>
          <a:p>
            <a:pPr>
              <a:lnSpc>
                <a:spcPct val="150000"/>
              </a:lnSpc>
            </a:pPr>
            <a:r>
              <a:rPr dirty="0" sz="1800" lang="en-US">
                <a:solidFill>
                  <a:schemeClr val="tx1"/>
                </a:solidFill>
              </a:rPr>
              <a:t>Only specific HTML elements can be specified that should be affected by a class.</a:t>
            </a:r>
          </a:p>
          <a:p>
            <a:pPr>
              <a:lnSpc>
                <a:spcPct val="150000"/>
              </a:lnSpc>
            </a:pPr>
            <a:r>
              <a:rPr dirty="0" sz="1800" lang="en-US">
                <a:solidFill>
                  <a:schemeClr val="tx1"/>
                </a:solidFill>
              </a:rPr>
              <a:t>In this example only &lt;p&gt; elements with class="center" will be red and center-aligned</a:t>
            </a:r>
          </a:p>
        </p:txBody>
      </p:sp>
      <p:pic>
        <p:nvPicPr>
          <p:cNvPr id="2097206" name="Picture 6"/>
          <p:cNvPicPr>
            <a:picLocks noChangeAspect="1"/>
          </p:cNvPicPr>
          <p:nvPr/>
        </p:nvPicPr>
        <p:blipFill rotWithShape="1">
          <a:blip xmlns:r="http://schemas.openxmlformats.org/officeDocument/2006/relationships" r:embed="rId1"/>
          <a:srcRect l="50000" t="25114" r="7002" b="52362"/>
          <a:stretch>
            <a:fillRect/>
          </a:stretch>
        </p:blipFill>
        <p:spPr>
          <a:xfrm>
            <a:off x="6480699" y="3890936"/>
            <a:ext cx="5620049" cy="1786531"/>
          </a:xfrm>
          <a:prstGeom prst="rect"/>
        </p:spPr>
      </p:pic>
      <p:sp>
        <p:nvSpPr>
          <p:cNvPr id="1049854" name="Content Placeholder 2"/>
          <p:cNvSpPr txBox="1"/>
          <p:nvPr/>
        </p:nvSpPr>
        <p:spPr>
          <a:xfrm>
            <a:off x="286989" y="289635"/>
            <a:ext cx="6193710" cy="6386374"/>
          </a:xfrm>
          <a:prstGeom prst="rect"/>
          <a:solidFill>
            <a:schemeClr val="accent6">
              <a:lumMod val="20000"/>
              <a:lumOff val="80000"/>
            </a:schemeClr>
          </a:solidFill>
        </p:spPr>
        <p:txBody>
          <a:bodyPr anchor="t"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dirty="0" sz="1700" lang="en-US">
                <a:solidFill>
                  <a:srgbClr val="0000CD"/>
                </a:solidFill>
                <a:latin typeface="Consolas" panose="020B0609020204030204" pitchFamily="49" charset="0"/>
              </a:rPr>
              <a:t>&lt;</a:t>
            </a:r>
            <a:r>
              <a:rPr dirty="0" sz="1700" lang="en-US">
                <a:solidFill>
                  <a:srgbClr val="A52A2A"/>
                </a:solidFill>
                <a:latin typeface="Consolas" panose="020B0609020204030204" pitchFamily="49" charset="0"/>
              </a:rPr>
              <a:t>!DOCTYPE</a:t>
            </a:r>
            <a:r>
              <a:rPr dirty="0" sz="1700" lang="en-US">
                <a:solidFill>
                  <a:srgbClr val="FF0000"/>
                </a:solidFill>
                <a:latin typeface="Consolas" panose="020B0609020204030204" pitchFamily="49" charset="0"/>
              </a:rPr>
              <a:t> html</a:t>
            </a:r>
            <a:r>
              <a:rPr dirty="0" sz="1700" lang="en-US">
                <a:solidFill>
                  <a:srgbClr val="0000CD"/>
                </a:solidFill>
                <a:latin typeface="Consolas" panose="020B0609020204030204" pitchFamily="49" charset="0"/>
              </a:rPr>
              <a:t>&gt;</a:t>
            </a:r>
            <a:r>
              <a:rPr dirty="0" sz="1700" lang="en-US"/>
              <a:t/>
            </a:r>
            <a:br>
              <a:rPr dirty="0" sz="1700" lang="en-US"/>
            </a:br>
            <a:r>
              <a:rPr dirty="0" sz="1700" lang="en-US">
                <a:solidFill>
                  <a:srgbClr val="0000CD"/>
                </a:solidFill>
                <a:latin typeface="Consolas" panose="020B0609020204030204" pitchFamily="49" charset="0"/>
              </a:rPr>
              <a:t>&lt;</a:t>
            </a:r>
            <a:r>
              <a:rPr dirty="0" sz="1700" lang="en-US">
                <a:solidFill>
                  <a:srgbClr val="A52A2A"/>
                </a:solidFill>
                <a:latin typeface="Consolas" panose="020B0609020204030204" pitchFamily="49" charset="0"/>
              </a:rPr>
              <a:t>html lang = </a:t>
            </a:r>
            <a:r>
              <a:rPr dirty="0" sz="1700" lang="en-IN">
                <a:solidFill>
                  <a:srgbClr val="0000CD"/>
                </a:solidFill>
                <a:latin typeface="Consolas" panose="020B0609020204030204" pitchFamily="49" charset="0"/>
              </a:rPr>
              <a:t>"</a:t>
            </a:r>
            <a:r>
              <a:rPr dirty="0" sz="1700" lang="en-IN" err="1">
                <a:solidFill>
                  <a:srgbClr val="0000CD"/>
                </a:solidFill>
                <a:latin typeface="Consolas" panose="020B0609020204030204" pitchFamily="49" charset="0"/>
              </a:rPr>
              <a:t>en</a:t>
            </a:r>
            <a:r>
              <a:rPr dirty="0" sz="1700" lang="en-IN">
                <a:solidFill>
                  <a:srgbClr val="0000CD"/>
                </a:solidFill>
                <a:latin typeface="Consolas" panose="020B0609020204030204" pitchFamily="49" charset="0"/>
              </a:rPr>
              <a:t>-US"</a:t>
            </a:r>
            <a:r>
              <a:rPr dirty="0" sz="1700" lang="en-US">
                <a:solidFill>
                  <a:srgbClr val="0000CD"/>
                </a:solidFill>
                <a:latin typeface="Consolas" panose="020B0609020204030204" pitchFamily="49" charset="0"/>
              </a:rPr>
              <a:t>&gt;</a:t>
            </a:r>
            <a:r>
              <a:rPr dirty="0" sz="1700" lang="en-US"/>
              <a:t/>
            </a:r>
            <a:br>
              <a:rPr dirty="0" sz="1700" lang="en-US"/>
            </a:br>
            <a:r>
              <a:rPr dirty="0" sz="1700" lang="en-US">
                <a:solidFill>
                  <a:srgbClr val="0000CD"/>
                </a:solidFill>
                <a:latin typeface="Consolas" panose="020B0609020204030204" pitchFamily="49" charset="0"/>
              </a:rPr>
              <a:t>&lt;</a:t>
            </a:r>
            <a:r>
              <a:rPr dirty="0" sz="1700" lang="en-US">
                <a:solidFill>
                  <a:srgbClr val="A52A2A"/>
                </a:solidFill>
                <a:latin typeface="Consolas" panose="020B0609020204030204" pitchFamily="49" charset="0"/>
              </a:rPr>
              <a:t>head</a:t>
            </a:r>
            <a:r>
              <a:rPr dirty="0" sz="1700" lang="en-US">
                <a:solidFill>
                  <a:srgbClr val="0000CD"/>
                </a:solidFill>
                <a:latin typeface="Consolas" panose="020B0609020204030204" pitchFamily="49" charset="0"/>
              </a:rPr>
              <a:t>&gt;</a:t>
            </a:r>
            <a:r>
              <a:rPr dirty="0" sz="1700" lang="en-US"/>
              <a:t/>
            </a:r>
            <a:br>
              <a:rPr dirty="0" sz="1700" lang="en-US"/>
            </a:br>
            <a:r>
              <a:rPr b="1" dirty="0" sz="1700" lang="en-US">
                <a:solidFill>
                  <a:srgbClr val="0000CD"/>
                </a:solidFill>
                <a:latin typeface="Consolas" panose="020B0609020204030204" pitchFamily="49" charset="0"/>
              </a:rPr>
              <a:t>&lt;</a:t>
            </a:r>
            <a:r>
              <a:rPr b="1" dirty="0" sz="1700" lang="en-US">
                <a:solidFill>
                  <a:srgbClr val="A52A2A"/>
                </a:solidFill>
                <a:latin typeface="Consolas" panose="020B0609020204030204" pitchFamily="49" charset="0"/>
              </a:rPr>
              <a:t>style</a:t>
            </a:r>
            <a:r>
              <a:rPr b="1" dirty="0" sz="1700" lang="en-US">
                <a:solidFill>
                  <a:srgbClr val="0000CD"/>
                </a:solidFill>
                <a:latin typeface="Consolas" panose="020B0609020204030204" pitchFamily="49" charset="0"/>
              </a:rPr>
              <a:t>&gt;</a:t>
            </a:r>
            <a:endParaRPr b="1" dirty="0" sz="1700" lang="en-US">
              <a:solidFill>
                <a:srgbClr val="000000"/>
              </a:solidFill>
              <a:latin typeface="Consolas" panose="020B0609020204030204" pitchFamily="49" charset="0"/>
            </a:endParaRPr>
          </a:p>
          <a:p>
            <a:pPr indent="0" marL="0">
              <a:lnSpc>
                <a:spcPct val="100000"/>
              </a:lnSpc>
              <a:spcBef>
                <a:spcPts val="0"/>
              </a:spcBef>
              <a:buFont typeface="Arial" panose="020B0604020202020204" pitchFamily="34" charset="0"/>
              <a:buNone/>
            </a:pPr>
            <a:r>
              <a:rPr b="1" dirty="0" sz="1700" lang="en-IN"/>
              <a:t/>
            </a:r>
            <a:br>
              <a:rPr b="1" dirty="0" sz="1700" lang="en-IN"/>
            </a:br>
            <a:r>
              <a:rPr b="1" dirty="0" sz="1700" lang="en-IN" err="1">
                <a:solidFill>
                  <a:srgbClr val="A52A2A"/>
                </a:solidFill>
                <a:latin typeface="Consolas"/>
              </a:rPr>
              <a:t>p</a:t>
            </a:r>
            <a:r>
              <a:rPr b="1" dirty="0" sz="1700" i="0" lang="en-IN" err="1">
                <a:solidFill>
                  <a:srgbClr val="A52A2A"/>
                </a:solidFill>
                <a:effectLst/>
                <a:latin typeface="Consolas"/>
              </a:rPr>
              <a:t>.center</a:t>
            </a:r>
            <a:r>
              <a:rPr b="1" dirty="0" sz="1700" i="0" lang="en-IN">
                <a:solidFill>
                  <a:srgbClr val="A52A2A"/>
                </a:solidFill>
                <a:effectLst/>
                <a:latin typeface="Consolas"/>
              </a:rPr>
              <a:t> </a:t>
            </a:r>
            <a:r>
              <a:rPr b="1" dirty="0" sz="1700" i="0" lang="en-IN">
                <a:solidFill>
                  <a:srgbClr val="000000"/>
                </a:solidFill>
                <a:effectLst/>
                <a:latin typeface="Consolas"/>
              </a:rPr>
              <a:t>{</a:t>
            </a:r>
            <a:r>
              <a:rPr b="1" dirty="0" sz="1700" i="0" lang="en-IN">
                <a:effectLst/>
                <a:latin typeface="Consolas" panose="020B0609020204030204" pitchFamily="49" charset="0"/>
              </a:rPr>
              <a:t/>
            </a:r>
            <a:br>
              <a:rPr b="1" dirty="0" sz="1700" i="0" lang="en-IN">
                <a:effectLst/>
                <a:latin typeface="Consolas" panose="020B0609020204030204" pitchFamily="49" charset="0"/>
              </a:rPr>
            </a:br>
            <a:r>
              <a:rPr b="1" dirty="0" sz="1700" i="0" lang="en-IN">
                <a:solidFill>
                  <a:srgbClr val="FF0000"/>
                </a:solidFill>
                <a:effectLst/>
                <a:latin typeface="Consolas"/>
              </a:rPr>
              <a:t>  </a:t>
            </a:r>
            <a:r>
              <a:rPr b="1" dirty="0" sz="1700" i="0" lang="en-IN" err="1">
                <a:solidFill>
                  <a:srgbClr val="FF0000"/>
                </a:solidFill>
                <a:effectLst/>
                <a:latin typeface="Consolas"/>
              </a:rPr>
              <a:t>color</a:t>
            </a:r>
            <a:r>
              <a:rPr b="1" dirty="0" sz="1700" i="0" lang="en-IN">
                <a:solidFill>
                  <a:srgbClr val="000000"/>
                </a:solidFill>
                <a:effectLst/>
                <a:latin typeface="Consolas"/>
              </a:rPr>
              <a:t>:</a:t>
            </a:r>
            <a:r>
              <a:rPr b="1" dirty="0" sz="1700" i="0" lang="en-IN">
                <a:solidFill>
                  <a:srgbClr val="0000CD"/>
                </a:solidFill>
                <a:effectLst/>
                <a:latin typeface="Consolas"/>
              </a:rPr>
              <a:t> red</a:t>
            </a:r>
            <a:r>
              <a:rPr b="1" dirty="0" sz="1700" i="0" lang="en-IN">
                <a:solidFill>
                  <a:srgbClr val="000000"/>
                </a:solidFill>
                <a:effectLst/>
                <a:latin typeface="Consolas"/>
              </a:rPr>
              <a:t>;</a:t>
            </a:r>
            <a:r>
              <a:rPr b="1" dirty="0" sz="1700" i="0" lang="en-IN">
                <a:effectLst/>
                <a:latin typeface="Consolas" panose="020B0609020204030204" pitchFamily="49" charset="0"/>
              </a:rPr>
              <a:t/>
            </a:r>
            <a:br>
              <a:rPr b="1" dirty="0" sz="1700" i="0" lang="en-IN">
                <a:effectLst/>
                <a:latin typeface="Consolas" panose="020B0609020204030204" pitchFamily="49" charset="0"/>
              </a:rPr>
            </a:br>
            <a:r>
              <a:rPr b="1" dirty="0" sz="1700" i="0" lang="en-IN">
                <a:solidFill>
                  <a:srgbClr val="FF0000"/>
                </a:solidFill>
                <a:effectLst/>
                <a:latin typeface="Consolas"/>
              </a:rPr>
              <a:t>  text-align</a:t>
            </a:r>
            <a:r>
              <a:rPr b="1" dirty="0" sz="1700" i="0" lang="en-IN">
                <a:solidFill>
                  <a:srgbClr val="000000"/>
                </a:solidFill>
                <a:effectLst/>
                <a:latin typeface="Consolas"/>
              </a:rPr>
              <a:t>:</a:t>
            </a:r>
            <a:r>
              <a:rPr b="1" dirty="0" sz="1700" i="0" lang="en-IN">
                <a:solidFill>
                  <a:srgbClr val="0000CD"/>
                </a:solidFill>
                <a:effectLst/>
                <a:latin typeface="Consolas"/>
              </a:rPr>
              <a:t> </a:t>
            </a:r>
            <a:r>
              <a:rPr b="1" dirty="0" sz="1700" i="0" lang="en-IN" err="1">
                <a:solidFill>
                  <a:srgbClr val="0000CD"/>
                </a:solidFill>
                <a:effectLst/>
                <a:latin typeface="Consolas"/>
              </a:rPr>
              <a:t>center</a:t>
            </a:r>
            <a:r>
              <a:rPr b="1" dirty="0" sz="1700" i="0" lang="en-IN">
                <a:solidFill>
                  <a:srgbClr val="000000"/>
                </a:solidFill>
                <a:effectLst/>
                <a:latin typeface="Consolas"/>
              </a:rPr>
              <a:t>;</a:t>
            </a:r>
            <a:r>
              <a:rPr b="1" dirty="0" sz="1700" i="0" lang="en-IN">
                <a:effectLst/>
                <a:latin typeface="Consolas" panose="020B0609020204030204" pitchFamily="49" charset="0"/>
              </a:rPr>
              <a:t/>
            </a:r>
            <a:br>
              <a:rPr b="1" dirty="0" sz="1700" i="0" lang="en-IN">
                <a:effectLst/>
                <a:latin typeface="Consolas" panose="020B0609020204030204" pitchFamily="49" charset="0"/>
              </a:rPr>
            </a:br>
            <a:r>
              <a:rPr b="1" dirty="0" sz="1700" i="0" lang="en-IN">
                <a:solidFill>
                  <a:srgbClr val="000000"/>
                </a:solidFill>
                <a:effectLst/>
                <a:latin typeface="Consolas"/>
              </a:rPr>
              <a:t>}</a:t>
            </a:r>
          </a:p>
          <a:p>
            <a:pPr indent="0" marL="0">
              <a:lnSpc>
                <a:spcPct val="100000"/>
              </a:lnSpc>
              <a:spcBef>
                <a:spcPts val="0"/>
              </a:spcBef>
              <a:buFont typeface="Arial" panose="020B0604020202020204" pitchFamily="34" charset="0"/>
              <a:buNone/>
            </a:pPr>
            <a:endParaRPr b="1" dirty="0" sz="1700" lang="en-US">
              <a:solidFill>
                <a:srgbClr val="000000"/>
              </a:solidFill>
              <a:latin typeface="Consolas" panose="020B0609020204030204" pitchFamily="49" charset="0"/>
            </a:endParaRPr>
          </a:p>
          <a:p>
            <a:pPr indent="0" marL="0">
              <a:lnSpc>
                <a:spcPct val="100000"/>
              </a:lnSpc>
              <a:spcBef>
                <a:spcPts val="0"/>
              </a:spcBef>
              <a:buFont typeface="Arial" panose="020B0604020202020204" pitchFamily="34" charset="0"/>
              <a:buNone/>
            </a:pPr>
            <a:r>
              <a:rPr b="1" dirty="0" sz="1700" lang="en-US">
                <a:solidFill>
                  <a:srgbClr val="0000CD"/>
                </a:solidFill>
                <a:latin typeface="Consolas" panose="020B0609020204030204" pitchFamily="49" charset="0"/>
              </a:rPr>
              <a:t>&lt;</a:t>
            </a:r>
            <a:r>
              <a:rPr b="1" dirty="0" sz="1700" lang="en-US">
                <a:solidFill>
                  <a:srgbClr val="A52A2A"/>
                </a:solidFill>
                <a:latin typeface="Consolas" panose="020B0609020204030204" pitchFamily="49" charset="0"/>
              </a:rPr>
              <a:t>/style</a:t>
            </a:r>
            <a:r>
              <a:rPr b="1" dirty="0" sz="1700" lang="en-US">
                <a:solidFill>
                  <a:srgbClr val="0000CD"/>
                </a:solidFill>
                <a:latin typeface="Consolas" panose="020B0609020204030204" pitchFamily="49" charset="0"/>
              </a:rPr>
              <a:t>&gt;</a:t>
            </a:r>
            <a:r>
              <a:rPr dirty="0" sz="1700" lang="en-US"/>
              <a:t/>
            </a:r>
            <a:br>
              <a:rPr dirty="0" sz="1700" lang="en-US"/>
            </a:br>
            <a:r>
              <a:rPr dirty="0" sz="1700" lang="en-US">
                <a:solidFill>
                  <a:srgbClr val="0000CD"/>
                </a:solidFill>
                <a:latin typeface="Consolas" panose="020B0609020204030204" pitchFamily="49" charset="0"/>
              </a:rPr>
              <a:t>&lt;</a:t>
            </a:r>
            <a:r>
              <a:rPr dirty="0" sz="1700" lang="en-US">
                <a:solidFill>
                  <a:srgbClr val="A52A2A"/>
                </a:solidFill>
                <a:latin typeface="Consolas" panose="020B0609020204030204" pitchFamily="49" charset="0"/>
              </a:rPr>
              <a:t>/head</a:t>
            </a:r>
            <a:r>
              <a:rPr dirty="0" sz="1700" lang="en-US">
                <a:solidFill>
                  <a:srgbClr val="0000CD"/>
                </a:solidFill>
                <a:latin typeface="Consolas" panose="020B0609020204030204" pitchFamily="49" charset="0"/>
              </a:rPr>
              <a:t>&gt;</a:t>
            </a:r>
            <a:r>
              <a:rPr dirty="0" sz="1700" lang="en-US"/>
              <a:t/>
            </a:r>
            <a:br>
              <a:rPr dirty="0" sz="1700" lang="en-US"/>
            </a:br>
            <a:endParaRPr dirty="0" sz="1700" lang="en-US"/>
          </a:p>
          <a:p>
            <a:pPr indent="0" marL="0">
              <a:lnSpc>
                <a:spcPct val="100000"/>
              </a:lnSpc>
              <a:spcBef>
                <a:spcPts val="0"/>
              </a:spcBef>
              <a:buFont typeface="Arial" panose="020B0604020202020204" pitchFamily="34" charset="0"/>
              <a:buNone/>
            </a:pPr>
            <a:r>
              <a:rPr dirty="0" sz="1700" lang="en-US">
                <a:solidFill>
                  <a:srgbClr val="0000CD"/>
                </a:solidFill>
                <a:latin typeface="Consolas" panose="020B0609020204030204" pitchFamily="49" charset="0"/>
              </a:rPr>
              <a:t>&lt;</a:t>
            </a:r>
            <a:r>
              <a:rPr dirty="0" sz="1700" lang="en-US">
                <a:solidFill>
                  <a:srgbClr val="A52A2A"/>
                </a:solidFill>
                <a:latin typeface="Consolas" panose="020B0609020204030204" pitchFamily="49" charset="0"/>
              </a:rPr>
              <a:t>body</a:t>
            </a:r>
            <a:r>
              <a:rPr dirty="0" sz="1700" lang="en-US">
                <a:solidFill>
                  <a:srgbClr val="0000CD"/>
                </a:solidFill>
                <a:latin typeface="Consolas" panose="020B0609020204030204" pitchFamily="49" charset="0"/>
              </a:rPr>
              <a:t>&gt;</a:t>
            </a:r>
          </a:p>
          <a:p>
            <a:pPr indent="0" marL="0">
              <a:lnSpc>
                <a:spcPct val="100000"/>
              </a:lnSpc>
              <a:spcBef>
                <a:spcPts val="0"/>
              </a:spcBef>
              <a:buFont typeface="Arial" panose="020B0604020202020204" pitchFamily="34" charset="0"/>
              <a:buNone/>
            </a:pPr>
            <a:r>
              <a:rPr dirty="0" sz="1700" lang="en-US">
                <a:solidFill>
                  <a:srgbClr val="000000"/>
                </a:solidFill>
                <a:latin typeface="Consolas" panose="020B0609020204030204" pitchFamily="49" charset="0"/>
              </a:rPr>
              <a:t>    </a:t>
            </a:r>
            <a:r>
              <a:rPr dirty="0" sz="1700" lang="en-US"/>
              <a:t/>
            </a:r>
            <a:br>
              <a:rPr dirty="0" sz="1700" lang="en-US"/>
            </a:br>
            <a:r>
              <a:rPr dirty="0" sz="1700" lang="en-US">
                <a:solidFill>
                  <a:srgbClr val="0000CD"/>
                </a:solidFill>
                <a:latin typeface="Consolas" panose="020B0609020204030204" pitchFamily="49" charset="0"/>
              </a:rPr>
              <a:t>&lt;</a:t>
            </a:r>
            <a:r>
              <a:rPr dirty="0" sz="1700" lang="en-US">
                <a:solidFill>
                  <a:srgbClr val="A52A2A"/>
                </a:solidFill>
                <a:latin typeface="Consolas" panose="020B0609020204030204" pitchFamily="49" charset="0"/>
              </a:rPr>
              <a:t>h1 </a:t>
            </a:r>
            <a:r>
              <a:rPr dirty="0" sz="1700" lang="en-IN">
                <a:solidFill>
                  <a:srgbClr val="FF0000"/>
                </a:solidFill>
                <a:latin typeface="Consolas" panose="020B0609020204030204" pitchFamily="49" charset="0"/>
              </a:rPr>
              <a:t>class</a:t>
            </a:r>
            <a:r>
              <a:rPr dirty="0" sz="1700" lang="en-IN">
                <a:solidFill>
                  <a:srgbClr val="000000"/>
                </a:solidFill>
                <a:latin typeface="Consolas" panose="020B0609020204030204" pitchFamily="49" charset="0"/>
              </a:rPr>
              <a:t> =</a:t>
            </a:r>
            <a:r>
              <a:rPr b="0" dirty="0" sz="1700" i="0" lang="en-IN">
                <a:solidFill>
                  <a:srgbClr val="0000CD"/>
                </a:solidFill>
                <a:effectLst/>
                <a:latin typeface="Consolas" panose="020B0609020204030204" pitchFamily="49" charset="0"/>
              </a:rPr>
              <a:t> ”</a:t>
            </a:r>
            <a:r>
              <a:rPr b="0" dirty="0" sz="1700" i="0" lang="en-IN" err="1">
                <a:solidFill>
                  <a:srgbClr val="0000CD"/>
                </a:solidFill>
                <a:effectLst/>
                <a:latin typeface="Consolas" panose="020B0609020204030204" pitchFamily="49" charset="0"/>
              </a:rPr>
              <a:t>center</a:t>
            </a:r>
            <a:r>
              <a:rPr b="0" dirty="0" sz="1700" i="0" lang="en-IN">
                <a:solidFill>
                  <a:srgbClr val="0000CD"/>
                </a:solidFill>
                <a:effectLst/>
                <a:latin typeface="Consolas" panose="020B0609020204030204" pitchFamily="49" charset="0"/>
              </a:rPr>
              <a:t>”</a:t>
            </a:r>
            <a:r>
              <a:rPr dirty="0" sz="1700" lang="en-US">
                <a:solidFill>
                  <a:srgbClr val="A52A2A"/>
                </a:solidFill>
                <a:latin typeface="Consolas" panose="020B0609020204030204" pitchFamily="49" charset="0"/>
              </a:rPr>
              <a:t> </a:t>
            </a:r>
            <a:r>
              <a:rPr dirty="0" sz="1700" lang="en-US">
                <a:solidFill>
                  <a:srgbClr val="0000CD"/>
                </a:solidFill>
                <a:latin typeface="Consolas" panose="020B0609020204030204" pitchFamily="49" charset="0"/>
              </a:rPr>
              <a:t>&gt; </a:t>
            </a:r>
            <a:r>
              <a:rPr dirty="0" sz="1700" lang="en-US">
                <a:solidFill>
                  <a:srgbClr val="000000"/>
                </a:solidFill>
                <a:latin typeface="Consolas" panose="020B0609020204030204" pitchFamily="49" charset="0"/>
              </a:rPr>
              <a:t>This Heading will not be affected </a:t>
            </a:r>
            <a:r>
              <a:rPr dirty="0" sz="1700" lang="en-US">
                <a:solidFill>
                  <a:srgbClr val="0000CD"/>
                </a:solidFill>
                <a:latin typeface="Consolas" panose="020B0609020204030204" pitchFamily="49" charset="0"/>
              </a:rPr>
              <a:t>&lt;</a:t>
            </a:r>
            <a:r>
              <a:rPr dirty="0" sz="1700" lang="en-US">
                <a:solidFill>
                  <a:srgbClr val="A52A2A"/>
                </a:solidFill>
                <a:latin typeface="Consolas" panose="020B0609020204030204" pitchFamily="49" charset="0"/>
              </a:rPr>
              <a:t>/h1</a:t>
            </a:r>
            <a:r>
              <a:rPr dirty="0" sz="1700" lang="en-US">
                <a:solidFill>
                  <a:srgbClr val="0000CD"/>
                </a:solidFill>
                <a:latin typeface="Consolas" panose="020B0609020204030204" pitchFamily="49" charset="0"/>
              </a:rPr>
              <a:t>&gt;</a:t>
            </a:r>
          </a:p>
          <a:p>
            <a:pPr indent="0" marL="0">
              <a:lnSpc>
                <a:spcPct val="100000"/>
              </a:lnSpc>
              <a:spcBef>
                <a:spcPts val="0"/>
              </a:spcBef>
              <a:buNone/>
            </a:pPr>
            <a:r>
              <a:rPr dirty="0" sz="1700" lang="en-US">
                <a:solidFill>
                  <a:srgbClr val="0000CD"/>
                </a:solidFill>
                <a:latin typeface="Consolas" panose="020B0609020204030204" pitchFamily="49" charset="0"/>
              </a:rPr>
              <a:t>&lt;</a:t>
            </a:r>
            <a:r>
              <a:rPr dirty="0" sz="1700" lang="en-US">
                <a:solidFill>
                  <a:srgbClr val="A52A2A"/>
                </a:solidFill>
                <a:latin typeface="Consolas" panose="020B0609020204030204" pitchFamily="49" charset="0"/>
              </a:rPr>
              <a:t>p </a:t>
            </a:r>
            <a:r>
              <a:rPr dirty="0" sz="1700" lang="en-IN">
                <a:solidFill>
                  <a:srgbClr val="FF0000"/>
                </a:solidFill>
                <a:latin typeface="Consolas" panose="020B0609020204030204" pitchFamily="49" charset="0"/>
              </a:rPr>
              <a:t>class</a:t>
            </a:r>
            <a:r>
              <a:rPr dirty="0" sz="1700" lang="en-IN">
                <a:solidFill>
                  <a:srgbClr val="000000"/>
                </a:solidFill>
                <a:latin typeface="Consolas" panose="020B0609020204030204" pitchFamily="49" charset="0"/>
              </a:rPr>
              <a:t> =</a:t>
            </a:r>
            <a:r>
              <a:rPr b="0" dirty="0" sz="1700" i="0" lang="en-IN">
                <a:solidFill>
                  <a:srgbClr val="0000CD"/>
                </a:solidFill>
                <a:effectLst/>
                <a:latin typeface="Consolas" panose="020B0609020204030204" pitchFamily="49" charset="0"/>
              </a:rPr>
              <a:t> ”</a:t>
            </a:r>
            <a:r>
              <a:rPr b="0" dirty="0" sz="1700" i="0" lang="en-IN" err="1">
                <a:solidFill>
                  <a:srgbClr val="0000CD"/>
                </a:solidFill>
                <a:effectLst/>
                <a:latin typeface="Consolas" panose="020B0609020204030204" pitchFamily="49" charset="0"/>
              </a:rPr>
              <a:t>center</a:t>
            </a:r>
            <a:r>
              <a:rPr b="0" dirty="0" sz="1700" i="0" lang="en-IN">
                <a:solidFill>
                  <a:srgbClr val="0000CD"/>
                </a:solidFill>
                <a:effectLst/>
                <a:latin typeface="Consolas" panose="020B0609020204030204" pitchFamily="49" charset="0"/>
              </a:rPr>
              <a:t>”</a:t>
            </a:r>
            <a:r>
              <a:rPr dirty="0" sz="1700" lang="en-US">
                <a:solidFill>
                  <a:srgbClr val="A52A2A"/>
                </a:solidFill>
                <a:latin typeface="Consolas" panose="020B0609020204030204" pitchFamily="49" charset="0"/>
              </a:rPr>
              <a:t> </a:t>
            </a:r>
            <a:r>
              <a:rPr dirty="0" sz="1700" lang="en-US">
                <a:solidFill>
                  <a:srgbClr val="0000CD"/>
                </a:solidFill>
                <a:latin typeface="Consolas" panose="020B0609020204030204" pitchFamily="49" charset="0"/>
              </a:rPr>
              <a:t>&gt; </a:t>
            </a:r>
            <a:r>
              <a:rPr dirty="0" sz="1700" lang="en-US">
                <a:solidFill>
                  <a:srgbClr val="000000"/>
                </a:solidFill>
                <a:latin typeface="Consolas" panose="020B0609020204030204" pitchFamily="49" charset="0"/>
              </a:rPr>
              <a:t>Red and Center aligned Paragraph </a:t>
            </a:r>
            <a:r>
              <a:rPr dirty="0" sz="1700" lang="en-US">
                <a:solidFill>
                  <a:srgbClr val="0000CD"/>
                </a:solidFill>
                <a:latin typeface="Consolas" panose="020B0609020204030204" pitchFamily="49" charset="0"/>
              </a:rPr>
              <a:t>&lt;</a:t>
            </a:r>
            <a:r>
              <a:rPr dirty="0" sz="1700" lang="en-US">
                <a:solidFill>
                  <a:srgbClr val="A52A2A"/>
                </a:solidFill>
                <a:latin typeface="Consolas" panose="020B0609020204030204" pitchFamily="49" charset="0"/>
              </a:rPr>
              <a:t>/p</a:t>
            </a:r>
            <a:r>
              <a:rPr dirty="0" sz="1700" lang="en-US">
                <a:solidFill>
                  <a:srgbClr val="0000CD"/>
                </a:solidFill>
                <a:latin typeface="Consolas" panose="020B0609020204030204" pitchFamily="49" charset="0"/>
              </a:rPr>
              <a:t>&gt;</a:t>
            </a:r>
          </a:p>
          <a:p>
            <a:pPr indent="0" marL="0">
              <a:lnSpc>
                <a:spcPct val="100000"/>
              </a:lnSpc>
              <a:spcBef>
                <a:spcPts val="0"/>
              </a:spcBef>
              <a:buNone/>
            </a:pPr>
            <a:endParaRPr dirty="0" sz="1700" lang="en-US">
              <a:solidFill>
                <a:srgbClr val="0000CD"/>
              </a:solidFill>
              <a:latin typeface="Consolas" panose="020B0609020204030204" pitchFamily="49" charset="0"/>
            </a:endParaRPr>
          </a:p>
          <a:p>
            <a:pPr indent="0" marL="0">
              <a:lnSpc>
                <a:spcPct val="100000"/>
              </a:lnSpc>
              <a:spcBef>
                <a:spcPts val="0"/>
              </a:spcBef>
              <a:buFont typeface="Arial" panose="020B0604020202020204" pitchFamily="34" charset="0"/>
              <a:buNone/>
            </a:pPr>
            <a:endParaRPr dirty="0" sz="1700" lang="en-US">
              <a:solidFill>
                <a:srgbClr val="0000CD"/>
              </a:solidFill>
              <a:latin typeface="Consolas" panose="020B0609020204030204" pitchFamily="49" charset="0"/>
            </a:endParaRPr>
          </a:p>
          <a:p>
            <a:pPr indent="0" marL="0">
              <a:lnSpc>
                <a:spcPct val="100000"/>
              </a:lnSpc>
              <a:spcBef>
                <a:spcPts val="0"/>
              </a:spcBef>
              <a:buFont typeface="Arial" panose="020B0604020202020204" pitchFamily="34" charset="0"/>
              <a:buNone/>
            </a:pPr>
            <a:r>
              <a:rPr dirty="0" sz="1700" lang="en-US"/>
              <a:t/>
            </a:r>
            <a:br>
              <a:rPr dirty="0" sz="1700" lang="en-US"/>
            </a:br>
            <a:r>
              <a:rPr dirty="0" sz="1700" lang="en-US">
                <a:solidFill>
                  <a:srgbClr val="0000CD"/>
                </a:solidFill>
                <a:latin typeface="Consolas" panose="020B0609020204030204" pitchFamily="49" charset="0"/>
              </a:rPr>
              <a:t>&lt;</a:t>
            </a:r>
            <a:r>
              <a:rPr dirty="0" sz="1700" lang="en-US">
                <a:solidFill>
                  <a:srgbClr val="A52A2A"/>
                </a:solidFill>
                <a:latin typeface="Consolas" panose="020B0609020204030204" pitchFamily="49" charset="0"/>
              </a:rPr>
              <a:t>/body</a:t>
            </a:r>
            <a:r>
              <a:rPr dirty="0" sz="1700" lang="en-US">
                <a:solidFill>
                  <a:srgbClr val="0000CD"/>
                </a:solidFill>
                <a:latin typeface="Consolas" panose="020B0609020204030204" pitchFamily="49" charset="0"/>
              </a:rPr>
              <a:t>&gt;</a:t>
            </a:r>
          </a:p>
          <a:p>
            <a:pPr indent="0" marL="0">
              <a:lnSpc>
                <a:spcPct val="100000"/>
              </a:lnSpc>
              <a:spcBef>
                <a:spcPts val="0"/>
              </a:spcBef>
              <a:buFont typeface="Arial" panose="020B0604020202020204" pitchFamily="34" charset="0"/>
              <a:buNone/>
            </a:pPr>
            <a:r>
              <a:rPr dirty="0" sz="1700" lang="en-US">
                <a:solidFill>
                  <a:srgbClr val="0000CD"/>
                </a:solidFill>
                <a:latin typeface="Consolas" panose="020B0609020204030204" pitchFamily="49" charset="0"/>
              </a:rPr>
              <a:t>&lt;</a:t>
            </a:r>
            <a:r>
              <a:rPr dirty="0" sz="1700" lang="en-US">
                <a:solidFill>
                  <a:srgbClr val="A52A2A"/>
                </a:solidFill>
                <a:latin typeface="Consolas" panose="020B0609020204030204" pitchFamily="49" charset="0"/>
              </a:rPr>
              <a:t>/html</a:t>
            </a:r>
            <a:r>
              <a:rPr dirty="0" sz="1700" lang="en-US">
                <a:solidFill>
                  <a:srgbClr val="0000CD"/>
                </a:solidFill>
                <a:latin typeface="Consolas" panose="020B0609020204030204" pitchFamily="49" charset="0"/>
              </a:rPr>
              <a:t>&gt;</a:t>
            </a:r>
            <a:endParaRPr dirty="0" sz="1700" lang="en-I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853">
                                            <p:txEl>
                                              <p:pRg st="0" end="0"/>
                                            </p:txEl>
                                          </p:spTgt>
                                        </p:tgtEl>
                                        <p:attrNameLst>
                                          <p:attrName>style.visibility</p:attrName>
                                        </p:attrNameLst>
                                      </p:cBhvr>
                                      <p:to>
                                        <p:strVal val="visible"/>
                                      </p:to>
                                    </p:set>
                                    <p:anim calcmode="lin" valueType="num">
                                      <p:cBhvr additive="base">
                                        <p:cTn dur="500" fill="hold" id="7"/>
                                        <p:tgtEl>
                                          <p:spTgt spid="104985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85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2097206"/>
                                        </p:tgtEl>
                                        <p:attrNameLst>
                                          <p:attrName>style.visibility</p:attrName>
                                        </p:attrNameLst>
                                      </p:cBhvr>
                                      <p:to>
                                        <p:strVal val="visible"/>
                                      </p:to>
                                    </p:set>
                                    <p:anim calcmode="lin" valueType="num">
                                      <p:cBhvr additive="base">
                                        <p:cTn dur="500" fill="hold" id="13"/>
                                        <p:tgtEl>
                                          <p:spTgt spid="2097206"/>
                                        </p:tgtEl>
                                        <p:attrNameLst>
                                          <p:attrName>ppt_x</p:attrName>
                                        </p:attrNameLst>
                                      </p:cBhvr>
                                      <p:tavLst>
                                        <p:tav tm="0">
                                          <p:val>
                                            <p:strVal val="#ppt_x"/>
                                          </p:val>
                                        </p:tav>
                                        <p:tav tm="100000">
                                          <p:val>
                                            <p:strVal val="#ppt_x"/>
                                          </p:val>
                                        </p:tav>
                                      </p:tavLst>
                                    </p:anim>
                                    <p:anim calcmode="lin" valueType="num">
                                      <p:cBhvr additive="base">
                                        <p:cTn dur="500" fill="hold" id="14"/>
                                        <p:tgtEl>
                                          <p:spTgt spid="20972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53" grpId="0" build="p"/>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678" name=""/>
        <p:cNvGrpSpPr/>
        <p:nvPr/>
      </p:nvGrpSpPr>
      <p:grpSpPr>
        <a:xfrm>
          <a:off x="0" y="0"/>
          <a:ext cx="0" cy="0"/>
          <a:chOff x="0" y="0"/>
          <a:chExt cx="0" cy="0"/>
        </a:xfrm>
      </p:grpSpPr>
      <p:sp>
        <p:nvSpPr>
          <p:cNvPr id="1049855" name="Title 1"/>
          <p:cNvSpPr>
            <a:spLocks noGrp="1"/>
          </p:cNvSpPr>
          <p:nvPr>
            <p:ph type="title"/>
          </p:nvPr>
        </p:nvSpPr>
        <p:spPr>
          <a:xfrm>
            <a:off x="8700117" y="136479"/>
            <a:ext cx="3178205" cy="662512"/>
          </a:xfrm>
        </p:spPr>
        <p:txBody>
          <a:bodyPr>
            <a:noAutofit/>
          </a:bodyPr>
          <a:p>
            <a:r>
              <a:rPr b="1" dirty="0" sz="3400" lang="en-US"/>
              <a:t>CSS Selectors</a:t>
            </a:r>
            <a:endParaRPr b="1" dirty="0" sz="3400" lang="en-IN"/>
          </a:p>
        </p:txBody>
      </p:sp>
      <p:sp>
        <p:nvSpPr>
          <p:cNvPr id="1049856" name="Content Placeholder 2"/>
          <p:cNvSpPr>
            <a:spLocks noGrp="1"/>
          </p:cNvSpPr>
          <p:nvPr>
            <p:ph sz="quarter" idx="1"/>
          </p:nvPr>
        </p:nvSpPr>
        <p:spPr>
          <a:xfrm>
            <a:off x="7069186" y="744569"/>
            <a:ext cx="4673353" cy="2738253"/>
          </a:xfrm>
        </p:spPr>
        <p:txBody>
          <a:bodyPr>
            <a:noAutofit/>
          </a:bodyPr>
          <a:p>
            <a:pPr indent="0" marL="0">
              <a:lnSpc>
                <a:spcPct val="150000"/>
              </a:lnSpc>
              <a:buNone/>
            </a:pPr>
            <a:r>
              <a:rPr b="1" dirty="0" sz="1800" lang="en-US">
                <a:solidFill>
                  <a:schemeClr val="tx2">
                    <a:lumMod val="90000"/>
                  </a:schemeClr>
                </a:solidFill>
              </a:rPr>
              <a:t>The CSS class Selector</a:t>
            </a:r>
          </a:p>
          <a:p>
            <a:pPr>
              <a:lnSpc>
                <a:spcPct val="150000"/>
              </a:lnSpc>
            </a:pPr>
            <a:r>
              <a:rPr dirty="0" sz="1800" lang="en-US">
                <a:solidFill>
                  <a:schemeClr val="tx1"/>
                </a:solidFill>
              </a:rPr>
              <a:t>HTML elements can also refer to more than one class.</a:t>
            </a:r>
          </a:p>
          <a:p>
            <a:pPr>
              <a:lnSpc>
                <a:spcPct val="150000"/>
              </a:lnSpc>
            </a:pPr>
            <a:r>
              <a:rPr dirty="0" sz="1800" lang="en-US">
                <a:solidFill>
                  <a:schemeClr val="tx1"/>
                </a:solidFill>
              </a:rPr>
              <a:t>In this example the &lt;p&gt; element will be styled according to class="center" and to class="large“</a:t>
            </a:r>
          </a:p>
          <a:p>
            <a:pPr>
              <a:lnSpc>
                <a:spcPct val="150000"/>
              </a:lnSpc>
            </a:pPr>
            <a:r>
              <a:rPr dirty="0" sz="1800" lang="en-US">
                <a:solidFill>
                  <a:schemeClr val="tx1"/>
                </a:solidFill>
              </a:rPr>
              <a:t>A class name cannot start with a number!</a:t>
            </a:r>
          </a:p>
        </p:txBody>
      </p:sp>
      <p:sp>
        <p:nvSpPr>
          <p:cNvPr id="1049857" name="Content Placeholder 2"/>
          <p:cNvSpPr txBox="1"/>
          <p:nvPr/>
        </p:nvSpPr>
        <p:spPr>
          <a:xfrm>
            <a:off x="0" y="0"/>
            <a:ext cx="6480699" cy="6858000"/>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dirty="0" sz="1400" lang="en-US">
                <a:solidFill>
                  <a:srgbClr val="0000CD"/>
                </a:solidFill>
                <a:latin typeface="Consolas" panose="020B0609020204030204" pitchFamily="49" charset="0"/>
              </a:rPr>
              <a:t>&lt;</a:t>
            </a:r>
            <a:r>
              <a:rPr dirty="0" sz="1400" lang="en-US">
                <a:solidFill>
                  <a:srgbClr val="A52A2A"/>
                </a:solidFill>
                <a:latin typeface="Consolas" panose="020B0609020204030204" pitchFamily="49" charset="0"/>
              </a:rPr>
              <a:t>!DOCTYPE</a:t>
            </a:r>
            <a:r>
              <a:rPr dirty="0" sz="1400" lang="en-US">
                <a:solidFill>
                  <a:srgbClr val="FF0000"/>
                </a:solidFill>
                <a:latin typeface="Consolas" panose="020B0609020204030204" pitchFamily="49" charset="0"/>
              </a:rPr>
              <a:t> html</a:t>
            </a:r>
            <a:r>
              <a:rPr dirty="0" sz="1400" lang="en-US">
                <a:solidFill>
                  <a:srgbClr val="0000CD"/>
                </a:solidFill>
                <a:latin typeface="Consolas" panose="020B0609020204030204" pitchFamily="49" charset="0"/>
              </a:rPr>
              <a:t>&gt;</a:t>
            </a:r>
            <a:r>
              <a:rPr dirty="0" sz="1400" lang="en-US"/>
              <a:t/>
            </a:r>
            <a:br>
              <a:rPr dirty="0" sz="1400" lang="en-US"/>
            </a:br>
            <a:r>
              <a:rPr dirty="0" sz="1400" lang="en-US">
                <a:solidFill>
                  <a:srgbClr val="0000CD"/>
                </a:solidFill>
                <a:latin typeface="Consolas" panose="020B0609020204030204" pitchFamily="49" charset="0"/>
              </a:rPr>
              <a:t>&lt;</a:t>
            </a:r>
            <a:r>
              <a:rPr dirty="0" sz="1400" lang="en-US">
                <a:solidFill>
                  <a:srgbClr val="A52A2A"/>
                </a:solidFill>
                <a:latin typeface="Consolas" panose="020B0609020204030204" pitchFamily="49" charset="0"/>
              </a:rPr>
              <a:t>html lang = </a:t>
            </a:r>
            <a:r>
              <a:rPr dirty="0" sz="1400" lang="en-IN">
                <a:solidFill>
                  <a:srgbClr val="0000CD"/>
                </a:solidFill>
                <a:latin typeface="Consolas" panose="020B0609020204030204" pitchFamily="49" charset="0"/>
              </a:rPr>
              <a:t>"</a:t>
            </a:r>
            <a:r>
              <a:rPr dirty="0" sz="1400" lang="en-IN" err="1">
                <a:solidFill>
                  <a:srgbClr val="0000CD"/>
                </a:solidFill>
                <a:latin typeface="Consolas" panose="020B0609020204030204" pitchFamily="49" charset="0"/>
              </a:rPr>
              <a:t>en</a:t>
            </a:r>
            <a:r>
              <a:rPr dirty="0" sz="1400" lang="en-IN">
                <a:solidFill>
                  <a:srgbClr val="0000CD"/>
                </a:solidFill>
                <a:latin typeface="Consolas" panose="020B0609020204030204" pitchFamily="49" charset="0"/>
              </a:rPr>
              <a:t>-US"</a:t>
            </a:r>
            <a:r>
              <a:rPr dirty="0" sz="1400" lang="en-US">
                <a:solidFill>
                  <a:srgbClr val="0000CD"/>
                </a:solidFill>
                <a:latin typeface="Consolas" panose="020B0609020204030204" pitchFamily="49" charset="0"/>
              </a:rPr>
              <a:t>&gt;</a:t>
            </a:r>
            <a:r>
              <a:rPr dirty="0" sz="1400" lang="en-US"/>
              <a:t/>
            </a:r>
            <a:br>
              <a:rPr dirty="0" sz="1400" lang="en-US"/>
            </a:br>
            <a:r>
              <a:rPr dirty="0" sz="1400" lang="en-US">
                <a:solidFill>
                  <a:srgbClr val="0000CD"/>
                </a:solidFill>
                <a:latin typeface="Consolas" panose="020B0609020204030204" pitchFamily="49" charset="0"/>
              </a:rPr>
              <a:t>&lt;</a:t>
            </a:r>
            <a:r>
              <a:rPr dirty="0" sz="1400" lang="en-US">
                <a:solidFill>
                  <a:srgbClr val="A52A2A"/>
                </a:solidFill>
                <a:latin typeface="Consolas" panose="020B0609020204030204" pitchFamily="49" charset="0"/>
              </a:rPr>
              <a:t>head</a:t>
            </a:r>
            <a:r>
              <a:rPr dirty="0" sz="1400" lang="en-US">
                <a:solidFill>
                  <a:srgbClr val="0000CD"/>
                </a:solidFill>
                <a:latin typeface="Consolas" panose="020B0609020204030204" pitchFamily="49" charset="0"/>
              </a:rPr>
              <a:t>&gt;</a:t>
            </a:r>
            <a:r>
              <a:rPr dirty="0" sz="1400" lang="en-US"/>
              <a:t/>
            </a:r>
            <a:br>
              <a:rPr dirty="0" sz="1400" lang="en-US"/>
            </a:br>
            <a:r>
              <a:rPr dirty="0" sz="1400" lang="en-US">
                <a:solidFill>
                  <a:srgbClr val="0000CD"/>
                </a:solidFill>
                <a:latin typeface="Consolas" panose="020B0609020204030204" pitchFamily="49" charset="0"/>
              </a:rPr>
              <a:t>&lt;</a:t>
            </a:r>
            <a:r>
              <a:rPr dirty="0" sz="1400" lang="en-US">
                <a:solidFill>
                  <a:srgbClr val="A52A2A"/>
                </a:solidFill>
                <a:latin typeface="Consolas" panose="020B0609020204030204" pitchFamily="49" charset="0"/>
              </a:rPr>
              <a:t>style</a:t>
            </a:r>
            <a:r>
              <a:rPr dirty="0" sz="1400" lang="en-US">
                <a:solidFill>
                  <a:srgbClr val="0000CD"/>
                </a:solidFill>
                <a:latin typeface="Consolas" panose="020B0609020204030204" pitchFamily="49" charset="0"/>
              </a:rPr>
              <a:t>&gt;</a:t>
            </a:r>
            <a:endParaRPr dirty="0" sz="1400" lang="en-US">
              <a:solidFill>
                <a:srgbClr val="000000"/>
              </a:solidFill>
              <a:latin typeface="Consolas" panose="020B0609020204030204" pitchFamily="49" charset="0"/>
            </a:endParaRPr>
          </a:p>
          <a:p>
            <a:pPr indent="0" marL="0">
              <a:lnSpc>
                <a:spcPct val="100000"/>
              </a:lnSpc>
              <a:spcBef>
                <a:spcPts val="0"/>
              </a:spcBef>
              <a:buFont typeface="Arial" panose="020B0604020202020204" pitchFamily="34" charset="0"/>
              <a:buNone/>
            </a:pPr>
            <a:r>
              <a:rPr dirty="0" sz="1400" lang="en-IN"/>
              <a:t/>
            </a:r>
            <a:br>
              <a:rPr dirty="0" sz="1400" lang="en-IN"/>
            </a:br>
            <a:r>
              <a:rPr b="0" dirty="0" sz="1400" i="0" lang="en-IN" err="1">
                <a:solidFill>
                  <a:srgbClr val="A52A2A"/>
                </a:solidFill>
                <a:effectLst/>
                <a:latin typeface="Consolas" panose="020B0609020204030204" pitchFamily="49" charset="0"/>
              </a:rPr>
              <a:t>p.center</a:t>
            </a:r>
            <a:r>
              <a:rPr b="0" dirty="0" sz="1400" i="0" lang="en-IN">
                <a:solidFill>
                  <a:srgbClr val="A52A2A"/>
                </a:solidFill>
                <a:effectLst/>
                <a:latin typeface="Consolas" panose="020B0609020204030204" pitchFamily="49" charset="0"/>
              </a:rPr>
              <a:t> </a:t>
            </a:r>
            <a:r>
              <a:rPr b="0" dirty="0" sz="1400" i="0" lang="en-IN">
                <a:solidFill>
                  <a:srgbClr val="000000"/>
                </a:solidFill>
                <a:effectLst/>
                <a:latin typeface="Consolas" panose="020B0609020204030204" pitchFamily="49" charset="0"/>
              </a:rPr>
              <a:t>{</a:t>
            </a:r>
            <a:r>
              <a:rPr b="0" dirty="0" sz="1400" i="0" lang="en-IN">
                <a:solidFill>
                  <a:srgbClr val="FF0000"/>
                </a:solidFill>
                <a:effectLst/>
                <a:latin typeface="Consolas" panose="020B0609020204030204" pitchFamily="49" charset="0"/>
              </a:rPr>
              <a:t/>
            </a:r>
            <a:br>
              <a:rPr b="0" dirty="0" sz="1400" i="0" lang="en-IN">
                <a:solidFill>
                  <a:srgbClr val="FF0000"/>
                </a:solidFill>
                <a:effectLst/>
                <a:latin typeface="Consolas" panose="020B0609020204030204" pitchFamily="49" charset="0"/>
              </a:rPr>
            </a:br>
            <a:r>
              <a:rPr b="0" dirty="0" sz="1400" i="0" lang="en-IN">
                <a:solidFill>
                  <a:srgbClr val="FF0000"/>
                </a:solidFill>
                <a:effectLst/>
                <a:latin typeface="Consolas" panose="020B0609020204030204" pitchFamily="49" charset="0"/>
              </a:rPr>
              <a:t>  </a:t>
            </a:r>
            <a:r>
              <a:rPr b="0" dirty="0" sz="1400" i="0" lang="en-IN" err="1">
                <a:solidFill>
                  <a:srgbClr val="FF0000"/>
                </a:solidFill>
                <a:effectLst/>
                <a:latin typeface="Consolas" panose="020B0609020204030204" pitchFamily="49" charset="0"/>
              </a:rPr>
              <a:t>color</a:t>
            </a:r>
            <a:r>
              <a:rPr b="0" dirty="0" sz="1400" i="0" lang="en-IN">
                <a:solidFill>
                  <a:srgbClr val="000000"/>
                </a:solidFill>
                <a:effectLst/>
                <a:latin typeface="Consolas" panose="020B0609020204030204" pitchFamily="49" charset="0"/>
              </a:rPr>
              <a:t>:</a:t>
            </a:r>
            <a:r>
              <a:rPr b="0" dirty="0" sz="1400" i="0" lang="en-IN">
                <a:solidFill>
                  <a:srgbClr val="0000CD"/>
                </a:solidFill>
                <a:effectLst/>
                <a:latin typeface="Consolas" panose="020B0609020204030204" pitchFamily="49" charset="0"/>
              </a:rPr>
              <a:t> red</a:t>
            </a:r>
            <a:r>
              <a:rPr b="0" dirty="0" sz="1400" i="0" lang="en-IN">
                <a:solidFill>
                  <a:srgbClr val="000000"/>
                </a:solidFill>
                <a:effectLst/>
                <a:latin typeface="Consolas" panose="020B0609020204030204" pitchFamily="49" charset="0"/>
              </a:rPr>
              <a:t>;</a:t>
            </a:r>
            <a:r>
              <a:rPr b="0" dirty="0" sz="1400" i="0" lang="en-IN">
                <a:solidFill>
                  <a:srgbClr val="FF0000"/>
                </a:solidFill>
                <a:effectLst/>
                <a:latin typeface="Consolas" panose="020B0609020204030204" pitchFamily="49" charset="0"/>
              </a:rPr>
              <a:t/>
            </a:r>
            <a:br>
              <a:rPr b="0" dirty="0" sz="1400" i="0" lang="en-IN">
                <a:solidFill>
                  <a:srgbClr val="FF0000"/>
                </a:solidFill>
                <a:effectLst/>
                <a:latin typeface="Consolas" panose="020B0609020204030204" pitchFamily="49" charset="0"/>
              </a:rPr>
            </a:br>
            <a:r>
              <a:rPr b="0" dirty="0" sz="1400" i="0" lang="en-IN">
                <a:solidFill>
                  <a:srgbClr val="FF0000"/>
                </a:solidFill>
                <a:effectLst/>
                <a:latin typeface="Consolas" panose="020B0609020204030204" pitchFamily="49" charset="0"/>
              </a:rPr>
              <a:t>  text-align</a:t>
            </a:r>
            <a:r>
              <a:rPr b="0" dirty="0" sz="1400" i="0" lang="en-IN">
                <a:solidFill>
                  <a:srgbClr val="000000"/>
                </a:solidFill>
                <a:effectLst/>
                <a:latin typeface="Consolas" panose="020B0609020204030204" pitchFamily="49" charset="0"/>
              </a:rPr>
              <a:t>:</a:t>
            </a:r>
            <a:r>
              <a:rPr b="0" dirty="0" sz="1400" i="0" lang="en-IN">
                <a:solidFill>
                  <a:srgbClr val="0000CD"/>
                </a:solidFill>
                <a:effectLst/>
                <a:latin typeface="Consolas" panose="020B0609020204030204" pitchFamily="49" charset="0"/>
              </a:rPr>
              <a:t> </a:t>
            </a:r>
            <a:r>
              <a:rPr b="0" dirty="0" sz="1400" i="0" lang="en-IN" err="1">
                <a:solidFill>
                  <a:srgbClr val="0000CD"/>
                </a:solidFill>
                <a:effectLst/>
                <a:latin typeface="Consolas" panose="020B0609020204030204" pitchFamily="49" charset="0"/>
              </a:rPr>
              <a:t>center</a:t>
            </a:r>
            <a:r>
              <a:rPr b="0" dirty="0" sz="1400" i="0" lang="en-IN">
                <a:solidFill>
                  <a:srgbClr val="000000"/>
                </a:solidFill>
                <a:effectLst/>
                <a:latin typeface="Consolas" panose="020B0609020204030204" pitchFamily="49" charset="0"/>
              </a:rPr>
              <a:t>;</a:t>
            </a:r>
            <a:r>
              <a:rPr b="0" dirty="0" sz="1400" i="0" lang="en-IN">
                <a:solidFill>
                  <a:srgbClr val="FF0000"/>
                </a:solidFill>
                <a:effectLst/>
                <a:latin typeface="Consolas" panose="020B0609020204030204" pitchFamily="49" charset="0"/>
              </a:rPr>
              <a:t/>
            </a:r>
            <a:br>
              <a:rPr b="0" dirty="0" sz="1400" i="0" lang="en-IN">
                <a:solidFill>
                  <a:srgbClr val="FF0000"/>
                </a:solidFill>
                <a:effectLst/>
                <a:latin typeface="Consolas" panose="020B0609020204030204" pitchFamily="49" charset="0"/>
              </a:rPr>
            </a:br>
            <a:r>
              <a:rPr b="0" dirty="0" sz="1400" i="0" lang="en-IN">
                <a:solidFill>
                  <a:srgbClr val="000000"/>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endParaRPr dirty="0" sz="1400" lang="en-IN">
              <a:solidFill>
                <a:srgbClr val="000000"/>
              </a:solidFill>
              <a:latin typeface="Consolas" panose="020B0609020204030204" pitchFamily="49" charset="0"/>
            </a:endParaRPr>
          </a:p>
          <a:p>
            <a:pPr indent="0" marL="0">
              <a:lnSpc>
                <a:spcPct val="100000"/>
              </a:lnSpc>
              <a:spcBef>
                <a:spcPts val="0"/>
              </a:spcBef>
              <a:buNone/>
            </a:pPr>
            <a:r>
              <a:rPr b="0" dirty="0" sz="1400" i="0" lang="en-IN" err="1">
                <a:solidFill>
                  <a:srgbClr val="A52A2A"/>
                </a:solidFill>
                <a:effectLst/>
                <a:latin typeface="Consolas" panose="020B0609020204030204" pitchFamily="49" charset="0"/>
              </a:rPr>
              <a:t>p.</a:t>
            </a:r>
            <a:r>
              <a:rPr dirty="0" sz="1400" lang="en-IN" err="1">
                <a:solidFill>
                  <a:srgbClr val="A52A2A"/>
                </a:solidFill>
                <a:latin typeface="Consolas" panose="020B0609020204030204" pitchFamily="49" charset="0"/>
              </a:rPr>
              <a:t>large</a:t>
            </a:r>
            <a:r>
              <a:rPr b="0" dirty="0" sz="1400" i="0" lang="en-IN">
                <a:solidFill>
                  <a:srgbClr val="A52A2A"/>
                </a:solidFill>
                <a:effectLst/>
                <a:latin typeface="Consolas" panose="020B0609020204030204" pitchFamily="49" charset="0"/>
              </a:rPr>
              <a:t> </a:t>
            </a:r>
            <a:r>
              <a:rPr b="0" dirty="0" sz="1400" i="0" lang="en-IN">
                <a:solidFill>
                  <a:srgbClr val="000000"/>
                </a:solidFill>
                <a:effectLst/>
                <a:latin typeface="Consolas" panose="020B0609020204030204" pitchFamily="49" charset="0"/>
              </a:rPr>
              <a:t>{</a:t>
            </a:r>
            <a:r>
              <a:rPr b="0" dirty="0" sz="1400" i="0" lang="en-IN">
                <a:solidFill>
                  <a:srgbClr val="FF0000"/>
                </a:solidFill>
                <a:effectLst/>
                <a:latin typeface="Consolas" panose="020B0609020204030204" pitchFamily="49" charset="0"/>
              </a:rPr>
              <a:t/>
            </a:r>
            <a:br>
              <a:rPr b="0" dirty="0" sz="1400" i="0" lang="en-IN">
                <a:solidFill>
                  <a:srgbClr val="FF0000"/>
                </a:solidFill>
                <a:effectLst/>
                <a:latin typeface="Consolas" panose="020B0609020204030204" pitchFamily="49" charset="0"/>
              </a:rPr>
            </a:br>
            <a:r>
              <a:rPr b="0" dirty="0" sz="1400" i="0" lang="en-IN">
                <a:solidFill>
                  <a:srgbClr val="FF0000"/>
                </a:solidFill>
                <a:effectLst/>
                <a:latin typeface="Consolas" panose="020B0609020204030204" pitchFamily="49" charset="0"/>
              </a:rPr>
              <a:t>  font-size</a:t>
            </a:r>
            <a:r>
              <a:rPr b="0" dirty="0" sz="1400" i="0" lang="en-IN">
                <a:solidFill>
                  <a:srgbClr val="000000"/>
                </a:solidFill>
                <a:effectLst/>
                <a:latin typeface="Consolas" panose="020B0609020204030204" pitchFamily="49" charset="0"/>
              </a:rPr>
              <a:t>:</a:t>
            </a:r>
            <a:r>
              <a:rPr b="0" dirty="0" sz="1400" i="0" lang="en-IN">
                <a:solidFill>
                  <a:srgbClr val="0000CD"/>
                </a:solidFill>
                <a:effectLst/>
                <a:latin typeface="Consolas" panose="020B0609020204030204" pitchFamily="49" charset="0"/>
              </a:rPr>
              <a:t> 300%</a:t>
            </a:r>
            <a:r>
              <a:rPr b="0" dirty="0" sz="1400" i="0" lang="en-IN">
                <a:solidFill>
                  <a:srgbClr val="000000"/>
                </a:solidFill>
                <a:effectLst/>
                <a:latin typeface="Consolas" panose="020B0609020204030204" pitchFamily="49" charset="0"/>
              </a:rPr>
              <a:t>;</a:t>
            </a:r>
            <a:r>
              <a:rPr b="0" dirty="0" sz="1400" i="0" lang="en-IN">
                <a:solidFill>
                  <a:srgbClr val="FF0000"/>
                </a:solidFill>
                <a:effectLst/>
                <a:latin typeface="Consolas" panose="020B0609020204030204" pitchFamily="49" charset="0"/>
              </a:rPr>
              <a:t/>
            </a:r>
            <a:br>
              <a:rPr b="0" dirty="0" sz="1400" i="0" lang="en-IN">
                <a:solidFill>
                  <a:srgbClr val="FF0000"/>
                </a:solidFill>
                <a:effectLst/>
                <a:latin typeface="Consolas" panose="020B0609020204030204" pitchFamily="49" charset="0"/>
              </a:rPr>
            </a:br>
            <a:r>
              <a:rPr b="0" dirty="0" sz="1400" i="0" lang="en-IN">
                <a:solidFill>
                  <a:srgbClr val="000000"/>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endParaRPr b="0" dirty="0" sz="1400" i="0" lang="en-IN">
              <a:solidFill>
                <a:srgbClr val="000000"/>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endParaRPr dirty="0" sz="1400" lang="en-US">
              <a:solidFill>
                <a:srgbClr val="000000"/>
              </a:solidFill>
              <a:latin typeface="Consolas" panose="020B0609020204030204" pitchFamily="49" charset="0"/>
            </a:endParaRPr>
          </a:p>
          <a:p>
            <a:pPr indent="0" marL="0">
              <a:lnSpc>
                <a:spcPct val="100000"/>
              </a:lnSpc>
              <a:spcBef>
                <a:spcPts val="0"/>
              </a:spcBef>
              <a:buFont typeface="Arial" panose="020B0604020202020204" pitchFamily="34" charset="0"/>
              <a:buNone/>
            </a:pPr>
            <a:r>
              <a:rPr dirty="0" sz="1400" lang="en-US">
                <a:solidFill>
                  <a:srgbClr val="0000CD"/>
                </a:solidFill>
                <a:latin typeface="Consolas" panose="020B0609020204030204" pitchFamily="49" charset="0"/>
              </a:rPr>
              <a:t>&lt;</a:t>
            </a:r>
            <a:r>
              <a:rPr dirty="0" sz="1400" lang="en-US">
                <a:solidFill>
                  <a:srgbClr val="A52A2A"/>
                </a:solidFill>
                <a:latin typeface="Consolas" panose="020B0609020204030204" pitchFamily="49" charset="0"/>
              </a:rPr>
              <a:t>/style</a:t>
            </a:r>
            <a:r>
              <a:rPr dirty="0" sz="1400" lang="en-US">
                <a:solidFill>
                  <a:srgbClr val="0000CD"/>
                </a:solidFill>
                <a:latin typeface="Consolas" panose="020B0609020204030204" pitchFamily="49" charset="0"/>
              </a:rPr>
              <a:t>&gt;</a:t>
            </a:r>
            <a:r>
              <a:rPr dirty="0" sz="1400" lang="en-US"/>
              <a:t/>
            </a:r>
            <a:br>
              <a:rPr dirty="0" sz="1400" lang="en-US"/>
            </a:br>
            <a:r>
              <a:rPr dirty="0" sz="1400" lang="en-US">
                <a:solidFill>
                  <a:srgbClr val="0000CD"/>
                </a:solidFill>
                <a:latin typeface="Consolas" panose="020B0609020204030204" pitchFamily="49" charset="0"/>
              </a:rPr>
              <a:t>&lt;</a:t>
            </a:r>
            <a:r>
              <a:rPr dirty="0" sz="1400" lang="en-US">
                <a:solidFill>
                  <a:srgbClr val="A52A2A"/>
                </a:solidFill>
                <a:latin typeface="Consolas" panose="020B0609020204030204" pitchFamily="49" charset="0"/>
              </a:rPr>
              <a:t>/head</a:t>
            </a:r>
            <a:r>
              <a:rPr dirty="0" sz="1400" lang="en-US">
                <a:solidFill>
                  <a:srgbClr val="0000CD"/>
                </a:solidFill>
                <a:latin typeface="Consolas" panose="020B0609020204030204" pitchFamily="49" charset="0"/>
              </a:rPr>
              <a:t>&gt;</a:t>
            </a:r>
            <a:r>
              <a:rPr dirty="0" sz="1400" lang="en-US"/>
              <a:t/>
            </a:r>
            <a:br>
              <a:rPr dirty="0" sz="1400" lang="en-US"/>
            </a:br>
            <a:endParaRPr dirty="0" sz="1400" lang="en-US"/>
          </a:p>
          <a:p>
            <a:pPr indent="0" marL="0">
              <a:lnSpc>
                <a:spcPct val="100000"/>
              </a:lnSpc>
              <a:spcBef>
                <a:spcPts val="0"/>
              </a:spcBef>
              <a:buFont typeface="Arial" panose="020B0604020202020204" pitchFamily="34" charset="0"/>
              <a:buNone/>
            </a:pPr>
            <a:r>
              <a:rPr dirty="0" sz="1400" lang="en-US">
                <a:solidFill>
                  <a:srgbClr val="0000CD"/>
                </a:solidFill>
                <a:latin typeface="Consolas" panose="020B0609020204030204" pitchFamily="49" charset="0"/>
              </a:rPr>
              <a:t>&lt;</a:t>
            </a:r>
            <a:r>
              <a:rPr dirty="0" sz="1400" lang="en-US">
                <a:solidFill>
                  <a:srgbClr val="A52A2A"/>
                </a:solidFill>
                <a:latin typeface="Consolas" panose="020B0609020204030204" pitchFamily="49" charset="0"/>
              </a:rPr>
              <a:t>body</a:t>
            </a:r>
            <a:r>
              <a:rPr dirty="0" sz="1400" lang="en-US">
                <a:solidFill>
                  <a:srgbClr val="0000CD"/>
                </a:solidFill>
                <a:latin typeface="Consolas" panose="020B0609020204030204" pitchFamily="49" charset="0"/>
              </a:rPr>
              <a:t>&gt;</a:t>
            </a:r>
          </a:p>
          <a:p>
            <a:pPr indent="0" marL="0">
              <a:lnSpc>
                <a:spcPct val="100000"/>
              </a:lnSpc>
              <a:spcBef>
                <a:spcPts val="0"/>
              </a:spcBef>
              <a:buFont typeface="Arial" panose="020B0604020202020204" pitchFamily="34" charset="0"/>
              <a:buNone/>
            </a:pPr>
            <a:r>
              <a:rPr dirty="0" sz="1400" lang="en-US">
                <a:solidFill>
                  <a:srgbClr val="000000"/>
                </a:solidFill>
                <a:latin typeface="Consolas" panose="020B0609020204030204" pitchFamily="49" charset="0"/>
              </a:rPr>
              <a:t>    </a:t>
            </a:r>
            <a:r>
              <a:rPr dirty="0" sz="1400" lang="en-US"/>
              <a:t/>
            </a:r>
            <a:br>
              <a:rPr dirty="0" sz="1400" lang="en-US"/>
            </a:br>
            <a:r>
              <a:rPr dirty="0" sz="1400" lang="en-US">
                <a:solidFill>
                  <a:srgbClr val="0000CD"/>
                </a:solidFill>
                <a:latin typeface="Consolas" panose="020B0609020204030204" pitchFamily="49" charset="0"/>
              </a:rPr>
              <a:t>&lt;</a:t>
            </a:r>
            <a:r>
              <a:rPr dirty="0" sz="1400" lang="en-US">
                <a:solidFill>
                  <a:srgbClr val="A52A2A"/>
                </a:solidFill>
                <a:latin typeface="Consolas" panose="020B0609020204030204" pitchFamily="49" charset="0"/>
              </a:rPr>
              <a:t>h1 </a:t>
            </a:r>
            <a:r>
              <a:rPr dirty="0" sz="1400" lang="en-IN">
                <a:solidFill>
                  <a:srgbClr val="FF0000"/>
                </a:solidFill>
                <a:latin typeface="Consolas" panose="020B0609020204030204" pitchFamily="49" charset="0"/>
              </a:rPr>
              <a:t>class</a:t>
            </a:r>
            <a:r>
              <a:rPr dirty="0" sz="1400" lang="en-IN">
                <a:solidFill>
                  <a:srgbClr val="000000"/>
                </a:solidFill>
                <a:latin typeface="Consolas" panose="020B0609020204030204" pitchFamily="49" charset="0"/>
              </a:rPr>
              <a:t> =</a:t>
            </a:r>
            <a:r>
              <a:rPr b="0" dirty="0" sz="1400" i="0" lang="en-IN">
                <a:solidFill>
                  <a:srgbClr val="0000CD"/>
                </a:solidFill>
                <a:effectLst/>
                <a:latin typeface="Consolas" panose="020B0609020204030204" pitchFamily="49" charset="0"/>
              </a:rPr>
              <a:t> ”</a:t>
            </a:r>
            <a:r>
              <a:rPr b="0" dirty="0" sz="1400" i="0" lang="en-IN" err="1">
                <a:solidFill>
                  <a:srgbClr val="0000CD"/>
                </a:solidFill>
                <a:effectLst/>
                <a:latin typeface="Consolas" panose="020B0609020204030204" pitchFamily="49" charset="0"/>
              </a:rPr>
              <a:t>center</a:t>
            </a:r>
            <a:r>
              <a:rPr b="0" dirty="0" sz="1400" i="0" lang="en-IN">
                <a:solidFill>
                  <a:srgbClr val="0000CD"/>
                </a:solidFill>
                <a:effectLst/>
                <a:latin typeface="Consolas" panose="020B0609020204030204" pitchFamily="49" charset="0"/>
              </a:rPr>
              <a:t>”</a:t>
            </a:r>
            <a:r>
              <a:rPr dirty="0" sz="1400" lang="en-US">
                <a:solidFill>
                  <a:srgbClr val="A52A2A"/>
                </a:solidFill>
                <a:latin typeface="Consolas" panose="020B0609020204030204" pitchFamily="49" charset="0"/>
              </a:rPr>
              <a:t> </a:t>
            </a:r>
            <a:r>
              <a:rPr dirty="0" sz="1400" lang="en-US">
                <a:solidFill>
                  <a:srgbClr val="0000CD"/>
                </a:solidFill>
                <a:latin typeface="Consolas" panose="020B0609020204030204" pitchFamily="49" charset="0"/>
              </a:rPr>
              <a:t>&gt; </a:t>
            </a:r>
            <a:r>
              <a:rPr dirty="0" sz="1400" lang="en-US">
                <a:solidFill>
                  <a:srgbClr val="000000"/>
                </a:solidFill>
                <a:latin typeface="Consolas" panose="020B0609020204030204" pitchFamily="49" charset="0"/>
              </a:rPr>
              <a:t>This Heading will not be affected </a:t>
            </a:r>
            <a:r>
              <a:rPr dirty="0" sz="1400" lang="en-US">
                <a:solidFill>
                  <a:srgbClr val="0000CD"/>
                </a:solidFill>
                <a:latin typeface="Consolas" panose="020B0609020204030204" pitchFamily="49" charset="0"/>
              </a:rPr>
              <a:t>&lt;</a:t>
            </a:r>
            <a:r>
              <a:rPr dirty="0" sz="1400" lang="en-US">
                <a:solidFill>
                  <a:srgbClr val="A52A2A"/>
                </a:solidFill>
                <a:latin typeface="Consolas" panose="020B0609020204030204" pitchFamily="49" charset="0"/>
              </a:rPr>
              <a:t>/h1</a:t>
            </a:r>
            <a:r>
              <a:rPr dirty="0" sz="1400" lang="en-US">
                <a:solidFill>
                  <a:srgbClr val="0000CD"/>
                </a:solidFill>
                <a:latin typeface="Consolas" panose="020B0609020204030204" pitchFamily="49" charset="0"/>
              </a:rPr>
              <a:t>&gt;</a:t>
            </a:r>
          </a:p>
          <a:p>
            <a:pPr indent="0" marL="0">
              <a:lnSpc>
                <a:spcPct val="100000"/>
              </a:lnSpc>
              <a:spcBef>
                <a:spcPts val="0"/>
              </a:spcBef>
              <a:buNone/>
            </a:pPr>
            <a:r>
              <a:rPr dirty="0" sz="1400" lang="en-US">
                <a:solidFill>
                  <a:srgbClr val="0000CD"/>
                </a:solidFill>
                <a:latin typeface="Consolas" panose="020B0609020204030204" pitchFamily="49" charset="0"/>
              </a:rPr>
              <a:t>&lt;</a:t>
            </a:r>
            <a:r>
              <a:rPr dirty="0" sz="1400" lang="en-US">
                <a:solidFill>
                  <a:srgbClr val="A52A2A"/>
                </a:solidFill>
                <a:latin typeface="Consolas" panose="020B0609020204030204" pitchFamily="49" charset="0"/>
              </a:rPr>
              <a:t>p </a:t>
            </a:r>
            <a:r>
              <a:rPr dirty="0" sz="1400" lang="en-IN">
                <a:solidFill>
                  <a:srgbClr val="FF0000"/>
                </a:solidFill>
                <a:latin typeface="Consolas" panose="020B0609020204030204" pitchFamily="49" charset="0"/>
              </a:rPr>
              <a:t>class</a:t>
            </a:r>
            <a:r>
              <a:rPr dirty="0" sz="1400" lang="en-IN">
                <a:solidFill>
                  <a:srgbClr val="000000"/>
                </a:solidFill>
                <a:latin typeface="Consolas" panose="020B0609020204030204" pitchFamily="49" charset="0"/>
              </a:rPr>
              <a:t> =</a:t>
            </a:r>
            <a:r>
              <a:rPr b="0" dirty="0" sz="1400" i="0" lang="en-IN">
                <a:solidFill>
                  <a:srgbClr val="0000CD"/>
                </a:solidFill>
                <a:effectLst/>
                <a:latin typeface="Consolas" panose="020B0609020204030204" pitchFamily="49" charset="0"/>
              </a:rPr>
              <a:t> ”</a:t>
            </a:r>
            <a:r>
              <a:rPr b="0" dirty="0" sz="1400" i="0" lang="en-IN" err="1">
                <a:solidFill>
                  <a:srgbClr val="0000CD"/>
                </a:solidFill>
                <a:effectLst/>
                <a:latin typeface="Consolas" panose="020B0609020204030204" pitchFamily="49" charset="0"/>
              </a:rPr>
              <a:t>center</a:t>
            </a:r>
            <a:r>
              <a:rPr b="0" dirty="0" sz="1400" i="0" lang="en-IN">
                <a:solidFill>
                  <a:srgbClr val="0000CD"/>
                </a:solidFill>
                <a:effectLst/>
                <a:latin typeface="Consolas" panose="020B0609020204030204" pitchFamily="49" charset="0"/>
              </a:rPr>
              <a:t>”</a:t>
            </a:r>
            <a:r>
              <a:rPr dirty="0" sz="1400" lang="en-US">
                <a:solidFill>
                  <a:srgbClr val="A52A2A"/>
                </a:solidFill>
                <a:latin typeface="Consolas" panose="020B0609020204030204" pitchFamily="49" charset="0"/>
              </a:rPr>
              <a:t> </a:t>
            </a:r>
            <a:r>
              <a:rPr dirty="0" sz="1400" lang="en-US">
                <a:solidFill>
                  <a:srgbClr val="0000CD"/>
                </a:solidFill>
                <a:latin typeface="Consolas" panose="020B0609020204030204" pitchFamily="49" charset="0"/>
              </a:rPr>
              <a:t>&gt; </a:t>
            </a:r>
            <a:r>
              <a:rPr dirty="0" sz="1400" lang="en-US">
                <a:solidFill>
                  <a:srgbClr val="000000"/>
                </a:solidFill>
                <a:latin typeface="Consolas" panose="020B0609020204030204" pitchFamily="49" charset="0"/>
              </a:rPr>
              <a:t>This paragraph will be red and center-aligned </a:t>
            </a:r>
            <a:r>
              <a:rPr dirty="0" sz="1400" lang="en-US">
                <a:solidFill>
                  <a:srgbClr val="0000CD"/>
                </a:solidFill>
                <a:latin typeface="Consolas" panose="020B0609020204030204" pitchFamily="49" charset="0"/>
              </a:rPr>
              <a:t>&lt;</a:t>
            </a:r>
            <a:r>
              <a:rPr dirty="0" sz="1400" lang="en-US">
                <a:solidFill>
                  <a:srgbClr val="A52A2A"/>
                </a:solidFill>
                <a:latin typeface="Consolas" panose="020B0609020204030204" pitchFamily="49" charset="0"/>
              </a:rPr>
              <a:t>/p</a:t>
            </a:r>
            <a:r>
              <a:rPr dirty="0" sz="1400" lang="en-US">
                <a:solidFill>
                  <a:srgbClr val="0000CD"/>
                </a:solidFill>
                <a:latin typeface="Consolas" panose="020B0609020204030204" pitchFamily="49" charset="0"/>
              </a:rPr>
              <a:t>&gt;</a:t>
            </a:r>
          </a:p>
          <a:p>
            <a:pPr indent="0" marL="0">
              <a:lnSpc>
                <a:spcPct val="100000"/>
              </a:lnSpc>
              <a:spcBef>
                <a:spcPts val="0"/>
              </a:spcBef>
              <a:buNone/>
            </a:pPr>
            <a:r>
              <a:rPr dirty="0" sz="1400" lang="en-US">
                <a:solidFill>
                  <a:srgbClr val="0000CD"/>
                </a:solidFill>
                <a:latin typeface="Consolas" panose="020B0609020204030204" pitchFamily="49" charset="0"/>
              </a:rPr>
              <a:t>&lt;</a:t>
            </a:r>
            <a:r>
              <a:rPr dirty="0" sz="1400" lang="en-US">
                <a:solidFill>
                  <a:srgbClr val="A52A2A"/>
                </a:solidFill>
                <a:latin typeface="Consolas" panose="020B0609020204030204" pitchFamily="49" charset="0"/>
              </a:rPr>
              <a:t>p </a:t>
            </a:r>
            <a:r>
              <a:rPr dirty="0" sz="1400" lang="en-IN">
                <a:solidFill>
                  <a:srgbClr val="FF0000"/>
                </a:solidFill>
                <a:latin typeface="Consolas" panose="020B0609020204030204" pitchFamily="49" charset="0"/>
              </a:rPr>
              <a:t>class</a:t>
            </a:r>
            <a:r>
              <a:rPr dirty="0" sz="1400" lang="en-IN">
                <a:solidFill>
                  <a:srgbClr val="000000"/>
                </a:solidFill>
                <a:latin typeface="Consolas" panose="020B0609020204030204" pitchFamily="49" charset="0"/>
              </a:rPr>
              <a:t> =</a:t>
            </a:r>
            <a:r>
              <a:rPr b="0" dirty="0" sz="1400" i="0" lang="en-IN">
                <a:solidFill>
                  <a:srgbClr val="0000CD"/>
                </a:solidFill>
                <a:effectLst/>
                <a:latin typeface="Consolas" panose="020B0609020204030204" pitchFamily="49" charset="0"/>
              </a:rPr>
              <a:t> ”</a:t>
            </a:r>
            <a:r>
              <a:rPr b="0" dirty="0" sz="1400" i="0" lang="en-IN" err="1">
                <a:solidFill>
                  <a:srgbClr val="0000CD"/>
                </a:solidFill>
                <a:effectLst/>
                <a:latin typeface="Consolas" panose="020B0609020204030204" pitchFamily="49" charset="0"/>
              </a:rPr>
              <a:t>center</a:t>
            </a:r>
            <a:r>
              <a:rPr b="0" dirty="0" sz="1400" i="0" lang="en-IN">
                <a:solidFill>
                  <a:srgbClr val="0000CD"/>
                </a:solidFill>
                <a:effectLst/>
                <a:latin typeface="Consolas" panose="020B0609020204030204" pitchFamily="49" charset="0"/>
              </a:rPr>
              <a:t> large”</a:t>
            </a:r>
            <a:r>
              <a:rPr dirty="0" sz="1400" lang="en-US">
                <a:solidFill>
                  <a:srgbClr val="A52A2A"/>
                </a:solidFill>
                <a:latin typeface="Consolas" panose="020B0609020204030204" pitchFamily="49" charset="0"/>
              </a:rPr>
              <a:t> </a:t>
            </a:r>
            <a:r>
              <a:rPr dirty="0" sz="1400" lang="en-US">
                <a:solidFill>
                  <a:srgbClr val="0000CD"/>
                </a:solidFill>
                <a:latin typeface="Consolas" panose="020B0609020204030204" pitchFamily="49" charset="0"/>
              </a:rPr>
              <a:t>&gt; </a:t>
            </a:r>
            <a:r>
              <a:rPr dirty="0" sz="1400" lang="en-US">
                <a:solidFill>
                  <a:srgbClr val="000000"/>
                </a:solidFill>
                <a:latin typeface="Consolas" panose="020B0609020204030204" pitchFamily="49" charset="0"/>
              </a:rPr>
              <a:t>This paragraph will be red, center-aligned and in large font-size </a:t>
            </a:r>
            <a:r>
              <a:rPr dirty="0" sz="1400" lang="en-US">
                <a:solidFill>
                  <a:srgbClr val="0000CD"/>
                </a:solidFill>
                <a:latin typeface="Consolas" panose="020B0609020204030204" pitchFamily="49" charset="0"/>
              </a:rPr>
              <a:t>&lt;</a:t>
            </a:r>
            <a:r>
              <a:rPr dirty="0" sz="1400" lang="en-US">
                <a:solidFill>
                  <a:srgbClr val="A52A2A"/>
                </a:solidFill>
                <a:latin typeface="Consolas" panose="020B0609020204030204" pitchFamily="49" charset="0"/>
              </a:rPr>
              <a:t>/p</a:t>
            </a:r>
            <a:r>
              <a:rPr dirty="0" sz="1400" lang="en-US">
                <a:solidFill>
                  <a:srgbClr val="0000CD"/>
                </a:solidFill>
                <a:latin typeface="Consolas" panose="020B0609020204030204" pitchFamily="49" charset="0"/>
              </a:rPr>
              <a:t>&gt;</a:t>
            </a:r>
          </a:p>
          <a:p>
            <a:pPr indent="0" marL="0">
              <a:lnSpc>
                <a:spcPct val="100000"/>
              </a:lnSpc>
              <a:spcBef>
                <a:spcPts val="0"/>
              </a:spcBef>
              <a:buNone/>
            </a:pPr>
            <a:endParaRPr dirty="0" sz="1400" lang="en-US">
              <a:solidFill>
                <a:srgbClr val="0000CD"/>
              </a:solidFill>
              <a:latin typeface="Consolas" panose="020B0609020204030204" pitchFamily="49" charset="0"/>
            </a:endParaRPr>
          </a:p>
          <a:p>
            <a:pPr indent="0" marL="0">
              <a:lnSpc>
                <a:spcPct val="100000"/>
              </a:lnSpc>
              <a:spcBef>
                <a:spcPts val="0"/>
              </a:spcBef>
              <a:buFont typeface="Arial" panose="020B0604020202020204" pitchFamily="34" charset="0"/>
              <a:buNone/>
            </a:pPr>
            <a:endParaRPr dirty="0" sz="1400" lang="en-US">
              <a:solidFill>
                <a:srgbClr val="0000CD"/>
              </a:solidFill>
              <a:latin typeface="Consolas" panose="020B0609020204030204" pitchFamily="49" charset="0"/>
            </a:endParaRPr>
          </a:p>
          <a:p>
            <a:pPr indent="0" marL="0">
              <a:lnSpc>
                <a:spcPct val="100000"/>
              </a:lnSpc>
              <a:spcBef>
                <a:spcPts val="0"/>
              </a:spcBef>
              <a:buFont typeface="Arial" panose="020B0604020202020204" pitchFamily="34" charset="0"/>
              <a:buNone/>
            </a:pPr>
            <a:r>
              <a:rPr dirty="0" sz="1400" lang="en-US"/>
              <a:t/>
            </a:r>
            <a:br>
              <a:rPr dirty="0" sz="1400" lang="en-US"/>
            </a:br>
            <a:r>
              <a:rPr dirty="0" sz="1400" lang="en-US">
                <a:solidFill>
                  <a:srgbClr val="0000CD"/>
                </a:solidFill>
                <a:latin typeface="Consolas" panose="020B0609020204030204" pitchFamily="49" charset="0"/>
              </a:rPr>
              <a:t>&lt;</a:t>
            </a:r>
            <a:r>
              <a:rPr dirty="0" sz="1400" lang="en-US">
                <a:solidFill>
                  <a:srgbClr val="A52A2A"/>
                </a:solidFill>
                <a:latin typeface="Consolas" panose="020B0609020204030204" pitchFamily="49" charset="0"/>
              </a:rPr>
              <a:t>/body</a:t>
            </a:r>
            <a:r>
              <a:rPr dirty="0" sz="1400" lang="en-US">
                <a:solidFill>
                  <a:srgbClr val="0000CD"/>
                </a:solidFill>
                <a:latin typeface="Consolas" panose="020B0609020204030204" pitchFamily="49" charset="0"/>
              </a:rPr>
              <a:t>&gt;</a:t>
            </a:r>
          </a:p>
          <a:p>
            <a:pPr indent="0" marL="0">
              <a:lnSpc>
                <a:spcPct val="100000"/>
              </a:lnSpc>
              <a:spcBef>
                <a:spcPts val="0"/>
              </a:spcBef>
              <a:buFont typeface="Arial" panose="020B0604020202020204" pitchFamily="34" charset="0"/>
              <a:buNone/>
            </a:pPr>
            <a:r>
              <a:rPr dirty="0" sz="1400" lang="en-US">
                <a:solidFill>
                  <a:srgbClr val="0000CD"/>
                </a:solidFill>
                <a:latin typeface="Consolas" panose="020B0609020204030204" pitchFamily="49" charset="0"/>
              </a:rPr>
              <a:t>&lt;</a:t>
            </a:r>
            <a:r>
              <a:rPr dirty="0" sz="1400" lang="en-US">
                <a:solidFill>
                  <a:srgbClr val="A52A2A"/>
                </a:solidFill>
                <a:latin typeface="Consolas" panose="020B0609020204030204" pitchFamily="49" charset="0"/>
              </a:rPr>
              <a:t>/html</a:t>
            </a:r>
            <a:r>
              <a:rPr dirty="0" sz="1400" lang="en-US">
                <a:solidFill>
                  <a:srgbClr val="0000CD"/>
                </a:solidFill>
                <a:latin typeface="Consolas" panose="020B0609020204030204" pitchFamily="49" charset="0"/>
              </a:rPr>
              <a:t>&gt;</a:t>
            </a:r>
            <a:endParaRPr dirty="0" sz="1400" lang="en-IN"/>
          </a:p>
        </p:txBody>
      </p:sp>
      <p:pic>
        <p:nvPicPr>
          <p:cNvPr id="2097207" name="Picture 5"/>
          <p:cNvPicPr>
            <a:picLocks noChangeAspect="1"/>
          </p:cNvPicPr>
          <p:nvPr/>
        </p:nvPicPr>
        <p:blipFill rotWithShape="1">
          <a:blip xmlns:r="http://schemas.openxmlformats.org/officeDocument/2006/relationships" r:embed="rId1"/>
          <a:srcRect l="50000" t="24854" r="388" b="30264"/>
          <a:stretch>
            <a:fillRect/>
          </a:stretch>
        </p:blipFill>
        <p:spPr>
          <a:xfrm>
            <a:off x="6597798" y="3735932"/>
            <a:ext cx="5451407" cy="2774051"/>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856">
                                            <p:txEl>
                                              <p:pRg st="0" end="0"/>
                                            </p:txEl>
                                          </p:spTgt>
                                        </p:tgtEl>
                                        <p:attrNameLst>
                                          <p:attrName>style.visibility</p:attrName>
                                        </p:attrNameLst>
                                      </p:cBhvr>
                                      <p:to>
                                        <p:strVal val="visible"/>
                                      </p:to>
                                    </p:set>
                                    <p:anim calcmode="lin" valueType="num">
                                      <p:cBhvr additive="base">
                                        <p:cTn dur="500" fill="hold" id="7"/>
                                        <p:tgtEl>
                                          <p:spTgt spid="104985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85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2097207"/>
                                        </p:tgtEl>
                                        <p:attrNameLst>
                                          <p:attrName>style.visibility</p:attrName>
                                        </p:attrNameLst>
                                      </p:cBhvr>
                                      <p:to>
                                        <p:strVal val="visible"/>
                                      </p:to>
                                    </p:set>
                                    <p:anim calcmode="lin" valueType="num">
                                      <p:cBhvr additive="base">
                                        <p:cTn dur="500" fill="hold" id="13"/>
                                        <p:tgtEl>
                                          <p:spTgt spid="2097207"/>
                                        </p:tgtEl>
                                        <p:attrNameLst>
                                          <p:attrName>ppt_x</p:attrName>
                                        </p:attrNameLst>
                                      </p:cBhvr>
                                      <p:tavLst>
                                        <p:tav tm="0">
                                          <p:val>
                                            <p:strVal val="#ppt_x"/>
                                          </p:val>
                                        </p:tav>
                                        <p:tav tm="100000">
                                          <p:val>
                                            <p:strVal val="#ppt_x"/>
                                          </p:val>
                                        </p:tav>
                                      </p:tavLst>
                                    </p:anim>
                                    <p:anim calcmode="lin" valueType="num">
                                      <p:cBhvr additive="base">
                                        <p:cTn dur="500" fill="hold" id="14"/>
                                        <p:tgtEl>
                                          <p:spTgt spid="20972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56" grpId="0" build="p"/>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679" name=""/>
        <p:cNvGrpSpPr/>
        <p:nvPr/>
      </p:nvGrpSpPr>
      <p:grpSpPr>
        <a:xfrm>
          <a:off x="0" y="0"/>
          <a:ext cx="0" cy="0"/>
          <a:chOff x="0" y="0"/>
          <a:chExt cx="0" cy="0"/>
        </a:xfrm>
      </p:grpSpPr>
      <p:sp>
        <p:nvSpPr>
          <p:cNvPr id="1049858" name="Title 1"/>
          <p:cNvSpPr>
            <a:spLocks noGrp="1"/>
          </p:cNvSpPr>
          <p:nvPr>
            <p:ph type="title"/>
          </p:nvPr>
        </p:nvSpPr>
        <p:spPr>
          <a:xfrm>
            <a:off x="8700117" y="365125"/>
            <a:ext cx="3178205" cy="433865"/>
          </a:xfrm>
        </p:spPr>
        <p:txBody>
          <a:bodyPr>
            <a:noAutofit/>
          </a:bodyPr>
          <a:p>
            <a:r>
              <a:rPr dirty="0" sz="3400" lang="en-US"/>
              <a:t>CSS Selectors</a:t>
            </a:r>
            <a:endParaRPr dirty="0" sz="3400" lang="en-IN"/>
          </a:p>
        </p:txBody>
      </p:sp>
      <p:sp>
        <p:nvSpPr>
          <p:cNvPr id="1049859" name="Content Placeholder 2"/>
          <p:cNvSpPr>
            <a:spLocks noGrp="1"/>
          </p:cNvSpPr>
          <p:nvPr>
            <p:ph sz="quarter" idx="1"/>
          </p:nvPr>
        </p:nvSpPr>
        <p:spPr>
          <a:xfrm>
            <a:off x="6693764" y="873457"/>
            <a:ext cx="5117236" cy="2340261"/>
          </a:xfrm>
        </p:spPr>
        <p:txBody>
          <a:bodyPr>
            <a:noAutofit/>
          </a:bodyPr>
          <a:p>
            <a:pPr indent="0" marL="0">
              <a:lnSpc>
                <a:spcPct val="150000"/>
              </a:lnSpc>
              <a:buNone/>
            </a:pPr>
            <a:r>
              <a:rPr b="1" dirty="0" sz="1800" lang="en-US">
                <a:solidFill>
                  <a:schemeClr val="tx2">
                    <a:lumMod val="90000"/>
                  </a:schemeClr>
                </a:solidFill>
              </a:rPr>
              <a:t>The CSS Universal Selector</a:t>
            </a:r>
          </a:p>
          <a:p>
            <a:pPr>
              <a:lnSpc>
                <a:spcPct val="150000"/>
              </a:lnSpc>
            </a:pPr>
            <a:r>
              <a:rPr dirty="0" sz="1800" lang="en-US">
                <a:solidFill>
                  <a:schemeClr val="tx1"/>
                </a:solidFill>
              </a:rPr>
              <a:t>The universal selector (*) selects all HTML elements on the page.</a:t>
            </a:r>
          </a:p>
          <a:p>
            <a:pPr>
              <a:lnSpc>
                <a:spcPct val="150000"/>
              </a:lnSpc>
            </a:pPr>
            <a:r>
              <a:rPr dirty="0" sz="1800" lang="en-US">
                <a:solidFill>
                  <a:schemeClr val="tx1"/>
                </a:solidFill>
              </a:rPr>
              <a:t>The CSS rule below will affect every HTML element on the page:</a:t>
            </a:r>
          </a:p>
        </p:txBody>
      </p:sp>
      <p:sp>
        <p:nvSpPr>
          <p:cNvPr id="1049860" name="Content Placeholder 2"/>
          <p:cNvSpPr txBox="1"/>
          <p:nvPr/>
        </p:nvSpPr>
        <p:spPr>
          <a:xfrm>
            <a:off x="0" y="0"/>
            <a:ext cx="6480699" cy="6858000"/>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50000"/>
              </a:lnSpc>
              <a:spcBef>
                <a:spcPts val="0"/>
              </a:spcBef>
              <a:buFont typeface="Arial" panose="020B0604020202020204" pitchFamily="34" charset="0"/>
              <a:buNone/>
            </a:pPr>
            <a:r>
              <a:rPr dirty="0" sz="1400" lang="en-US">
                <a:solidFill>
                  <a:srgbClr val="0000CD"/>
                </a:solidFill>
                <a:latin typeface="Consolas" panose="020B0609020204030204" pitchFamily="49" charset="0"/>
              </a:rPr>
              <a:t>&lt;!DOCTYPE html&gt;</a:t>
            </a:r>
          </a:p>
          <a:p>
            <a:pPr indent="0" marL="0">
              <a:lnSpc>
                <a:spcPct val="150000"/>
              </a:lnSpc>
              <a:spcBef>
                <a:spcPts val="0"/>
              </a:spcBef>
              <a:buFont typeface="Arial" panose="020B0604020202020204" pitchFamily="34" charset="0"/>
              <a:buNone/>
            </a:pPr>
            <a:r>
              <a:rPr dirty="0" sz="1400" lang="en-US">
                <a:solidFill>
                  <a:srgbClr val="0000CD"/>
                </a:solidFill>
                <a:latin typeface="Consolas" panose="020B0609020204030204" pitchFamily="49" charset="0"/>
              </a:rPr>
              <a:t>&lt;html&gt;</a:t>
            </a:r>
          </a:p>
          <a:p>
            <a:pPr indent="0" marL="0">
              <a:lnSpc>
                <a:spcPct val="150000"/>
              </a:lnSpc>
              <a:spcBef>
                <a:spcPts val="0"/>
              </a:spcBef>
              <a:buFont typeface="Arial" panose="020B0604020202020204" pitchFamily="34" charset="0"/>
              <a:buNone/>
            </a:pPr>
            <a:r>
              <a:rPr dirty="0" sz="1400" lang="en-US">
                <a:solidFill>
                  <a:srgbClr val="0000CD"/>
                </a:solidFill>
                <a:latin typeface="Consolas" panose="020B0609020204030204" pitchFamily="49" charset="0"/>
              </a:rPr>
              <a:t>&lt;head&gt;</a:t>
            </a:r>
          </a:p>
          <a:p>
            <a:pPr indent="0" marL="0">
              <a:lnSpc>
                <a:spcPct val="150000"/>
              </a:lnSpc>
              <a:spcBef>
                <a:spcPts val="0"/>
              </a:spcBef>
              <a:buFont typeface="Arial" panose="020B0604020202020204" pitchFamily="34" charset="0"/>
              <a:buNone/>
            </a:pPr>
            <a:r>
              <a:rPr b="1" dirty="0" sz="1400" lang="en-US">
                <a:solidFill>
                  <a:srgbClr val="0000CD"/>
                </a:solidFill>
                <a:latin typeface="Consolas" panose="020B0609020204030204" pitchFamily="49" charset="0"/>
              </a:rPr>
              <a:t>&lt;style&gt;</a:t>
            </a:r>
          </a:p>
          <a:p>
            <a:pPr indent="0" marL="0">
              <a:lnSpc>
                <a:spcPct val="150000"/>
              </a:lnSpc>
              <a:spcBef>
                <a:spcPts val="0"/>
              </a:spcBef>
              <a:buFont typeface="Arial" panose="020B0604020202020204" pitchFamily="34" charset="0"/>
              <a:buNone/>
            </a:pPr>
            <a:r>
              <a:rPr b="1" dirty="0" sz="1400" lang="en-US">
                <a:solidFill>
                  <a:srgbClr val="0000CD"/>
                </a:solidFill>
                <a:latin typeface="Consolas" panose="020B0609020204030204" pitchFamily="49" charset="0"/>
              </a:rPr>
              <a:t>* {</a:t>
            </a:r>
          </a:p>
          <a:p>
            <a:pPr indent="0" marL="0">
              <a:lnSpc>
                <a:spcPct val="150000"/>
              </a:lnSpc>
              <a:spcBef>
                <a:spcPts val="0"/>
              </a:spcBef>
              <a:buFont typeface="Arial" panose="020B0604020202020204" pitchFamily="34" charset="0"/>
              <a:buNone/>
            </a:pPr>
            <a:r>
              <a:rPr b="1" dirty="0" sz="1400" lang="en-US">
                <a:solidFill>
                  <a:srgbClr val="0000CD"/>
                </a:solidFill>
                <a:latin typeface="Consolas" panose="020B0609020204030204" pitchFamily="49" charset="0"/>
              </a:rPr>
              <a:t>  text-align: center;</a:t>
            </a:r>
          </a:p>
          <a:p>
            <a:pPr indent="0" marL="0">
              <a:lnSpc>
                <a:spcPct val="150000"/>
              </a:lnSpc>
              <a:spcBef>
                <a:spcPts val="0"/>
              </a:spcBef>
              <a:buFont typeface="Arial" panose="020B0604020202020204" pitchFamily="34" charset="0"/>
              <a:buNone/>
            </a:pPr>
            <a:r>
              <a:rPr b="1" dirty="0" sz="1400" lang="en-US">
                <a:solidFill>
                  <a:srgbClr val="0000CD"/>
                </a:solidFill>
                <a:latin typeface="Consolas" panose="020B0609020204030204" pitchFamily="49" charset="0"/>
              </a:rPr>
              <a:t>  color: blue;</a:t>
            </a:r>
          </a:p>
          <a:p>
            <a:pPr indent="0" marL="0">
              <a:lnSpc>
                <a:spcPct val="150000"/>
              </a:lnSpc>
              <a:spcBef>
                <a:spcPts val="0"/>
              </a:spcBef>
              <a:buFont typeface="Arial" panose="020B0604020202020204" pitchFamily="34" charset="0"/>
              <a:buNone/>
            </a:pPr>
            <a:r>
              <a:rPr b="1" dirty="0" sz="1400" lang="en-US">
                <a:solidFill>
                  <a:srgbClr val="0000CD"/>
                </a:solidFill>
                <a:latin typeface="Consolas" panose="020B0609020204030204" pitchFamily="49" charset="0"/>
              </a:rPr>
              <a:t>}</a:t>
            </a:r>
          </a:p>
          <a:p>
            <a:pPr indent="0" marL="0">
              <a:lnSpc>
                <a:spcPct val="150000"/>
              </a:lnSpc>
              <a:spcBef>
                <a:spcPts val="0"/>
              </a:spcBef>
              <a:buFont typeface="Arial" panose="020B0604020202020204" pitchFamily="34" charset="0"/>
              <a:buNone/>
            </a:pPr>
            <a:r>
              <a:rPr b="1" dirty="0" sz="1400" lang="en-US">
                <a:solidFill>
                  <a:srgbClr val="0000CD"/>
                </a:solidFill>
                <a:latin typeface="Consolas" panose="020B0609020204030204" pitchFamily="49" charset="0"/>
              </a:rPr>
              <a:t>&lt;/style&gt;</a:t>
            </a:r>
          </a:p>
          <a:p>
            <a:pPr indent="0" marL="0">
              <a:lnSpc>
                <a:spcPct val="150000"/>
              </a:lnSpc>
              <a:spcBef>
                <a:spcPts val="0"/>
              </a:spcBef>
              <a:buFont typeface="Arial" panose="020B0604020202020204" pitchFamily="34" charset="0"/>
              <a:buNone/>
            </a:pPr>
            <a:r>
              <a:rPr dirty="0" sz="1400" lang="en-US">
                <a:solidFill>
                  <a:srgbClr val="0000CD"/>
                </a:solidFill>
                <a:latin typeface="Consolas" panose="020B0609020204030204" pitchFamily="49" charset="0"/>
              </a:rPr>
              <a:t>&lt;/head&gt;</a:t>
            </a:r>
          </a:p>
          <a:p>
            <a:pPr indent="0" marL="0">
              <a:lnSpc>
                <a:spcPct val="150000"/>
              </a:lnSpc>
              <a:spcBef>
                <a:spcPts val="0"/>
              </a:spcBef>
              <a:buFont typeface="Arial" panose="020B0604020202020204" pitchFamily="34" charset="0"/>
              <a:buNone/>
            </a:pPr>
            <a:r>
              <a:rPr dirty="0" sz="1400" lang="en-US">
                <a:solidFill>
                  <a:srgbClr val="0000CD"/>
                </a:solidFill>
                <a:latin typeface="Consolas" panose="020B0609020204030204" pitchFamily="49" charset="0"/>
              </a:rPr>
              <a:t>&lt;body&gt;</a:t>
            </a:r>
          </a:p>
          <a:p>
            <a:pPr indent="0" marL="0">
              <a:lnSpc>
                <a:spcPct val="150000"/>
              </a:lnSpc>
              <a:spcBef>
                <a:spcPts val="0"/>
              </a:spcBef>
              <a:buFont typeface="Arial" panose="020B0604020202020204" pitchFamily="34" charset="0"/>
              <a:buNone/>
            </a:pPr>
            <a:endParaRPr dirty="0" sz="1400" lang="en-US">
              <a:solidFill>
                <a:srgbClr val="0000CD"/>
              </a:solidFill>
              <a:latin typeface="Consolas" panose="020B0609020204030204" pitchFamily="49" charset="0"/>
            </a:endParaRPr>
          </a:p>
          <a:p>
            <a:pPr indent="0" marL="0">
              <a:lnSpc>
                <a:spcPct val="150000"/>
              </a:lnSpc>
              <a:spcBef>
                <a:spcPts val="0"/>
              </a:spcBef>
              <a:buFont typeface="Arial" panose="020B0604020202020204" pitchFamily="34" charset="0"/>
              <a:buNone/>
            </a:pPr>
            <a:r>
              <a:rPr dirty="0" sz="1400" lang="en-US">
                <a:solidFill>
                  <a:srgbClr val="0000CD"/>
                </a:solidFill>
                <a:latin typeface="Consolas" panose="020B0609020204030204" pitchFamily="49" charset="0"/>
              </a:rPr>
              <a:t>&lt;h1&gt;Hello world!&lt;/h1&gt;</a:t>
            </a:r>
          </a:p>
          <a:p>
            <a:pPr indent="0" marL="0">
              <a:lnSpc>
                <a:spcPct val="150000"/>
              </a:lnSpc>
              <a:spcBef>
                <a:spcPts val="0"/>
              </a:spcBef>
              <a:buFont typeface="Arial" panose="020B0604020202020204" pitchFamily="34" charset="0"/>
              <a:buNone/>
            </a:pPr>
            <a:endParaRPr dirty="0" sz="1400" lang="en-US">
              <a:solidFill>
                <a:srgbClr val="0000CD"/>
              </a:solidFill>
              <a:latin typeface="Consolas" panose="020B0609020204030204" pitchFamily="49" charset="0"/>
            </a:endParaRPr>
          </a:p>
          <a:p>
            <a:pPr indent="0" marL="0">
              <a:lnSpc>
                <a:spcPct val="150000"/>
              </a:lnSpc>
              <a:spcBef>
                <a:spcPts val="0"/>
              </a:spcBef>
              <a:buFont typeface="Arial" panose="020B0604020202020204" pitchFamily="34" charset="0"/>
              <a:buNone/>
            </a:pPr>
            <a:r>
              <a:rPr dirty="0" sz="1400" lang="en-US">
                <a:solidFill>
                  <a:srgbClr val="0000CD"/>
                </a:solidFill>
                <a:latin typeface="Consolas" panose="020B0609020204030204" pitchFamily="49" charset="0"/>
              </a:rPr>
              <a:t>&lt;p&gt;Every element on the page will be affected by the style.&lt;/p&gt;</a:t>
            </a:r>
          </a:p>
          <a:p>
            <a:pPr indent="0" marL="0">
              <a:lnSpc>
                <a:spcPct val="150000"/>
              </a:lnSpc>
              <a:spcBef>
                <a:spcPts val="0"/>
              </a:spcBef>
              <a:buFont typeface="Arial" panose="020B0604020202020204" pitchFamily="34" charset="0"/>
              <a:buNone/>
            </a:pPr>
            <a:r>
              <a:rPr dirty="0" sz="1400" lang="en-US">
                <a:solidFill>
                  <a:srgbClr val="0000CD"/>
                </a:solidFill>
                <a:latin typeface="Consolas" panose="020B0609020204030204" pitchFamily="49" charset="0"/>
              </a:rPr>
              <a:t>&lt;p id="para1"&gt;Me too!&lt;/p&gt;</a:t>
            </a:r>
          </a:p>
          <a:p>
            <a:pPr indent="0" marL="0">
              <a:lnSpc>
                <a:spcPct val="150000"/>
              </a:lnSpc>
              <a:spcBef>
                <a:spcPts val="0"/>
              </a:spcBef>
              <a:buFont typeface="Arial" panose="020B0604020202020204" pitchFamily="34" charset="0"/>
              <a:buNone/>
            </a:pPr>
            <a:r>
              <a:rPr dirty="0" sz="1400" lang="en-US">
                <a:solidFill>
                  <a:srgbClr val="0000CD"/>
                </a:solidFill>
                <a:latin typeface="Consolas" panose="020B0609020204030204" pitchFamily="49" charset="0"/>
              </a:rPr>
              <a:t>&lt;p&gt;And me!&lt;/p&gt;</a:t>
            </a:r>
          </a:p>
          <a:p>
            <a:pPr indent="0" marL="0">
              <a:lnSpc>
                <a:spcPct val="150000"/>
              </a:lnSpc>
              <a:spcBef>
                <a:spcPts val="0"/>
              </a:spcBef>
              <a:buFont typeface="Arial" panose="020B0604020202020204" pitchFamily="34" charset="0"/>
              <a:buNone/>
            </a:pPr>
            <a:endParaRPr dirty="0" sz="1400" lang="en-US">
              <a:solidFill>
                <a:srgbClr val="0000CD"/>
              </a:solidFill>
              <a:latin typeface="Consolas" panose="020B0609020204030204" pitchFamily="49" charset="0"/>
            </a:endParaRPr>
          </a:p>
          <a:p>
            <a:pPr indent="0" marL="0">
              <a:lnSpc>
                <a:spcPct val="150000"/>
              </a:lnSpc>
              <a:spcBef>
                <a:spcPts val="0"/>
              </a:spcBef>
              <a:buFont typeface="Arial" panose="020B0604020202020204" pitchFamily="34" charset="0"/>
              <a:buNone/>
            </a:pPr>
            <a:r>
              <a:rPr dirty="0" sz="1400" lang="en-US">
                <a:solidFill>
                  <a:srgbClr val="0000CD"/>
                </a:solidFill>
                <a:latin typeface="Consolas" panose="020B0609020204030204" pitchFamily="49" charset="0"/>
              </a:rPr>
              <a:t>&lt;/body&gt;</a:t>
            </a:r>
          </a:p>
          <a:p>
            <a:pPr indent="0" marL="0">
              <a:lnSpc>
                <a:spcPct val="150000"/>
              </a:lnSpc>
              <a:spcBef>
                <a:spcPts val="0"/>
              </a:spcBef>
              <a:buFont typeface="Arial" panose="020B0604020202020204" pitchFamily="34" charset="0"/>
              <a:buNone/>
            </a:pPr>
            <a:r>
              <a:rPr dirty="0" sz="1400" lang="en-US">
                <a:solidFill>
                  <a:srgbClr val="0000CD"/>
                </a:solidFill>
                <a:latin typeface="Consolas" panose="020B0609020204030204" pitchFamily="49" charset="0"/>
              </a:rPr>
              <a:t>&lt;/html&gt;</a:t>
            </a:r>
          </a:p>
        </p:txBody>
      </p:sp>
      <p:pic>
        <p:nvPicPr>
          <p:cNvPr id="2097208" name="Picture 6"/>
          <p:cNvPicPr>
            <a:picLocks noChangeAspect="1"/>
          </p:cNvPicPr>
          <p:nvPr/>
        </p:nvPicPr>
        <p:blipFill rotWithShape="1">
          <a:blip xmlns:r="http://schemas.openxmlformats.org/officeDocument/2006/relationships" r:embed="rId1"/>
          <a:srcRect l="56676" t="25242" r="5366" b="45247"/>
          <a:stretch>
            <a:fillRect/>
          </a:stretch>
        </p:blipFill>
        <p:spPr>
          <a:xfrm>
            <a:off x="6590040" y="3748234"/>
            <a:ext cx="5379045" cy="2352315"/>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859">
                                            <p:txEl>
                                              <p:pRg st="0" end="0"/>
                                            </p:txEl>
                                          </p:spTgt>
                                        </p:tgtEl>
                                        <p:attrNameLst>
                                          <p:attrName>style.visibility</p:attrName>
                                        </p:attrNameLst>
                                      </p:cBhvr>
                                      <p:to>
                                        <p:strVal val="visible"/>
                                      </p:to>
                                    </p:set>
                                    <p:anim calcmode="lin" valueType="num">
                                      <p:cBhvr additive="base">
                                        <p:cTn dur="500" fill="hold" id="7"/>
                                        <p:tgtEl>
                                          <p:spTgt spid="1049859">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8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2097208"/>
                                        </p:tgtEl>
                                        <p:attrNameLst>
                                          <p:attrName>style.visibility</p:attrName>
                                        </p:attrNameLst>
                                      </p:cBhvr>
                                      <p:to>
                                        <p:strVal val="visible"/>
                                      </p:to>
                                    </p:set>
                                    <p:anim calcmode="lin" valueType="num">
                                      <p:cBhvr additive="base">
                                        <p:cTn dur="500" fill="hold" id="13"/>
                                        <p:tgtEl>
                                          <p:spTgt spid="2097208"/>
                                        </p:tgtEl>
                                        <p:attrNameLst>
                                          <p:attrName>ppt_x</p:attrName>
                                        </p:attrNameLst>
                                      </p:cBhvr>
                                      <p:tavLst>
                                        <p:tav tm="0">
                                          <p:val>
                                            <p:strVal val="#ppt_x"/>
                                          </p:val>
                                        </p:tav>
                                        <p:tav tm="100000">
                                          <p:val>
                                            <p:strVal val="#ppt_x"/>
                                          </p:val>
                                        </p:tav>
                                      </p:tavLst>
                                    </p:anim>
                                    <p:anim calcmode="lin" valueType="num">
                                      <p:cBhvr additive="base">
                                        <p:cTn dur="500" fill="hold" id="14"/>
                                        <p:tgtEl>
                                          <p:spTgt spid="20972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59" grpId="0" build="p"/>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680" name=""/>
        <p:cNvGrpSpPr/>
        <p:nvPr/>
      </p:nvGrpSpPr>
      <p:grpSpPr>
        <a:xfrm>
          <a:off x="0" y="0"/>
          <a:ext cx="0" cy="0"/>
          <a:chOff x="0" y="0"/>
          <a:chExt cx="0" cy="0"/>
        </a:xfrm>
      </p:grpSpPr>
      <p:sp>
        <p:nvSpPr>
          <p:cNvPr id="1049861" name="Title 1"/>
          <p:cNvSpPr>
            <a:spLocks noGrp="1"/>
          </p:cNvSpPr>
          <p:nvPr>
            <p:ph type="title"/>
          </p:nvPr>
        </p:nvSpPr>
        <p:spPr>
          <a:xfrm>
            <a:off x="8700117" y="365125"/>
            <a:ext cx="3178205" cy="433865"/>
          </a:xfrm>
        </p:spPr>
        <p:txBody>
          <a:bodyPr>
            <a:noAutofit/>
          </a:bodyPr>
          <a:p>
            <a:r>
              <a:rPr dirty="0" sz="3400" lang="en-US"/>
              <a:t>CSS Selectors</a:t>
            </a:r>
            <a:endParaRPr dirty="0" sz="3400" lang="en-IN"/>
          </a:p>
        </p:txBody>
      </p:sp>
      <p:sp>
        <p:nvSpPr>
          <p:cNvPr id="1049862" name="Content Placeholder 2"/>
          <p:cNvSpPr>
            <a:spLocks noGrp="1"/>
          </p:cNvSpPr>
          <p:nvPr>
            <p:ph sz="quarter" idx="1"/>
          </p:nvPr>
        </p:nvSpPr>
        <p:spPr>
          <a:xfrm>
            <a:off x="6693764" y="900752"/>
            <a:ext cx="5117236" cy="5957247"/>
          </a:xfrm>
        </p:spPr>
        <p:txBody>
          <a:bodyPr>
            <a:normAutofit fontScale="92500" lnSpcReduction="20000"/>
          </a:bodyPr>
          <a:p>
            <a:pPr indent="0" marL="0">
              <a:lnSpc>
                <a:spcPct val="150000"/>
              </a:lnSpc>
              <a:buNone/>
            </a:pPr>
            <a:r>
              <a:rPr b="1" dirty="0" sz="1900" lang="en-US">
                <a:solidFill>
                  <a:schemeClr val="tx2">
                    <a:lumMod val="90000"/>
                  </a:schemeClr>
                </a:solidFill>
              </a:rPr>
              <a:t>The CSS Grouping Selector</a:t>
            </a:r>
          </a:p>
          <a:p>
            <a:pPr>
              <a:lnSpc>
                <a:spcPct val="150000"/>
              </a:lnSpc>
            </a:pPr>
            <a:r>
              <a:rPr dirty="0" sz="1900" lang="en-US">
                <a:solidFill>
                  <a:schemeClr val="tx1"/>
                </a:solidFill>
              </a:rPr>
              <a:t>The grouping selector selects all the HTML elements with the same style definitions.</a:t>
            </a:r>
          </a:p>
          <a:p>
            <a:pPr>
              <a:lnSpc>
                <a:spcPct val="150000"/>
              </a:lnSpc>
            </a:pPr>
            <a:r>
              <a:rPr dirty="0" sz="1900" lang="en-US">
                <a:solidFill>
                  <a:schemeClr val="tx1"/>
                </a:solidFill>
              </a:rPr>
              <a:t>In the CSS code, the h1, h2, and p elements have the same style definitions</a:t>
            </a:r>
          </a:p>
          <a:p>
            <a:pPr indent="0" marL="0">
              <a:lnSpc>
                <a:spcPct val="110000"/>
              </a:lnSpc>
              <a:buNone/>
            </a:pPr>
            <a:r>
              <a:rPr dirty="0" sz="1800" lang="en-US">
                <a:solidFill>
                  <a:schemeClr val="tx1"/>
                </a:solidFill>
              </a:rPr>
              <a:t>h1 {</a:t>
            </a:r>
          </a:p>
          <a:p>
            <a:pPr indent="0" marL="0">
              <a:lnSpc>
                <a:spcPct val="110000"/>
              </a:lnSpc>
              <a:buNone/>
            </a:pPr>
            <a:r>
              <a:rPr dirty="0" sz="1800" lang="en-US">
                <a:solidFill>
                  <a:schemeClr val="tx1"/>
                </a:solidFill>
              </a:rPr>
              <a:t>  text-align: center;</a:t>
            </a:r>
          </a:p>
          <a:p>
            <a:pPr indent="0" marL="0">
              <a:lnSpc>
                <a:spcPct val="110000"/>
              </a:lnSpc>
              <a:buNone/>
            </a:pPr>
            <a:r>
              <a:rPr dirty="0" sz="1800" lang="en-US">
                <a:solidFill>
                  <a:schemeClr val="tx1"/>
                </a:solidFill>
              </a:rPr>
              <a:t>  color: red;</a:t>
            </a:r>
          </a:p>
          <a:p>
            <a:pPr indent="0" marL="0">
              <a:lnSpc>
                <a:spcPct val="110000"/>
              </a:lnSpc>
              <a:buNone/>
            </a:pPr>
            <a:r>
              <a:rPr dirty="0" sz="1800" lang="en-US">
                <a:solidFill>
                  <a:schemeClr val="tx1"/>
                </a:solidFill>
              </a:rPr>
              <a:t>}</a:t>
            </a:r>
          </a:p>
          <a:p>
            <a:pPr indent="0" marL="0">
              <a:lnSpc>
                <a:spcPct val="110000"/>
              </a:lnSpc>
              <a:buNone/>
            </a:pPr>
            <a:r>
              <a:rPr dirty="0" sz="1800" lang="en-US">
                <a:solidFill>
                  <a:schemeClr val="tx1"/>
                </a:solidFill>
              </a:rPr>
              <a:t>h2 {</a:t>
            </a:r>
          </a:p>
          <a:p>
            <a:pPr indent="0" marL="0">
              <a:lnSpc>
                <a:spcPct val="110000"/>
              </a:lnSpc>
              <a:buNone/>
            </a:pPr>
            <a:r>
              <a:rPr dirty="0" sz="1800" lang="en-US">
                <a:solidFill>
                  <a:schemeClr val="tx1"/>
                </a:solidFill>
              </a:rPr>
              <a:t>  text-align: center;</a:t>
            </a:r>
          </a:p>
          <a:p>
            <a:pPr indent="0" marL="0">
              <a:lnSpc>
                <a:spcPct val="110000"/>
              </a:lnSpc>
              <a:buNone/>
            </a:pPr>
            <a:r>
              <a:rPr dirty="0" sz="1800" lang="en-US">
                <a:solidFill>
                  <a:schemeClr val="tx1"/>
                </a:solidFill>
              </a:rPr>
              <a:t>  color: red;</a:t>
            </a:r>
          </a:p>
          <a:p>
            <a:pPr indent="0" marL="0">
              <a:lnSpc>
                <a:spcPct val="110000"/>
              </a:lnSpc>
              <a:buNone/>
            </a:pPr>
            <a:r>
              <a:rPr dirty="0" sz="1800" lang="en-US">
                <a:solidFill>
                  <a:schemeClr val="tx1"/>
                </a:solidFill>
              </a:rPr>
              <a:t>}</a:t>
            </a:r>
          </a:p>
          <a:p>
            <a:pPr indent="0" marL="0">
              <a:lnSpc>
                <a:spcPct val="110000"/>
              </a:lnSpc>
              <a:buNone/>
            </a:pPr>
            <a:r>
              <a:rPr dirty="0" sz="1800" lang="en-US">
                <a:solidFill>
                  <a:schemeClr val="tx1"/>
                </a:solidFill>
              </a:rPr>
              <a:t>p {</a:t>
            </a:r>
          </a:p>
          <a:p>
            <a:pPr indent="0" marL="0">
              <a:lnSpc>
                <a:spcPct val="110000"/>
              </a:lnSpc>
              <a:buNone/>
            </a:pPr>
            <a:r>
              <a:rPr dirty="0" sz="1800" lang="en-US">
                <a:solidFill>
                  <a:schemeClr val="tx1"/>
                </a:solidFill>
              </a:rPr>
              <a:t>  text-align: center;</a:t>
            </a:r>
          </a:p>
          <a:p>
            <a:pPr indent="0" marL="0">
              <a:lnSpc>
                <a:spcPct val="110000"/>
              </a:lnSpc>
              <a:buNone/>
            </a:pPr>
            <a:r>
              <a:rPr dirty="0" sz="1800" lang="en-US">
                <a:solidFill>
                  <a:schemeClr val="tx1"/>
                </a:solidFill>
              </a:rPr>
              <a:t>  color: red;</a:t>
            </a:r>
          </a:p>
          <a:p>
            <a:pPr indent="0" marL="0">
              <a:lnSpc>
                <a:spcPct val="110000"/>
              </a:lnSpc>
              <a:buNone/>
            </a:pPr>
            <a:r>
              <a:rPr dirty="0" sz="1800" lang="en-US">
                <a:solidFill>
                  <a:schemeClr val="tx1"/>
                </a:solidFill>
              </a:rPr>
              <a:t>}</a:t>
            </a:r>
          </a:p>
        </p:txBody>
      </p:sp>
      <p:sp>
        <p:nvSpPr>
          <p:cNvPr id="1049863" name="Content Placeholder 2"/>
          <p:cNvSpPr txBox="1"/>
          <p:nvPr/>
        </p:nvSpPr>
        <p:spPr>
          <a:xfrm>
            <a:off x="0" y="0"/>
            <a:ext cx="6480699" cy="6858000"/>
          </a:xfrm>
          <a:prstGeom prst="rect"/>
          <a:solidFill>
            <a:schemeClr val="accent6">
              <a:lumMod val="20000"/>
              <a:lumOff val="80000"/>
            </a:schemeClr>
          </a:solidFill>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50000"/>
              </a:lnSpc>
              <a:spcBef>
                <a:spcPts val="0"/>
              </a:spcBef>
              <a:buFont typeface="Arial" panose="020B0604020202020204" pitchFamily="34" charset="0"/>
              <a:buNone/>
            </a:pPr>
            <a:r>
              <a:rPr dirty="0" sz="1500" lang="en-US">
                <a:solidFill>
                  <a:srgbClr val="0000CD"/>
                </a:solidFill>
                <a:latin typeface="Consolas" panose="020B0609020204030204" pitchFamily="49" charset="0"/>
              </a:rPr>
              <a:t>&lt;!DOCTYPE html&gt;</a:t>
            </a:r>
          </a:p>
          <a:p>
            <a:pPr indent="0" marL="0">
              <a:lnSpc>
                <a:spcPct val="150000"/>
              </a:lnSpc>
              <a:spcBef>
                <a:spcPts val="0"/>
              </a:spcBef>
              <a:buFont typeface="Arial" panose="020B0604020202020204" pitchFamily="34" charset="0"/>
              <a:buNone/>
            </a:pPr>
            <a:r>
              <a:rPr dirty="0" sz="1500" lang="en-US">
                <a:solidFill>
                  <a:srgbClr val="0000CD"/>
                </a:solidFill>
                <a:latin typeface="Consolas" panose="020B0609020204030204" pitchFamily="49" charset="0"/>
              </a:rPr>
              <a:t>&lt;html&gt;</a:t>
            </a:r>
          </a:p>
          <a:p>
            <a:pPr indent="0" marL="0">
              <a:lnSpc>
                <a:spcPct val="150000"/>
              </a:lnSpc>
              <a:spcBef>
                <a:spcPts val="0"/>
              </a:spcBef>
              <a:buFont typeface="Arial" panose="020B0604020202020204" pitchFamily="34" charset="0"/>
              <a:buNone/>
            </a:pPr>
            <a:r>
              <a:rPr dirty="0" sz="1500" lang="en-US">
                <a:solidFill>
                  <a:srgbClr val="0000CD"/>
                </a:solidFill>
                <a:latin typeface="Consolas" panose="020B0609020204030204" pitchFamily="49" charset="0"/>
              </a:rPr>
              <a:t>&lt;head&gt;</a:t>
            </a:r>
          </a:p>
          <a:p>
            <a:pPr indent="0" marL="0">
              <a:lnSpc>
                <a:spcPct val="150000"/>
              </a:lnSpc>
              <a:spcBef>
                <a:spcPts val="0"/>
              </a:spcBef>
              <a:buFont typeface="Arial" panose="020B0604020202020204" pitchFamily="34" charset="0"/>
              <a:buNone/>
            </a:pPr>
            <a:r>
              <a:rPr b="1" dirty="0" sz="1500" lang="en-US">
                <a:solidFill>
                  <a:srgbClr val="0000CD"/>
                </a:solidFill>
                <a:latin typeface="Consolas" panose="020B0609020204030204" pitchFamily="49" charset="0"/>
              </a:rPr>
              <a:t>&lt;style&gt;</a:t>
            </a:r>
          </a:p>
          <a:p>
            <a:pPr indent="0" marL="0">
              <a:lnSpc>
                <a:spcPct val="150000"/>
              </a:lnSpc>
              <a:spcBef>
                <a:spcPts val="0"/>
              </a:spcBef>
              <a:buFont typeface="Arial" panose="020B0604020202020204" pitchFamily="34" charset="0"/>
              <a:buNone/>
            </a:pPr>
            <a:r>
              <a:rPr b="1" dirty="0" sz="1500" lang="en-US">
                <a:solidFill>
                  <a:srgbClr val="0000CD"/>
                </a:solidFill>
                <a:latin typeface="Consolas" panose="020B0609020204030204" pitchFamily="49" charset="0"/>
              </a:rPr>
              <a:t>h1, h2, p {</a:t>
            </a:r>
          </a:p>
          <a:p>
            <a:pPr indent="0" marL="0">
              <a:lnSpc>
                <a:spcPct val="150000"/>
              </a:lnSpc>
              <a:spcBef>
                <a:spcPts val="0"/>
              </a:spcBef>
              <a:buFont typeface="Arial" panose="020B0604020202020204" pitchFamily="34" charset="0"/>
              <a:buNone/>
            </a:pPr>
            <a:r>
              <a:rPr b="1" dirty="0" sz="1500" lang="en-US">
                <a:solidFill>
                  <a:srgbClr val="0000CD"/>
                </a:solidFill>
                <a:latin typeface="Consolas" panose="020B0609020204030204" pitchFamily="49" charset="0"/>
              </a:rPr>
              <a:t>  text-align: center;</a:t>
            </a:r>
          </a:p>
          <a:p>
            <a:pPr indent="0" marL="0">
              <a:lnSpc>
                <a:spcPct val="150000"/>
              </a:lnSpc>
              <a:spcBef>
                <a:spcPts val="0"/>
              </a:spcBef>
              <a:buFont typeface="Arial" panose="020B0604020202020204" pitchFamily="34" charset="0"/>
              <a:buNone/>
            </a:pPr>
            <a:r>
              <a:rPr b="1" dirty="0" sz="1500" lang="en-US">
                <a:solidFill>
                  <a:srgbClr val="0000CD"/>
                </a:solidFill>
                <a:latin typeface="Consolas" panose="020B0609020204030204" pitchFamily="49" charset="0"/>
              </a:rPr>
              <a:t>  color: red;</a:t>
            </a:r>
          </a:p>
          <a:p>
            <a:pPr indent="0" marL="0">
              <a:lnSpc>
                <a:spcPct val="150000"/>
              </a:lnSpc>
              <a:spcBef>
                <a:spcPts val="0"/>
              </a:spcBef>
              <a:buFont typeface="Arial" panose="020B0604020202020204" pitchFamily="34" charset="0"/>
              <a:buNone/>
            </a:pPr>
            <a:r>
              <a:rPr b="1" dirty="0" sz="1500" lang="en-US">
                <a:solidFill>
                  <a:srgbClr val="0000CD"/>
                </a:solidFill>
                <a:latin typeface="Consolas" panose="020B0609020204030204" pitchFamily="49" charset="0"/>
              </a:rPr>
              <a:t>}</a:t>
            </a:r>
          </a:p>
          <a:p>
            <a:pPr indent="0" marL="0">
              <a:lnSpc>
                <a:spcPct val="150000"/>
              </a:lnSpc>
              <a:spcBef>
                <a:spcPts val="0"/>
              </a:spcBef>
              <a:buFont typeface="Arial" panose="020B0604020202020204" pitchFamily="34" charset="0"/>
              <a:buNone/>
            </a:pPr>
            <a:r>
              <a:rPr b="1" dirty="0" sz="1500" lang="en-US">
                <a:solidFill>
                  <a:srgbClr val="0000CD"/>
                </a:solidFill>
                <a:latin typeface="Consolas" panose="020B0609020204030204" pitchFamily="49" charset="0"/>
              </a:rPr>
              <a:t>&lt;/style&gt;</a:t>
            </a:r>
          </a:p>
          <a:p>
            <a:pPr indent="0" marL="0">
              <a:lnSpc>
                <a:spcPct val="150000"/>
              </a:lnSpc>
              <a:spcBef>
                <a:spcPts val="0"/>
              </a:spcBef>
              <a:buFont typeface="Arial" panose="020B0604020202020204" pitchFamily="34" charset="0"/>
              <a:buNone/>
            </a:pPr>
            <a:r>
              <a:rPr dirty="0" sz="1500" lang="en-US">
                <a:solidFill>
                  <a:srgbClr val="0000CD"/>
                </a:solidFill>
                <a:latin typeface="Consolas" panose="020B0609020204030204" pitchFamily="49" charset="0"/>
              </a:rPr>
              <a:t>&lt;/head&gt;</a:t>
            </a:r>
          </a:p>
          <a:p>
            <a:pPr indent="0" marL="0">
              <a:lnSpc>
                <a:spcPct val="150000"/>
              </a:lnSpc>
              <a:spcBef>
                <a:spcPts val="0"/>
              </a:spcBef>
              <a:buFont typeface="Arial" panose="020B0604020202020204" pitchFamily="34" charset="0"/>
              <a:buNone/>
            </a:pPr>
            <a:r>
              <a:rPr dirty="0" sz="1500" lang="en-US">
                <a:solidFill>
                  <a:srgbClr val="0000CD"/>
                </a:solidFill>
                <a:latin typeface="Consolas" panose="020B0609020204030204" pitchFamily="49" charset="0"/>
              </a:rPr>
              <a:t>&lt;body&gt;</a:t>
            </a:r>
          </a:p>
          <a:p>
            <a:pPr indent="0" marL="0">
              <a:lnSpc>
                <a:spcPct val="150000"/>
              </a:lnSpc>
              <a:spcBef>
                <a:spcPts val="0"/>
              </a:spcBef>
              <a:buFont typeface="Arial" panose="020B0604020202020204" pitchFamily="34" charset="0"/>
              <a:buNone/>
            </a:pPr>
            <a:endParaRPr dirty="0" sz="1500" lang="en-US">
              <a:solidFill>
                <a:srgbClr val="0000CD"/>
              </a:solidFill>
              <a:latin typeface="Consolas" panose="020B0609020204030204" pitchFamily="49" charset="0"/>
            </a:endParaRPr>
          </a:p>
          <a:p>
            <a:pPr indent="0" marL="0">
              <a:lnSpc>
                <a:spcPct val="150000"/>
              </a:lnSpc>
              <a:spcBef>
                <a:spcPts val="0"/>
              </a:spcBef>
              <a:buFont typeface="Arial" panose="020B0604020202020204" pitchFamily="34" charset="0"/>
              <a:buNone/>
            </a:pPr>
            <a:r>
              <a:rPr dirty="0" sz="1500" lang="en-US">
                <a:solidFill>
                  <a:srgbClr val="0000CD"/>
                </a:solidFill>
                <a:latin typeface="Consolas" panose="020B0609020204030204" pitchFamily="49" charset="0"/>
              </a:rPr>
              <a:t>&lt;h1&gt;Hello World!&lt;/h1&gt;</a:t>
            </a:r>
          </a:p>
          <a:p>
            <a:pPr indent="0" marL="0">
              <a:lnSpc>
                <a:spcPct val="150000"/>
              </a:lnSpc>
              <a:spcBef>
                <a:spcPts val="0"/>
              </a:spcBef>
              <a:buFont typeface="Arial" panose="020B0604020202020204" pitchFamily="34" charset="0"/>
              <a:buNone/>
            </a:pPr>
            <a:r>
              <a:rPr dirty="0" sz="1500" lang="en-US">
                <a:solidFill>
                  <a:srgbClr val="0000CD"/>
                </a:solidFill>
                <a:latin typeface="Consolas" panose="020B0609020204030204" pitchFamily="49" charset="0"/>
              </a:rPr>
              <a:t>&lt;h2&gt;Smaller heading!&lt;/h2&gt;</a:t>
            </a:r>
          </a:p>
          <a:p>
            <a:pPr indent="0" marL="0">
              <a:lnSpc>
                <a:spcPct val="150000"/>
              </a:lnSpc>
              <a:spcBef>
                <a:spcPts val="0"/>
              </a:spcBef>
              <a:buFont typeface="Arial" panose="020B0604020202020204" pitchFamily="34" charset="0"/>
              <a:buNone/>
            </a:pPr>
            <a:r>
              <a:rPr dirty="0" sz="1500" lang="en-US">
                <a:solidFill>
                  <a:srgbClr val="0000CD"/>
                </a:solidFill>
                <a:latin typeface="Consolas" panose="020B0609020204030204" pitchFamily="49" charset="0"/>
              </a:rPr>
              <a:t>&lt;p&gt;This is a paragraph.&lt;/p&gt;</a:t>
            </a:r>
          </a:p>
          <a:p>
            <a:pPr indent="0" marL="0">
              <a:lnSpc>
                <a:spcPct val="150000"/>
              </a:lnSpc>
              <a:spcBef>
                <a:spcPts val="0"/>
              </a:spcBef>
              <a:buFont typeface="Arial" panose="020B0604020202020204" pitchFamily="34" charset="0"/>
              <a:buNone/>
            </a:pPr>
            <a:endParaRPr dirty="0" sz="1500" lang="en-US">
              <a:solidFill>
                <a:srgbClr val="0000CD"/>
              </a:solidFill>
              <a:latin typeface="Consolas" panose="020B0609020204030204" pitchFamily="49" charset="0"/>
            </a:endParaRPr>
          </a:p>
          <a:p>
            <a:pPr indent="0" marL="0">
              <a:lnSpc>
                <a:spcPct val="150000"/>
              </a:lnSpc>
              <a:spcBef>
                <a:spcPts val="0"/>
              </a:spcBef>
              <a:buFont typeface="Arial" panose="020B0604020202020204" pitchFamily="34" charset="0"/>
              <a:buNone/>
            </a:pPr>
            <a:r>
              <a:rPr dirty="0" sz="1500" lang="en-US">
                <a:solidFill>
                  <a:srgbClr val="0000CD"/>
                </a:solidFill>
                <a:latin typeface="Consolas" panose="020B0609020204030204" pitchFamily="49" charset="0"/>
              </a:rPr>
              <a:t>&lt;/body&gt;</a:t>
            </a:r>
          </a:p>
          <a:p>
            <a:pPr indent="0" marL="0">
              <a:lnSpc>
                <a:spcPct val="150000"/>
              </a:lnSpc>
              <a:spcBef>
                <a:spcPts val="0"/>
              </a:spcBef>
              <a:buFont typeface="Arial" panose="020B0604020202020204" pitchFamily="34" charset="0"/>
              <a:buNone/>
            </a:pPr>
            <a:r>
              <a:rPr dirty="0" sz="1500" lang="en-US">
                <a:solidFill>
                  <a:srgbClr val="0000CD"/>
                </a:solidFill>
                <a:latin typeface="Consolas" panose="020B0609020204030204" pitchFamily="49" charset="0"/>
              </a:rPr>
              <a:t>&lt;/html&gt;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862">
                                            <p:txEl>
                                              <p:pRg st="0" end="0"/>
                                            </p:txEl>
                                          </p:spTgt>
                                        </p:tgtEl>
                                        <p:attrNameLst>
                                          <p:attrName>style.visibility</p:attrName>
                                        </p:attrNameLst>
                                      </p:cBhvr>
                                      <p:to>
                                        <p:strVal val="visible"/>
                                      </p:to>
                                    </p:set>
                                    <p:anim calcmode="lin" valueType="num">
                                      <p:cBhvr additive="base">
                                        <p:cTn dur="500" fill="hold" id="7"/>
                                        <p:tgtEl>
                                          <p:spTgt spid="1049862">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86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62"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681" name=""/>
        <p:cNvGrpSpPr/>
        <p:nvPr/>
      </p:nvGrpSpPr>
      <p:grpSpPr>
        <a:xfrm>
          <a:off x="0" y="0"/>
          <a:ext cx="0" cy="0"/>
          <a:chOff x="0" y="0"/>
          <a:chExt cx="0" cy="0"/>
        </a:xfrm>
      </p:grpSpPr>
      <p:sp>
        <p:nvSpPr>
          <p:cNvPr id="1049864" name="Title 1"/>
          <p:cNvSpPr>
            <a:spLocks noGrp="1"/>
          </p:cNvSpPr>
          <p:nvPr>
            <p:ph type="title"/>
          </p:nvPr>
        </p:nvSpPr>
        <p:spPr>
          <a:xfrm>
            <a:off x="8700117" y="365125"/>
            <a:ext cx="3178205" cy="433865"/>
          </a:xfrm>
        </p:spPr>
        <p:txBody>
          <a:bodyPr>
            <a:noAutofit/>
          </a:bodyPr>
          <a:p>
            <a:r>
              <a:rPr dirty="0" sz="3400" lang="en-US"/>
              <a:t>CSS Selectors</a:t>
            </a:r>
            <a:endParaRPr dirty="0" sz="3400" lang="en-IN"/>
          </a:p>
        </p:txBody>
      </p:sp>
      <p:sp>
        <p:nvSpPr>
          <p:cNvPr id="1049865" name="Content Placeholder 2"/>
          <p:cNvSpPr>
            <a:spLocks noGrp="1"/>
          </p:cNvSpPr>
          <p:nvPr>
            <p:ph sz="quarter" idx="1"/>
          </p:nvPr>
        </p:nvSpPr>
        <p:spPr>
          <a:xfrm>
            <a:off x="6480699" y="833486"/>
            <a:ext cx="5583922" cy="1388847"/>
          </a:xfrm>
        </p:spPr>
        <p:txBody>
          <a:bodyPr>
            <a:noAutofit/>
          </a:bodyPr>
          <a:p>
            <a:pPr indent="0" marL="0">
              <a:lnSpc>
                <a:spcPct val="150000"/>
              </a:lnSpc>
              <a:buNone/>
            </a:pPr>
            <a:r>
              <a:rPr b="1" dirty="0" sz="1800" lang="en-US">
                <a:solidFill>
                  <a:schemeClr val="tx2">
                    <a:lumMod val="90000"/>
                  </a:schemeClr>
                </a:solidFill>
              </a:rPr>
              <a:t>The CSS Grouping Selector</a:t>
            </a:r>
          </a:p>
          <a:p>
            <a:pPr>
              <a:lnSpc>
                <a:spcPct val="150000"/>
              </a:lnSpc>
            </a:pPr>
            <a:r>
              <a:rPr dirty="0" sz="1800" lang="en-US">
                <a:solidFill>
                  <a:schemeClr val="tx1"/>
                </a:solidFill>
              </a:rPr>
              <a:t>It will be better to group the selectors, to minimize the code.</a:t>
            </a:r>
          </a:p>
          <a:p>
            <a:pPr>
              <a:lnSpc>
                <a:spcPct val="150000"/>
              </a:lnSpc>
            </a:pPr>
            <a:r>
              <a:rPr dirty="0" sz="1800" lang="en-US">
                <a:solidFill>
                  <a:schemeClr val="tx1"/>
                </a:solidFill>
              </a:rPr>
              <a:t>To group selectors, separate each selector with a comma.</a:t>
            </a:r>
          </a:p>
        </p:txBody>
      </p:sp>
      <p:sp>
        <p:nvSpPr>
          <p:cNvPr id="1049866" name="Content Placeholder 2"/>
          <p:cNvSpPr txBox="1"/>
          <p:nvPr/>
        </p:nvSpPr>
        <p:spPr>
          <a:xfrm>
            <a:off x="0" y="0"/>
            <a:ext cx="6480699" cy="6858000"/>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50000"/>
              </a:lnSpc>
              <a:spcBef>
                <a:spcPts val="0"/>
              </a:spcBef>
              <a:buFont typeface="Arial" panose="020B0604020202020204" pitchFamily="34" charset="0"/>
              <a:buNone/>
            </a:pPr>
            <a:r>
              <a:rPr dirty="0" sz="1600" lang="en-US">
                <a:solidFill>
                  <a:srgbClr val="0000CD"/>
                </a:solidFill>
                <a:latin typeface="Consolas" panose="020B0609020204030204" pitchFamily="49" charset="0"/>
              </a:rPr>
              <a:t>&lt;!DOCTYPE html&gt;</a:t>
            </a:r>
          </a:p>
          <a:p>
            <a:pPr indent="0" marL="0">
              <a:lnSpc>
                <a:spcPct val="150000"/>
              </a:lnSpc>
              <a:spcBef>
                <a:spcPts val="0"/>
              </a:spcBef>
              <a:buFont typeface="Arial" panose="020B0604020202020204" pitchFamily="34" charset="0"/>
              <a:buNone/>
            </a:pPr>
            <a:r>
              <a:rPr dirty="0" sz="1600" lang="en-US">
                <a:solidFill>
                  <a:srgbClr val="0000CD"/>
                </a:solidFill>
                <a:latin typeface="Consolas" panose="020B0609020204030204" pitchFamily="49" charset="0"/>
              </a:rPr>
              <a:t>&lt;html&gt;</a:t>
            </a:r>
          </a:p>
          <a:p>
            <a:pPr indent="0" marL="0">
              <a:lnSpc>
                <a:spcPct val="150000"/>
              </a:lnSpc>
              <a:spcBef>
                <a:spcPts val="0"/>
              </a:spcBef>
              <a:buFont typeface="Arial" panose="020B0604020202020204" pitchFamily="34" charset="0"/>
              <a:buNone/>
            </a:pPr>
            <a:r>
              <a:rPr dirty="0" sz="1600" lang="en-US">
                <a:solidFill>
                  <a:srgbClr val="0000CD"/>
                </a:solidFill>
                <a:latin typeface="Consolas" panose="020B0609020204030204" pitchFamily="49" charset="0"/>
              </a:rPr>
              <a:t>&lt;head&gt;</a:t>
            </a:r>
          </a:p>
          <a:p>
            <a:pPr indent="0" marL="0">
              <a:lnSpc>
                <a:spcPct val="150000"/>
              </a:lnSpc>
              <a:spcBef>
                <a:spcPts val="0"/>
              </a:spcBef>
              <a:buFont typeface="Arial" panose="020B0604020202020204" pitchFamily="34" charset="0"/>
              <a:buNone/>
            </a:pPr>
            <a:r>
              <a:rPr dirty="0" sz="1600" lang="en-US">
                <a:solidFill>
                  <a:srgbClr val="0000CD"/>
                </a:solidFill>
                <a:latin typeface="Consolas" panose="020B0609020204030204" pitchFamily="49" charset="0"/>
              </a:rPr>
              <a:t>&lt;style&gt;</a:t>
            </a:r>
          </a:p>
          <a:p>
            <a:pPr indent="0" marL="0">
              <a:lnSpc>
                <a:spcPct val="150000"/>
              </a:lnSpc>
              <a:spcBef>
                <a:spcPts val="0"/>
              </a:spcBef>
              <a:buFont typeface="Arial" panose="020B0604020202020204" pitchFamily="34" charset="0"/>
              <a:buNone/>
            </a:pPr>
            <a:r>
              <a:rPr dirty="0" sz="1600" lang="en-US">
                <a:solidFill>
                  <a:srgbClr val="0000CD"/>
                </a:solidFill>
                <a:latin typeface="Consolas" panose="020B0609020204030204" pitchFamily="49" charset="0"/>
              </a:rPr>
              <a:t>h1, h2, p {</a:t>
            </a:r>
          </a:p>
          <a:p>
            <a:pPr indent="0" marL="0">
              <a:lnSpc>
                <a:spcPct val="150000"/>
              </a:lnSpc>
              <a:spcBef>
                <a:spcPts val="0"/>
              </a:spcBef>
              <a:buFont typeface="Arial" panose="020B0604020202020204" pitchFamily="34" charset="0"/>
              <a:buNone/>
            </a:pPr>
            <a:r>
              <a:rPr dirty="0" sz="1600" lang="en-US">
                <a:solidFill>
                  <a:srgbClr val="0000CD"/>
                </a:solidFill>
                <a:latin typeface="Consolas" panose="020B0609020204030204" pitchFamily="49" charset="0"/>
              </a:rPr>
              <a:t>  text-align: center;</a:t>
            </a:r>
          </a:p>
          <a:p>
            <a:pPr indent="0" marL="0">
              <a:lnSpc>
                <a:spcPct val="150000"/>
              </a:lnSpc>
              <a:spcBef>
                <a:spcPts val="0"/>
              </a:spcBef>
              <a:buFont typeface="Arial" panose="020B0604020202020204" pitchFamily="34" charset="0"/>
              <a:buNone/>
            </a:pPr>
            <a:r>
              <a:rPr dirty="0" sz="1600" lang="en-US">
                <a:solidFill>
                  <a:srgbClr val="0000CD"/>
                </a:solidFill>
                <a:latin typeface="Consolas" panose="020B0609020204030204" pitchFamily="49" charset="0"/>
              </a:rPr>
              <a:t>  color: red;</a:t>
            </a:r>
          </a:p>
          <a:p>
            <a:pPr indent="0" marL="0">
              <a:lnSpc>
                <a:spcPct val="150000"/>
              </a:lnSpc>
              <a:spcBef>
                <a:spcPts val="0"/>
              </a:spcBef>
              <a:buFont typeface="Arial" panose="020B0604020202020204" pitchFamily="34" charset="0"/>
              <a:buNone/>
            </a:pPr>
            <a:r>
              <a:rPr dirty="0" sz="1600" lang="en-US">
                <a:solidFill>
                  <a:srgbClr val="0000CD"/>
                </a:solidFill>
                <a:latin typeface="Consolas" panose="020B0609020204030204" pitchFamily="49" charset="0"/>
              </a:rPr>
              <a:t>}</a:t>
            </a:r>
          </a:p>
          <a:p>
            <a:pPr indent="0" marL="0">
              <a:lnSpc>
                <a:spcPct val="150000"/>
              </a:lnSpc>
              <a:spcBef>
                <a:spcPts val="0"/>
              </a:spcBef>
              <a:buFont typeface="Arial" panose="020B0604020202020204" pitchFamily="34" charset="0"/>
              <a:buNone/>
            </a:pPr>
            <a:r>
              <a:rPr dirty="0" sz="1600" lang="en-US">
                <a:solidFill>
                  <a:srgbClr val="0000CD"/>
                </a:solidFill>
                <a:latin typeface="Consolas" panose="020B0609020204030204" pitchFamily="49" charset="0"/>
              </a:rPr>
              <a:t>&lt;/style&gt;</a:t>
            </a:r>
          </a:p>
          <a:p>
            <a:pPr indent="0" marL="0">
              <a:lnSpc>
                <a:spcPct val="150000"/>
              </a:lnSpc>
              <a:spcBef>
                <a:spcPts val="0"/>
              </a:spcBef>
              <a:buFont typeface="Arial" panose="020B0604020202020204" pitchFamily="34" charset="0"/>
              <a:buNone/>
            </a:pPr>
            <a:r>
              <a:rPr dirty="0" sz="1600" lang="en-US">
                <a:solidFill>
                  <a:srgbClr val="0000CD"/>
                </a:solidFill>
                <a:latin typeface="Consolas" panose="020B0609020204030204" pitchFamily="49" charset="0"/>
              </a:rPr>
              <a:t>&lt;/head&gt;</a:t>
            </a:r>
          </a:p>
          <a:p>
            <a:pPr indent="0" marL="0">
              <a:lnSpc>
                <a:spcPct val="150000"/>
              </a:lnSpc>
              <a:spcBef>
                <a:spcPts val="0"/>
              </a:spcBef>
              <a:buFont typeface="Arial" panose="020B0604020202020204" pitchFamily="34" charset="0"/>
              <a:buNone/>
            </a:pPr>
            <a:r>
              <a:rPr dirty="0" sz="1600" lang="en-US">
                <a:solidFill>
                  <a:srgbClr val="0000CD"/>
                </a:solidFill>
                <a:latin typeface="Consolas" panose="020B0609020204030204" pitchFamily="49" charset="0"/>
              </a:rPr>
              <a:t>&lt;body&gt;</a:t>
            </a:r>
          </a:p>
          <a:p>
            <a:pPr indent="0" marL="0">
              <a:lnSpc>
                <a:spcPct val="150000"/>
              </a:lnSpc>
              <a:spcBef>
                <a:spcPts val="0"/>
              </a:spcBef>
              <a:buFont typeface="Arial" panose="020B0604020202020204" pitchFamily="34" charset="0"/>
              <a:buNone/>
            </a:pPr>
            <a:endParaRPr dirty="0" sz="1600" lang="en-US">
              <a:solidFill>
                <a:srgbClr val="0000CD"/>
              </a:solidFill>
              <a:latin typeface="Consolas" panose="020B0609020204030204" pitchFamily="49" charset="0"/>
            </a:endParaRPr>
          </a:p>
          <a:p>
            <a:pPr indent="0" marL="0">
              <a:lnSpc>
                <a:spcPct val="150000"/>
              </a:lnSpc>
              <a:spcBef>
                <a:spcPts val="0"/>
              </a:spcBef>
              <a:buFont typeface="Arial" panose="020B0604020202020204" pitchFamily="34" charset="0"/>
              <a:buNone/>
            </a:pPr>
            <a:r>
              <a:rPr dirty="0" sz="1600" lang="en-US">
                <a:solidFill>
                  <a:srgbClr val="0000CD"/>
                </a:solidFill>
                <a:latin typeface="Consolas" panose="020B0609020204030204" pitchFamily="49" charset="0"/>
              </a:rPr>
              <a:t>&lt;h1&gt;Hello World!&lt;/h1&gt;</a:t>
            </a:r>
          </a:p>
          <a:p>
            <a:pPr indent="0" marL="0">
              <a:lnSpc>
                <a:spcPct val="150000"/>
              </a:lnSpc>
              <a:spcBef>
                <a:spcPts val="0"/>
              </a:spcBef>
              <a:buFont typeface="Arial" panose="020B0604020202020204" pitchFamily="34" charset="0"/>
              <a:buNone/>
            </a:pPr>
            <a:r>
              <a:rPr dirty="0" sz="1600" lang="en-US">
                <a:solidFill>
                  <a:srgbClr val="0000CD"/>
                </a:solidFill>
                <a:latin typeface="Consolas" panose="020B0609020204030204" pitchFamily="49" charset="0"/>
              </a:rPr>
              <a:t>&lt;h2&gt;Smaller heading!&lt;/h2&gt;</a:t>
            </a:r>
          </a:p>
          <a:p>
            <a:pPr indent="0" marL="0">
              <a:lnSpc>
                <a:spcPct val="150000"/>
              </a:lnSpc>
              <a:spcBef>
                <a:spcPts val="0"/>
              </a:spcBef>
              <a:buFont typeface="Arial" panose="020B0604020202020204" pitchFamily="34" charset="0"/>
              <a:buNone/>
            </a:pPr>
            <a:r>
              <a:rPr dirty="0" sz="1600" lang="en-US">
                <a:solidFill>
                  <a:srgbClr val="0000CD"/>
                </a:solidFill>
                <a:latin typeface="Consolas" panose="020B0609020204030204" pitchFamily="49" charset="0"/>
              </a:rPr>
              <a:t>&lt;p&gt;This is a paragraph.&lt;/p&gt;</a:t>
            </a:r>
          </a:p>
          <a:p>
            <a:pPr indent="0" marL="0">
              <a:lnSpc>
                <a:spcPct val="150000"/>
              </a:lnSpc>
              <a:spcBef>
                <a:spcPts val="0"/>
              </a:spcBef>
              <a:buFont typeface="Arial" panose="020B0604020202020204" pitchFamily="34" charset="0"/>
              <a:buNone/>
            </a:pPr>
            <a:endParaRPr dirty="0" sz="1600" lang="en-US">
              <a:solidFill>
                <a:srgbClr val="0000CD"/>
              </a:solidFill>
              <a:latin typeface="Consolas" panose="020B0609020204030204" pitchFamily="49" charset="0"/>
            </a:endParaRPr>
          </a:p>
          <a:p>
            <a:pPr indent="0" marL="0">
              <a:lnSpc>
                <a:spcPct val="150000"/>
              </a:lnSpc>
              <a:spcBef>
                <a:spcPts val="0"/>
              </a:spcBef>
              <a:buFont typeface="Arial" panose="020B0604020202020204" pitchFamily="34" charset="0"/>
              <a:buNone/>
            </a:pPr>
            <a:r>
              <a:rPr dirty="0" sz="1600" lang="en-US">
                <a:solidFill>
                  <a:srgbClr val="0000CD"/>
                </a:solidFill>
                <a:latin typeface="Consolas" panose="020B0609020204030204" pitchFamily="49" charset="0"/>
              </a:rPr>
              <a:t>&lt;/body&gt;</a:t>
            </a:r>
          </a:p>
          <a:p>
            <a:pPr indent="0" marL="0">
              <a:lnSpc>
                <a:spcPct val="150000"/>
              </a:lnSpc>
              <a:spcBef>
                <a:spcPts val="0"/>
              </a:spcBef>
              <a:buFont typeface="Arial" panose="020B0604020202020204" pitchFamily="34" charset="0"/>
              <a:buNone/>
            </a:pPr>
            <a:r>
              <a:rPr dirty="0" sz="1600" lang="en-US">
                <a:solidFill>
                  <a:srgbClr val="0000CD"/>
                </a:solidFill>
                <a:latin typeface="Consolas" panose="020B0609020204030204" pitchFamily="49" charset="0"/>
              </a:rPr>
              <a:t>&lt;/html&gt;</a:t>
            </a:r>
          </a:p>
        </p:txBody>
      </p:sp>
      <p:pic>
        <p:nvPicPr>
          <p:cNvPr id="2097209" name="Picture 5"/>
          <p:cNvPicPr>
            <a:picLocks noChangeAspect="1"/>
          </p:cNvPicPr>
          <p:nvPr/>
        </p:nvPicPr>
        <p:blipFill rotWithShape="1">
          <a:blip xmlns:r="http://schemas.openxmlformats.org/officeDocument/2006/relationships" r:embed="rId1"/>
          <a:srcRect l="59905" t="24983" r="7255" b="40171"/>
          <a:stretch>
            <a:fillRect/>
          </a:stretch>
        </p:blipFill>
        <p:spPr>
          <a:xfrm>
            <a:off x="6725515" y="2447897"/>
            <a:ext cx="5228005" cy="3120390"/>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865">
                                            <p:txEl>
                                              <p:pRg st="0" end="0"/>
                                            </p:txEl>
                                          </p:spTgt>
                                        </p:tgtEl>
                                        <p:attrNameLst>
                                          <p:attrName>style.visibility</p:attrName>
                                        </p:attrNameLst>
                                      </p:cBhvr>
                                      <p:to>
                                        <p:strVal val="visible"/>
                                      </p:to>
                                    </p:set>
                                    <p:anim calcmode="lin" valueType="num">
                                      <p:cBhvr additive="base">
                                        <p:cTn dur="500" fill="hold" id="7"/>
                                        <p:tgtEl>
                                          <p:spTgt spid="104986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86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65" grpId="0" build="p"/>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682" name=""/>
        <p:cNvGrpSpPr/>
        <p:nvPr/>
      </p:nvGrpSpPr>
      <p:grpSpPr>
        <a:xfrm>
          <a:off x="0" y="0"/>
          <a:ext cx="0" cy="0"/>
          <a:chOff x="0" y="0"/>
          <a:chExt cx="0" cy="0"/>
        </a:xfrm>
      </p:grpSpPr>
      <p:sp>
        <p:nvSpPr>
          <p:cNvPr id="1049867" name="Title 1"/>
          <p:cNvSpPr>
            <a:spLocks noGrp="1"/>
          </p:cNvSpPr>
          <p:nvPr>
            <p:ph type="title"/>
          </p:nvPr>
        </p:nvSpPr>
        <p:spPr>
          <a:xfrm>
            <a:off x="838200" y="365125"/>
            <a:ext cx="10515600" cy="913259"/>
          </a:xfrm>
        </p:spPr>
        <p:txBody>
          <a:bodyPr>
            <a:normAutofit/>
          </a:bodyPr>
          <a:p>
            <a:r>
              <a:rPr b="1" dirty="0" sz="3600" lang="en-US"/>
              <a:t>CSS Selectors</a:t>
            </a:r>
            <a:endParaRPr b="1" dirty="0" sz="3600" lang="en-IN"/>
          </a:p>
        </p:txBody>
      </p:sp>
      <p:sp>
        <p:nvSpPr>
          <p:cNvPr id="1049868" name="Content Placeholder 2"/>
          <p:cNvSpPr>
            <a:spLocks noGrp="1"/>
          </p:cNvSpPr>
          <p:nvPr>
            <p:ph sz="quarter" idx="1"/>
          </p:nvPr>
        </p:nvSpPr>
        <p:spPr>
          <a:xfrm>
            <a:off x="1119999" y="1419225"/>
            <a:ext cx="10433825" cy="5200650"/>
          </a:xfrm>
        </p:spPr>
        <p:txBody>
          <a:bodyPr>
            <a:normAutofit/>
          </a:bodyPr>
          <a:p>
            <a:pPr indent="0" marL="0">
              <a:lnSpc>
                <a:spcPct val="150000"/>
              </a:lnSpc>
              <a:buNone/>
            </a:pPr>
            <a:r>
              <a:rPr dirty="0" sz="2000" lang="en-US"/>
              <a:t>All CSS Simple Selectors</a:t>
            </a:r>
          </a:p>
          <a:p>
            <a:pPr indent="0" marL="0">
              <a:lnSpc>
                <a:spcPct val="150000"/>
              </a:lnSpc>
              <a:buNone/>
            </a:pPr>
            <a:r>
              <a:rPr b="1" dirty="0" sz="2000" lang="en-US"/>
              <a:t>Selector			Example		Example description</a:t>
            </a:r>
          </a:p>
          <a:p>
            <a:pPr indent="0" marL="0">
              <a:lnSpc>
                <a:spcPct val="150000"/>
              </a:lnSpc>
              <a:buNone/>
            </a:pPr>
            <a:r>
              <a:rPr dirty="0" sz="2000" lang="en-US"/>
              <a:t>#id			#firstname	Selects the element with id="</a:t>
            </a:r>
            <a:r>
              <a:rPr dirty="0" sz="2000" lang="en-US" err="1"/>
              <a:t>firstname</a:t>
            </a:r>
            <a:r>
              <a:rPr dirty="0" sz="2000" lang="en-US"/>
              <a:t>"</a:t>
            </a:r>
          </a:p>
          <a:p>
            <a:pPr indent="0" marL="0">
              <a:lnSpc>
                <a:spcPct val="150000"/>
              </a:lnSpc>
              <a:buNone/>
            </a:pPr>
            <a:r>
              <a:rPr dirty="0" sz="2000" lang="en-US"/>
              <a:t>.class			.intro		Selects all elements with class="intro"</a:t>
            </a:r>
          </a:p>
          <a:p>
            <a:pPr indent="0" marL="0">
              <a:lnSpc>
                <a:spcPct val="150000"/>
              </a:lnSpc>
              <a:buNone/>
            </a:pPr>
            <a:r>
              <a:rPr dirty="0" sz="2000" lang="en-US" err="1"/>
              <a:t>element.class</a:t>
            </a:r>
            <a:r>
              <a:rPr dirty="0" sz="2000" lang="en-US"/>
              <a:t>		</a:t>
            </a:r>
            <a:r>
              <a:rPr dirty="0" sz="2000" lang="en-US" err="1"/>
              <a:t>p.intro</a:t>
            </a:r>
            <a:r>
              <a:rPr dirty="0" sz="2000" lang="en-US"/>
              <a:t>		Selects only &lt;p&gt; elements with class="intro"</a:t>
            </a:r>
          </a:p>
          <a:p>
            <a:pPr indent="0" marL="0">
              <a:lnSpc>
                <a:spcPct val="150000"/>
              </a:lnSpc>
              <a:buNone/>
            </a:pPr>
            <a:r>
              <a:rPr dirty="0" sz="2000" lang="en-US"/>
              <a:t>*			*		Selects all elements</a:t>
            </a:r>
          </a:p>
          <a:p>
            <a:pPr indent="0" marL="0">
              <a:lnSpc>
                <a:spcPct val="150000"/>
              </a:lnSpc>
              <a:buNone/>
            </a:pPr>
            <a:r>
              <a:rPr dirty="0" sz="2000" lang="en-US"/>
              <a:t>element			p		Selects all &lt;p&gt; elements</a:t>
            </a:r>
          </a:p>
          <a:p>
            <a:pPr indent="0" marL="0">
              <a:lnSpc>
                <a:spcPct val="150000"/>
              </a:lnSpc>
              <a:buNone/>
            </a:pPr>
            <a:r>
              <a:rPr dirty="0" sz="2000" lang="en-US" err="1"/>
              <a:t>element,element</a:t>
            </a:r>
            <a:r>
              <a:rPr dirty="0" sz="2000" lang="en-US"/>
              <a:t>,..	</a:t>
            </a:r>
            <a:r>
              <a:rPr dirty="0" sz="2000" lang="en-US" smtClean="0"/>
              <a:t>	div</a:t>
            </a:r>
            <a:r>
              <a:rPr dirty="0" sz="2000" lang="en-US"/>
              <a:t>, p		</a:t>
            </a:r>
            <a:r>
              <a:rPr dirty="0" sz="2000" lang="en-US" smtClean="0"/>
              <a:t>Selects </a:t>
            </a:r>
            <a:r>
              <a:rPr dirty="0" sz="2000" lang="en-US"/>
              <a:t>all &lt;div&gt; elements and all &lt;p&gt; elements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868">
                                            <p:txEl>
                                              <p:pRg st="0" end="0"/>
                                            </p:txEl>
                                          </p:spTgt>
                                        </p:tgtEl>
                                        <p:attrNameLst>
                                          <p:attrName>style.visibility</p:attrName>
                                        </p:attrNameLst>
                                      </p:cBhvr>
                                      <p:to>
                                        <p:strVal val="visible"/>
                                      </p:to>
                                    </p:set>
                                    <p:anim calcmode="lin" valueType="num">
                                      <p:cBhvr additive="base">
                                        <p:cTn dur="500" fill="hold" id="7"/>
                                        <p:tgtEl>
                                          <p:spTgt spid="104986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86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868">
                                            <p:txEl>
                                              <p:pRg st="1" end="1"/>
                                            </p:txEl>
                                          </p:spTgt>
                                        </p:tgtEl>
                                        <p:attrNameLst>
                                          <p:attrName>style.visibility</p:attrName>
                                        </p:attrNameLst>
                                      </p:cBhvr>
                                      <p:to>
                                        <p:strVal val="visible"/>
                                      </p:to>
                                    </p:set>
                                    <p:anim calcmode="lin" valueType="num">
                                      <p:cBhvr additive="base">
                                        <p:cTn dur="500" fill="hold" id="13"/>
                                        <p:tgtEl>
                                          <p:spTgt spid="1049868">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86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868">
                                            <p:txEl>
                                              <p:pRg st="2" end="2"/>
                                            </p:txEl>
                                          </p:spTgt>
                                        </p:tgtEl>
                                        <p:attrNameLst>
                                          <p:attrName>style.visibility</p:attrName>
                                        </p:attrNameLst>
                                      </p:cBhvr>
                                      <p:to>
                                        <p:strVal val="visible"/>
                                      </p:to>
                                    </p:set>
                                    <p:anim calcmode="lin" valueType="num">
                                      <p:cBhvr additive="base">
                                        <p:cTn dur="500" fill="hold" id="19"/>
                                        <p:tgtEl>
                                          <p:spTgt spid="1049868">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86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868">
                                            <p:txEl>
                                              <p:pRg st="3" end="3"/>
                                            </p:txEl>
                                          </p:spTgt>
                                        </p:tgtEl>
                                        <p:attrNameLst>
                                          <p:attrName>style.visibility</p:attrName>
                                        </p:attrNameLst>
                                      </p:cBhvr>
                                      <p:to>
                                        <p:strVal val="visible"/>
                                      </p:to>
                                    </p:set>
                                    <p:anim calcmode="lin" valueType="num">
                                      <p:cBhvr additive="base">
                                        <p:cTn dur="500" fill="hold" id="25"/>
                                        <p:tgtEl>
                                          <p:spTgt spid="1049868">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86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868">
                                            <p:txEl>
                                              <p:pRg st="4" end="4"/>
                                            </p:txEl>
                                          </p:spTgt>
                                        </p:tgtEl>
                                        <p:attrNameLst>
                                          <p:attrName>style.visibility</p:attrName>
                                        </p:attrNameLst>
                                      </p:cBhvr>
                                      <p:to>
                                        <p:strVal val="visible"/>
                                      </p:to>
                                    </p:set>
                                    <p:anim calcmode="lin" valueType="num">
                                      <p:cBhvr additive="base">
                                        <p:cTn dur="500" fill="hold" id="31"/>
                                        <p:tgtEl>
                                          <p:spTgt spid="1049868">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86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868">
                                            <p:txEl>
                                              <p:pRg st="5" end="5"/>
                                            </p:txEl>
                                          </p:spTgt>
                                        </p:tgtEl>
                                        <p:attrNameLst>
                                          <p:attrName>style.visibility</p:attrName>
                                        </p:attrNameLst>
                                      </p:cBhvr>
                                      <p:to>
                                        <p:strVal val="visible"/>
                                      </p:to>
                                    </p:set>
                                    <p:anim calcmode="lin" valueType="num">
                                      <p:cBhvr additive="base">
                                        <p:cTn dur="500" fill="hold" id="37"/>
                                        <p:tgtEl>
                                          <p:spTgt spid="1049868">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86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868">
                                            <p:txEl>
                                              <p:pRg st="6" end="6"/>
                                            </p:txEl>
                                          </p:spTgt>
                                        </p:tgtEl>
                                        <p:attrNameLst>
                                          <p:attrName>style.visibility</p:attrName>
                                        </p:attrNameLst>
                                      </p:cBhvr>
                                      <p:to>
                                        <p:strVal val="visible"/>
                                      </p:to>
                                    </p:set>
                                    <p:anim calcmode="lin" valueType="num">
                                      <p:cBhvr additive="base">
                                        <p:cTn dur="500" fill="hold" id="43"/>
                                        <p:tgtEl>
                                          <p:spTgt spid="1049868">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86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868">
                                            <p:txEl>
                                              <p:pRg st="7" end="7"/>
                                            </p:txEl>
                                          </p:spTgt>
                                        </p:tgtEl>
                                        <p:attrNameLst>
                                          <p:attrName>style.visibility</p:attrName>
                                        </p:attrNameLst>
                                      </p:cBhvr>
                                      <p:to>
                                        <p:strVal val="visible"/>
                                      </p:to>
                                    </p:set>
                                    <p:anim calcmode="lin" valueType="num">
                                      <p:cBhvr additive="base">
                                        <p:cTn dur="500" fill="hold" id="49"/>
                                        <p:tgtEl>
                                          <p:spTgt spid="1049868">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86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6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59" name="Title 1"/>
          <p:cNvSpPr>
            <a:spLocks noGrp="1"/>
          </p:cNvSpPr>
          <p:nvPr>
            <p:ph type="title"/>
          </p:nvPr>
        </p:nvSpPr>
        <p:spPr>
          <a:xfrm>
            <a:off x="3558172" y="3080645"/>
            <a:ext cx="4956172" cy="890004"/>
          </a:xfrm>
        </p:spPr>
        <p:txBody>
          <a:bodyPr>
            <a:normAutofit/>
          </a:bodyPr>
          <a:p>
            <a:r>
              <a:rPr dirty="0" sz="4000" lang="en-US">
                <a:latin typeface="Bookman Old Style" panose="02050604050505020204" pitchFamily="18" charset="0"/>
              </a:rPr>
              <a:t>Thank You …</a:t>
            </a:r>
          </a:p>
        </p:txBody>
      </p:sp>
    </p:spTree>
  </p:cSld>
  <p:clrMapOvr>
    <a:masterClrMapping/>
  </p:clrMapOvr>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683" name=""/>
        <p:cNvGrpSpPr/>
        <p:nvPr/>
      </p:nvGrpSpPr>
      <p:grpSpPr>
        <a:xfrm>
          <a:off x="0" y="0"/>
          <a:ext cx="0" cy="0"/>
          <a:chOff x="0" y="0"/>
          <a:chExt cx="0" cy="0"/>
        </a:xfrm>
      </p:grpSpPr>
      <p:sp>
        <p:nvSpPr>
          <p:cNvPr id="1049869" name="Title 1"/>
          <p:cNvSpPr>
            <a:spLocks noGrp="1"/>
          </p:cNvSpPr>
          <p:nvPr>
            <p:ph type="title"/>
          </p:nvPr>
        </p:nvSpPr>
        <p:spPr>
          <a:xfrm>
            <a:off x="838200" y="365125"/>
            <a:ext cx="10515600" cy="913259"/>
          </a:xfrm>
        </p:spPr>
        <p:txBody>
          <a:bodyPr>
            <a:normAutofit/>
          </a:bodyPr>
          <a:p>
            <a:r>
              <a:rPr b="1" dirty="0" sz="3600" lang="en-US"/>
              <a:t>The &lt;div&gt; tag</a:t>
            </a:r>
            <a:endParaRPr b="1" dirty="0" sz="3600" lang="en-IN"/>
          </a:p>
        </p:txBody>
      </p:sp>
      <p:sp>
        <p:nvSpPr>
          <p:cNvPr id="1049870" name="Content Placeholder 2"/>
          <p:cNvSpPr>
            <a:spLocks noGrp="1"/>
          </p:cNvSpPr>
          <p:nvPr>
            <p:ph sz="quarter" idx="1"/>
          </p:nvPr>
        </p:nvSpPr>
        <p:spPr>
          <a:xfrm>
            <a:off x="1119999" y="1419225"/>
            <a:ext cx="10433825" cy="5200650"/>
          </a:xfrm>
        </p:spPr>
        <p:txBody>
          <a:bodyPr>
            <a:normAutofit/>
          </a:bodyPr>
          <a:p>
            <a:pPr>
              <a:lnSpc>
                <a:spcPct val="200000"/>
              </a:lnSpc>
            </a:pPr>
            <a:r>
              <a:rPr dirty="0" sz="2000" lang="en-US"/>
              <a:t>The &lt;div&gt; tag defines a division or a section in an HTML document.</a:t>
            </a:r>
          </a:p>
          <a:p>
            <a:pPr>
              <a:lnSpc>
                <a:spcPct val="200000"/>
              </a:lnSpc>
            </a:pPr>
            <a:r>
              <a:rPr dirty="0" sz="2000" lang="en-US"/>
              <a:t>The &lt;div&gt; tag is used as a container for HTML elements - which is then styled with CSS or manipulated with JavaScript.</a:t>
            </a:r>
          </a:p>
          <a:p>
            <a:pPr>
              <a:lnSpc>
                <a:spcPct val="200000"/>
              </a:lnSpc>
            </a:pPr>
            <a:r>
              <a:rPr dirty="0" sz="2000" lang="en-US"/>
              <a:t>The &lt;div&gt; tag is easily styled by using the class or id attribute.</a:t>
            </a:r>
          </a:p>
          <a:p>
            <a:pPr>
              <a:lnSpc>
                <a:spcPct val="200000"/>
              </a:lnSpc>
            </a:pPr>
            <a:r>
              <a:rPr dirty="0" sz="2000" lang="en-US"/>
              <a:t>Any sort of content can be put inside the &lt;div&gt; tag! </a:t>
            </a:r>
          </a:p>
          <a:p>
            <a:pPr>
              <a:lnSpc>
                <a:spcPct val="200000"/>
              </a:lnSpc>
            </a:pPr>
            <a:r>
              <a:rPr dirty="0" sz="2000" lang="en-US"/>
              <a:t>By default, browsers always place a line break before and after the &lt;div&gt; element.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870">
                                            <p:txEl>
                                              <p:pRg st="0" end="0"/>
                                            </p:txEl>
                                          </p:spTgt>
                                        </p:tgtEl>
                                        <p:attrNameLst>
                                          <p:attrName>style.visibility</p:attrName>
                                        </p:attrNameLst>
                                      </p:cBhvr>
                                      <p:to>
                                        <p:strVal val="visible"/>
                                      </p:to>
                                    </p:set>
                                    <p:anim calcmode="lin" valueType="num">
                                      <p:cBhvr additive="base">
                                        <p:cTn dur="500" fill="hold" id="7"/>
                                        <p:tgtEl>
                                          <p:spTgt spid="1049870">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8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870">
                                            <p:txEl>
                                              <p:pRg st="1" end="1"/>
                                            </p:txEl>
                                          </p:spTgt>
                                        </p:tgtEl>
                                        <p:attrNameLst>
                                          <p:attrName>style.visibility</p:attrName>
                                        </p:attrNameLst>
                                      </p:cBhvr>
                                      <p:to>
                                        <p:strVal val="visible"/>
                                      </p:to>
                                    </p:set>
                                    <p:anim calcmode="lin" valueType="num">
                                      <p:cBhvr additive="base">
                                        <p:cTn dur="500" fill="hold" id="13"/>
                                        <p:tgtEl>
                                          <p:spTgt spid="1049870">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87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870">
                                            <p:txEl>
                                              <p:pRg st="2" end="2"/>
                                            </p:txEl>
                                          </p:spTgt>
                                        </p:tgtEl>
                                        <p:attrNameLst>
                                          <p:attrName>style.visibility</p:attrName>
                                        </p:attrNameLst>
                                      </p:cBhvr>
                                      <p:to>
                                        <p:strVal val="visible"/>
                                      </p:to>
                                    </p:set>
                                    <p:anim calcmode="lin" valueType="num">
                                      <p:cBhvr additive="base">
                                        <p:cTn dur="500" fill="hold" id="19"/>
                                        <p:tgtEl>
                                          <p:spTgt spid="1049870">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87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870">
                                            <p:txEl>
                                              <p:pRg st="3" end="3"/>
                                            </p:txEl>
                                          </p:spTgt>
                                        </p:tgtEl>
                                        <p:attrNameLst>
                                          <p:attrName>style.visibility</p:attrName>
                                        </p:attrNameLst>
                                      </p:cBhvr>
                                      <p:to>
                                        <p:strVal val="visible"/>
                                      </p:to>
                                    </p:set>
                                    <p:anim calcmode="lin" valueType="num">
                                      <p:cBhvr additive="base">
                                        <p:cTn dur="500" fill="hold" id="25"/>
                                        <p:tgtEl>
                                          <p:spTgt spid="1049870">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87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870">
                                            <p:txEl>
                                              <p:pRg st="4" end="4"/>
                                            </p:txEl>
                                          </p:spTgt>
                                        </p:tgtEl>
                                        <p:attrNameLst>
                                          <p:attrName>style.visibility</p:attrName>
                                        </p:attrNameLst>
                                      </p:cBhvr>
                                      <p:to>
                                        <p:strVal val="visible"/>
                                      </p:to>
                                    </p:set>
                                    <p:anim calcmode="lin" valueType="num">
                                      <p:cBhvr additive="base">
                                        <p:cTn dur="500" fill="hold" id="31"/>
                                        <p:tgtEl>
                                          <p:spTgt spid="1049870">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87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870" grpId="0" build="p"/>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684" name=""/>
        <p:cNvGrpSpPr/>
        <p:nvPr/>
      </p:nvGrpSpPr>
      <p:grpSpPr>
        <a:xfrm>
          <a:off x="0" y="0"/>
          <a:ext cx="0" cy="0"/>
          <a:chOff x="0" y="0"/>
          <a:chExt cx="0" cy="0"/>
        </a:xfrm>
      </p:grpSpPr>
      <p:sp>
        <p:nvSpPr>
          <p:cNvPr id="1049871" name="Title 1"/>
          <p:cNvSpPr>
            <a:spLocks noGrp="1"/>
          </p:cNvSpPr>
          <p:nvPr>
            <p:ph type="title"/>
          </p:nvPr>
        </p:nvSpPr>
        <p:spPr>
          <a:xfrm>
            <a:off x="8700117" y="365125"/>
            <a:ext cx="3178205" cy="433865"/>
          </a:xfrm>
        </p:spPr>
        <p:txBody>
          <a:bodyPr>
            <a:noAutofit/>
          </a:bodyPr>
          <a:p>
            <a:r>
              <a:rPr dirty="0" sz="3400" lang="en-US"/>
              <a:t>&lt;div&gt; Element</a:t>
            </a:r>
            <a:endParaRPr dirty="0" sz="3400" lang="en-IN"/>
          </a:p>
        </p:txBody>
      </p:sp>
      <p:sp>
        <p:nvSpPr>
          <p:cNvPr id="1049872" name="Content Placeholder 2"/>
          <p:cNvSpPr txBox="1"/>
          <p:nvPr/>
        </p:nvSpPr>
        <p:spPr>
          <a:xfrm>
            <a:off x="286989" y="0"/>
            <a:ext cx="6193710" cy="6858000"/>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dirty="0" sz="1700" lang="en-US">
                <a:solidFill>
                  <a:srgbClr val="0000CD"/>
                </a:solidFill>
                <a:latin typeface="Consolas" panose="020B0609020204030204" pitchFamily="49" charset="0"/>
              </a:rPr>
              <a:t>&lt;!DOCTYPE html&gt;</a:t>
            </a:r>
          </a:p>
          <a:p>
            <a:pPr indent="0" marL="0">
              <a:lnSpc>
                <a:spcPct val="100000"/>
              </a:lnSpc>
              <a:spcBef>
                <a:spcPts val="0"/>
              </a:spcBef>
              <a:buFont typeface="Arial" panose="020B0604020202020204" pitchFamily="34" charset="0"/>
              <a:buNone/>
            </a:pPr>
            <a:r>
              <a:rPr dirty="0" sz="1700" lang="en-US">
                <a:solidFill>
                  <a:srgbClr val="0000CD"/>
                </a:solidFill>
                <a:latin typeface="Consolas" panose="020B0609020204030204" pitchFamily="49" charset="0"/>
              </a:rPr>
              <a:t>&lt;html&gt;</a:t>
            </a:r>
          </a:p>
          <a:p>
            <a:pPr indent="0" marL="0">
              <a:lnSpc>
                <a:spcPct val="100000"/>
              </a:lnSpc>
              <a:spcBef>
                <a:spcPts val="0"/>
              </a:spcBef>
              <a:buFont typeface="Arial" panose="020B0604020202020204" pitchFamily="34" charset="0"/>
              <a:buNone/>
            </a:pPr>
            <a:r>
              <a:rPr dirty="0" sz="1700" lang="en-US">
                <a:solidFill>
                  <a:srgbClr val="0000CD"/>
                </a:solidFill>
                <a:latin typeface="Consolas" panose="020B0609020204030204" pitchFamily="49" charset="0"/>
              </a:rPr>
              <a:t>&lt;head&gt;</a:t>
            </a:r>
          </a:p>
          <a:p>
            <a:pPr indent="0" marL="0">
              <a:lnSpc>
                <a:spcPct val="100000"/>
              </a:lnSpc>
              <a:spcBef>
                <a:spcPts val="0"/>
              </a:spcBef>
              <a:buFont typeface="Arial" panose="020B0604020202020204" pitchFamily="34" charset="0"/>
              <a:buNone/>
            </a:pPr>
            <a:r>
              <a:rPr b="1" dirty="0" sz="1700" lang="en-US">
                <a:solidFill>
                  <a:srgbClr val="FF0000"/>
                </a:solidFill>
                <a:latin typeface="Consolas" panose="020B0609020204030204" pitchFamily="49" charset="0"/>
              </a:rPr>
              <a:t>&lt;style&gt;</a:t>
            </a:r>
          </a:p>
          <a:p>
            <a:pPr indent="0" marL="0">
              <a:lnSpc>
                <a:spcPct val="100000"/>
              </a:lnSpc>
              <a:spcBef>
                <a:spcPts val="0"/>
              </a:spcBef>
              <a:buFont typeface="Arial" panose="020B0604020202020204" pitchFamily="34" charset="0"/>
              <a:buNone/>
            </a:pPr>
            <a:r>
              <a:rPr b="1" dirty="0" sz="1700" lang="en-US">
                <a:solidFill>
                  <a:srgbClr val="FF0000"/>
                </a:solidFill>
                <a:latin typeface="Consolas" panose="020B0609020204030204" pitchFamily="49" charset="0"/>
              </a:rPr>
              <a:t>.</a:t>
            </a:r>
            <a:r>
              <a:rPr b="1" dirty="0" sz="1700" lang="en-US" err="1">
                <a:solidFill>
                  <a:srgbClr val="FF0000"/>
                </a:solidFill>
                <a:latin typeface="Consolas" panose="020B0609020204030204" pitchFamily="49" charset="0"/>
              </a:rPr>
              <a:t>myDiv</a:t>
            </a:r>
            <a:r>
              <a:rPr b="1" dirty="0" sz="1700" lang="en-US">
                <a:solidFill>
                  <a:srgbClr val="FF0000"/>
                </a:solidFill>
                <a:latin typeface="Consolas" panose="020B0609020204030204" pitchFamily="49" charset="0"/>
              </a:rPr>
              <a:t> {</a:t>
            </a:r>
          </a:p>
          <a:p>
            <a:pPr indent="0" marL="0">
              <a:lnSpc>
                <a:spcPct val="100000"/>
              </a:lnSpc>
              <a:spcBef>
                <a:spcPts val="0"/>
              </a:spcBef>
              <a:buFont typeface="Arial" panose="020B0604020202020204" pitchFamily="34" charset="0"/>
              <a:buNone/>
            </a:pPr>
            <a:r>
              <a:rPr b="1" dirty="0" sz="1700" lang="en-US">
                <a:solidFill>
                  <a:srgbClr val="FF0000"/>
                </a:solidFill>
                <a:latin typeface="Consolas" panose="020B0609020204030204" pitchFamily="49" charset="0"/>
              </a:rPr>
              <a:t>  border: 5px outset red;</a:t>
            </a:r>
          </a:p>
          <a:p>
            <a:pPr indent="0" marL="0">
              <a:lnSpc>
                <a:spcPct val="100000"/>
              </a:lnSpc>
              <a:spcBef>
                <a:spcPts val="0"/>
              </a:spcBef>
              <a:buFont typeface="Arial" panose="020B0604020202020204" pitchFamily="34" charset="0"/>
              <a:buNone/>
            </a:pPr>
            <a:r>
              <a:rPr b="1" dirty="0" sz="1700" lang="en-US">
                <a:solidFill>
                  <a:srgbClr val="FF0000"/>
                </a:solidFill>
                <a:latin typeface="Consolas" panose="020B0609020204030204" pitchFamily="49" charset="0"/>
              </a:rPr>
              <a:t>  background-color: </a:t>
            </a:r>
            <a:r>
              <a:rPr b="1" dirty="0" sz="1700" lang="en-US" err="1">
                <a:solidFill>
                  <a:srgbClr val="FF0000"/>
                </a:solidFill>
                <a:latin typeface="Consolas" panose="020B0609020204030204" pitchFamily="49" charset="0"/>
              </a:rPr>
              <a:t>lightblue</a:t>
            </a:r>
            <a:r>
              <a:rPr b="1" dirty="0" sz="1700" lang="en-US">
                <a:solidFill>
                  <a:srgbClr val="FF0000"/>
                </a:solidFill>
                <a:latin typeface="Consolas" panose="020B0609020204030204" pitchFamily="49" charset="0"/>
              </a:rPr>
              <a:t>;    </a:t>
            </a:r>
          </a:p>
          <a:p>
            <a:pPr indent="0" marL="0">
              <a:lnSpc>
                <a:spcPct val="100000"/>
              </a:lnSpc>
              <a:spcBef>
                <a:spcPts val="0"/>
              </a:spcBef>
              <a:buFont typeface="Arial" panose="020B0604020202020204" pitchFamily="34" charset="0"/>
              <a:buNone/>
            </a:pPr>
            <a:r>
              <a:rPr b="1" dirty="0" sz="1700" lang="en-US">
                <a:solidFill>
                  <a:srgbClr val="FF0000"/>
                </a:solidFill>
                <a:latin typeface="Consolas" panose="020B0609020204030204" pitchFamily="49" charset="0"/>
              </a:rPr>
              <a:t>  text-align: center;</a:t>
            </a:r>
          </a:p>
          <a:p>
            <a:pPr indent="0" marL="0">
              <a:lnSpc>
                <a:spcPct val="100000"/>
              </a:lnSpc>
              <a:spcBef>
                <a:spcPts val="0"/>
              </a:spcBef>
              <a:buFont typeface="Arial" panose="020B0604020202020204" pitchFamily="34" charset="0"/>
              <a:buNone/>
            </a:pPr>
            <a:r>
              <a:rPr b="1" dirty="0" sz="1700" lang="en-US">
                <a:solidFill>
                  <a:srgbClr val="FF0000"/>
                </a:solidFill>
                <a:latin typeface="Consolas" panose="020B0609020204030204" pitchFamily="49" charset="0"/>
              </a:rPr>
              <a:t>}</a:t>
            </a:r>
          </a:p>
          <a:p>
            <a:pPr indent="0" marL="0">
              <a:lnSpc>
                <a:spcPct val="100000"/>
              </a:lnSpc>
              <a:spcBef>
                <a:spcPts val="0"/>
              </a:spcBef>
              <a:buFont typeface="Arial" panose="020B0604020202020204" pitchFamily="34" charset="0"/>
              <a:buNone/>
            </a:pPr>
            <a:r>
              <a:rPr b="1" dirty="0" sz="1700" lang="en-US">
                <a:solidFill>
                  <a:srgbClr val="FF0000"/>
                </a:solidFill>
                <a:latin typeface="Consolas" panose="020B0609020204030204" pitchFamily="49" charset="0"/>
              </a:rPr>
              <a:t>&lt;/style&gt;</a:t>
            </a:r>
          </a:p>
          <a:p>
            <a:pPr indent="0" marL="0">
              <a:lnSpc>
                <a:spcPct val="100000"/>
              </a:lnSpc>
              <a:spcBef>
                <a:spcPts val="0"/>
              </a:spcBef>
              <a:buFont typeface="Arial" panose="020B0604020202020204" pitchFamily="34" charset="0"/>
              <a:buNone/>
            </a:pPr>
            <a:r>
              <a:rPr dirty="0" sz="1700" lang="en-US">
                <a:solidFill>
                  <a:srgbClr val="0000CD"/>
                </a:solidFill>
                <a:latin typeface="Consolas" panose="020B0609020204030204" pitchFamily="49" charset="0"/>
              </a:rPr>
              <a:t>&lt;/head&gt;</a:t>
            </a:r>
          </a:p>
          <a:p>
            <a:pPr indent="0" marL="0">
              <a:lnSpc>
                <a:spcPct val="100000"/>
              </a:lnSpc>
              <a:spcBef>
                <a:spcPts val="0"/>
              </a:spcBef>
              <a:buFont typeface="Arial" panose="020B0604020202020204" pitchFamily="34" charset="0"/>
              <a:buNone/>
            </a:pPr>
            <a:r>
              <a:rPr dirty="0" sz="1700" lang="en-US">
                <a:solidFill>
                  <a:srgbClr val="0000CD"/>
                </a:solidFill>
                <a:latin typeface="Consolas" panose="020B0609020204030204" pitchFamily="49" charset="0"/>
              </a:rPr>
              <a:t>&lt;body&gt;</a:t>
            </a:r>
          </a:p>
          <a:p>
            <a:pPr indent="0" marL="0">
              <a:lnSpc>
                <a:spcPct val="100000"/>
              </a:lnSpc>
              <a:spcBef>
                <a:spcPts val="0"/>
              </a:spcBef>
              <a:buFont typeface="Arial" panose="020B0604020202020204" pitchFamily="34" charset="0"/>
              <a:buNone/>
            </a:pPr>
            <a:endParaRPr dirty="0" sz="1700" lang="en-US">
              <a:solidFill>
                <a:srgbClr val="0000CD"/>
              </a:solidFill>
              <a:latin typeface="Consolas" panose="020B0609020204030204" pitchFamily="49" charset="0"/>
            </a:endParaRPr>
          </a:p>
          <a:p>
            <a:pPr indent="0" marL="0">
              <a:lnSpc>
                <a:spcPct val="100000"/>
              </a:lnSpc>
              <a:spcBef>
                <a:spcPts val="0"/>
              </a:spcBef>
              <a:buFont typeface="Arial" panose="020B0604020202020204" pitchFamily="34" charset="0"/>
              <a:buNone/>
            </a:pPr>
            <a:r>
              <a:rPr dirty="0" sz="1700" lang="en-US">
                <a:solidFill>
                  <a:srgbClr val="0000CD"/>
                </a:solidFill>
                <a:latin typeface="Consolas" panose="020B0609020204030204" pitchFamily="49" charset="0"/>
              </a:rPr>
              <a:t>&lt;h1&gt;The div element&lt;/h1&gt;</a:t>
            </a:r>
          </a:p>
          <a:p>
            <a:pPr indent="0" marL="0">
              <a:lnSpc>
                <a:spcPct val="100000"/>
              </a:lnSpc>
              <a:spcBef>
                <a:spcPts val="0"/>
              </a:spcBef>
              <a:buFont typeface="Arial" panose="020B0604020202020204" pitchFamily="34" charset="0"/>
              <a:buNone/>
            </a:pPr>
            <a:endParaRPr dirty="0" sz="1700" lang="en-US">
              <a:solidFill>
                <a:srgbClr val="0000CD"/>
              </a:solidFill>
              <a:latin typeface="Consolas" panose="020B0609020204030204" pitchFamily="49" charset="0"/>
            </a:endParaRPr>
          </a:p>
          <a:p>
            <a:pPr indent="0" marL="0">
              <a:lnSpc>
                <a:spcPct val="100000"/>
              </a:lnSpc>
              <a:spcBef>
                <a:spcPts val="0"/>
              </a:spcBef>
              <a:buFont typeface="Arial" panose="020B0604020202020204" pitchFamily="34" charset="0"/>
              <a:buNone/>
            </a:pPr>
            <a:r>
              <a:rPr dirty="0" sz="1700" lang="en-US">
                <a:solidFill>
                  <a:srgbClr val="0000CD"/>
                </a:solidFill>
                <a:latin typeface="Consolas" panose="020B0609020204030204" pitchFamily="49" charset="0"/>
              </a:rPr>
              <a:t>&lt;div class="</a:t>
            </a:r>
            <a:r>
              <a:rPr dirty="0" sz="1700" lang="en-US" err="1">
                <a:solidFill>
                  <a:srgbClr val="0000CD"/>
                </a:solidFill>
                <a:latin typeface="Consolas" panose="020B0609020204030204" pitchFamily="49" charset="0"/>
              </a:rPr>
              <a:t>myDiv</a:t>
            </a:r>
            <a:r>
              <a:rPr dirty="0" sz="1700" lang="en-US">
                <a:solidFill>
                  <a:srgbClr val="0000CD"/>
                </a:solidFill>
                <a:latin typeface="Consolas" panose="020B0609020204030204" pitchFamily="49" charset="0"/>
              </a:rPr>
              <a:t>"&gt;</a:t>
            </a:r>
          </a:p>
          <a:p>
            <a:pPr indent="0" marL="0">
              <a:lnSpc>
                <a:spcPct val="100000"/>
              </a:lnSpc>
              <a:spcBef>
                <a:spcPts val="0"/>
              </a:spcBef>
              <a:buFont typeface="Arial" panose="020B0604020202020204" pitchFamily="34" charset="0"/>
              <a:buNone/>
            </a:pPr>
            <a:r>
              <a:rPr dirty="0" sz="1700" lang="en-US">
                <a:solidFill>
                  <a:srgbClr val="0000CD"/>
                </a:solidFill>
                <a:latin typeface="Consolas" panose="020B0609020204030204" pitchFamily="49" charset="0"/>
              </a:rPr>
              <a:t>  &lt;h2&gt;This is a heading in a div element&lt;/h2&gt;</a:t>
            </a:r>
          </a:p>
          <a:p>
            <a:pPr indent="0" marL="0">
              <a:lnSpc>
                <a:spcPct val="100000"/>
              </a:lnSpc>
              <a:spcBef>
                <a:spcPts val="0"/>
              </a:spcBef>
              <a:buFont typeface="Arial" panose="020B0604020202020204" pitchFamily="34" charset="0"/>
              <a:buNone/>
            </a:pPr>
            <a:r>
              <a:rPr dirty="0" sz="1700" lang="en-US">
                <a:solidFill>
                  <a:srgbClr val="0000CD"/>
                </a:solidFill>
                <a:latin typeface="Consolas" panose="020B0609020204030204" pitchFamily="49" charset="0"/>
              </a:rPr>
              <a:t>  &lt;p&gt;This is some text in a div element.&lt;/p&gt;</a:t>
            </a:r>
          </a:p>
          <a:p>
            <a:pPr indent="0" marL="0">
              <a:lnSpc>
                <a:spcPct val="100000"/>
              </a:lnSpc>
              <a:spcBef>
                <a:spcPts val="0"/>
              </a:spcBef>
              <a:buFont typeface="Arial" panose="020B0604020202020204" pitchFamily="34" charset="0"/>
              <a:buNone/>
            </a:pPr>
            <a:r>
              <a:rPr dirty="0" sz="1700" lang="en-US">
                <a:solidFill>
                  <a:srgbClr val="0000CD"/>
                </a:solidFill>
                <a:latin typeface="Consolas" panose="020B0609020204030204" pitchFamily="49" charset="0"/>
              </a:rPr>
              <a:t>&lt;/div&gt;</a:t>
            </a:r>
          </a:p>
          <a:p>
            <a:pPr indent="0" marL="0">
              <a:lnSpc>
                <a:spcPct val="100000"/>
              </a:lnSpc>
              <a:spcBef>
                <a:spcPts val="0"/>
              </a:spcBef>
              <a:buFont typeface="Arial" panose="020B0604020202020204" pitchFamily="34" charset="0"/>
              <a:buNone/>
            </a:pPr>
            <a:endParaRPr dirty="0" sz="1700" lang="en-US">
              <a:solidFill>
                <a:srgbClr val="0000CD"/>
              </a:solidFill>
              <a:latin typeface="Consolas" panose="020B0609020204030204" pitchFamily="49" charset="0"/>
            </a:endParaRPr>
          </a:p>
          <a:p>
            <a:pPr indent="0" marL="0">
              <a:lnSpc>
                <a:spcPct val="100000"/>
              </a:lnSpc>
              <a:spcBef>
                <a:spcPts val="0"/>
              </a:spcBef>
              <a:buFont typeface="Arial" panose="020B0604020202020204" pitchFamily="34" charset="0"/>
              <a:buNone/>
            </a:pPr>
            <a:r>
              <a:rPr dirty="0" sz="1700" lang="en-US">
                <a:solidFill>
                  <a:srgbClr val="0000CD"/>
                </a:solidFill>
                <a:latin typeface="Consolas" panose="020B0609020204030204" pitchFamily="49" charset="0"/>
              </a:rPr>
              <a:t>&lt;p&gt;This is some text outside the div element.&lt;/p&gt;</a:t>
            </a:r>
          </a:p>
          <a:p>
            <a:pPr indent="0" marL="0">
              <a:lnSpc>
                <a:spcPct val="100000"/>
              </a:lnSpc>
              <a:spcBef>
                <a:spcPts val="0"/>
              </a:spcBef>
              <a:buFont typeface="Arial" panose="020B0604020202020204" pitchFamily="34" charset="0"/>
              <a:buNone/>
            </a:pPr>
            <a:endParaRPr dirty="0" sz="1700" lang="en-US">
              <a:solidFill>
                <a:srgbClr val="0000CD"/>
              </a:solidFill>
              <a:latin typeface="Consolas" panose="020B0609020204030204" pitchFamily="49" charset="0"/>
            </a:endParaRPr>
          </a:p>
          <a:p>
            <a:pPr indent="0" marL="0">
              <a:lnSpc>
                <a:spcPct val="100000"/>
              </a:lnSpc>
              <a:spcBef>
                <a:spcPts val="0"/>
              </a:spcBef>
              <a:buFont typeface="Arial" panose="020B0604020202020204" pitchFamily="34" charset="0"/>
              <a:buNone/>
            </a:pPr>
            <a:r>
              <a:rPr dirty="0" sz="1700" lang="en-US">
                <a:solidFill>
                  <a:srgbClr val="0000CD"/>
                </a:solidFill>
                <a:latin typeface="Consolas" panose="020B0609020204030204" pitchFamily="49" charset="0"/>
              </a:rPr>
              <a:t>&lt;/body&gt;</a:t>
            </a:r>
          </a:p>
          <a:p>
            <a:pPr indent="0" marL="0">
              <a:lnSpc>
                <a:spcPct val="100000"/>
              </a:lnSpc>
              <a:spcBef>
                <a:spcPts val="0"/>
              </a:spcBef>
              <a:buFont typeface="Arial" panose="020B0604020202020204" pitchFamily="34" charset="0"/>
              <a:buNone/>
            </a:pPr>
            <a:r>
              <a:rPr dirty="0" sz="1700" lang="en-US">
                <a:solidFill>
                  <a:srgbClr val="0000CD"/>
                </a:solidFill>
                <a:latin typeface="Consolas" panose="020B0609020204030204" pitchFamily="49" charset="0"/>
              </a:rPr>
              <a:t>&lt;/html&gt;</a:t>
            </a:r>
          </a:p>
        </p:txBody>
      </p:sp>
      <p:pic>
        <p:nvPicPr>
          <p:cNvPr id="2097210" name="Picture 8"/>
          <p:cNvPicPr>
            <a:picLocks noChangeAspect="1"/>
          </p:cNvPicPr>
          <p:nvPr/>
        </p:nvPicPr>
        <p:blipFill rotWithShape="1">
          <a:blip xmlns:r="http://schemas.openxmlformats.org/officeDocument/2006/relationships" r:embed="rId1"/>
          <a:srcRect l="50000" t="25630" b="40728"/>
          <a:stretch>
            <a:fillRect/>
          </a:stretch>
        </p:blipFill>
        <p:spPr>
          <a:xfrm>
            <a:off x="5663821" y="1375014"/>
            <a:ext cx="6400933" cy="2422499"/>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2097210"/>
                                        </p:tgtEl>
                                        <p:attrNameLst>
                                          <p:attrName>style.visibility</p:attrName>
                                        </p:attrNameLst>
                                      </p:cBhvr>
                                      <p:to>
                                        <p:strVal val="visible"/>
                                      </p:to>
                                    </p:set>
                                    <p:anim calcmode="lin" valueType="num">
                                      <p:cBhvr additive="base">
                                        <p:cTn dur="500" fill="hold" id="7"/>
                                        <p:tgtEl>
                                          <p:spTgt spid="2097210"/>
                                        </p:tgtEl>
                                        <p:attrNameLst>
                                          <p:attrName>ppt_x</p:attrName>
                                        </p:attrNameLst>
                                      </p:cBhvr>
                                      <p:tavLst>
                                        <p:tav tm="0">
                                          <p:val>
                                            <p:strVal val="#ppt_x"/>
                                          </p:val>
                                        </p:tav>
                                        <p:tav tm="100000">
                                          <p:val>
                                            <p:strVal val="#ppt_x"/>
                                          </p:val>
                                        </p:tav>
                                      </p:tavLst>
                                    </p:anim>
                                    <p:anim calcmode="lin" valueType="num">
                                      <p:cBhvr additive="base">
                                        <p:cTn dur="500" fill="hold" id="8"/>
                                        <p:tgtEl>
                                          <p:spTgt spid="20972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
            <a:lum/>
          </a:blip>
          <a:srcRect/>
          <a:stretch>
            <a:fillRect/>
          </a:stretch>
        </a:blipFill>
      </p:bgPr>
    </p:bg>
    <p:spTree>
      <p:nvGrpSpPr>
        <p:cNvPr id="720" name=""/>
        <p:cNvGrpSpPr/>
        <p:nvPr/>
      </p:nvGrpSpPr>
      <p:grpSpPr>
        <a:xfrm>
          <a:off x="0" y="0"/>
          <a:ext cx="0" cy="0"/>
          <a:chOff x="0" y="0"/>
          <a:chExt cx="0" cy="0"/>
        </a:xfrm>
      </p:grpSpPr>
      <p:sp>
        <p:nvSpPr>
          <p:cNvPr id="1049954" name="Subtitle 2"/>
          <p:cNvSpPr>
            <a:spLocks noGrp="1"/>
          </p:cNvSpPr>
          <p:nvPr>
            <p:ph type="subTitle" idx="1"/>
          </p:nvPr>
        </p:nvSpPr>
        <p:spPr/>
        <p:txBody>
          <a:bodyPr/>
          <a:p>
            <a:r>
              <a:rPr dirty="0" lang="en-US"/>
              <a:t>CSS</a:t>
            </a:r>
            <a:endParaRPr dirty="0" lang="en-IN"/>
          </a:p>
        </p:txBody>
      </p:sp>
      <p:sp>
        <p:nvSpPr>
          <p:cNvPr id="1049955" name="Title 1"/>
          <p:cNvSpPr>
            <a:spLocks noGrp="1"/>
          </p:cNvSpPr>
          <p:nvPr>
            <p:ph type="ctrTitle"/>
          </p:nvPr>
        </p:nvSpPr>
        <p:spPr/>
        <p:txBody>
          <a:bodyPr>
            <a:normAutofit/>
          </a:bodyPr>
          <a:p>
            <a:r>
              <a:rPr dirty="0" sz="7800" lang="en-US"/>
              <a:t>Cascading Style Sheet</a:t>
            </a:r>
            <a:endParaRPr dirty="0" sz="7800" lang="en-IN"/>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739" name=""/>
        <p:cNvGrpSpPr/>
        <p:nvPr/>
      </p:nvGrpSpPr>
      <p:grpSpPr>
        <a:xfrm>
          <a:off x="0" y="0"/>
          <a:ext cx="0" cy="0"/>
          <a:chOff x="0" y="0"/>
          <a:chExt cx="0" cy="0"/>
        </a:xfrm>
      </p:grpSpPr>
      <p:sp>
        <p:nvSpPr>
          <p:cNvPr id="1049961" name="Title 1"/>
          <p:cNvSpPr>
            <a:spLocks noGrp="1"/>
          </p:cNvSpPr>
          <p:nvPr>
            <p:ph type="title"/>
          </p:nvPr>
        </p:nvSpPr>
        <p:spPr/>
        <p:txBody>
          <a:bodyPr/>
          <a:p>
            <a:r>
              <a:rPr dirty="0" lang="en-US"/>
              <a:t>Content</a:t>
            </a:r>
            <a:endParaRPr dirty="0" lang="en-IN"/>
          </a:p>
        </p:txBody>
      </p:sp>
      <p:sp>
        <p:nvSpPr>
          <p:cNvPr id="1049962" name="Content Placeholder 2"/>
          <p:cNvSpPr>
            <a:spLocks noGrp="1"/>
          </p:cNvSpPr>
          <p:nvPr>
            <p:ph sz="quarter" idx="1"/>
          </p:nvPr>
        </p:nvSpPr>
        <p:spPr/>
        <p:txBody>
          <a:bodyPr/>
          <a:p>
            <a:r>
              <a:rPr dirty="0" lang="en-US"/>
              <a:t>How to insert CSS?</a:t>
            </a:r>
            <a:endParaRPr dirty="0" lang="en-IN"/>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740" name=""/>
        <p:cNvGrpSpPr/>
        <p:nvPr/>
      </p:nvGrpSpPr>
      <p:grpSpPr>
        <a:xfrm>
          <a:off x="0" y="0"/>
          <a:ext cx="0" cy="0"/>
          <a:chOff x="0" y="0"/>
          <a:chExt cx="0" cy="0"/>
        </a:xfrm>
      </p:grpSpPr>
      <p:sp>
        <p:nvSpPr>
          <p:cNvPr id="1049963" name="Title 1"/>
          <p:cNvSpPr>
            <a:spLocks noGrp="1"/>
          </p:cNvSpPr>
          <p:nvPr>
            <p:ph type="title"/>
          </p:nvPr>
        </p:nvSpPr>
        <p:spPr>
          <a:xfrm>
            <a:off x="838200" y="365125"/>
            <a:ext cx="10515600" cy="922137"/>
          </a:xfrm>
        </p:spPr>
        <p:txBody>
          <a:bodyPr>
            <a:normAutofit/>
          </a:bodyPr>
          <a:p>
            <a:r>
              <a:rPr dirty="0" sz="3600" lang="en-US"/>
              <a:t>How to insert CSS?</a:t>
            </a:r>
            <a:endParaRPr dirty="0" sz="3600" lang="en-IN"/>
          </a:p>
        </p:txBody>
      </p:sp>
      <p:sp>
        <p:nvSpPr>
          <p:cNvPr id="1049964" name="Content Placeholder 2"/>
          <p:cNvSpPr>
            <a:spLocks noGrp="1"/>
          </p:cNvSpPr>
          <p:nvPr>
            <p:ph sz="quarter" idx="1"/>
          </p:nvPr>
        </p:nvSpPr>
        <p:spPr/>
        <p:txBody>
          <a:bodyPr>
            <a:normAutofit/>
          </a:bodyPr>
          <a:p>
            <a:pPr indent="0" marL="0">
              <a:lnSpc>
                <a:spcPct val="150000"/>
              </a:lnSpc>
              <a:buNone/>
            </a:pPr>
            <a:r>
              <a:rPr dirty="0" sz="2000" lang="en-US"/>
              <a:t>When a browser reads a style sheet, it will format the HTML document according to the information in the style sheet.</a:t>
            </a:r>
          </a:p>
          <a:p>
            <a:pPr indent="0" marL="0">
              <a:lnSpc>
                <a:spcPct val="150000"/>
              </a:lnSpc>
              <a:buNone/>
            </a:pPr>
            <a:endParaRPr dirty="0" sz="2000" lang="en-US"/>
          </a:p>
          <a:p>
            <a:pPr indent="0" marL="0">
              <a:lnSpc>
                <a:spcPct val="150000"/>
              </a:lnSpc>
              <a:buNone/>
            </a:pPr>
            <a:r>
              <a:rPr dirty="0" sz="2000" lang="en-US"/>
              <a:t>There are three ways of inserting a style sheet:</a:t>
            </a:r>
          </a:p>
          <a:p>
            <a:pPr>
              <a:lnSpc>
                <a:spcPct val="150000"/>
              </a:lnSpc>
            </a:pPr>
            <a:r>
              <a:rPr dirty="0" sz="2000" lang="en-US"/>
              <a:t>External CSS</a:t>
            </a:r>
          </a:p>
          <a:p>
            <a:pPr>
              <a:lnSpc>
                <a:spcPct val="150000"/>
              </a:lnSpc>
            </a:pPr>
            <a:r>
              <a:rPr dirty="0" sz="2000" lang="en-US"/>
              <a:t>Internal CSS</a:t>
            </a:r>
          </a:p>
          <a:p>
            <a:pPr>
              <a:lnSpc>
                <a:spcPct val="150000"/>
              </a:lnSpc>
            </a:pPr>
            <a:r>
              <a:rPr dirty="0" sz="2000" lang="en-US"/>
              <a:t>Inline CSS</a:t>
            </a:r>
            <a:endParaRPr dirty="0" sz="2000" lang="en-I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964">
                                            <p:txEl>
                                              <p:pRg st="0" end="0"/>
                                            </p:txEl>
                                          </p:spTgt>
                                        </p:tgtEl>
                                        <p:attrNameLst>
                                          <p:attrName>style.visibility</p:attrName>
                                        </p:attrNameLst>
                                      </p:cBhvr>
                                      <p:to>
                                        <p:strVal val="visible"/>
                                      </p:to>
                                    </p:set>
                                    <p:anim calcmode="lin" valueType="num">
                                      <p:cBhvr additive="base">
                                        <p:cTn dur="500" fill="hold" id="7"/>
                                        <p:tgtEl>
                                          <p:spTgt spid="1049964">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96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964">
                                            <p:txEl>
                                              <p:pRg st="2" end="2"/>
                                            </p:txEl>
                                          </p:spTgt>
                                        </p:tgtEl>
                                        <p:attrNameLst>
                                          <p:attrName>style.visibility</p:attrName>
                                        </p:attrNameLst>
                                      </p:cBhvr>
                                      <p:to>
                                        <p:strVal val="visible"/>
                                      </p:to>
                                    </p:set>
                                    <p:anim calcmode="lin" valueType="num">
                                      <p:cBhvr additive="base">
                                        <p:cTn dur="500" fill="hold" id="13"/>
                                        <p:tgtEl>
                                          <p:spTgt spid="1049964">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96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964">
                                            <p:txEl>
                                              <p:pRg st="3" end="3"/>
                                            </p:txEl>
                                          </p:spTgt>
                                        </p:tgtEl>
                                        <p:attrNameLst>
                                          <p:attrName>style.visibility</p:attrName>
                                        </p:attrNameLst>
                                      </p:cBhvr>
                                      <p:to>
                                        <p:strVal val="visible"/>
                                      </p:to>
                                    </p:set>
                                    <p:anim calcmode="lin" valueType="num">
                                      <p:cBhvr additive="base">
                                        <p:cTn dur="500" fill="hold" id="19"/>
                                        <p:tgtEl>
                                          <p:spTgt spid="1049964">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96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964">
                                            <p:txEl>
                                              <p:pRg st="4" end="4"/>
                                            </p:txEl>
                                          </p:spTgt>
                                        </p:tgtEl>
                                        <p:attrNameLst>
                                          <p:attrName>style.visibility</p:attrName>
                                        </p:attrNameLst>
                                      </p:cBhvr>
                                      <p:to>
                                        <p:strVal val="visible"/>
                                      </p:to>
                                    </p:set>
                                    <p:anim calcmode="lin" valueType="num">
                                      <p:cBhvr additive="base">
                                        <p:cTn dur="500" fill="hold" id="25"/>
                                        <p:tgtEl>
                                          <p:spTgt spid="1049964">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96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964">
                                            <p:txEl>
                                              <p:pRg st="5" end="5"/>
                                            </p:txEl>
                                          </p:spTgt>
                                        </p:tgtEl>
                                        <p:attrNameLst>
                                          <p:attrName>style.visibility</p:attrName>
                                        </p:attrNameLst>
                                      </p:cBhvr>
                                      <p:to>
                                        <p:strVal val="visible"/>
                                      </p:to>
                                    </p:set>
                                    <p:anim calcmode="lin" valueType="num">
                                      <p:cBhvr additive="base">
                                        <p:cTn dur="500" fill="hold" id="31"/>
                                        <p:tgtEl>
                                          <p:spTgt spid="1049964">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96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64" grpId="0" build="p"/>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741" name=""/>
        <p:cNvGrpSpPr/>
        <p:nvPr/>
      </p:nvGrpSpPr>
      <p:grpSpPr>
        <a:xfrm>
          <a:off x="0" y="0"/>
          <a:ext cx="0" cy="0"/>
          <a:chOff x="0" y="0"/>
          <a:chExt cx="0" cy="0"/>
        </a:xfrm>
      </p:grpSpPr>
      <p:sp>
        <p:nvSpPr>
          <p:cNvPr id="1049965" name="Title 1"/>
          <p:cNvSpPr>
            <a:spLocks noGrp="1"/>
          </p:cNvSpPr>
          <p:nvPr>
            <p:ph type="title"/>
          </p:nvPr>
        </p:nvSpPr>
        <p:spPr>
          <a:xfrm>
            <a:off x="8570794" y="365125"/>
            <a:ext cx="3307528" cy="931412"/>
          </a:xfrm>
        </p:spPr>
        <p:txBody>
          <a:bodyPr>
            <a:noAutofit/>
          </a:bodyPr>
          <a:p>
            <a:r>
              <a:rPr b="1" dirty="0" sz="3400" lang="en-US"/>
              <a:t>External CSS </a:t>
            </a:r>
            <a:endParaRPr b="1" dirty="0" sz="3400" lang="en-IN"/>
          </a:p>
        </p:txBody>
      </p:sp>
      <p:sp>
        <p:nvSpPr>
          <p:cNvPr id="1049966" name="Content Placeholder 2"/>
          <p:cNvSpPr>
            <a:spLocks noGrp="1"/>
          </p:cNvSpPr>
          <p:nvPr>
            <p:ph sz="quarter" idx="1"/>
          </p:nvPr>
        </p:nvSpPr>
        <p:spPr>
          <a:xfrm>
            <a:off x="6741994" y="1445858"/>
            <a:ext cx="5295331" cy="3616078"/>
          </a:xfrm>
        </p:spPr>
        <p:txBody>
          <a:bodyPr>
            <a:noAutofit/>
          </a:bodyPr>
          <a:p>
            <a:pPr>
              <a:lnSpc>
                <a:spcPct val="150000"/>
              </a:lnSpc>
            </a:pPr>
            <a:r>
              <a:rPr dirty="0" sz="1800" lang="en-US"/>
              <a:t>With an external style sheet, we can change the look of an entire website by changing just one file</a:t>
            </a:r>
          </a:p>
          <a:p>
            <a:pPr>
              <a:lnSpc>
                <a:spcPct val="150000"/>
              </a:lnSpc>
            </a:pPr>
            <a:r>
              <a:rPr dirty="0" sz="1800" lang="en-US"/>
              <a:t>Each HTML page must include a reference to the external style sheet file inside the &lt;link&gt; element</a:t>
            </a:r>
          </a:p>
          <a:p>
            <a:pPr>
              <a:lnSpc>
                <a:spcPct val="150000"/>
              </a:lnSpc>
            </a:pPr>
            <a:r>
              <a:rPr dirty="0" sz="1800" lang="en-US"/>
              <a:t>It is written inside the head section.</a:t>
            </a:r>
          </a:p>
        </p:txBody>
      </p:sp>
      <p:sp>
        <p:nvSpPr>
          <p:cNvPr id="1049967" name="Content Placeholder 2"/>
          <p:cNvSpPr txBox="1"/>
          <p:nvPr/>
        </p:nvSpPr>
        <p:spPr>
          <a:xfrm>
            <a:off x="286989" y="289635"/>
            <a:ext cx="6193710" cy="3012858"/>
          </a:xfrm>
          <a:prstGeom prst="rect"/>
          <a:solidFill>
            <a:schemeClr val="accent6">
              <a:lumMod val="20000"/>
              <a:lumOff val="80000"/>
            </a:schemeClr>
          </a:solidFill>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!DOCTYPE</a:t>
            </a:r>
            <a:r>
              <a:rPr b="0" dirty="0" sz="1500" i="0" lang="en-US">
                <a:solidFill>
                  <a:srgbClr val="FF0000"/>
                </a:solidFill>
                <a:effectLst/>
                <a:latin typeface="Consolas" panose="020B0609020204030204" pitchFamily="49" charset="0"/>
              </a:rPr>
              <a:t> html</a:t>
            </a:r>
            <a:r>
              <a:rPr b="0" dirty="0" sz="1500" i="0" lang="en-US">
                <a:solidFill>
                  <a:srgbClr val="0000CD"/>
                </a:solidFill>
                <a:effectLst/>
                <a:latin typeface="Consolas" panose="020B0609020204030204" pitchFamily="49" charset="0"/>
              </a:rPr>
              <a:t>&gt;</a:t>
            </a: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html</a:t>
            </a:r>
            <a:r>
              <a:rPr b="0" dirty="0" sz="1500" i="0" lang="en-US">
                <a:solidFill>
                  <a:srgbClr val="0000CD"/>
                </a:solidFill>
                <a:effectLst/>
                <a:latin typeface="Consolas" panose="020B0609020204030204" pitchFamily="49" charset="0"/>
              </a:rPr>
              <a:t>&gt;</a:t>
            </a: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head</a:t>
            </a:r>
            <a:r>
              <a:rPr b="0" dirty="0" sz="1500" i="0" lang="en-US">
                <a:solidFill>
                  <a:srgbClr val="0000CD"/>
                </a:solidFill>
                <a:effectLst/>
                <a:latin typeface="Consolas" panose="020B0609020204030204" pitchFamily="49" charset="0"/>
              </a:rPr>
              <a:t>&gt;</a:t>
            </a: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link</a:t>
            </a:r>
            <a:r>
              <a:rPr b="0" dirty="0" sz="1500" i="0" lang="en-US">
                <a:solidFill>
                  <a:srgbClr val="FF0000"/>
                </a:solidFill>
                <a:effectLst/>
                <a:latin typeface="Consolas" panose="020B0609020204030204" pitchFamily="49" charset="0"/>
              </a:rPr>
              <a:t> </a:t>
            </a:r>
            <a:r>
              <a:rPr b="0" dirty="0" sz="1500" i="0" lang="en-US" err="1">
                <a:solidFill>
                  <a:srgbClr val="FF0000"/>
                </a:solidFill>
                <a:effectLst/>
                <a:latin typeface="Consolas" panose="020B0609020204030204" pitchFamily="49" charset="0"/>
              </a:rPr>
              <a:t>rel</a:t>
            </a:r>
            <a:r>
              <a:rPr b="0" dirty="0" sz="1500" i="0" lang="en-US">
                <a:solidFill>
                  <a:srgbClr val="0000CD"/>
                </a:solidFill>
                <a:effectLst/>
                <a:latin typeface="Consolas" panose="020B0609020204030204" pitchFamily="49" charset="0"/>
              </a:rPr>
              <a:t>="stylesheet"</a:t>
            </a:r>
            <a:r>
              <a:rPr b="0" dirty="0" sz="1500" i="0" lang="en-US">
                <a:solidFill>
                  <a:srgbClr val="FF0000"/>
                </a:solidFill>
                <a:effectLst/>
                <a:latin typeface="Consolas" panose="020B0609020204030204" pitchFamily="49" charset="0"/>
              </a:rPr>
              <a:t> </a:t>
            </a:r>
            <a:r>
              <a:rPr b="0" dirty="0" sz="1500" i="0" lang="en-US" err="1">
                <a:solidFill>
                  <a:srgbClr val="FF0000"/>
                </a:solidFill>
                <a:effectLst/>
                <a:latin typeface="Consolas" panose="020B0609020204030204" pitchFamily="49" charset="0"/>
              </a:rPr>
              <a:t>href</a:t>
            </a:r>
            <a:r>
              <a:rPr b="0" dirty="0" sz="1500" i="0" lang="en-US">
                <a:solidFill>
                  <a:srgbClr val="0000CD"/>
                </a:solidFill>
                <a:effectLst/>
                <a:latin typeface="Consolas" panose="020B0609020204030204" pitchFamily="49" charset="0"/>
              </a:rPr>
              <a:t>="mystyle.css"&gt;</a:t>
            </a: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/head</a:t>
            </a:r>
            <a:r>
              <a:rPr b="0" dirty="0" sz="1500" i="0" lang="en-US">
                <a:solidFill>
                  <a:srgbClr val="0000CD"/>
                </a:solidFill>
                <a:effectLst/>
                <a:latin typeface="Consolas" panose="020B0609020204030204" pitchFamily="49" charset="0"/>
              </a:rPr>
              <a:t>&gt;</a:t>
            </a: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body</a:t>
            </a:r>
            <a:r>
              <a:rPr b="0" dirty="0" sz="1500" i="0" lang="en-US">
                <a:solidFill>
                  <a:srgbClr val="0000CD"/>
                </a:solidFill>
                <a:effectLst/>
                <a:latin typeface="Consolas" panose="020B0609020204030204" pitchFamily="49" charset="0"/>
              </a:rPr>
              <a:t>&gt;</a:t>
            </a:r>
            <a:r>
              <a:rPr dirty="0" sz="1500" lang="en-US"/>
              <a:t/>
            </a:r>
            <a:br>
              <a:rPr dirty="0" sz="1500" lang="en-US"/>
            </a:b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h1</a:t>
            </a:r>
            <a:r>
              <a:rPr b="0" dirty="0" sz="1500" i="0" lang="en-US">
                <a:solidFill>
                  <a:srgbClr val="0000CD"/>
                </a:solidFill>
                <a:effectLst/>
                <a:latin typeface="Consolas" panose="020B0609020204030204" pitchFamily="49" charset="0"/>
              </a:rPr>
              <a:t>&gt;</a:t>
            </a:r>
            <a:r>
              <a:rPr b="0" dirty="0" sz="1500" i="0" lang="en-US">
                <a:solidFill>
                  <a:srgbClr val="000000"/>
                </a:solidFill>
                <a:effectLst/>
                <a:latin typeface="Consolas" panose="020B0609020204030204" pitchFamily="49" charset="0"/>
              </a:rPr>
              <a:t>This is a heading</a:t>
            </a: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/h1</a:t>
            </a:r>
            <a:r>
              <a:rPr b="0" dirty="0" sz="1500" i="0" lang="en-US">
                <a:solidFill>
                  <a:srgbClr val="0000CD"/>
                </a:solidFill>
                <a:effectLst/>
                <a:latin typeface="Consolas" panose="020B0609020204030204" pitchFamily="49" charset="0"/>
              </a:rPr>
              <a:t>&gt;</a:t>
            </a: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p</a:t>
            </a:r>
            <a:r>
              <a:rPr b="0" dirty="0" sz="1500" i="0" lang="en-US">
                <a:solidFill>
                  <a:srgbClr val="0000CD"/>
                </a:solidFill>
                <a:effectLst/>
                <a:latin typeface="Consolas" panose="020B0609020204030204" pitchFamily="49" charset="0"/>
              </a:rPr>
              <a:t>&gt;</a:t>
            </a:r>
            <a:r>
              <a:rPr b="0" dirty="0" sz="1500" i="0" lang="en-US">
                <a:solidFill>
                  <a:srgbClr val="000000"/>
                </a:solidFill>
                <a:effectLst/>
                <a:latin typeface="Consolas" panose="020B0609020204030204" pitchFamily="49" charset="0"/>
              </a:rPr>
              <a:t>This is a paragraph.</a:t>
            </a: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/p</a:t>
            </a:r>
            <a:r>
              <a:rPr b="0" dirty="0" sz="1500" i="0" lang="en-US">
                <a:solidFill>
                  <a:srgbClr val="0000CD"/>
                </a:solidFill>
                <a:effectLst/>
                <a:latin typeface="Consolas" panose="020B0609020204030204" pitchFamily="49" charset="0"/>
              </a:rPr>
              <a:t>&gt;</a:t>
            </a:r>
            <a:r>
              <a:rPr dirty="0" sz="1500" lang="en-US"/>
              <a:t/>
            </a:r>
            <a:br>
              <a:rPr dirty="0" sz="1500" lang="en-US"/>
            </a:b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/body</a:t>
            </a:r>
            <a:r>
              <a:rPr b="0" dirty="0" sz="1500" i="0" lang="en-US">
                <a:solidFill>
                  <a:srgbClr val="0000CD"/>
                </a:solidFill>
                <a:effectLst/>
                <a:latin typeface="Consolas" panose="020B0609020204030204" pitchFamily="49" charset="0"/>
              </a:rPr>
              <a:t>&gt;</a:t>
            </a: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/html</a:t>
            </a:r>
            <a:r>
              <a:rPr b="0" dirty="0" sz="1500" i="0" lang="en-US">
                <a:solidFill>
                  <a:srgbClr val="0000CD"/>
                </a:solidFill>
                <a:effectLst/>
                <a:latin typeface="Consolas" panose="020B0609020204030204" pitchFamily="49" charset="0"/>
              </a:rPr>
              <a:t>&gt;</a:t>
            </a:r>
            <a:endParaRPr dirty="0" sz="1500" lang="en-IN"/>
          </a:p>
        </p:txBody>
      </p:sp>
      <p:sp>
        <p:nvSpPr>
          <p:cNvPr id="1049968" name="Content Placeholder 2"/>
          <p:cNvSpPr txBox="1"/>
          <p:nvPr/>
        </p:nvSpPr>
        <p:spPr>
          <a:xfrm>
            <a:off x="286989" y="3555507"/>
            <a:ext cx="6193710" cy="3012858"/>
          </a:xfrm>
          <a:prstGeom prst="rect"/>
          <a:solidFill>
            <a:schemeClr val="accent6">
              <a:lumMod val="20000"/>
              <a:lumOff val="80000"/>
            </a:schemeClr>
          </a:solidFill>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b="0" dirty="0" sz="1500" i="0" lang="en-US">
                <a:solidFill>
                  <a:srgbClr val="A52A2A"/>
                </a:solidFill>
                <a:effectLst/>
                <a:latin typeface="Consolas" panose="020B0609020204030204" pitchFamily="49" charset="0"/>
              </a:rPr>
              <a:t>body </a:t>
            </a:r>
            <a:r>
              <a:rPr b="0" dirty="0" sz="1500" i="0" lang="en-US">
                <a:solidFill>
                  <a:srgbClr val="000000"/>
                </a:solidFill>
                <a:effectLst/>
                <a:latin typeface="Consolas" panose="020B0609020204030204" pitchFamily="49" charset="0"/>
              </a:rPr>
              <a:t>{</a:t>
            </a:r>
            <a:r>
              <a:rPr b="0" dirty="0" sz="1500" i="0" lang="en-US">
                <a:solidFill>
                  <a:srgbClr val="FF0000"/>
                </a:solidFill>
                <a:effectLst/>
                <a:latin typeface="Consolas" panose="020B0609020204030204" pitchFamily="49" charset="0"/>
              </a:rPr>
              <a:t/>
            </a:r>
            <a:br>
              <a:rPr b="0" dirty="0" sz="1500" i="0" lang="en-US">
                <a:solidFill>
                  <a:srgbClr val="FF0000"/>
                </a:solidFill>
                <a:effectLst/>
                <a:latin typeface="Consolas" panose="020B0609020204030204" pitchFamily="49" charset="0"/>
              </a:rPr>
            </a:br>
            <a:r>
              <a:rPr b="0" dirty="0" sz="1500" i="0" lang="en-US">
                <a:solidFill>
                  <a:srgbClr val="FF0000"/>
                </a:solidFill>
                <a:effectLst/>
                <a:latin typeface="Consolas" panose="020B0609020204030204" pitchFamily="49" charset="0"/>
              </a:rPr>
              <a:t>  background-color</a:t>
            </a:r>
            <a:r>
              <a:rPr b="0" dirty="0" sz="1500" i="0" lang="en-US">
                <a:solidFill>
                  <a:srgbClr val="000000"/>
                </a:solidFill>
                <a:effectLst/>
                <a:latin typeface="Consolas" panose="020B0609020204030204" pitchFamily="49" charset="0"/>
              </a:rPr>
              <a:t>:</a:t>
            </a:r>
            <a:r>
              <a:rPr b="0" dirty="0" sz="1500" i="0" lang="en-US">
                <a:solidFill>
                  <a:srgbClr val="0000CD"/>
                </a:solidFill>
                <a:effectLst/>
                <a:latin typeface="Consolas" panose="020B0609020204030204" pitchFamily="49" charset="0"/>
              </a:rPr>
              <a:t> </a:t>
            </a:r>
            <a:r>
              <a:rPr b="0" dirty="0" sz="1500" i="0" lang="en-US" err="1">
                <a:solidFill>
                  <a:srgbClr val="0000CD"/>
                </a:solidFill>
                <a:effectLst/>
                <a:latin typeface="Consolas" panose="020B0609020204030204" pitchFamily="49" charset="0"/>
              </a:rPr>
              <a:t>lightblue</a:t>
            </a:r>
            <a:r>
              <a:rPr b="0" dirty="0" sz="1500" i="0" lang="en-US">
                <a:solidFill>
                  <a:srgbClr val="000000"/>
                </a:solidFill>
                <a:effectLst/>
                <a:latin typeface="Consolas" panose="020B0609020204030204" pitchFamily="49" charset="0"/>
              </a:rPr>
              <a:t>;</a:t>
            </a:r>
            <a:r>
              <a:rPr b="0" dirty="0" sz="1500" i="0" lang="en-US">
                <a:solidFill>
                  <a:srgbClr val="FF0000"/>
                </a:solidFill>
                <a:effectLst/>
                <a:latin typeface="Consolas" panose="020B0609020204030204" pitchFamily="49" charset="0"/>
              </a:rPr>
              <a:t/>
            </a:r>
            <a:br>
              <a:rPr b="0" dirty="0" sz="1500" i="0" lang="en-US">
                <a:solidFill>
                  <a:srgbClr val="FF0000"/>
                </a:solidFill>
                <a:effectLst/>
                <a:latin typeface="Consolas" panose="020B0609020204030204" pitchFamily="49" charset="0"/>
              </a:rPr>
            </a:br>
            <a:r>
              <a:rPr b="0" dirty="0" sz="1500" i="0" lang="en-US">
                <a:solidFill>
                  <a:srgbClr val="000000"/>
                </a:solidFill>
                <a:effectLst/>
                <a:latin typeface="Consolas" panose="020B0609020204030204" pitchFamily="49" charset="0"/>
              </a:rPr>
              <a:t>}</a:t>
            </a:r>
            <a:r>
              <a:rPr dirty="0" sz="1500" lang="en-US"/>
              <a:t/>
            </a:r>
            <a:br>
              <a:rPr dirty="0" sz="1500" lang="en-US"/>
            </a:br>
            <a:r>
              <a:rPr dirty="0" sz="1500" lang="en-US"/>
              <a:t/>
            </a:r>
            <a:br>
              <a:rPr dirty="0" sz="1500" lang="en-US"/>
            </a:br>
            <a:r>
              <a:rPr b="0" dirty="0" sz="1500" i="0" lang="en-US">
                <a:solidFill>
                  <a:srgbClr val="A52A2A"/>
                </a:solidFill>
                <a:effectLst/>
                <a:latin typeface="Consolas" panose="020B0609020204030204" pitchFamily="49" charset="0"/>
              </a:rPr>
              <a:t>h1 </a:t>
            </a:r>
            <a:r>
              <a:rPr b="0" dirty="0" sz="1500" i="0" lang="en-US">
                <a:solidFill>
                  <a:srgbClr val="000000"/>
                </a:solidFill>
                <a:effectLst/>
                <a:latin typeface="Consolas" panose="020B0609020204030204" pitchFamily="49" charset="0"/>
              </a:rPr>
              <a:t>{</a:t>
            </a:r>
            <a:r>
              <a:rPr b="0" dirty="0" sz="1500" i="0" lang="en-US">
                <a:solidFill>
                  <a:srgbClr val="FF0000"/>
                </a:solidFill>
                <a:effectLst/>
                <a:latin typeface="Consolas" panose="020B0609020204030204" pitchFamily="49" charset="0"/>
              </a:rPr>
              <a:t/>
            </a:r>
            <a:br>
              <a:rPr b="0" dirty="0" sz="1500" i="0" lang="en-US">
                <a:solidFill>
                  <a:srgbClr val="FF0000"/>
                </a:solidFill>
                <a:effectLst/>
                <a:latin typeface="Consolas" panose="020B0609020204030204" pitchFamily="49" charset="0"/>
              </a:rPr>
            </a:br>
            <a:r>
              <a:rPr b="0" dirty="0" sz="1500" i="0" lang="en-US">
                <a:solidFill>
                  <a:srgbClr val="FF0000"/>
                </a:solidFill>
                <a:effectLst/>
                <a:latin typeface="Consolas" panose="020B0609020204030204" pitchFamily="49" charset="0"/>
              </a:rPr>
              <a:t>  color</a:t>
            </a:r>
            <a:r>
              <a:rPr b="0" dirty="0" sz="1500" i="0" lang="en-US">
                <a:solidFill>
                  <a:srgbClr val="000000"/>
                </a:solidFill>
                <a:effectLst/>
                <a:latin typeface="Consolas" panose="020B0609020204030204" pitchFamily="49" charset="0"/>
              </a:rPr>
              <a:t>:</a:t>
            </a:r>
            <a:r>
              <a:rPr b="0" dirty="0" sz="1500" i="0" lang="en-US">
                <a:solidFill>
                  <a:srgbClr val="0000CD"/>
                </a:solidFill>
                <a:effectLst/>
                <a:latin typeface="Consolas" panose="020B0609020204030204" pitchFamily="49" charset="0"/>
              </a:rPr>
              <a:t> navy</a:t>
            </a:r>
            <a:r>
              <a:rPr b="0" dirty="0" sz="1500" i="0" lang="en-US">
                <a:solidFill>
                  <a:srgbClr val="000000"/>
                </a:solidFill>
                <a:effectLst/>
                <a:latin typeface="Consolas" panose="020B0609020204030204" pitchFamily="49" charset="0"/>
              </a:rPr>
              <a:t>;</a:t>
            </a:r>
            <a:r>
              <a:rPr b="0" dirty="0" sz="1500" i="0" lang="en-US">
                <a:solidFill>
                  <a:srgbClr val="FF0000"/>
                </a:solidFill>
                <a:effectLst/>
                <a:latin typeface="Consolas" panose="020B0609020204030204" pitchFamily="49" charset="0"/>
              </a:rPr>
              <a:t/>
            </a:r>
            <a:br>
              <a:rPr b="0" dirty="0" sz="1500" i="0" lang="en-US">
                <a:solidFill>
                  <a:srgbClr val="FF0000"/>
                </a:solidFill>
                <a:effectLst/>
                <a:latin typeface="Consolas" panose="020B0609020204030204" pitchFamily="49" charset="0"/>
              </a:rPr>
            </a:br>
            <a:r>
              <a:rPr b="0" dirty="0" sz="1500" i="0" lang="en-US">
                <a:solidFill>
                  <a:srgbClr val="FF0000"/>
                </a:solidFill>
                <a:effectLst/>
                <a:latin typeface="Consolas" panose="020B0609020204030204" pitchFamily="49" charset="0"/>
              </a:rPr>
              <a:t>  margin-left</a:t>
            </a:r>
            <a:r>
              <a:rPr b="0" dirty="0" sz="1500" i="0" lang="en-US">
                <a:solidFill>
                  <a:srgbClr val="000000"/>
                </a:solidFill>
                <a:effectLst/>
                <a:latin typeface="Consolas" panose="020B0609020204030204" pitchFamily="49" charset="0"/>
              </a:rPr>
              <a:t>:</a:t>
            </a:r>
            <a:r>
              <a:rPr b="0" dirty="0" sz="1500" i="0" lang="en-US">
                <a:solidFill>
                  <a:srgbClr val="0000CD"/>
                </a:solidFill>
                <a:effectLst/>
                <a:latin typeface="Consolas" panose="020B0609020204030204" pitchFamily="49" charset="0"/>
              </a:rPr>
              <a:t> 20px</a:t>
            </a:r>
            <a:r>
              <a:rPr b="0" dirty="0" sz="1500" i="0" lang="en-US">
                <a:solidFill>
                  <a:srgbClr val="000000"/>
                </a:solidFill>
                <a:effectLst/>
                <a:latin typeface="Consolas" panose="020B0609020204030204" pitchFamily="49" charset="0"/>
              </a:rPr>
              <a:t>;</a:t>
            </a:r>
            <a:r>
              <a:rPr b="0" dirty="0" sz="1500" i="0" lang="en-US">
                <a:solidFill>
                  <a:srgbClr val="FF0000"/>
                </a:solidFill>
                <a:effectLst/>
                <a:latin typeface="Consolas" panose="020B0609020204030204" pitchFamily="49" charset="0"/>
              </a:rPr>
              <a:t/>
            </a:r>
            <a:br>
              <a:rPr b="0" dirty="0" sz="1500" i="0" lang="en-US">
                <a:solidFill>
                  <a:srgbClr val="FF0000"/>
                </a:solidFill>
                <a:effectLst/>
                <a:latin typeface="Consolas" panose="020B0609020204030204" pitchFamily="49" charset="0"/>
              </a:rPr>
            </a:br>
            <a:r>
              <a:rPr b="0" dirty="0" sz="1500" i="0" lang="en-US">
                <a:solidFill>
                  <a:srgbClr val="000000"/>
                </a:solidFill>
                <a:effectLst/>
                <a:latin typeface="Consolas" panose="020B0609020204030204" pitchFamily="49" charset="0"/>
              </a:rPr>
              <a:t>}</a:t>
            </a:r>
            <a:endParaRPr dirty="0" sz="1500" lang="en-IN"/>
          </a:p>
        </p:txBody>
      </p:sp>
      <p:sp>
        <p:nvSpPr>
          <p:cNvPr id="1049969" name="TextBox 5"/>
          <p:cNvSpPr txBox="1"/>
          <p:nvPr/>
        </p:nvSpPr>
        <p:spPr>
          <a:xfrm>
            <a:off x="2654423" y="6021734"/>
            <a:ext cx="1819923" cy="430887"/>
          </a:xfrm>
          <a:prstGeom prst="rect"/>
          <a:noFill/>
        </p:spPr>
        <p:txBody>
          <a:bodyPr rtlCol="0" wrap="square">
            <a:spAutoFit/>
          </a:bodyPr>
          <a:p>
            <a:r>
              <a:rPr b="1" dirty="0" sz="2200" lang="en-US">
                <a:solidFill>
                  <a:schemeClr val="tx2">
                    <a:lumMod val="50000"/>
                  </a:schemeClr>
                </a:solidFill>
              </a:rPr>
              <a:t>mystyle.css</a:t>
            </a:r>
            <a:endParaRPr b="1" dirty="0" sz="2200" lang="en-IN">
              <a:solidFill>
                <a:schemeClr val="tx2">
                  <a:lumMod val="50000"/>
                </a:schemeClr>
              </a:solidFill>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966">
                                            <p:txEl>
                                              <p:pRg st="0" end="0"/>
                                            </p:txEl>
                                          </p:spTgt>
                                        </p:tgtEl>
                                        <p:attrNameLst>
                                          <p:attrName>style.visibility</p:attrName>
                                        </p:attrNameLst>
                                      </p:cBhvr>
                                      <p:to>
                                        <p:strVal val="visible"/>
                                      </p:to>
                                    </p:set>
                                    <p:anim calcmode="lin" valueType="num">
                                      <p:cBhvr additive="base">
                                        <p:cTn dur="500" fill="hold" id="7"/>
                                        <p:tgtEl>
                                          <p:spTgt spid="104996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9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966">
                                            <p:txEl>
                                              <p:pRg st="1" end="1"/>
                                            </p:txEl>
                                          </p:spTgt>
                                        </p:tgtEl>
                                        <p:attrNameLst>
                                          <p:attrName>style.visibility</p:attrName>
                                        </p:attrNameLst>
                                      </p:cBhvr>
                                      <p:to>
                                        <p:strVal val="visible"/>
                                      </p:to>
                                    </p:set>
                                    <p:anim calcmode="lin" valueType="num">
                                      <p:cBhvr additive="base">
                                        <p:cTn dur="500" fill="hold" id="13"/>
                                        <p:tgtEl>
                                          <p:spTgt spid="1049966">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96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966">
                                            <p:txEl>
                                              <p:pRg st="2" end="2"/>
                                            </p:txEl>
                                          </p:spTgt>
                                        </p:tgtEl>
                                        <p:attrNameLst>
                                          <p:attrName>style.visibility</p:attrName>
                                        </p:attrNameLst>
                                      </p:cBhvr>
                                      <p:to>
                                        <p:strVal val="visible"/>
                                      </p:to>
                                    </p:set>
                                    <p:anim calcmode="lin" valueType="num">
                                      <p:cBhvr additive="base">
                                        <p:cTn dur="500" fill="hold" id="19"/>
                                        <p:tgtEl>
                                          <p:spTgt spid="1049966">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96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66" grpId="0" build="p"/>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742" name=""/>
        <p:cNvGrpSpPr/>
        <p:nvPr/>
      </p:nvGrpSpPr>
      <p:grpSpPr>
        <a:xfrm>
          <a:off x="0" y="0"/>
          <a:ext cx="0" cy="0"/>
          <a:chOff x="0" y="0"/>
          <a:chExt cx="0" cy="0"/>
        </a:xfrm>
      </p:grpSpPr>
      <p:sp>
        <p:nvSpPr>
          <p:cNvPr id="1049970" name="Title 1"/>
          <p:cNvSpPr>
            <a:spLocks noGrp="1"/>
          </p:cNvSpPr>
          <p:nvPr>
            <p:ph type="title"/>
          </p:nvPr>
        </p:nvSpPr>
        <p:spPr>
          <a:xfrm>
            <a:off x="8393373" y="238076"/>
            <a:ext cx="3266585" cy="986003"/>
          </a:xfrm>
        </p:spPr>
        <p:txBody>
          <a:bodyPr>
            <a:noAutofit/>
          </a:bodyPr>
          <a:p>
            <a:r>
              <a:rPr b="1" dirty="0" sz="3400" lang="en-US"/>
              <a:t>External CSS </a:t>
            </a:r>
            <a:endParaRPr b="1" dirty="0" sz="3400" lang="en-IN"/>
          </a:p>
        </p:txBody>
      </p:sp>
      <p:sp>
        <p:nvSpPr>
          <p:cNvPr id="1049971" name="Content Placeholder 2"/>
          <p:cNvSpPr>
            <a:spLocks noGrp="1"/>
          </p:cNvSpPr>
          <p:nvPr>
            <p:ph sz="quarter" idx="1"/>
          </p:nvPr>
        </p:nvSpPr>
        <p:spPr>
          <a:xfrm>
            <a:off x="6946776" y="1214652"/>
            <a:ext cx="4909351" cy="2300906"/>
          </a:xfrm>
        </p:spPr>
        <p:txBody>
          <a:bodyPr>
            <a:noAutofit/>
          </a:bodyPr>
          <a:p>
            <a:pPr>
              <a:lnSpc>
                <a:spcPct val="150000"/>
              </a:lnSpc>
            </a:pPr>
            <a:r>
              <a:rPr dirty="0" sz="1800" lang="en-US"/>
              <a:t>With an external style sheet, we can change the look of an entire website by changing just one file</a:t>
            </a:r>
          </a:p>
          <a:p>
            <a:pPr>
              <a:lnSpc>
                <a:spcPct val="150000"/>
              </a:lnSpc>
            </a:pPr>
            <a:r>
              <a:rPr dirty="0" sz="1800" lang="en-US"/>
              <a:t>Each HTML page must include a reference to the external style sheet file inside the &lt;link&gt; element</a:t>
            </a:r>
          </a:p>
          <a:p>
            <a:pPr>
              <a:lnSpc>
                <a:spcPct val="150000"/>
              </a:lnSpc>
            </a:pPr>
            <a:r>
              <a:rPr dirty="0" sz="1800" lang="en-US"/>
              <a:t>It is written inside the head section.</a:t>
            </a:r>
          </a:p>
        </p:txBody>
      </p:sp>
      <p:sp>
        <p:nvSpPr>
          <p:cNvPr id="1049972" name="Content Placeholder 2"/>
          <p:cNvSpPr txBox="1"/>
          <p:nvPr/>
        </p:nvSpPr>
        <p:spPr>
          <a:xfrm>
            <a:off x="286989" y="289635"/>
            <a:ext cx="6193710" cy="3012858"/>
          </a:xfrm>
          <a:prstGeom prst="rect"/>
          <a:solidFill>
            <a:schemeClr val="accent6">
              <a:lumMod val="20000"/>
              <a:lumOff val="80000"/>
            </a:schemeClr>
          </a:solidFill>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!DOCTYPE</a:t>
            </a:r>
            <a:r>
              <a:rPr b="0" dirty="0" sz="1500" i="0" lang="en-US">
                <a:solidFill>
                  <a:srgbClr val="FF0000"/>
                </a:solidFill>
                <a:effectLst/>
                <a:latin typeface="Consolas" panose="020B0609020204030204" pitchFamily="49" charset="0"/>
              </a:rPr>
              <a:t> html</a:t>
            </a:r>
            <a:r>
              <a:rPr b="0" dirty="0" sz="1500" i="0" lang="en-US">
                <a:solidFill>
                  <a:srgbClr val="0000CD"/>
                </a:solidFill>
                <a:effectLst/>
                <a:latin typeface="Consolas" panose="020B0609020204030204" pitchFamily="49" charset="0"/>
              </a:rPr>
              <a:t>&gt;</a:t>
            </a: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html</a:t>
            </a:r>
            <a:r>
              <a:rPr b="0" dirty="0" sz="1500" i="0" lang="en-US">
                <a:solidFill>
                  <a:srgbClr val="0000CD"/>
                </a:solidFill>
                <a:effectLst/>
                <a:latin typeface="Consolas" panose="020B0609020204030204" pitchFamily="49" charset="0"/>
              </a:rPr>
              <a:t>&gt;</a:t>
            </a: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head</a:t>
            </a:r>
            <a:r>
              <a:rPr b="0" dirty="0" sz="1500" i="0" lang="en-US">
                <a:solidFill>
                  <a:srgbClr val="0000CD"/>
                </a:solidFill>
                <a:effectLst/>
                <a:latin typeface="Consolas" panose="020B0609020204030204" pitchFamily="49" charset="0"/>
              </a:rPr>
              <a:t>&gt;</a:t>
            </a: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link</a:t>
            </a:r>
            <a:r>
              <a:rPr b="0" dirty="0" sz="1500" i="0" lang="en-US">
                <a:solidFill>
                  <a:srgbClr val="FF0000"/>
                </a:solidFill>
                <a:effectLst/>
                <a:latin typeface="Consolas" panose="020B0609020204030204" pitchFamily="49" charset="0"/>
              </a:rPr>
              <a:t> </a:t>
            </a:r>
            <a:r>
              <a:rPr b="0" dirty="0" sz="1500" i="0" lang="en-US" err="1">
                <a:solidFill>
                  <a:srgbClr val="FF0000"/>
                </a:solidFill>
                <a:effectLst/>
                <a:latin typeface="Consolas" panose="020B0609020204030204" pitchFamily="49" charset="0"/>
              </a:rPr>
              <a:t>rel</a:t>
            </a:r>
            <a:r>
              <a:rPr b="0" dirty="0" sz="1500" i="0" lang="en-US">
                <a:solidFill>
                  <a:srgbClr val="0000CD"/>
                </a:solidFill>
                <a:effectLst/>
                <a:latin typeface="Consolas" panose="020B0609020204030204" pitchFamily="49" charset="0"/>
              </a:rPr>
              <a:t>="stylesheet"</a:t>
            </a:r>
            <a:r>
              <a:rPr b="0" dirty="0" sz="1500" i="0" lang="en-US">
                <a:solidFill>
                  <a:srgbClr val="FF0000"/>
                </a:solidFill>
                <a:effectLst/>
                <a:latin typeface="Consolas" panose="020B0609020204030204" pitchFamily="49" charset="0"/>
              </a:rPr>
              <a:t> </a:t>
            </a:r>
            <a:r>
              <a:rPr b="0" dirty="0" sz="1500" i="0" lang="en-US" err="1">
                <a:solidFill>
                  <a:srgbClr val="FF0000"/>
                </a:solidFill>
                <a:effectLst/>
                <a:latin typeface="Consolas" panose="020B0609020204030204" pitchFamily="49" charset="0"/>
              </a:rPr>
              <a:t>href</a:t>
            </a:r>
            <a:r>
              <a:rPr b="0" dirty="0" sz="1500" i="0" lang="en-US">
                <a:solidFill>
                  <a:srgbClr val="0000CD"/>
                </a:solidFill>
                <a:effectLst/>
                <a:latin typeface="Consolas" panose="020B0609020204030204" pitchFamily="49" charset="0"/>
              </a:rPr>
              <a:t>="mystyle.css"&gt;</a:t>
            </a: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/head</a:t>
            </a:r>
            <a:r>
              <a:rPr b="0" dirty="0" sz="1500" i="0" lang="en-US">
                <a:solidFill>
                  <a:srgbClr val="0000CD"/>
                </a:solidFill>
                <a:effectLst/>
                <a:latin typeface="Consolas" panose="020B0609020204030204" pitchFamily="49" charset="0"/>
              </a:rPr>
              <a:t>&gt;</a:t>
            </a: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body</a:t>
            </a:r>
            <a:r>
              <a:rPr b="0" dirty="0" sz="1500" i="0" lang="en-US">
                <a:solidFill>
                  <a:srgbClr val="0000CD"/>
                </a:solidFill>
                <a:effectLst/>
                <a:latin typeface="Consolas" panose="020B0609020204030204" pitchFamily="49" charset="0"/>
              </a:rPr>
              <a:t>&gt;</a:t>
            </a:r>
            <a:r>
              <a:rPr dirty="0" sz="1500" lang="en-US"/>
              <a:t/>
            </a:r>
            <a:br>
              <a:rPr dirty="0" sz="1500" lang="en-US"/>
            </a:b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h1</a:t>
            </a:r>
            <a:r>
              <a:rPr b="0" dirty="0" sz="1500" i="0" lang="en-US">
                <a:solidFill>
                  <a:srgbClr val="0000CD"/>
                </a:solidFill>
                <a:effectLst/>
                <a:latin typeface="Consolas" panose="020B0609020204030204" pitchFamily="49" charset="0"/>
              </a:rPr>
              <a:t>&gt;</a:t>
            </a:r>
            <a:r>
              <a:rPr b="0" dirty="0" sz="1500" i="0" lang="en-US">
                <a:solidFill>
                  <a:srgbClr val="000000"/>
                </a:solidFill>
                <a:effectLst/>
                <a:latin typeface="Consolas" panose="020B0609020204030204" pitchFamily="49" charset="0"/>
              </a:rPr>
              <a:t>This is a heading</a:t>
            </a: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/h1</a:t>
            </a:r>
            <a:r>
              <a:rPr b="0" dirty="0" sz="1500" i="0" lang="en-US">
                <a:solidFill>
                  <a:srgbClr val="0000CD"/>
                </a:solidFill>
                <a:effectLst/>
                <a:latin typeface="Consolas" panose="020B0609020204030204" pitchFamily="49" charset="0"/>
              </a:rPr>
              <a:t>&gt;</a:t>
            </a: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p</a:t>
            </a:r>
            <a:r>
              <a:rPr b="0" dirty="0" sz="1500" i="0" lang="en-US">
                <a:solidFill>
                  <a:srgbClr val="0000CD"/>
                </a:solidFill>
                <a:effectLst/>
                <a:latin typeface="Consolas" panose="020B0609020204030204" pitchFamily="49" charset="0"/>
              </a:rPr>
              <a:t>&gt;</a:t>
            </a:r>
            <a:r>
              <a:rPr b="0" dirty="0" sz="1500" i="0" lang="en-US">
                <a:solidFill>
                  <a:srgbClr val="000000"/>
                </a:solidFill>
                <a:effectLst/>
                <a:latin typeface="Consolas" panose="020B0609020204030204" pitchFamily="49" charset="0"/>
              </a:rPr>
              <a:t>This is a paragraph.</a:t>
            </a: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/p</a:t>
            </a:r>
            <a:r>
              <a:rPr b="0" dirty="0" sz="1500" i="0" lang="en-US">
                <a:solidFill>
                  <a:srgbClr val="0000CD"/>
                </a:solidFill>
                <a:effectLst/>
                <a:latin typeface="Consolas" panose="020B0609020204030204" pitchFamily="49" charset="0"/>
              </a:rPr>
              <a:t>&gt;</a:t>
            </a:r>
            <a:r>
              <a:rPr dirty="0" sz="1500" lang="en-US"/>
              <a:t/>
            </a:r>
            <a:br>
              <a:rPr dirty="0" sz="1500" lang="en-US"/>
            </a:b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/body</a:t>
            </a:r>
            <a:r>
              <a:rPr b="0" dirty="0" sz="1500" i="0" lang="en-US">
                <a:solidFill>
                  <a:srgbClr val="0000CD"/>
                </a:solidFill>
                <a:effectLst/>
                <a:latin typeface="Consolas" panose="020B0609020204030204" pitchFamily="49" charset="0"/>
              </a:rPr>
              <a:t>&gt;</a:t>
            </a: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/html</a:t>
            </a:r>
            <a:r>
              <a:rPr b="0" dirty="0" sz="1500" i="0" lang="en-US">
                <a:solidFill>
                  <a:srgbClr val="0000CD"/>
                </a:solidFill>
                <a:effectLst/>
                <a:latin typeface="Consolas" panose="020B0609020204030204" pitchFamily="49" charset="0"/>
              </a:rPr>
              <a:t>&gt;</a:t>
            </a:r>
            <a:endParaRPr dirty="0" sz="1500" lang="en-IN"/>
          </a:p>
        </p:txBody>
      </p:sp>
      <p:sp>
        <p:nvSpPr>
          <p:cNvPr id="1049973" name="Content Placeholder 2"/>
          <p:cNvSpPr txBox="1"/>
          <p:nvPr/>
        </p:nvSpPr>
        <p:spPr>
          <a:xfrm>
            <a:off x="286989" y="3555507"/>
            <a:ext cx="6193710" cy="3012858"/>
          </a:xfrm>
          <a:prstGeom prst="rect"/>
          <a:solidFill>
            <a:schemeClr val="accent6">
              <a:lumMod val="20000"/>
              <a:lumOff val="80000"/>
            </a:schemeClr>
          </a:solidFill>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b="0" dirty="0" sz="1500" i="0" lang="en-US">
                <a:solidFill>
                  <a:srgbClr val="A52A2A"/>
                </a:solidFill>
                <a:effectLst/>
                <a:latin typeface="Consolas" panose="020B0609020204030204" pitchFamily="49" charset="0"/>
              </a:rPr>
              <a:t>body </a:t>
            </a:r>
            <a:r>
              <a:rPr b="0" dirty="0" sz="1500" i="0" lang="en-US">
                <a:solidFill>
                  <a:srgbClr val="000000"/>
                </a:solidFill>
                <a:effectLst/>
                <a:latin typeface="Consolas" panose="020B0609020204030204" pitchFamily="49" charset="0"/>
              </a:rPr>
              <a:t>{</a:t>
            </a:r>
            <a:r>
              <a:rPr b="0" dirty="0" sz="1500" i="0" lang="en-US">
                <a:solidFill>
                  <a:srgbClr val="FF0000"/>
                </a:solidFill>
                <a:effectLst/>
                <a:latin typeface="Consolas" panose="020B0609020204030204" pitchFamily="49" charset="0"/>
              </a:rPr>
              <a:t/>
            </a:r>
            <a:br>
              <a:rPr b="0" dirty="0" sz="1500" i="0" lang="en-US">
                <a:solidFill>
                  <a:srgbClr val="FF0000"/>
                </a:solidFill>
                <a:effectLst/>
                <a:latin typeface="Consolas" panose="020B0609020204030204" pitchFamily="49" charset="0"/>
              </a:rPr>
            </a:br>
            <a:r>
              <a:rPr b="0" dirty="0" sz="1500" i="0" lang="en-US">
                <a:solidFill>
                  <a:srgbClr val="FF0000"/>
                </a:solidFill>
                <a:effectLst/>
                <a:latin typeface="Consolas" panose="020B0609020204030204" pitchFamily="49" charset="0"/>
              </a:rPr>
              <a:t>  background-color</a:t>
            </a:r>
            <a:r>
              <a:rPr b="0" dirty="0" sz="1500" i="0" lang="en-US">
                <a:solidFill>
                  <a:srgbClr val="000000"/>
                </a:solidFill>
                <a:effectLst/>
                <a:latin typeface="Consolas" panose="020B0609020204030204" pitchFamily="49" charset="0"/>
              </a:rPr>
              <a:t>:</a:t>
            </a:r>
            <a:r>
              <a:rPr b="0" dirty="0" sz="1500" i="0" lang="en-US">
                <a:solidFill>
                  <a:srgbClr val="0000CD"/>
                </a:solidFill>
                <a:effectLst/>
                <a:latin typeface="Consolas" panose="020B0609020204030204" pitchFamily="49" charset="0"/>
              </a:rPr>
              <a:t> </a:t>
            </a:r>
            <a:r>
              <a:rPr b="0" dirty="0" sz="1500" i="0" lang="en-US" err="1">
                <a:solidFill>
                  <a:srgbClr val="0000CD"/>
                </a:solidFill>
                <a:effectLst/>
                <a:latin typeface="Consolas" panose="020B0609020204030204" pitchFamily="49" charset="0"/>
              </a:rPr>
              <a:t>lightblue</a:t>
            </a:r>
            <a:r>
              <a:rPr b="0" dirty="0" sz="1500" i="0" lang="en-US">
                <a:solidFill>
                  <a:srgbClr val="000000"/>
                </a:solidFill>
                <a:effectLst/>
                <a:latin typeface="Consolas" panose="020B0609020204030204" pitchFamily="49" charset="0"/>
              </a:rPr>
              <a:t>;</a:t>
            </a:r>
            <a:r>
              <a:rPr b="0" dirty="0" sz="1500" i="0" lang="en-US">
                <a:solidFill>
                  <a:srgbClr val="FF0000"/>
                </a:solidFill>
                <a:effectLst/>
                <a:latin typeface="Consolas" panose="020B0609020204030204" pitchFamily="49" charset="0"/>
              </a:rPr>
              <a:t/>
            </a:r>
            <a:br>
              <a:rPr b="0" dirty="0" sz="1500" i="0" lang="en-US">
                <a:solidFill>
                  <a:srgbClr val="FF0000"/>
                </a:solidFill>
                <a:effectLst/>
                <a:latin typeface="Consolas" panose="020B0609020204030204" pitchFamily="49" charset="0"/>
              </a:rPr>
            </a:br>
            <a:r>
              <a:rPr b="0" dirty="0" sz="1500" i="0" lang="en-US">
                <a:solidFill>
                  <a:srgbClr val="000000"/>
                </a:solidFill>
                <a:effectLst/>
                <a:latin typeface="Consolas" panose="020B0609020204030204" pitchFamily="49" charset="0"/>
              </a:rPr>
              <a:t>}</a:t>
            </a:r>
            <a:r>
              <a:rPr dirty="0" sz="1500" lang="en-US"/>
              <a:t/>
            </a:r>
            <a:br>
              <a:rPr dirty="0" sz="1500" lang="en-US"/>
            </a:br>
            <a:r>
              <a:rPr dirty="0" sz="1500" lang="en-US"/>
              <a:t/>
            </a:r>
            <a:br>
              <a:rPr dirty="0" sz="1500" lang="en-US"/>
            </a:br>
            <a:r>
              <a:rPr b="0" dirty="0" sz="1500" i="0" lang="en-US">
                <a:solidFill>
                  <a:srgbClr val="A52A2A"/>
                </a:solidFill>
                <a:effectLst/>
                <a:latin typeface="Consolas" panose="020B0609020204030204" pitchFamily="49" charset="0"/>
              </a:rPr>
              <a:t>h1 </a:t>
            </a:r>
            <a:r>
              <a:rPr b="0" dirty="0" sz="1500" i="0" lang="en-US">
                <a:solidFill>
                  <a:srgbClr val="000000"/>
                </a:solidFill>
                <a:effectLst/>
                <a:latin typeface="Consolas" panose="020B0609020204030204" pitchFamily="49" charset="0"/>
              </a:rPr>
              <a:t>{</a:t>
            </a:r>
            <a:r>
              <a:rPr b="0" dirty="0" sz="1500" i="0" lang="en-US">
                <a:solidFill>
                  <a:srgbClr val="FF0000"/>
                </a:solidFill>
                <a:effectLst/>
                <a:latin typeface="Consolas" panose="020B0609020204030204" pitchFamily="49" charset="0"/>
              </a:rPr>
              <a:t/>
            </a:r>
            <a:br>
              <a:rPr b="0" dirty="0" sz="1500" i="0" lang="en-US">
                <a:solidFill>
                  <a:srgbClr val="FF0000"/>
                </a:solidFill>
                <a:effectLst/>
                <a:latin typeface="Consolas" panose="020B0609020204030204" pitchFamily="49" charset="0"/>
              </a:rPr>
            </a:br>
            <a:r>
              <a:rPr b="0" dirty="0" sz="1500" i="0" lang="en-US">
                <a:solidFill>
                  <a:srgbClr val="FF0000"/>
                </a:solidFill>
                <a:effectLst/>
                <a:latin typeface="Consolas" panose="020B0609020204030204" pitchFamily="49" charset="0"/>
              </a:rPr>
              <a:t>  color</a:t>
            </a:r>
            <a:r>
              <a:rPr b="0" dirty="0" sz="1500" i="0" lang="en-US">
                <a:solidFill>
                  <a:srgbClr val="000000"/>
                </a:solidFill>
                <a:effectLst/>
                <a:latin typeface="Consolas" panose="020B0609020204030204" pitchFamily="49" charset="0"/>
              </a:rPr>
              <a:t>:</a:t>
            </a:r>
            <a:r>
              <a:rPr b="0" dirty="0" sz="1500" i="0" lang="en-US">
                <a:solidFill>
                  <a:srgbClr val="0000CD"/>
                </a:solidFill>
                <a:effectLst/>
                <a:latin typeface="Consolas" panose="020B0609020204030204" pitchFamily="49" charset="0"/>
              </a:rPr>
              <a:t> navy</a:t>
            </a:r>
            <a:r>
              <a:rPr b="0" dirty="0" sz="1500" i="0" lang="en-US">
                <a:solidFill>
                  <a:srgbClr val="000000"/>
                </a:solidFill>
                <a:effectLst/>
                <a:latin typeface="Consolas" panose="020B0609020204030204" pitchFamily="49" charset="0"/>
              </a:rPr>
              <a:t>;</a:t>
            </a:r>
            <a:r>
              <a:rPr b="0" dirty="0" sz="1500" i="0" lang="en-US">
                <a:solidFill>
                  <a:srgbClr val="FF0000"/>
                </a:solidFill>
                <a:effectLst/>
                <a:latin typeface="Consolas" panose="020B0609020204030204" pitchFamily="49" charset="0"/>
              </a:rPr>
              <a:t/>
            </a:r>
            <a:br>
              <a:rPr b="0" dirty="0" sz="1500" i="0" lang="en-US">
                <a:solidFill>
                  <a:srgbClr val="FF0000"/>
                </a:solidFill>
                <a:effectLst/>
                <a:latin typeface="Consolas" panose="020B0609020204030204" pitchFamily="49" charset="0"/>
              </a:rPr>
            </a:br>
            <a:r>
              <a:rPr b="0" dirty="0" sz="1500" i="0" lang="en-US">
                <a:solidFill>
                  <a:srgbClr val="FF0000"/>
                </a:solidFill>
                <a:effectLst/>
                <a:latin typeface="Consolas" panose="020B0609020204030204" pitchFamily="49" charset="0"/>
              </a:rPr>
              <a:t>  margin-left</a:t>
            </a:r>
            <a:r>
              <a:rPr b="0" dirty="0" sz="1500" i="0" lang="en-US">
                <a:solidFill>
                  <a:srgbClr val="000000"/>
                </a:solidFill>
                <a:effectLst/>
                <a:latin typeface="Consolas" panose="020B0609020204030204" pitchFamily="49" charset="0"/>
              </a:rPr>
              <a:t>:</a:t>
            </a:r>
            <a:r>
              <a:rPr b="0" dirty="0" sz="1500" i="0" lang="en-US">
                <a:solidFill>
                  <a:srgbClr val="0000CD"/>
                </a:solidFill>
                <a:effectLst/>
                <a:latin typeface="Consolas" panose="020B0609020204030204" pitchFamily="49" charset="0"/>
              </a:rPr>
              <a:t> 20px</a:t>
            </a:r>
            <a:r>
              <a:rPr b="0" dirty="0" sz="1500" i="0" lang="en-US">
                <a:solidFill>
                  <a:srgbClr val="000000"/>
                </a:solidFill>
                <a:effectLst/>
                <a:latin typeface="Consolas" panose="020B0609020204030204" pitchFamily="49" charset="0"/>
              </a:rPr>
              <a:t>;</a:t>
            </a:r>
            <a:r>
              <a:rPr b="0" dirty="0" sz="1500" i="0" lang="en-US">
                <a:solidFill>
                  <a:srgbClr val="FF0000"/>
                </a:solidFill>
                <a:effectLst/>
                <a:latin typeface="Consolas" panose="020B0609020204030204" pitchFamily="49" charset="0"/>
              </a:rPr>
              <a:t/>
            </a:r>
            <a:br>
              <a:rPr b="0" dirty="0" sz="1500" i="0" lang="en-US">
                <a:solidFill>
                  <a:srgbClr val="FF0000"/>
                </a:solidFill>
                <a:effectLst/>
                <a:latin typeface="Consolas" panose="020B0609020204030204" pitchFamily="49" charset="0"/>
              </a:rPr>
            </a:br>
            <a:r>
              <a:rPr b="0" dirty="0" sz="1500" i="0" lang="en-US">
                <a:solidFill>
                  <a:srgbClr val="000000"/>
                </a:solidFill>
                <a:effectLst/>
                <a:latin typeface="Consolas" panose="020B0609020204030204" pitchFamily="49" charset="0"/>
              </a:rPr>
              <a:t>}</a:t>
            </a:r>
            <a:endParaRPr dirty="0" sz="1500" lang="en-IN"/>
          </a:p>
        </p:txBody>
      </p:sp>
      <p:sp>
        <p:nvSpPr>
          <p:cNvPr id="1049974" name="TextBox 5"/>
          <p:cNvSpPr txBox="1"/>
          <p:nvPr/>
        </p:nvSpPr>
        <p:spPr>
          <a:xfrm>
            <a:off x="2654423" y="6021734"/>
            <a:ext cx="1819923" cy="430887"/>
          </a:xfrm>
          <a:prstGeom prst="rect"/>
          <a:noFill/>
        </p:spPr>
        <p:txBody>
          <a:bodyPr rtlCol="0" wrap="square">
            <a:spAutoFit/>
          </a:bodyPr>
          <a:p>
            <a:r>
              <a:rPr b="1" dirty="0" sz="2200" lang="en-US">
                <a:solidFill>
                  <a:schemeClr val="tx2">
                    <a:lumMod val="50000"/>
                  </a:schemeClr>
                </a:solidFill>
              </a:rPr>
              <a:t>mystyle.css</a:t>
            </a:r>
            <a:endParaRPr b="1" dirty="0" sz="2200" lang="en-IN">
              <a:solidFill>
                <a:schemeClr val="tx2">
                  <a:lumMod val="50000"/>
                </a:schemeClr>
              </a:solidFill>
            </a:endParaRPr>
          </a:p>
        </p:txBody>
      </p:sp>
      <p:pic>
        <p:nvPicPr>
          <p:cNvPr id="2097211" name="Picture 7"/>
          <p:cNvPicPr>
            <a:picLocks noChangeAspect="1"/>
          </p:cNvPicPr>
          <p:nvPr/>
        </p:nvPicPr>
        <p:blipFill rotWithShape="1">
          <a:blip xmlns:r="http://schemas.openxmlformats.org/officeDocument/2006/relationships" r:embed="rId1"/>
          <a:srcRect l="50607" t="25372" r="9126" b="41489"/>
          <a:stretch>
            <a:fillRect/>
          </a:stretch>
        </p:blipFill>
        <p:spPr>
          <a:xfrm>
            <a:off x="6946776" y="3852907"/>
            <a:ext cx="4909352" cy="2272685"/>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971">
                                            <p:txEl>
                                              <p:pRg st="0" end="0"/>
                                            </p:txEl>
                                          </p:spTgt>
                                        </p:tgtEl>
                                        <p:attrNameLst>
                                          <p:attrName>style.visibility</p:attrName>
                                        </p:attrNameLst>
                                      </p:cBhvr>
                                      <p:to>
                                        <p:strVal val="visible"/>
                                      </p:to>
                                    </p:set>
                                    <p:anim calcmode="lin" valueType="num">
                                      <p:cBhvr additive="base">
                                        <p:cTn dur="500" fill="hold" id="7"/>
                                        <p:tgtEl>
                                          <p:spTgt spid="104997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9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971">
                                            <p:txEl>
                                              <p:pRg st="1" end="1"/>
                                            </p:txEl>
                                          </p:spTgt>
                                        </p:tgtEl>
                                        <p:attrNameLst>
                                          <p:attrName>style.visibility</p:attrName>
                                        </p:attrNameLst>
                                      </p:cBhvr>
                                      <p:to>
                                        <p:strVal val="visible"/>
                                      </p:to>
                                    </p:set>
                                    <p:anim calcmode="lin" valueType="num">
                                      <p:cBhvr additive="base">
                                        <p:cTn dur="500" fill="hold" id="13"/>
                                        <p:tgtEl>
                                          <p:spTgt spid="1049971">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9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971">
                                            <p:txEl>
                                              <p:pRg st="2" end="2"/>
                                            </p:txEl>
                                          </p:spTgt>
                                        </p:tgtEl>
                                        <p:attrNameLst>
                                          <p:attrName>style.visibility</p:attrName>
                                        </p:attrNameLst>
                                      </p:cBhvr>
                                      <p:to>
                                        <p:strVal val="visible"/>
                                      </p:to>
                                    </p:set>
                                    <p:anim calcmode="lin" valueType="num">
                                      <p:cBhvr additive="base">
                                        <p:cTn dur="500" fill="hold" id="19"/>
                                        <p:tgtEl>
                                          <p:spTgt spid="1049971">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97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71" grpId="0" build="p"/>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743" name=""/>
        <p:cNvGrpSpPr/>
        <p:nvPr/>
      </p:nvGrpSpPr>
      <p:grpSpPr>
        <a:xfrm>
          <a:off x="0" y="0"/>
          <a:ext cx="0" cy="0"/>
          <a:chOff x="0" y="0"/>
          <a:chExt cx="0" cy="0"/>
        </a:xfrm>
      </p:grpSpPr>
      <p:sp>
        <p:nvSpPr>
          <p:cNvPr id="1049975" name="Title 1"/>
          <p:cNvSpPr>
            <a:spLocks noGrp="1"/>
          </p:cNvSpPr>
          <p:nvPr>
            <p:ph type="title"/>
          </p:nvPr>
        </p:nvSpPr>
        <p:spPr>
          <a:xfrm>
            <a:off x="9401452" y="365125"/>
            <a:ext cx="2476870" cy="451621"/>
          </a:xfrm>
        </p:spPr>
        <p:txBody>
          <a:bodyPr>
            <a:noAutofit/>
          </a:bodyPr>
          <a:p>
            <a:r>
              <a:rPr b="1" dirty="0" sz="3400" lang="en-US"/>
              <a:t>Internal CSS </a:t>
            </a:r>
            <a:endParaRPr b="1" dirty="0" sz="3400" lang="en-IN"/>
          </a:p>
        </p:txBody>
      </p:sp>
      <p:sp>
        <p:nvSpPr>
          <p:cNvPr id="1049976" name="Content Placeholder 2"/>
          <p:cNvSpPr>
            <a:spLocks noGrp="1"/>
          </p:cNvSpPr>
          <p:nvPr>
            <p:ph sz="quarter" idx="1"/>
          </p:nvPr>
        </p:nvSpPr>
        <p:spPr>
          <a:xfrm>
            <a:off x="6823881" y="1445858"/>
            <a:ext cx="4729943" cy="2398173"/>
          </a:xfrm>
        </p:spPr>
        <p:txBody>
          <a:bodyPr>
            <a:normAutofit/>
          </a:bodyPr>
          <a:p>
            <a:pPr>
              <a:lnSpc>
                <a:spcPct val="150000"/>
              </a:lnSpc>
            </a:pPr>
            <a:r>
              <a:rPr dirty="0" sz="2000" lang="en-US"/>
              <a:t>An internal style sheet may be used if one single HTML page has a unique style.</a:t>
            </a:r>
          </a:p>
          <a:p>
            <a:pPr>
              <a:lnSpc>
                <a:spcPct val="150000"/>
              </a:lnSpc>
            </a:pPr>
            <a:r>
              <a:rPr dirty="0" sz="2000" lang="en-US"/>
              <a:t>The internal style is defined inside the &lt;style&gt; element, inside the head section.</a:t>
            </a:r>
          </a:p>
        </p:txBody>
      </p:sp>
      <p:sp>
        <p:nvSpPr>
          <p:cNvPr id="1049977" name="Content Placeholder 2"/>
          <p:cNvSpPr txBox="1"/>
          <p:nvPr/>
        </p:nvSpPr>
        <p:spPr>
          <a:xfrm>
            <a:off x="0" y="0"/>
            <a:ext cx="6480699" cy="6858000"/>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5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!DOCTYPE</a:t>
            </a:r>
            <a:r>
              <a:rPr b="0" dirty="0" sz="1400" i="0" lang="en-US">
                <a:solidFill>
                  <a:srgbClr val="FF0000"/>
                </a:solidFill>
                <a:effectLst/>
                <a:latin typeface="Consolas" panose="020B0609020204030204" pitchFamily="49" charset="0"/>
              </a:rPr>
              <a:t> html</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style</a:t>
            </a:r>
            <a:r>
              <a:rPr b="0" dirty="0" sz="1400" i="0" lang="en-US">
                <a:solidFill>
                  <a:srgbClr val="0000CD"/>
                </a:solidFill>
                <a:effectLst/>
                <a:latin typeface="Consolas" panose="020B0609020204030204" pitchFamily="49" charset="0"/>
              </a:rPr>
              <a:t>&gt;</a:t>
            </a:r>
            <a:r>
              <a:rPr b="0" dirty="0" sz="1400" i="0" lang="en-US">
                <a:solidFill>
                  <a:srgbClr val="A52A2A"/>
                </a:solidFill>
                <a:effectLst/>
                <a:latin typeface="Consolas" panose="020B0609020204030204" pitchFamily="49" charset="0"/>
              </a:rPr>
              <a:t/>
            </a:r>
            <a:br>
              <a:rPr b="0" dirty="0" sz="1400" i="0" lang="en-US">
                <a:solidFill>
                  <a:srgbClr val="A52A2A"/>
                </a:solidFill>
                <a:effectLst/>
                <a:latin typeface="Consolas" panose="020B0609020204030204" pitchFamily="49" charset="0"/>
              </a:rPr>
            </a:br>
            <a:r>
              <a:rPr b="0" dirty="0" sz="1400" i="0" lang="en-US">
                <a:solidFill>
                  <a:srgbClr val="A52A2A"/>
                </a:solidFill>
                <a:effectLst/>
                <a:latin typeface="Consolas" panose="020B0609020204030204" pitchFamily="49" charset="0"/>
              </a:rPr>
              <a:t>body </a:t>
            </a:r>
            <a:r>
              <a:rPr b="0" dirty="0" sz="1400" i="0" lang="en-US">
                <a:solidFill>
                  <a:srgbClr val="000000"/>
                </a:solidFill>
                <a:effectLst/>
                <a:latin typeface="Consolas" panose="020B0609020204030204" pitchFamily="49" charset="0"/>
              </a:rPr>
              <a:t>{</a:t>
            </a:r>
            <a:r>
              <a:rPr b="0" dirty="0" sz="1400" i="0" lang="en-US">
                <a:solidFill>
                  <a:srgbClr val="FF0000"/>
                </a:solidFill>
                <a:effectLst/>
                <a:latin typeface="Consolas" panose="020B0609020204030204" pitchFamily="49" charset="0"/>
              </a:rPr>
              <a:t/>
            </a:r>
            <a:br>
              <a:rPr b="0" dirty="0" sz="1400" i="0" lang="en-US">
                <a:solidFill>
                  <a:srgbClr val="FF0000"/>
                </a:solidFill>
                <a:effectLst/>
                <a:latin typeface="Consolas" panose="020B0609020204030204" pitchFamily="49" charset="0"/>
              </a:rPr>
            </a:br>
            <a:r>
              <a:rPr b="0" dirty="0" sz="1400" i="0" lang="en-US">
                <a:solidFill>
                  <a:srgbClr val="FF0000"/>
                </a:solidFill>
                <a:effectLst/>
                <a:latin typeface="Consolas" panose="020B0609020204030204" pitchFamily="49" charset="0"/>
              </a:rPr>
              <a:t>  background-color</a:t>
            </a:r>
            <a:r>
              <a:rPr b="0" dirty="0" sz="1400" i="0" lang="en-US">
                <a:solidFill>
                  <a:srgbClr val="000000"/>
                </a:solidFill>
                <a:effectLst/>
                <a:latin typeface="Consolas" panose="020B0609020204030204" pitchFamily="49" charset="0"/>
              </a:rPr>
              <a:t>:</a:t>
            </a:r>
            <a:r>
              <a:rPr b="0" dirty="0" sz="1400" i="0" lang="en-US">
                <a:solidFill>
                  <a:srgbClr val="0000CD"/>
                </a:solidFill>
                <a:effectLst/>
                <a:latin typeface="Consolas" panose="020B0609020204030204" pitchFamily="49" charset="0"/>
              </a:rPr>
              <a:t> linen</a:t>
            </a:r>
            <a:r>
              <a:rPr b="0" dirty="0" sz="1400" i="0" lang="en-US">
                <a:solidFill>
                  <a:srgbClr val="000000"/>
                </a:solidFill>
                <a:effectLst/>
                <a:latin typeface="Consolas" panose="020B0609020204030204" pitchFamily="49" charset="0"/>
              </a:rPr>
              <a:t>;</a:t>
            </a:r>
            <a:r>
              <a:rPr b="0" dirty="0" sz="1400" i="0" lang="en-US">
                <a:solidFill>
                  <a:srgbClr val="FF0000"/>
                </a:solidFill>
                <a:effectLst/>
                <a:latin typeface="Consolas" panose="020B0609020204030204" pitchFamily="49" charset="0"/>
              </a:rPr>
              <a:t/>
            </a:r>
            <a:br>
              <a:rPr b="0" dirty="0" sz="1400" i="0" lang="en-US">
                <a:solidFill>
                  <a:srgbClr val="FF0000"/>
                </a:solidFill>
                <a:effectLst/>
                <a:latin typeface="Consolas" panose="020B0609020204030204" pitchFamily="49" charset="0"/>
              </a:rPr>
            </a:br>
            <a:r>
              <a:rPr b="0" dirty="0" sz="1400" i="0" lang="en-US">
                <a:solidFill>
                  <a:srgbClr val="000000"/>
                </a:solidFill>
                <a:effectLst/>
                <a:latin typeface="Consolas" panose="020B0609020204030204" pitchFamily="49" charset="0"/>
              </a:rPr>
              <a:t>}</a:t>
            </a:r>
            <a:r>
              <a:rPr b="0" dirty="0" sz="1400" i="0" lang="en-US">
                <a:solidFill>
                  <a:srgbClr val="A52A2A"/>
                </a:solidFill>
                <a:effectLst/>
                <a:latin typeface="Consolas" panose="020B0609020204030204" pitchFamily="49" charset="0"/>
              </a:rPr>
              <a:t/>
            </a:r>
            <a:br>
              <a:rPr b="0" dirty="0" sz="1400" i="0" lang="en-US">
                <a:solidFill>
                  <a:srgbClr val="A52A2A"/>
                </a:solidFill>
                <a:effectLst/>
                <a:latin typeface="Consolas" panose="020B0609020204030204" pitchFamily="49" charset="0"/>
              </a:rPr>
            </a:br>
            <a:r>
              <a:rPr b="0" dirty="0" sz="1400" i="0" lang="en-US">
                <a:solidFill>
                  <a:srgbClr val="A52A2A"/>
                </a:solidFill>
                <a:effectLst/>
                <a:latin typeface="Consolas" panose="020B0609020204030204" pitchFamily="49" charset="0"/>
              </a:rPr>
              <a:t/>
            </a:r>
            <a:br>
              <a:rPr b="0" dirty="0" sz="1400" i="0" lang="en-US">
                <a:solidFill>
                  <a:srgbClr val="A52A2A"/>
                </a:solidFill>
                <a:effectLst/>
                <a:latin typeface="Consolas" panose="020B0609020204030204" pitchFamily="49" charset="0"/>
              </a:rPr>
            </a:br>
            <a:r>
              <a:rPr b="0" dirty="0" sz="1400" i="0" lang="en-US">
                <a:solidFill>
                  <a:srgbClr val="A52A2A"/>
                </a:solidFill>
                <a:effectLst/>
                <a:latin typeface="Consolas" panose="020B0609020204030204" pitchFamily="49" charset="0"/>
              </a:rPr>
              <a:t>h1 </a:t>
            </a:r>
            <a:r>
              <a:rPr b="0" dirty="0" sz="1400" i="0" lang="en-US">
                <a:solidFill>
                  <a:srgbClr val="000000"/>
                </a:solidFill>
                <a:effectLst/>
                <a:latin typeface="Consolas" panose="020B0609020204030204" pitchFamily="49" charset="0"/>
              </a:rPr>
              <a:t>{</a:t>
            </a:r>
            <a:r>
              <a:rPr b="0" dirty="0" sz="1400" i="0" lang="en-US">
                <a:solidFill>
                  <a:srgbClr val="FF0000"/>
                </a:solidFill>
                <a:effectLst/>
                <a:latin typeface="Consolas" panose="020B0609020204030204" pitchFamily="49" charset="0"/>
              </a:rPr>
              <a:t/>
            </a:r>
            <a:br>
              <a:rPr b="0" dirty="0" sz="1400" i="0" lang="en-US">
                <a:solidFill>
                  <a:srgbClr val="FF0000"/>
                </a:solidFill>
                <a:effectLst/>
                <a:latin typeface="Consolas" panose="020B0609020204030204" pitchFamily="49" charset="0"/>
              </a:rPr>
            </a:br>
            <a:r>
              <a:rPr b="0" dirty="0" sz="1400" i="0" lang="en-US">
                <a:solidFill>
                  <a:srgbClr val="FF0000"/>
                </a:solidFill>
                <a:effectLst/>
                <a:latin typeface="Consolas" panose="020B0609020204030204" pitchFamily="49" charset="0"/>
              </a:rPr>
              <a:t>  color</a:t>
            </a:r>
            <a:r>
              <a:rPr b="0" dirty="0" sz="1400" i="0" lang="en-US">
                <a:solidFill>
                  <a:srgbClr val="000000"/>
                </a:solidFill>
                <a:effectLst/>
                <a:latin typeface="Consolas" panose="020B0609020204030204" pitchFamily="49" charset="0"/>
              </a:rPr>
              <a:t>:</a:t>
            </a:r>
            <a:r>
              <a:rPr b="0" dirty="0" sz="1400" i="0" lang="en-US">
                <a:solidFill>
                  <a:srgbClr val="0000CD"/>
                </a:solidFill>
                <a:effectLst/>
                <a:latin typeface="Consolas" panose="020B0609020204030204" pitchFamily="49" charset="0"/>
              </a:rPr>
              <a:t> maroon</a:t>
            </a:r>
            <a:r>
              <a:rPr b="0" dirty="0" sz="1400" i="0" lang="en-US">
                <a:solidFill>
                  <a:srgbClr val="000000"/>
                </a:solidFill>
                <a:effectLst/>
                <a:latin typeface="Consolas" panose="020B0609020204030204" pitchFamily="49" charset="0"/>
              </a:rPr>
              <a:t>;</a:t>
            </a:r>
            <a:r>
              <a:rPr b="0" dirty="0" sz="1400" i="0" lang="en-US">
                <a:solidFill>
                  <a:srgbClr val="FF0000"/>
                </a:solidFill>
                <a:effectLst/>
                <a:latin typeface="Consolas" panose="020B0609020204030204" pitchFamily="49" charset="0"/>
              </a:rPr>
              <a:t/>
            </a:r>
            <a:br>
              <a:rPr b="0" dirty="0" sz="1400" i="0" lang="en-US">
                <a:solidFill>
                  <a:srgbClr val="FF0000"/>
                </a:solidFill>
                <a:effectLst/>
                <a:latin typeface="Consolas" panose="020B0609020204030204" pitchFamily="49" charset="0"/>
              </a:rPr>
            </a:br>
            <a:r>
              <a:rPr b="0" dirty="0" sz="1400" i="0" lang="en-US">
                <a:solidFill>
                  <a:srgbClr val="FF0000"/>
                </a:solidFill>
                <a:effectLst/>
                <a:latin typeface="Consolas" panose="020B0609020204030204" pitchFamily="49" charset="0"/>
              </a:rPr>
              <a:t>  margin-left</a:t>
            </a:r>
            <a:r>
              <a:rPr b="0" dirty="0" sz="1400" i="0" lang="en-US">
                <a:solidFill>
                  <a:srgbClr val="000000"/>
                </a:solidFill>
                <a:effectLst/>
                <a:latin typeface="Consolas" panose="020B0609020204030204" pitchFamily="49" charset="0"/>
              </a:rPr>
              <a:t>:</a:t>
            </a:r>
            <a:r>
              <a:rPr b="0" dirty="0" sz="1400" i="0" lang="en-US">
                <a:solidFill>
                  <a:srgbClr val="0000CD"/>
                </a:solidFill>
                <a:effectLst/>
                <a:latin typeface="Consolas" panose="020B0609020204030204" pitchFamily="49" charset="0"/>
              </a:rPr>
              <a:t> 40px</a:t>
            </a:r>
            <a:r>
              <a:rPr b="0" dirty="0" sz="1400" i="0" lang="en-US">
                <a:solidFill>
                  <a:srgbClr val="000000"/>
                </a:solidFill>
                <a:effectLst/>
                <a:latin typeface="Consolas" panose="020B0609020204030204" pitchFamily="49" charset="0"/>
              </a:rPr>
              <a:t>;</a:t>
            </a:r>
            <a:r>
              <a:rPr b="0" dirty="0" sz="1400" i="0" lang="en-US">
                <a:solidFill>
                  <a:srgbClr val="FF0000"/>
                </a:solidFill>
                <a:effectLst/>
                <a:latin typeface="Consolas" panose="020B0609020204030204" pitchFamily="49" charset="0"/>
              </a:rPr>
              <a:t/>
            </a:r>
            <a:br>
              <a:rPr b="0" dirty="0" sz="1400" i="0" lang="en-US">
                <a:solidFill>
                  <a:srgbClr val="FF0000"/>
                </a:solidFill>
                <a:effectLst/>
                <a:latin typeface="Consolas" panose="020B0609020204030204" pitchFamily="49" charset="0"/>
              </a:rPr>
            </a:br>
            <a:r>
              <a:rPr b="0" dirty="0" sz="1400" i="0" lang="en-US">
                <a:solidFill>
                  <a:srgbClr val="000000"/>
                </a:solidFill>
                <a:effectLst/>
                <a:latin typeface="Consolas" panose="020B0609020204030204" pitchFamily="49" charset="0"/>
              </a:rPr>
              <a:t>}</a:t>
            </a:r>
            <a:r>
              <a:rPr b="0" dirty="0" sz="1400" i="0" lang="en-US">
                <a:solidFill>
                  <a:srgbClr val="A52A2A"/>
                </a:solidFill>
                <a:effectLst/>
                <a:latin typeface="Consolas" panose="020B0609020204030204" pitchFamily="49" charset="0"/>
              </a:rPr>
              <a:t/>
            </a:r>
            <a:br>
              <a:rPr b="0" dirty="0" sz="1400" i="0" lang="en-US">
                <a:solidFill>
                  <a:srgbClr val="A52A2A"/>
                </a:solidFill>
                <a:effectLst/>
                <a:latin typeface="Consolas" panose="020B0609020204030204" pitchFamily="49" charset="0"/>
              </a:rPr>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/style</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r>
              <a:rPr dirty="0" sz="1400" lang="en-US"/>
              <a:t/>
            </a:r>
            <a:br>
              <a:rPr dirty="0" sz="1400" lang="en-US"/>
            </a:b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h1</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This is a heading</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/h1</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p</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This is a paragraph.</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/p</a:t>
            </a:r>
            <a:r>
              <a:rPr b="0" dirty="0" sz="1400" i="0" lang="en-US">
                <a:solidFill>
                  <a:srgbClr val="0000CD"/>
                </a:solidFill>
                <a:effectLst/>
                <a:latin typeface="Consolas" panose="020B0609020204030204" pitchFamily="49" charset="0"/>
              </a:rPr>
              <a:t>&gt;</a:t>
            </a:r>
            <a:r>
              <a:rPr dirty="0" sz="1400" lang="en-US"/>
              <a:t/>
            </a:r>
            <a:br>
              <a:rPr dirty="0" sz="1400" lang="en-US"/>
            </a:b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endParaRPr dirty="0" sz="1400" lang="en-I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976">
                                            <p:txEl>
                                              <p:pRg st="0" end="0"/>
                                            </p:txEl>
                                          </p:spTgt>
                                        </p:tgtEl>
                                        <p:attrNameLst>
                                          <p:attrName>style.visibility</p:attrName>
                                        </p:attrNameLst>
                                      </p:cBhvr>
                                      <p:to>
                                        <p:strVal val="visible"/>
                                      </p:to>
                                    </p:set>
                                    <p:anim calcmode="lin" valueType="num">
                                      <p:cBhvr additive="base">
                                        <p:cTn dur="500" fill="hold" id="7"/>
                                        <p:tgtEl>
                                          <p:spTgt spid="104997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97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976">
                                            <p:txEl>
                                              <p:pRg st="1" end="1"/>
                                            </p:txEl>
                                          </p:spTgt>
                                        </p:tgtEl>
                                        <p:attrNameLst>
                                          <p:attrName>style.visibility</p:attrName>
                                        </p:attrNameLst>
                                      </p:cBhvr>
                                      <p:to>
                                        <p:strVal val="visible"/>
                                      </p:to>
                                    </p:set>
                                    <p:anim calcmode="lin" valueType="num">
                                      <p:cBhvr additive="base">
                                        <p:cTn dur="500" fill="hold" id="13"/>
                                        <p:tgtEl>
                                          <p:spTgt spid="1049976">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97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76" grpId="0" build="p"/>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744" name=""/>
        <p:cNvGrpSpPr/>
        <p:nvPr/>
      </p:nvGrpSpPr>
      <p:grpSpPr>
        <a:xfrm>
          <a:off x="0" y="0"/>
          <a:ext cx="0" cy="0"/>
          <a:chOff x="0" y="0"/>
          <a:chExt cx="0" cy="0"/>
        </a:xfrm>
      </p:grpSpPr>
      <p:sp>
        <p:nvSpPr>
          <p:cNvPr id="1049978" name="Title 1"/>
          <p:cNvSpPr>
            <a:spLocks noGrp="1"/>
          </p:cNvSpPr>
          <p:nvPr>
            <p:ph type="title"/>
          </p:nvPr>
        </p:nvSpPr>
        <p:spPr>
          <a:xfrm>
            <a:off x="9401452" y="365125"/>
            <a:ext cx="2476870" cy="451621"/>
          </a:xfrm>
        </p:spPr>
        <p:txBody>
          <a:bodyPr>
            <a:noAutofit/>
          </a:bodyPr>
          <a:p>
            <a:r>
              <a:rPr dirty="0" sz="3400" lang="en-US"/>
              <a:t>Internal CSS </a:t>
            </a:r>
            <a:endParaRPr dirty="0" sz="3400" lang="en-IN"/>
          </a:p>
        </p:txBody>
      </p:sp>
      <p:sp>
        <p:nvSpPr>
          <p:cNvPr id="1049979" name="Content Placeholder 2"/>
          <p:cNvSpPr>
            <a:spLocks noGrp="1"/>
          </p:cNvSpPr>
          <p:nvPr>
            <p:ph sz="quarter" idx="1"/>
          </p:nvPr>
        </p:nvSpPr>
        <p:spPr>
          <a:xfrm>
            <a:off x="7137647" y="1445858"/>
            <a:ext cx="4416177" cy="2398173"/>
          </a:xfrm>
        </p:spPr>
        <p:txBody>
          <a:bodyPr>
            <a:normAutofit/>
          </a:bodyPr>
          <a:p>
            <a:pPr>
              <a:lnSpc>
                <a:spcPct val="150000"/>
              </a:lnSpc>
            </a:pPr>
            <a:r>
              <a:rPr dirty="0" sz="2000" lang="en-US"/>
              <a:t>An internal style sheet may be used if one single HTML page has a unique style.</a:t>
            </a:r>
          </a:p>
          <a:p>
            <a:pPr>
              <a:lnSpc>
                <a:spcPct val="150000"/>
              </a:lnSpc>
            </a:pPr>
            <a:r>
              <a:rPr dirty="0" sz="2000" lang="en-US"/>
              <a:t>The internal style is defined inside the &lt;style&gt; element, inside the head section.</a:t>
            </a:r>
          </a:p>
        </p:txBody>
      </p:sp>
      <p:sp>
        <p:nvSpPr>
          <p:cNvPr id="1049980" name="Content Placeholder 2"/>
          <p:cNvSpPr txBox="1"/>
          <p:nvPr/>
        </p:nvSpPr>
        <p:spPr>
          <a:xfrm>
            <a:off x="0" y="0"/>
            <a:ext cx="6480699" cy="6858000"/>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5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!DOCTYPE</a:t>
            </a:r>
            <a:r>
              <a:rPr b="0" dirty="0" sz="1400" i="0" lang="en-US">
                <a:solidFill>
                  <a:srgbClr val="FF0000"/>
                </a:solidFill>
                <a:effectLst/>
                <a:latin typeface="Consolas" panose="020B0609020204030204" pitchFamily="49" charset="0"/>
              </a:rPr>
              <a:t> html</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style</a:t>
            </a:r>
            <a:r>
              <a:rPr b="0" dirty="0" sz="1400" i="0" lang="en-US">
                <a:solidFill>
                  <a:srgbClr val="0000CD"/>
                </a:solidFill>
                <a:effectLst/>
                <a:latin typeface="Consolas" panose="020B0609020204030204" pitchFamily="49" charset="0"/>
              </a:rPr>
              <a:t>&gt;</a:t>
            </a:r>
            <a:r>
              <a:rPr b="0" dirty="0" sz="1400" i="0" lang="en-US">
                <a:solidFill>
                  <a:srgbClr val="A52A2A"/>
                </a:solidFill>
                <a:effectLst/>
                <a:latin typeface="Consolas" panose="020B0609020204030204" pitchFamily="49" charset="0"/>
              </a:rPr>
              <a:t/>
            </a:r>
            <a:br>
              <a:rPr b="0" dirty="0" sz="1400" i="0" lang="en-US">
                <a:solidFill>
                  <a:srgbClr val="A52A2A"/>
                </a:solidFill>
                <a:effectLst/>
                <a:latin typeface="Consolas" panose="020B0609020204030204" pitchFamily="49" charset="0"/>
              </a:rPr>
            </a:br>
            <a:r>
              <a:rPr b="0" dirty="0" sz="1400" i="0" lang="en-US">
                <a:solidFill>
                  <a:srgbClr val="A52A2A"/>
                </a:solidFill>
                <a:effectLst/>
                <a:latin typeface="Consolas" panose="020B0609020204030204" pitchFamily="49" charset="0"/>
              </a:rPr>
              <a:t>body </a:t>
            </a:r>
            <a:r>
              <a:rPr b="0" dirty="0" sz="1400" i="0" lang="en-US">
                <a:solidFill>
                  <a:srgbClr val="000000"/>
                </a:solidFill>
                <a:effectLst/>
                <a:latin typeface="Consolas" panose="020B0609020204030204" pitchFamily="49" charset="0"/>
              </a:rPr>
              <a:t>{</a:t>
            </a:r>
            <a:r>
              <a:rPr b="0" dirty="0" sz="1400" i="0" lang="en-US">
                <a:solidFill>
                  <a:srgbClr val="FF0000"/>
                </a:solidFill>
                <a:effectLst/>
                <a:latin typeface="Consolas" panose="020B0609020204030204" pitchFamily="49" charset="0"/>
              </a:rPr>
              <a:t/>
            </a:r>
            <a:br>
              <a:rPr b="0" dirty="0" sz="1400" i="0" lang="en-US">
                <a:solidFill>
                  <a:srgbClr val="FF0000"/>
                </a:solidFill>
                <a:effectLst/>
                <a:latin typeface="Consolas" panose="020B0609020204030204" pitchFamily="49" charset="0"/>
              </a:rPr>
            </a:br>
            <a:r>
              <a:rPr b="0" dirty="0" sz="1400" i="0" lang="en-US">
                <a:solidFill>
                  <a:srgbClr val="FF0000"/>
                </a:solidFill>
                <a:effectLst/>
                <a:latin typeface="Consolas" panose="020B0609020204030204" pitchFamily="49" charset="0"/>
              </a:rPr>
              <a:t>  background-color</a:t>
            </a:r>
            <a:r>
              <a:rPr b="0" dirty="0" sz="1400" i="0" lang="en-US">
                <a:solidFill>
                  <a:srgbClr val="000000"/>
                </a:solidFill>
                <a:effectLst/>
                <a:latin typeface="Consolas" panose="020B0609020204030204" pitchFamily="49" charset="0"/>
              </a:rPr>
              <a:t>:</a:t>
            </a:r>
            <a:r>
              <a:rPr b="0" dirty="0" sz="1400" i="0" lang="en-US">
                <a:solidFill>
                  <a:srgbClr val="0000CD"/>
                </a:solidFill>
                <a:effectLst/>
                <a:latin typeface="Consolas" panose="020B0609020204030204" pitchFamily="49" charset="0"/>
              </a:rPr>
              <a:t> linen</a:t>
            </a:r>
            <a:r>
              <a:rPr b="0" dirty="0" sz="1400" i="0" lang="en-US">
                <a:solidFill>
                  <a:srgbClr val="000000"/>
                </a:solidFill>
                <a:effectLst/>
                <a:latin typeface="Consolas" panose="020B0609020204030204" pitchFamily="49" charset="0"/>
              </a:rPr>
              <a:t>;</a:t>
            </a:r>
            <a:r>
              <a:rPr b="0" dirty="0" sz="1400" i="0" lang="en-US">
                <a:solidFill>
                  <a:srgbClr val="FF0000"/>
                </a:solidFill>
                <a:effectLst/>
                <a:latin typeface="Consolas" panose="020B0609020204030204" pitchFamily="49" charset="0"/>
              </a:rPr>
              <a:t/>
            </a:r>
            <a:br>
              <a:rPr b="0" dirty="0" sz="1400" i="0" lang="en-US">
                <a:solidFill>
                  <a:srgbClr val="FF0000"/>
                </a:solidFill>
                <a:effectLst/>
                <a:latin typeface="Consolas" panose="020B0609020204030204" pitchFamily="49" charset="0"/>
              </a:rPr>
            </a:br>
            <a:r>
              <a:rPr b="0" dirty="0" sz="1400" i="0" lang="en-US">
                <a:solidFill>
                  <a:srgbClr val="000000"/>
                </a:solidFill>
                <a:effectLst/>
                <a:latin typeface="Consolas" panose="020B0609020204030204" pitchFamily="49" charset="0"/>
              </a:rPr>
              <a:t>}</a:t>
            </a:r>
            <a:r>
              <a:rPr b="0" dirty="0" sz="1400" i="0" lang="en-US">
                <a:solidFill>
                  <a:srgbClr val="A52A2A"/>
                </a:solidFill>
                <a:effectLst/>
                <a:latin typeface="Consolas" panose="020B0609020204030204" pitchFamily="49" charset="0"/>
              </a:rPr>
              <a:t/>
            </a:r>
            <a:br>
              <a:rPr b="0" dirty="0" sz="1400" i="0" lang="en-US">
                <a:solidFill>
                  <a:srgbClr val="A52A2A"/>
                </a:solidFill>
                <a:effectLst/>
                <a:latin typeface="Consolas" panose="020B0609020204030204" pitchFamily="49" charset="0"/>
              </a:rPr>
            </a:br>
            <a:r>
              <a:rPr b="0" dirty="0" sz="1400" i="0" lang="en-US">
                <a:solidFill>
                  <a:srgbClr val="A52A2A"/>
                </a:solidFill>
                <a:effectLst/>
                <a:latin typeface="Consolas" panose="020B0609020204030204" pitchFamily="49" charset="0"/>
              </a:rPr>
              <a:t/>
            </a:r>
            <a:br>
              <a:rPr b="0" dirty="0" sz="1400" i="0" lang="en-US">
                <a:solidFill>
                  <a:srgbClr val="A52A2A"/>
                </a:solidFill>
                <a:effectLst/>
                <a:latin typeface="Consolas" panose="020B0609020204030204" pitchFamily="49" charset="0"/>
              </a:rPr>
            </a:br>
            <a:r>
              <a:rPr b="0" dirty="0" sz="1400" i="0" lang="en-US">
                <a:solidFill>
                  <a:srgbClr val="A52A2A"/>
                </a:solidFill>
                <a:effectLst/>
                <a:latin typeface="Consolas" panose="020B0609020204030204" pitchFamily="49" charset="0"/>
              </a:rPr>
              <a:t>h1 </a:t>
            </a:r>
            <a:r>
              <a:rPr b="0" dirty="0" sz="1400" i="0" lang="en-US">
                <a:solidFill>
                  <a:srgbClr val="000000"/>
                </a:solidFill>
                <a:effectLst/>
                <a:latin typeface="Consolas" panose="020B0609020204030204" pitchFamily="49" charset="0"/>
              </a:rPr>
              <a:t>{</a:t>
            </a:r>
            <a:r>
              <a:rPr b="0" dirty="0" sz="1400" i="0" lang="en-US">
                <a:solidFill>
                  <a:srgbClr val="FF0000"/>
                </a:solidFill>
                <a:effectLst/>
                <a:latin typeface="Consolas" panose="020B0609020204030204" pitchFamily="49" charset="0"/>
              </a:rPr>
              <a:t/>
            </a:r>
            <a:br>
              <a:rPr b="0" dirty="0" sz="1400" i="0" lang="en-US">
                <a:solidFill>
                  <a:srgbClr val="FF0000"/>
                </a:solidFill>
                <a:effectLst/>
                <a:latin typeface="Consolas" panose="020B0609020204030204" pitchFamily="49" charset="0"/>
              </a:rPr>
            </a:br>
            <a:r>
              <a:rPr b="0" dirty="0" sz="1400" i="0" lang="en-US">
                <a:solidFill>
                  <a:srgbClr val="FF0000"/>
                </a:solidFill>
                <a:effectLst/>
                <a:latin typeface="Consolas" panose="020B0609020204030204" pitchFamily="49" charset="0"/>
              </a:rPr>
              <a:t>  color</a:t>
            </a:r>
            <a:r>
              <a:rPr b="0" dirty="0" sz="1400" i="0" lang="en-US">
                <a:solidFill>
                  <a:srgbClr val="000000"/>
                </a:solidFill>
                <a:effectLst/>
                <a:latin typeface="Consolas" panose="020B0609020204030204" pitchFamily="49" charset="0"/>
              </a:rPr>
              <a:t>:</a:t>
            </a:r>
            <a:r>
              <a:rPr b="0" dirty="0" sz="1400" i="0" lang="en-US">
                <a:solidFill>
                  <a:srgbClr val="0000CD"/>
                </a:solidFill>
                <a:effectLst/>
                <a:latin typeface="Consolas" panose="020B0609020204030204" pitchFamily="49" charset="0"/>
              </a:rPr>
              <a:t> maroon</a:t>
            </a:r>
            <a:r>
              <a:rPr b="0" dirty="0" sz="1400" i="0" lang="en-US">
                <a:solidFill>
                  <a:srgbClr val="000000"/>
                </a:solidFill>
                <a:effectLst/>
                <a:latin typeface="Consolas" panose="020B0609020204030204" pitchFamily="49" charset="0"/>
              </a:rPr>
              <a:t>;</a:t>
            </a:r>
            <a:r>
              <a:rPr b="0" dirty="0" sz="1400" i="0" lang="en-US">
                <a:solidFill>
                  <a:srgbClr val="FF0000"/>
                </a:solidFill>
                <a:effectLst/>
                <a:latin typeface="Consolas" panose="020B0609020204030204" pitchFamily="49" charset="0"/>
              </a:rPr>
              <a:t/>
            </a:r>
            <a:br>
              <a:rPr b="0" dirty="0" sz="1400" i="0" lang="en-US">
                <a:solidFill>
                  <a:srgbClr val="FF0000"/>
                </a:solidFill>
                <a:effectLst/>
                <a:latin typeface="Consolas" panose="020B0609020204030204" pitchFamily="49" charset="0"/>
              </a:rPr>
            </a:br>
            <a:r>
              <a:rPr b="0" dirty="0" sz="1400" i="0" lang="en-US">
                <a:solidFill>
                  <a:srgbClr val="FF0000"/>
                </a:solidFill>
                <a:effectLst/>
                <a:latin typeface="Consolas" panose="020B0609020204030204" pitchFamily="49" charset="0"/>
              </a:rPr>
              <a:t>  margin-left</a:t>
            </a:r>
            <a:r>
              <a:rPr b="0" dirty="0" sz="1400" i="0" lang="en-US">
                <a:solidFill>
                  <a:srgbClr val="000000"/>
                </a:solidFill>
                <a:effectLst/>
                <a:latin typeface="Consolas" panose="020B0609020204030204" pitchFamily="49" charset="0"/>
              </a:rPr>
              <a:t>:</a:t>
            </a:r>
            <a:r>
              <a:rPr b="0" dirty="0" sz="1400" i="0" lang="en-US">
                <a:solidFill>
                  <a:srgbClr val="0000CD"/>
                </a:solidFill>
                <a:effectLst/>
                <a:latin typeface="Consolas" panose="020B0609020204030204" pitchFamily="49" charset="0"/>
              </a:rPr>
              <a:t> 40px</a:t>
            </a:r>
            <a:r>
              <a:rPr b="0" dirty="0" sz="1400" i="0" lang="en-US">
                <a:solidFill>
                  <a:srgbClr val="000000"/>
                </a:solidFill>
                <a:effectLst/>
                <a:latin typeface="Consolas" panose="020B0609020204030204" pitchFamily="49" charset="0"/>
              </a:rPr>
              <a:t>;</a:t>
            </a:r>
            <a:r>
              <a:rPr b="0" dirty="0" sz="1400" i="0" lang="en-US">
                <a:solidFill>
                  <a:srgbClr val="FF0000"/>
                </a:solidFill>
                <a:effectLst/>
                <a:latin typeface="Consolas" panose="020B0609020204030204" pitchFamily="49" charset="0"/>
              </a:rPr>
              <a:t/>
            </a:r>
            <a:br>
              <a:rPr b="0" dirty="0" sz="1400" i="0" lang="en-US">
                <a:solidFill>
                  <a:srgbClr val="FF0000"/>
                </a:solidFill>
                <a:effectLst/>
                <a:latin typeface="Consolas" panose="020B0609020204030204" pitchFamily="49" charset="0"/>
              </a:rPr>
            </a:br>
            <a:r>
              <a:rPr b="0" dirty="0" sz="1400" i="0" lang="en-US">
                <a:solidFill>
                  <a:srgbClr val="000000"/>
                </a:solidFill>
                <a:effectLst/>
                <a:latin typeface="Consolas" panose="020B0609020204030204" pitchFamily="49" charset="0"/>
              </a:rPr>
              <a:t>}</a:t>
            </a:r>
            <a:r>
              <a:rPr b="0" dirty="0" sz="1400" i="0" lang="en-US">
                <a:solidFill>
                  <a:srgbClr val="A52A2A"/>
                </a:solidFill>
                <a:effectLst/>
                <a:latin typeface="Consolas" panose="020B0609020204030204" pitchFamily="49" charset="0"/>
              </a:rPr>
              <a:t/>
            </a:r>
            <a:br>
              <a:rPr b="0" dirty="0" sz="1400" i="0" lang="en-US">
                <a:solidFill>
                  <a:srgbClr val="A52A2A"/>
                </a:solidFill>
                <a:effectLst/>
                <a:latin typeface="Consolas" panose="020B0609020204030204" pitchFamily="49" charset="0"/>
              </a:rPr>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/style</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r>
              <a:rPr dirty="0" sz="1400" lang="en-US"/>
              <a:t/>
            </a:r>
            <a:br>
              <a:rPr dirty="0" sz="1400" lang="en-US"/>
            </a:b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h1</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This is a heading</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/h1</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p</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This is a paragraph.</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/p</a:t>
            </a:r>
            <a:r>
              <a:rPr b="0" dirty="0" sz="1400" i="0" lang="en-US">
                <a:solidFill>
                  <a:srgbClr val="0000CD"/>
                </a:solidFill>
                <a:effectLst/>
                <a:latin typeface="Consolas" panose="020B0609020204030204" pitchFamily="49" charset="0"/>
              </a:rPr>
              <a:t>&gt;</a:t>
            </a:r>
            <a:r>
              <a:rPr dirty="0" sz="1400" lang="en-US"/>
              <a:t/>
            </a:r>
            <a:br>
              <a:rPr dirty="0" sz="1400" lang="en-US"/>
            </a:b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endParaRPr dirty="0" sz="1400" lang="en-IN"/>
          </a:p>
        </p:txBody>
      </p:sp>
      <p:pic>
        <p:nvPicPr>
          <p:cNvPr id="2097212" name="Picture 4"/>
          <p:cNvPicPr>
            <a:picLocks noChangeAspect="1"/>
          </p:cNvPicPr>
          <p:nvPr/>
        </p:nvPicPr>
        <p:blipFill rotWithShape="1">
          <a:blip xmlns:r="http://schemas.openxmlformats.org/officeDocument/2006/relationships" r:embed="rId1"/>
          <a:srcRect l="50000" t="26667" r="4684" b="41076"/>
          <a:stretch>
            <a:fillRect/>
          </a:stretch>
        </p:blipFill>
        <p:spPr>
          <a:xfrm>
            <a:off x="6796420" y="4080070"/>
            <a:ext cx="5108591" cy="2045524"/>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979">
                                            <p:txEl>
                                              <p:pRg st="0" end="0"/>
                                            </p:txEl>
                                          </p:spTgt>
                                        </p:tgtEl>
                                        <p:attrNameLst>
                                          <p:attrName>style.visibility</p:attrName>
                                        </p:attrNameLst>
                                      </p:cBhvr>
                                      <p:to>
                                        <p:strVal val="visible"/>
                                      </p:to>
                                    </p:set>
                                    <p:anim calcmode="lin" valueType="num">
                                      <p:cBhvr additive="base">
                                        <p:cTn dur="500" fill="hold" id="7"/>
                                        <p:tgtEl>
                                          <p:spTgt spid="1049979">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9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979">
                                            <p:txEl>
                                              <p:pRg st="1" end="1"/>
                                            </p:txEl>
                                          </p:spTgt>
                                        </p:tgtEl>
                                        <p:attrNameLst>
                                          <p:attrName>style.visibility</p:attrName>
                                        </p:attrNameLst>
                                      </p:cBhvr>
                                      <p:to>
                                        <p:strVal val="visible"/>
                                      </p:to>
                                    </p:set>
                                    <p:anim calcmode="lin" valueType="num">
                                      <p:cBhvr additive="base">
                                        <p:cTn dur="500" fill="hold" id="13"/>
                                        <p:tgtEl>
                                          <p:spTgt spid="1049979">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97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79" grpId="0" build="p"/>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745" name=""/>
        <p:cNvGrpSpPr/>
        <p:nvPr/>
      </p:nvGrpSpPr>
      <p:grpSpPr>
        <a:xfrm>
          <a:off x="0" y="0"/>
          <a:ext cx="0" cy="0"/>
          <a:chOff x="0" y="0"/>
          <a:chExt cx="0" cy="0"/>
        </a:xfrm>
      </p:grpSpPr>
      <p:sp>
        <p:nvSpPr>
          <p:cNvPr id="1049981" name="Title 1"/>
          <p:cNvSpPr>
            <a:spLocks noGrp="1"/>
          </p:cNvSpPr>
          <p:nvPr>
            <p:ph type="title"/>
          </p:nvPr>
        </p:nvSpPr>
        <p:spPr>
          <a:xfrm>
            <a:off x="9401452" y="365125"/>
            <a:ext cx="2476870" cy="451621"/>
          </a:xfrm>
        </p:spPr>
        <p:txBody>
          <a:bodyPr>
            <a:noAutofit/>
          </a:bodyPr>
          <a:p>
            <a:r>
              <a:rPr dirty="0" sz="3400" lang="en-US"/>
              <a:t>Inline CSS </a:t>
            </a:r>
            <a:endParaRPr dirty="0" sz="3400" lang="en-IN"/>
          </a:p>
        </p:txBody>
      </p:sp>
      <p:sp>
        <p:nvSpPr>
          <p:cNvPr id="1049982" name="Content Placeholder 2"/>
          <p:cNvSpPr>
            <a:spLocks noGrp="1"/>
          </p:cNvSpPr>
          <p:nvPr>
            <p:ph sz="quarter" idx="1"/>
          </p:nvPr>
        </p:nvSpPr>
        <p:spPr>
          <a:xfrm>
            <a:off x="6687403" y="1445858"/>
            <a:ext cx="5240740" cy="4484424"/>
          </a:xfrm>
        </p:spPr>
        <p:txBody>
          <a:bodyPr>
            <a:noAutofit/>
          </a:bodyPr>
          <a:p>
            <a:pPr>
              <a:lnSpc>
                <a:spcPct val="150000"/>
              </a:lnSpc>
            </a:pPr>
            <a:r>
              <a:rPr dirty="0" sz="2000" lang="en-US"/>
              <a:t>An inline style may be used to apply a unique style for a single element.</a:t>
            </a:r>
          </a:p>
          <a:p>
            <a:pPr>
              <a:lnSpc>
                <a:spcPct val="150000"/>
              </a:lnSpc>
            </a:pPr>
            <a:r>
              <a:rPr dirty="0" sz="2000" lang="en-US"/>
              <a:t>To use inline styles, add the style attribute to the relevant element. </a:t>
            </a:r>
          </a:p>
          <a:p>
            <a:pPr>
              <a:lnSpc>
                <a:spcPct val="150000"/>
              </a:lnSpc>
            </a:pPr>
            <a:r>
              <a:rPr dirty="0" sz="2000" lang="en-US"/>
              <a:t>The style attribute can contain any CSS property.</a:t>
            </a:r>
          </a:p>
          <a:p>
            <a:pPr>
              <a:lnSpc>
                <a:spcPct val="150000"/>
              </a:lnSpc>
            </a:pPr>
            <a:r>
              <a:rPr dirty="0" sz="2000" lang="en-US"/>
              <a:t>An inline style loses many of the advantages of a style sheet </a:t>
            </a:r>
          </a:p>
        </p:txBody>
      </p:sp>
      <p:sp>
        <p:nvSpPr>
          <p:cNvPr id="1049983" name="Content Placeholder 2"/>
          <p:cNvSpPr txBox="1"/>
          <p:nvPr/>
        </p:nvSpPr>
        <p:spPr>
          <a:xfrm>
            <a:off x="286989" y="263001"/>
            <a:ext cx="6193710" cy="5667281"/>
          </a:xfrm>
          <a:prstGeom prst="rect"/>
          <a:solidFill>
            <a:schemeClr val="accent6">
              <a:lumMod val="20000"/>
              <a:lumOff val="80000"/>
            </a:schemeClr>
          </a:solidFill>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50000"/>
              </a:lnSpc>
              <a:spcBef>
                <a:spcPts val="0"/>
              </a:spcBef>
              <a:buFont typeface="Arial" panose="020B0604020202020204" pitchFamily="34" charset="0"/>
              <a:buNone/>
            </a:pPr>
            <a:r>
              <a:rPr b="0" dirty="0" sz="1600" i="0" lang="en-US">
                <a:solidFill>
                  <a:srgbClr val="0000CD"/>
                </a:solidFill>
                <a:effectLst/>
                <a:latin typeface="Consolas" panose="020B0609020204030204" pitchFamily="49" charset="0"/>
              </a:rPr>
              <a:t>&lt;</a:t>
            </a:r>
            <a:r>
              <a:rPr b="0" dirty="0" sz="1600" i="0" lang="en-US">
                <a:solidFill>
                  <a:srgbClr val="A52A2A"/>
                </a:solidFill>
                <a:effectLst/>
                <a:latin typeface="Consolas" panose="020B0609020204030204" pitchFamily="49" charset="0"/>
              </a:rPr>
              <a:t>!DOCTYPE</a:t>
            </a:r>
            <a:r>
              <a:rPr b="0" dirty="0" sz="1600" i="0" lang="en-US">
                <a:solidFill>
                  <a:srgbClr val="FF0000"/>
                </a:solidFill>
                <a:effectLst/>
                <a:latin typeface="Consolas" panose="020B0609020204030204" pitchFamily="49" charset="0"/>
              </a:rPr>
              <a:t> html</a:t>
            </a:r>
            <a:r>
              <a:rPr b="0" dirty="0" sz="1600" i="0" lang="en-US">
                <a:solidFill>
                  <a:srgbClr val="0000CD"/>
                </a:solidFill>
                <a:effectLst/>
                <a:latin typeface="Consolas" panose="020B0609020204030204" pitchFamily="49" charset="0"/>
              </a:rPr>
              <a:t>&gt;</a:t>
            </a:r>
            <a:r>
              <a:rPr dirty="0" sz="1600" lang="en-US"/>
              <a:t/>
            </a:r>
            <a:br>
              <a:rPr dirty="0" sz="1600" lang="en-US"/>
            </a:br>
            <a:r>
              <a:rPr b="0" dirty="0" sz="1600" i="0" lang="en-US">
                <a:solidFill>
                  <a:srgbClr val="0000CD"/>
                </a:solidFill>
                <a:effectLst/>
                <a:latin typeface="Consolas" panose="020B0609020204030204" pitchFamily="49" charset="0"/>
              </a:rPr>
              <a:t>&lt;</a:t>
            </a:r>
            <a:r>
              <a:rPr b="0" dirty="0" sz="1600" i="0" lang="en-US">
                <a:solidFill>
                  <a:srgbClr val="A52A2A"/>
                </a:solidFill>
                <a:effectLst/>
                <a:latin typeface="Consolas" panose="020B0609020204030204" pitchFamily="49" charset="0"/>
              </a:rPr>
              <a:t>html</a:t>
            </a:r>
            <a:r>
              <a:rPr b="0" dirty="0" sz="1600" i="0" lang="en-US">
                <a:solidFill>
                  <a:srgbClr val="0000CD"/>
                </a:solidFill>
                <a:effectLst/>
                <a:latin typeface="Consolas" panose="020B0609020204030204" pitchFamily="49" charset="0"/>
              </a:rPr>
              <a:t>&gt;</a:t>
            </a:r>
            <a:r>
              <a:rPr dirty="0" sz="1600" lang="en-US"/>
              <a:t/>
            </a:r>
            <a:br>
              <a:rPr dirty="0" sz="1600" lang="en-US"/>
            </a:br>
            <a:r>
              <a:rPr b="0" dirty="0" sz="1600" i="0" lang="en-US">
                <a:solidFill>
                  <a:srgbClr val="0000CD"/>
                </a:solidFill>
                <a:effectLst/>
                <a:latin typeface="Consolas" panose="020B0609020204030204" pitchFamily="49" charset="0"/>
              </a:rPr>
              <a:t>&lt;</a:t>
            </a:r>
            <a:r>
              <a:rPr b="0" dirty="0" sz="1600" i="0" lang="en-US">
                <a:solidFill>
                  <a:srgbClr val="A52A2A"/>
                </a:solidFill>
                <a:effectLst/>
                <a:latin typeface="Consolas" panose="020B0609020204030204" pitchFamily="49" charset="0"/>
              </a:rPr>
              <a:t>body</a:t>
            </a:r>
            <a:r>
              <a:rPr b="0" dirty="0" sz="1600" i="0" lang="en-US">
                <a:solidFill>
                  <a:srgbClr val="0000CD"/>
                </a:solidFill>
                <a:effectLst/>
                <a:latin typeface="Consolas" panose="020B0609020204030204" pitchFamily="49" charset="0"/>
              </a:rPr>
              <a:t>&gt;</a:t>
            </a:r>
            <a:r>
              <a:rPr dirty="0" sz="1600" lang="en-US"/>
              <a:t/>
            </a:r>
            <a:br>
              <a:rPr dirty="0" sz="1600" lang="en-US"/>
            </a:br>
            <a:r>
              <a:rPr dirty="0" sz="1600" lang="en-US"/>
              <a:t/>
            </a:r>
            <a:br>
              <a:rPr dirty="0" sz="1600" lang="en-US"/>
            </a:br>
            <a:r>
              <a:rPr b="0" dirty="0" sz="1600" i="0" lang="en-US">
                <a:solidFill>
                  <a:srgbClr val="0000CD"/>
                </a:solidFill>
                <a:effectLst/>
                <a:latin typeface="Consolas" panose="020B0609020204030204" pitchFamily="49" charset="0"/>
              </a:rPr>
              <a:t>&lt;</a:t>
            </a:r>
            <a:r>
              <a:rPr b="0" dirty="0" sz="1600" i="0" lang="en-US">
                <a:solidFill>
                  <a:srgbClr val="A52A2A"/>
                </a:solidFill>
                <a:effectLst/>
                <a:latin typeface="Consolas" panose="020B0609020204030204" pitchFamily="49" charset="0"/>
              </a:rPr>
              <a:t>h1</a:t>
            </a:r>
            <a:r>
              <a:rPr b="0" dirty="0" sz="1600" i="0" lang="en-US">
                <a:solidFill>
                  <a:srgbClr val="FF0000"/>
                </a:solidFill>
                <a:effectLst/>
                <a:latin typeface="Consolas" panose="020B0609020204030204" pitchFamily="49" charset="0"/>
              </a:rPr>
              <a:t> style</a:t>
            </a:r>
            <a:r>
              <a:rPr b="0" dirty="0" sz="1600" i="0" lang="en-US">
                <a:solidFill>
                  <a:srgbClr val="0000CD"/>
                </a:solidFill>
                <a:effectLst/>
                <a:latin typeface="Consolas" panose="020B0609020204030204" pitchFamily="49" charset="0"/>
              </a:rPr>
              <a:t>="</a:t>
            </a:r>
            <a:r>
              <a:rPr b="0" dirty="0" sz="1600" i="0" lang="en-US" err="1">
                <a:solidFill>
                  <a:srgbClr val="0000CD"/>
                </a:solidFill>
                <a:effectLst/>
                <a:latin typeface="Consolas" panose="020B0609020204030204" pitchFamily="49" charset="0"/>
              </a:rPr>
              <a:t>color:blue;text-align:center</a:t>
            </a:r>
            <a:r>
              <a:rPr b="0" dirty="0" sz="1600" i="0" lang="en-US">
                <a:solidFill>
                  <a:srgbClr val="0000CD"/>
                </a:solidFill>
                <a:effectLst/>
                <a:latin typeface="Consolas" panose="020B0609020204030204" pitchFamily="49" charset="0"/>
              </a:rPr>
              <a:t>;"&gt;</a:t>
            </a:r>
            <a:r>
              <a:rPr b="0" dirty="0" sz="1600" i="0" lang="en-US">
                <a:solidFill>
                  <a:srgbClr val="000000"/>
                </a:solidFill>
                <a:effectLst/>
                <a:latin typeface="Consolas" panose="020B0609020204030204" pitchFamily="49" charset="0"/>
              </a:rPr>
              <a:t>This is a heading</a:t>
            </a:r>
            <a:r>
              <a:rPr b="0" dirty="0" sz="1600" i="0" lang="en-US">
                <a:solidFill>
                  <a:srgbClr val="0000CD"/>
                </a:solidFill>
                <a:effectLst/>
                <a:latin typeface="Consolas" panose="020B0609020204030204" pitchFamily="49" charset="0"/>
              </a:rPr>
              <a:t>&lt;</a:t>
            </a:r>
            <a:r>
              <a:rPr b="0" dirty="0" sz="1600" i="0" lang="en-US">
                <a:solidFill>
                  <a:srgbClr val="A52A2A"/>
                </a:solidFill>
                <a:effectLst/>
                <a:latin typeface="Consolas" panose="020B0609020204030204" pitchFamily="49" charset="0"/>
              </a:rPr>
              <a:t>/h1</a:t>
            </a:r>
            <a:r>
              <a:rPr b="0" dirty="0" sz="1600" i="0" lang="en-US">
                <a:solidFill>
                  <a:srgbClr val="0000CD"/>
                </a:solidFill>
                <a:effectLst/>
                <a:latin typeface="Consolas" panose="020B0609020204030204" pitchFamily="49" charset="0"/>
              </a:rPr>
              <a:t>&gt;</a:t>
            </a:r>
            <a:r>
              <a:rPr dirty="0" sz="1600" lang="en-US"/>
              <a:t/>
            </a:r>
            <a:br>
              <a:rPr dirty="0" sz="1600" lang="en-US"/>
            </a:br>
            <a:r>
              <a:rPr b="0" dirty="0" sz="1600" i="0" lang="en-US">
                <a:solidFill>
                  <a:srgbClr val="0000CD"/>
                </a:solidFill>
                <a:effectLst/>
                <a:latin typeface="Consolas" panose="020B0609020204030204" pitchFamily="49" charset="0"/>
              </a:rPr>
              <a:t>&lt;</a:t>
            </a:r>
            <a:r>
              <a:rPr b="0" dirty="0" sz="1600" i="0" lang="en-US">
                <a:solidFill>
                  <a:srgbClr val="A52A2A"/>
                </a:solidFill>
                <a:effectLst/>
                <a:latin typeface="Consolas" panose="020B0609020204030204" pitchFamily="49" charset="0"/>
              </a:rPr>
              <a:t>p</a:t>
            </a:r>
            <a:r>
              <a:rPr b="0" dirty="0" sz="1600" i="0" lang="en-US">
                <a:solidFill>
                  <a:srgbClr val="FF0000"/>
                </a:solidFill>
                <a:effectLst/>
                <a:latin typeface="Consolas" panose="020B0609020204030204" pitchFamily="49" charset="0"/>
              </a:rPr>
              <a:t> style</a:t>
            </a:r>
            <a:r>
              <a:rPr b="0" dirty="0" sz="1600" i="0" lang="en-US">
                <a:solidFill>
                  <a:srgbClr val="0000CD"/>
                </a:solidFill>
                <a:effectLst/>
                <a:latin typeface="Consolas" panose="020B0609020204030204" pitchFamily="49" charset="0"/>
              </a:rPr>
              <a:t>="</a:t>
            </a:r>
            <a:r>
              <a:rPr b="0" dirty="0" sz="1600" i="0" lang="en-US" err="1">
                <a:solidFill>
                  <a:srgbClr val="0000CD"/>
                </a:solidFill>
                <a:effectLst/>
                <a:latin typeface="Consolas" panose="020B0609020204030204" pitchFamily="49" charset="0"/>
              </a:rPr>
              <a:t>color:red</a:t>
            </a:r>
            <a:r>
              <a:rPr b="0" dirty="0" sz="1600" i="0" lang="en-US">
                <a:solidFill>
                  <a:srgbClr val="0000CD"/>
                </a:solidFill>
                <a:effectLst/>
                <a:latin typeface="Consolas" panose="020B0609020204030204" pitchFamily="49" charset="0"/>
              </a:rPr>
              <a:t>;"&gt;</a:t>
            </a:r>
            <a:r>
              <a:rPr b="0" dirty="0" sz="1600" i="0" lang="en-US">
                <a:solidFill>
                  <a:srgbClr val="000000"/>
                </a:solidFill>
                <a:effectLst/>
                <a:latin typeface="Consolas" panose="020B0609020204030204" pitchFamily="49" charset="0"/>
              </a:rPr>
              <a:t>This is a paragraph.</a:t>
            </a:r>
            <a:r>
              <a:rPr b="0" dirty="0" sz="1600" i="0" lang="en-US">
                <a:solidFill>
                  <a:srgbClr val="0000CD"/>
                </a:solidFill>
                <a:effectLst/>
                <a:latin typeface="Consolas" panose="020B0609020204030204" pitchFamily="49" charset="0"/>
              </a:rPr>
              <a:t>&lt;</a:t>
            </a:r>
            <a:r>
              <a:rPr b="0" dirty="0" sz="1600" i="0" lang="en-US">
                <a:solidFill>
                  <a:srgbClr val="A52A2A"/>
                </a:solidFill>
                <a:effectLst/>
                <a:latin typeface="Consolas" panose="020B0609020204030204" pitchFamily="49" charset="0"/>
              </a:rPr>
              <a:t>/p</a:t>
            </a:r>
            <a:r>
              <a:rPr b="0" dirty="0" sz="1600" i="0" lang="en-US">
                <a:solidFill>
                  <a:srgbClr val="0000CD"/>
                </a:solidFill>
                <a:effectLst/>
                <a:latin typeface="Consolas" panose="020B0609020204030204" pitchFamily="49" charset="0"/>
              </a:rPr>
              <a:t>&gt;</a:t>
            </a:r>
            <a:r>
              <a:rPr dirty="0" sz="1600" lang="en-US"/>
              <a:t/>
            </a:r>
            <a:br>
              <a:rPr dirty="0" sz="1600" lang="en-US"/>
            </a:br>
            <a:r>
              <a:rPr dirty="0" sz="1600" lang="en-US"/>
              <a:t/>
            </a:r>
            <a:br>
              <a:rPr dirty="0" sz="1600" lang="en-US"/>
            </a:br>
            <a:r>
              <a:rPr b="0" dirty="0" sz="1600" i="0" lang="en-US">
                <a:solidFill>
                  <a:srgbClr val="0000CD"/>
                </a:solidFill>
                <a:effectLst/>
                <a:latin typeface="Consolas" panose="020B0609020204030204" pitchFamily="49" charset="0"/>
              </a:rPr>
              <a:t>&lt;</a:t>
            </a:r>
            <a:r>
              <a:rPr b="0" dirty="0" sz="1600" i="0" lang="en-US">
                <a:solidFill>
                  <a:srgbClr val="A52A2A"/>
                </a:solidFill>
                <a:effectLst/>
                <a:latin typeface="Consolas" panose="020B0609020204030204" pitchFamily="49" charset="0"/>
              </a:rPr>
              <a:t>/body</a:t>
            </a:r>
            <a:r>
              <a:rPr b="0" dirty="0" sz="1600" i="0" lang="en-US">
                <a:solidFill>
                  <a:srgbClr val="0000CD"/>
                </a:solidFill>
                <a:effectLst/>
                <a:latin typeface="Consolas" panose="020B0609020204030204" pitchFamily="49" charset="0"/>
              </a:rPr>
              <a:t>&gt;</a:t>
            </a:r>
            <a:r>
              <a:rPr dirty="0" sz="1600" lang="en-US"/>
              <a:t/>
            </a:r>
            <a:br>
              <a:rPr dirty="0" sz="1600" lang="en-US"/>
            </a:br>
            <a:r>
              <a:rPr b="0" dirty="0" sz="1600" i="0" lang="en-US">
                <a:solidFill>
                  <a:srgbClr val="0000CD"/>
                </a:solidFill>
                <a:effectLst/>
                <a:latin typeface="Consolas" panose="020B0609020204030204" pitchFamily="49" charset="0"/>
              </a:rPr>
              <a:t>&lt;</a:t>
            </a:r>
            <a:r>
              <a:rPr b="0" dirty="0" sz="1600" i="0" lang="en-US">
                <a:solidFill>
                  <a:srgbClr val="A52A2A"/>
                </a:solidFill>
                <a:effectLst/>
                <a:latin typeface="Consolas" panose="020B0609020204030204" pitchFamily="49" charset="0"/>
              </a:rPr>
              <a:t>/html</a:t>
            </a:r>
            <a:r>
              <a:rPr b="0" dirty="0" sz="1600" i="0" lang="en-US">
                <a:solidFill>
                  <a:srgbClr val="0000CD"/>
                </a:solidFill>
                <a:effectLst/>
                <a:latin typeface="Consolas" panose="020B0609020204030204" pitchFamily="49" charset="0"/>
              </a:rPr>
              <a:t>&gt;</a:t>
            </a:r>
            <a:endParaRPr dirty="0" sz="1600" lang="en-I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982">
                                            <p:txEl>
                                              <p:pRg st="0" end="0"/>
                                            </p:txEl>
                                          </p:spTgt>
                                        </p:tgtEl>
                                        <p:attrNameLst>
                                          <p:attrName>style.visibility</p:attrName>
                                        </p:attrNameLst>
                                      </p:cBhvr>
                                      <p:to>
                                        <p:strVal val="visible"/>
                                      </p:to>
                                    </p:set>
                                    <p:anim calcmode="lin" valueType="num">
                                      <p:cBhvr additive="base">
                                        <p:cTn dur="500" fill="hold" id="7"/>
                                        <p:tgtEl>
                                          <p:spTgt spid="1049982">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98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982">
                                            <p:txEl>
                                              <p:pRg st="1" end="1"/>
                                            </p:txEl>
                                          </p:spTgt>
                                        </p:tgtEl>
                                        <p:attrNameLst>
                                          <p:attrName>style.visibility</p:attrName>
                                        </p:attrNameLst>
                                      </p:cBhvr>
                                      <p:to>
                                        <p:strVal val="visible"/>
                                      </p:to>
                                    </p:set>
                                    <p:anim calcmode="lin" valueType="num">
                                      <p:cBhvr additive="base">
                                        <p:cTn dur="500" fill="hold" id="13"/>
                                        <p:tgtEl>
                                          <p:spTgt spid="1049982">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98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982">
                                            <p:txEl>
                                              <p:pRg st="2" end="2"/>
                                            </p:txEl>
                                          </p:spTgt>
                                        </p:tgtEl>
                                        <p:attrNameLst>
                                          <p:attrName>style.visibility</p:attrName>
                                        </p:attrNameLst>
                                      </p:cBhvr>
                                      <p:to>
                                        <p:strVal val="visible"/>
                                      </p:to>
                                    </p:set>
                                    <p:anim calcmode="lin" valueType="num">
                                      <p:cBhvr additive="base">
                                        <p:cTn dur="500" fill="hold" id="19"/>
                                        <p:tgtEl>
                                          <p:spTgt spid="1049982">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98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982">
                                            <p:txEl>
                                              <p:pRg st="3" end="3"/>
                                            </p:txEl>
                                          </p:spTgt>
                                        </p:tgtEl>
                                        <p:attrNameLst>
                                          <p:attrName>style.visibility</p:attrName>
                                        </p:attrNameLst>
                                      </p:cBhvr>
                                      <p:to>
                                        <p:strVal val="visible"/>
                                      </p:to>
                                    </p:set>
                                    <p:anim calcmode="lin" valueType="num">
                                      <p:cBhvr additive="base">
                                        <p:cTn dur="500" fill="hold" id="25"/>
                                        <p:tgtEl>
                                          <p:spTgt spid="1049982">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98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8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sp>
        <p:nvSpPr>
          <p:cNvPr id="1048718" name="Title 1"/>
          <p:cNvSpPr>
            <a:spLocks noGrp="1"/>
          </p:cNvSpPr>
          <p:nvPr>
            <p:ph type="ctrTitle"/>
          </p:nvPr>
        </p:nvSpPr>
        <p:spPr>
          <a:xfrm>
            <a:off x="2209800" y="4464028"/>
            <a:ext cx="9144000" cy="969106"/>
          </a:xfrm>
        </p:spPr>
        <p:txBody>
          <a:bodyPr>
            <a:noAutofit/>
          </a:bodyPr>
          <a:p>
            <a:r>
              <a:rPr baseline="0" b="0" cap="none" dirty="0" sz="72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Web Essentials</a:t>
            </a:r>
            <a:endParaRPr dirty="0" sz="7200" lang="en-IN">
              <a:solidFill>
                <a:schemeClr val="accent1">
                  <a:lumMod val="50000"/>
                </a:schemeClr>
              </a:solidFill>
              <a:latin typeface="Bookman Old Style" panose="02050604050505020204" pitchFamily="18" charset="0"/>
            </a:endParaRPr>
          </a:p>
        </p:txBody>
      </p:sp>
      <p:sp>
        <p:nvSpPr>
          <p:cNvPr id="1048719" name="Subtitle 2"/>
          <p:cNvSpPr>
            <a:spLocks noGrp="1"/>
          </p:cNvSpPr>
          <p:nvPr>
            <p:ph type="subTitle" idx="1"/>
          </p:nvPr>
        </p:nvSpPr>
        <p:spPr/>
        <p:txBody>
          <a:bodyPr>
            <a:normAutofit/>
          </a:bodyPr>
          <a:p>
            <a:pPr defTabSz="914400" eaLnBrk="1" fontAlgn="auto" hangingPunct="1" latinLnBrk="0" lvl="0" marR="0" rtl="0">
              <a:lnSpc>
                <a:spcPct val="120000"/>
              </a:lnSpc>
              <a:spcBef>
                <a:spcPts val="1000"/>
              </a:spcBef>
              <a:spcAft>
                <a:spcPts val="0"/>
              </a:spcAft>
              <a:buClr>
                <a:srgbClr val="CE7F01"/>
              </a:buClr>
              <a:buSzTx/>
            </a:pPr>
            <a:r>
              <a:rPr baseline="0" b="0" cap="none" dirty="0" sz="24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Module 1.1</a:t>
            </a:r>
          </a:p>
        </p:txBody>
      </p:sp>
    </p:spTree>
  </p:cSld>
  <p:clrMapOvr>
    <a:masterClrMapping/>
  </p:clrMapOvr>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746" name=""/>
        <p:cNvGrpSpPr/>
        <p:nvPr/>
      </p:nvGrpSpPr>
      <p:grpSpPr>
        <a:xfrm>
          <a:off x="0" y="0"/>
          <a:ext cx="0" cy="0"/>
          <a:chOff x="0" y="0"/>
          <a:chExt cx="0" cy="0"/>
        </a:xfrm>
      </p:grpSpPr>
      <p:sp>
        <p:nvSpPr>
          <p:cNvPr id="1049984" name="Title 1"/>
          <p:cNvSpPr>
            <a:spLocks noGrp="1"/>
          </p:cNvSpPr>
          <p:nvPr>
            <p:ph type="title"/>
          </p:nvPr>
        </p:nvSpPr>
        <p:spPr>
          <a:xfrm>
            <a:off x="9401452" y="365125"/>
            <a:ext cx="2476870" cy="451621"/>
          </a:xfrm>
        </p:spPr>
        <p:txBody>
          <a:bodyPr>
            <a:noAutofit/>
          </a:bodyPr>
          <a:p>
            <a:r>
              <a:rPr dirty="0" sz="3400" lang="en-US"/>
              <a:t>Inline CSS </a:t>
            </a:r>
            <a:endParaRPr dirty="0" sz="3400" lang="en-IN"/>
          </a:p>
        </p:txBody>
      </p:sp>
      <p:sp>
        <p:nvSpPr>
          <p:cNvPr id="1049985" name="Content Placeholder 2"/>
          <p:cNvSpPr>
            <a:spLocks noGrp="1"/>
          </p:cNvSpPr>
          <p:nvPr>
            <p:ph sz="quarter" idx="1"/>
          </p:nvPr>
        </p:nvSpPr>
        <p:spPr>
          <a:xfrm>
            <a:off x="6823881" y="1445858"/>
            <a:ext cx="5050621" cy="2628992"/>
          </a:xfrm>
        </p:spPr>
        <p:txBody>
          <a:bodyPr>
            <a:noAutofit/>
          </a:bodyPr>
          <a:p>
            <a:pPr>
              <a:lnSpc>
                <a:spcPct val="150000"/>
              </a:lnSpc>
            </a:pPr>
            <a:r>
              <a:rPr dirty="0" sz="2000" lang="en-US"/>
              <a:t>An inline style may be used to apply a unique style for a single element.</a:t>
            </a:r>
          </a:p>
          <a:p>
            <a:pPr>
              <a:lnSpc>
                <a:spcPct val="150000"/>
              </a:lnSpc>
            </a:pPr>
            <a:r>
              <a:rPr dirty="0" sz="2000" lang="en-US"/>
              <a:t>To use inline styles, add the style attribute to the relevant element. </a:t>
            </a:r>
          </a:p>
          <a:p>
            <a:pPr>
              <a:lnSpc>
                <a:spcPct val="150000"/>
              </a:lnSpc>
            </a:pPr>
            <a:r>
              <a:rPr dirty="0" sz="2000" lang="en-US"/>
              <a:t>The style attribute can contain any CSS property.</a:t>
            </a:r>
          </a:p>
          <a:p>
            <a:pPr>
              <a:lnSpc>
                <a:spcPct val="150000"/>
              </a:lnSpc>
            </a:pPr>
            <a:r>
              <a:rPr dirty="0" sz="2000" lang="en-US"/>
              <a:t>An inline style loses many of the advantages of a style sheet </a:t>
            </a:r>
          </a:p>
        </p:txBody>
      </p:sp>
      <p:sp>
        <p:nvSpPr>
          <p:cNvPr id="1049986" name="Content Placeholder 2"/>
          <p:cNvSpPr txBox="1"/>
          <p:nvPr/>
        </p:nvSpPr>
        <p:spPr>
          <a:xfrm>
            <a:off x="286989" y="263001"/>
            <a:ext cx="6193710" cy="5667281"/>
          </a:xfrm>
          <a:prstGeom prst="rect"/>
          <a:solidFill>
            <a:schemeClr val="accent6">
              <a:lumMod val="20000"/>
              <a:lumOff val="80000"/>
            </a:schemeClr>
          </a:solidFill>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50000"/>
              </a:lnSpc>
              <a:spcBef>
                <a:spcPts val="0"/>
              </a:spcBef>
              <a:buFont typeface="Arial" panose="020B0604020202020204" pitchFamily="34" charset="0"/>
              <a:buNone/>
            </a:pPr>
            <a:r>
              <a:rPr b="0" dirty="0" sz="1600" i="0" lang="en-US">
                <a:solidFill>
                  <a:srgbClr val="0000CD"/>
                </a:solidFill>
                <a:effectLst/>
                <a:latin typeface="Consolas" panose="020B0609020204030204" pitchFamily="49" charset="0"/>
              </a:rPr>
              <a:t>&lt;</a:t>
            </a:r>
            <a:r>
              <a:rPr b="0" dirty="0" sz="1600" i="0" lang="en-US">
                <a:solidFill>
                  <a:srgbClr val="A52A2A"/>
                </a:solidFill>
                <a:effectLst/>
                <a:latin typeface="Consolas" panose="020B0609020204030204" pitchFamily="49" charset="0"/>
              </a:rPr>
              <a:t>!DOCTYPE</a:t>
            </a:r>
            <a:r>
              <a:rPr b="0" dirty="0" sz="1600" i="0" lang="en-US">
                <a:solidFill>
                  <a:srgbClr val="FF0000"/>
                </a:solidFill>
                <a:effectLst/>
                <a:latin typeface="Consolas" panose="020B0609020204030204" pitchFamily="49" charset="0"/>
              </a:rPr>
              <a:t> html</a:t>
            </a:r>
            <a:r>
              <a:rPr b="0" dirty="0" sz="1600" i="0" lang="en-US">
                <a:solidFill>
                  <a:srgbClr val="0000CD"/>
                </a:solidFill>
                <a:effectLst/>
                <a:latin typeface="Consolas" panose="020B0609020204030204" pitchFamily="49" charset="0"/>
              </a:rPr>
              <a:t>&gt;</a:t>
            </a:r>
            <a:r>
              <a:rPr dirty="0" sz="1600" lang="en-US"/>
              <a:t/>
            </a:r>
            <a:br>
              <a:rPr dirty="0" sz="1600" lang="en-US"/>
            </a:br>
            <a:r>
              <a:rPr b="0" dirty="0" sz="1600" i="0" lang="en-US">
                <a:solidFill>
                  <a:srgbClr val="0000CD"/>
                </a:solidFill>
                <a:effectLst/>
                <a:latin typeface="Consolas" panose="020B0609020204030204" pitchFamily="49" charset="0"/>
              </a:rPr>
              <a:t>&lt;</a:t>
            </a:r>
            <a:r>
              <a:rPr b="0" dirty="0" sz="1600" i="0" lang="en-US">
                <a:solidFill>
                  <a:srgbClr val="A52A2A"/>
                </a:solidFill>
                <a:effectLst/>
                <a:latin typeface="Consolas" panose="020B0609020204030204" pitchFamily="49" charset="0"/>
              </a:rPr>
              <a:t>html</a:t>
            </a:r>
            <a:r>
              <a:rPr b="0" dirty="0" sz="1600" i="0" lang="en-US">
                <a:solidFill>
                  <a:srgbClr val="0000CD"/>
                </a:solidFill>
                <a:effectLst/>
                <a:latin typeface="Consolas" panose="020B0609020204030204" pitchFamily="49" charset="0"/>
              </a:rPr>
              <a:t>&gt;</a:t>
            </a:r>
            <a:r>
              <a:rPr dirty="0" sz="1600" lang="en-US"/>
              <a:t/>
            </a:r>
            <a:br>
              <a:rPr dirty="0" sz="1600" lang="en-US"/>
            </a:br>
            <a:r>
              <a:rPr b="0" dirty="0" sz="1600" i="0" lang="en-US">
                <a:solidFill>
                  <a:srgbClr val="0000CD"/>
                </a:solidFill>
                <a:effectLst/>
                <a:latin typeface="Consolas" panose="020B0609020204030204" pitchFamily="49" charset="0"/>
              </a:rPr>
              <a:t>&lt;</a:t>
            </a:r>
            <a:r>
              <a:rPr b="0" dirty="0" sz="1600" i="0" lang="en-US">
                <a:solidFill>
                  <a:srgbClr val="A52A2A"/>
                </a:solidFill>
                <a:effectLst/>
                <a:latin typeface="Consolas" panose="020B0609020204030204" pitchFamily="49" charset="0"/>
              </a:rPr>
              <a:t>body</a:t>
            </a:r>
            <a:r>
              <a:rPr b="0" dirty="0" sz="1600" i="0" lang="en-US">
                <a:solidFill>
                  <a:srgbClr val="0000CD"/>
                </a:solidFill>
                <a:effectLst/>
                <a:latin typeface="Consolas" panose="020B0609020204030204" pitchFamily="49" charset="0"/>
              </a:rPr>
              <a:t>&gt;</a:t>
            </a:r>
            <a:r>
              <a:rPr dirty="0" sz="1600" lang="en-US"/>
              <a:t/>
            </a:r>
            <a:br>
              <a:rPr dirty="0" sz="1600" lang="en-US"/>
            </a:br>
            <a:r>
              <a:rPr dirty="0" sz="1600" lang="en-US"/>
              <a:t/>
            </a:r>
            <a:br>
              <a:rPr dirty="0" sz="1600" lang="en-US"/>
            </a:br>
            <a:r>
              <a:rPr b="0" dirty="0" sz="1600" i="0" lang="en-US">
                <a:solidFill>
                  <a:srgbClr val="0000CD"/>
                </a:solidFill>
                <a:effectLst/>
                <a:latin typeface="Consolas" panose="020B0609020204030204" pitchFamily="49" charset="0"/>
              </a:rPr>
              <a:t>&lt;</a:t>
            </a:r>
            <a:r>
              <a:rPr b="0" dirty="0" sz="1600" i="0" lang="en-US">
                <a:solidFill>
                  <a:srgbClr val="A52A2A"/>
                </a:solidFill>
                <a:effectLst/>
                <a:latin typeface="Consolas" panose="020B0609020204030204" pitchFamily="49" charset="0"/>
              </a:rPr>
              <a:t>h1</a:t>
            </a:r>
            <a:r>
              <a:rPr b="0" dirty="0" sz="1600" i="0" lang="en-US">
                <a:solidFill>
                  <a:srgbClr val="FF0000"/>
                </a:solidFill>
                <a:effectLst/>
                <a:latin typeface="Consolas" panose="020B0609020204030204" pitchFamily="49" charset="0"/>
              </a:rPr>
              <a:t> style</a:t>
            </a:r>
            <a:r>
              <a:rPr b="0" dirty="0" sz="1600" i="0" lang="en-US">
                <a:solidFill>
                  <a:srgbClr val="0000CD"/>
                </a:solidFill>
                <a:effectLst/>
                <a:latin typeface="Consolas" panose="020B0609020204030204" pitchFamily="49" charset="0"/>
              </a:rPr>
              <a:t>="</a:t>
            </a:r>
            <a:r>
              <a:rPr b="0" dirty="0" sz="1600" i="0" lang="en-US" err="1">
                <a:solidFill>
                  <a:srgbClr val="0000CD"/>
                </a:solidFill>
                <a:effectLst/>
                <a:latin typeface="Consolas" panose="020B0609020204030204" pitchFamily="49" charset="0"/>
              </a:rPr>
              <a:t>color:blue;text-align:center</a:t>
            </a:r>
            <a:r>
              <a:rPr b="0" dirty="0" sz="1600" i="0" lang="en-US">
                <a:solidFill>
                  <a:srgbClr val="0000CD"/>
                </a:solidFill>
                <a:effectLst/>
                <a:latin typeface="Consolas" panose="020B0609020204030204" pitchFamily="49" charset="0"/>
              </a:rPr>
              <a:t>;"&gt;</a:t>
            </a:r>
            <a:r>
              <a:rPr b="0" dirty="0" sz="1600" i="0" lang="en-US">
                <a:solidFill>
                  <a:srgbClr val="000000"/>
                </a:solidFill>
                <a:effectLst/>
                <a:latin typeface="Consolas" panose="020B0609020204030204" pitchFamily="49" charset="0"/>
              </a:rPr>
              <a:t>This is a heading</a:t>
            </a:r>
            <a:r>
              <a:rPr b="0" dirty="0" sz="1600" i="0" lang="en-US">
                <a:solidFill>
                  <a:srgbClr val="0000CD"/>
                </a:solidFill>
                <a:effectLst/>
                <a:latin typeface="Consolas" panose="020B0609020204030204" pitchFamily="49" charset="0"/>
              </a:rPr>
              <a:t>&lt;</a:t>
            </a:r>
            <a:r>
              <a:rPr b="0" dirty="0" sz="1600" i="0" lang="en-US">
                <a:solidFill>
                  <a:srgbClr val="A52A2A"/>
                </a:solidFill>
                <a:effectLst/>
                <a:latin typeface="Consolas" panose="020B0609020204030204" pitchFamily="49" charset="0"/>
              </a:rPr>
              <a:t>/h1</a:t>
            </a:r>
            <a:r>
              <a:rPr b="0" dirty="0" sz="1600" i="0" lang="en-US">
                <a:solidFill>
                  <a:srgbClr val="0000CD"/>
                </a:solidFill>
                <a:effectLst/>
                <a:latin typeface="Consolas" panose="020B0609020204030204" pitchFamily="49" charset="0"/>
              </a:rPr>
              <a:t>&gt;</a:t>
            </a:r>
            <a:r>
              <a:rPr dirty="0" sz="1600" lang="en-US"/>
              <a:t/>
            </a:r>
            <a:br>
              <a:rPr dirty="0" sz="1600" lang="en-US"/>
            </a:br>
            <a:r>
              <a:rPr b="0" dirty="0" sz="1600" i="0" lang="en-US">
                <a:solidFill>
                  <a:srgbClr val="0000CD"/>
                </a:solidFill>
                <a:effectLst/>
                <a:latin typeface="Consolas" panose="020B0609020204030204" pitchFamily="49" charset="0"/>
              </a:rPr>
              <a:t>&lt;</a:t>
            </a:r>
            <a:r>
              <a:rPr b="0" dirty="0" sz="1600" i="0" lang="en-US">
                <a:solidFill>
                  <a:srgbClr val="A52A2A"/>
                </a:solidFill>
                <a:effectLst/>
                <a:latin typeface="Consolas" panose="020B0609020204030204" pitchFamily="49" charset="0"/>
              </a:rPr>
              <a:t>p</a:t>
            </a:r>
            <a:r>
              <a:rPr b="0" dirty="0" sz="1600" i="0" lang="en-US">
                <a:solidFill>
                  <a:srgbClr val="FF0000"/>
                </a:solidFill>
                <a:effectLst/>
                <a:latin typeface="Consolas" panose="020B0609020204030204" pitchFamily="49" charset="0"/>
              </a:rPr>
              <a:t> style</a:t>
            </a:r>
            <a:r>
              <a:rPr b="0" dirty="0" sz="1600" i="0" lang="en-US">
                <a:solidFill>
                  <a:srgbClr val="0000CD"/>
                </a:solidFill>
                <a:effectLst/>
                <a:latin typeface="Consolas" panose="020B0609020204030204" pitchFamily="49" charset="0"/>
              </a:rPr>
              <a:t>="</a:t>
            </a:r>
            <a:r>
              <a:rPr b="0" dirty="0" sz="1600" i="0" lang="en-US" err="1">
                <a:solidFill>
                  <a:srgbClr val="0000CD"/>
                </a:solidFill>
                <a:effectLst/>
                <a:latin typeface="Consolas" panose="020B0609020204030204" pitchFamily="49" charset="0"/>
              </a:rPr>
              <a:t>color:red</a:t>
            </a:r>
            <a:r>
              <a:rPr b="0" dirty="0" sz="1600" i="0" lang="en-US">
                <a:solidFill>
                  <a:srgbClr val="0000CD"/>
                </a:solidFill>
                <a:effectLst/>
                <a:latin typeface="Consolas" panose="020B0609020204030204" pitchFamily="49" charset="0"/>
              </a:rPr>
              <a:t>;"&gt;</a:t>
            </a:r>
            <a:r>
              <a:rPr b="0" dirty="0" sz="1600" i="0" lang="en-US">
                <a:solidFill>
                  <a:srgbClr val="000000"/>
                </a:solidFill>
                <a:effectLst/>
                <a:latin typeface="Consolas" panose="020B0609020204030204" pitchFamily="49" charset="0"/>
              </a:rPr>
              <a:t>This is a paragraph.</a:t>
            </a:r>
            <a:r>
              <a:rPr b="0" dirty="0" sz="1600" i="0" lang="en-US">
                <a:solidFill>
                  <a:srgbClr val="0000CD"/>
                </a:solidFill>
                <a:effectLst/>
                <a:latin typeface="Consolas" panose="020B0609020204030204" pitchFamily="49" charset="0"/>
              </a:rPr>
              <a:t>&lt;</a:t>
            </a:r>
            <a:r>
              <a:rPr b="0" dirty="0" sz="1600" i="0" lang="en-US">
                <a:solidFill>
                  <a:srgbClr val="A52A2A"/>
                </a:solidFill>
                <a:effectLst/>
                <a:latin typeface="Consolas" panose="020B0609020204030204" pitchFamily="49" charset="0"/>
              </a:rPr>
              <a:t>/p</a:t>
            </a:r>
            <a:r>
              <a:rPr b="0" dirty="0" sz="1600" i="0" lang="en-US">
                <a:solidFill>
                  <a:srgbClr val="0000CD"/>
                </a:solidFill>
                <a:effectLst/>
                <a:latin typeface="Consolas" panose="020B0609020204030204" pitchFamily="49" charset="0"/>
              </a:rPr>
              <a:t>&gt;</a:t>
            </a:r>
            <a:r>
              <a:rPr dirty="0" sz="1600" lang="en-US"/>
              <a:t/>
            </a:r>
            <a:br>
              <a:rPr dirty="0" sz="1600" lang="en-US"/>
            </a:br>
            <a:r>
              <a:rPr dirty="0" sz="1600" lang="en-US"/>
              <a:t/>
            </a:r>
            <a:br>
              <a:rPr dirty="0" sz="1600" lang="en-US"/>
            </a:br>
            <a:r>
              <a:rPr b="0" dirty="0" sz="1600" i="0" lang="en-US">
                <a:solidFill>
                  <a:srgbClr val="0000CD"/>
                </a:solidFill>
                <a:effectLst/>
                <a:latin typeface="Consolas" panose="020B0609020204030204" pitchFamily="49" charset="0"/>
              </a:rPr>
              <a:t>&lt;</a:t>
            </a:r>
            <a:r>
              <a:rPr b="0" dirty="0" sz="1600" i="0" lang="en-US">
                <a:solidFill>
                  <a:srgbClr val="A52A2A"/>
                </a:solidFill>
                <a:effectLst/>
                <a:latin typeface="Consolas" panose="020B0609020204030204" pitchFamily="49" charset="0"/>
              </a:rPr>
              <a:t>/body</a:t>
            </a:r>
            <a:r>
              <a:rPr b="0" dirty="0" sz="1600" i="0" lang="en-US">
                <a:solidFill>
                  <a:srgbClr val="0000CD"/>
                </a:solidFill>
                <a:effectLst/>
                <a:latin typeface="Consolas" panose="020B0609020204030204" pitchFamily="49" charset="0"/>
              </a:rPr>
              <a:t>&gt;</a:t>
            </a:r>
            <a:r>
              <a:rPr dirty="0" sz="1600" lang="en-US"/>
              <a:t/>
            </a:r>
            <a:br>
              <a:rPr dirty="0" sz="1600" lang="en-US"/>
            </a:br>
            <a:r>
              <a:rPr b="0" dirty="0" sz="1600" i="0" lang="en-US">
                <a:solidFill>
                  <a:srgbClr val="0000CD"/>
                </a:solidFill>
                <a:effectLst/>
                <a:latin typeface="Consolas" panose="020B0609020204030204" pitchFamily="49" charset="0"/>
              </a:rPr>
              <a:t>&lt;</a:t>
            </a:r>
            <a:r>
              <a:rPr b="0" dirty="0" sz="1600" i="0" lang="en-US">
                <a:solidFill>
                  <a:srgbClr val="A52A2A"/>
                </a:solidFill>
                <a:effectLst/>
                <a:latin typeface="Consolas" panose="020B0609020204030204" pitchFamily="49" charset="0"/>
              </a:rPr>
              <a:t>/html</a:t>
            </a:r>
            <a:r>
              <a:rPr b="0" dirty="0" sz="1600" i="0" lang="en-US">
                <a:solidFill>
                  <a:srgbClr val="0000CD"/>
                </a:solidFill>
                <a:effectLst/>
                <a:latin typeface="Consolas" panose="020B0609020204030204" pitchFamily="49" charset="0"/>
              </a:rPr>
              <a:t>&gt;</a:t>
            </a:r>
            <a:endParaRPr dirty="0" sz="1600" lang="en-IN"/>
          </a:p>
        </p:txBody>
      </p:sp>
      <p:pic>
        <p:nvPicPr>
          <p:cNvPr id="2097213" name="Picture 5"/>
          <p:cNvPicPr>
            <a:picLocks noChangeAspect="1"/>
          </p:cNvPicPr>
          <p:nvPr/>
        </p:nvPicPr>
        <p:blipFill rotWithShape="1">
          <a:blip xmlns:r="http://schemas.openxmlformats.org/officeDocument/2006/relationships" r:embed="rId1"/>
          <a:srcRect l="50000" t="25761" r="1553" b="55302"/>
          <a:stretch>
            <a:fillRect/>
          </a:stretch>
        </p:blipFill>
        <p:spPr>
          <a:xfrm>
            <a:off x="5247323" y="5201712"/>
            <a:ext cx="6627179" cy="1457139"/>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985">
                                            <p:txEl>
                                              <p:pRg st="0" end="0"/>
                                            </p:txEl>
                                          </p:spTgt>
                                        </p:tgtEl>
                                        <p:attrNameLst>
                                          <p:attrName>style.visibility</p:attrName>
                                        </p:attrNameLst>
                                      </p:cBhvr>
                                      <p:to>
                                        <p:strVal val="visible"/>
                                      </p:to>
                                    </p:set>
                                    <p:anim calcmode="lin" valueType="num">
                                      <p:cBhvr additive="base">
                                        <p:cTn dur="500" fill="hold" id="7"/>
                                        <p:tgtEl>
                                          <p:spTgt spid="104998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98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985">
                                            <p:txEl>
                                              <p:pRg st="1" end="1"/>
                                            </p:txEl>
                                          </p:spTgt>
                                        </p:tgtEl>
                                        <p:attrNameLst>
                                          <p:attrName>style.visibility</p:attrName>
                                        </p:attrNameLst>
                                      </p:cBhvr>
                                      <p:to>
                                        <p:strVal val="visible"/>
                                      </p:to>
                                    </p:set>
                                    <p:anim calcmode="lin" valueType="num">
                                      <p:cBhvr additive="base">
                                        <p:cTn dur="500" fill="hold" id="13"/>
                                        <p:tgtEl>
                                          <p:spTgt spid="1049985">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98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985">
                                            <p:txEl>
                                              <p:pRg st="2" end="2"/>
                                            </p:txEl>
                                          </p:spTgt>
                                        </p:tgtEl>
                                        <p:attrNameLst>
                                          <p:attrName>style.visibility</p:attrName>
                                        </p:attrNameLst>
                                      </p:cBhvr>
                                      <p:to>
                                        <p:strVal val="visible"/>
                                      </p:to>
                                    </p:set>
                                    <p:anim calcmode="lin" valueType="num">
                                      <p:cBhvr additive="base">
                                        <p:cTn dur="500" fill="hold" id="19"/>
                                        <p:tgtEl>
                                          <p:spTgt spid="1049985">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98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985">
                                            <p:txEl>
                                              <p:pRg st="3" end="3"/>
                                            </p:txEl>
                                          </p:spTgt>
                                        </p:tgtEl>
                                        <p:attrNameLst>
                                          <p:attrName>style.visibility</p:attrName>
                                        </p:attrNameLst>
                                      </p:cBhvr>
                                      <p:to>
                                        <p:strVal val="visible"/>
                                      </p:to>
                                    </p:set>
                                    <p:anim calcmode="lin" valueType="num">
                                      <p:cBhvr additive="base">
                                        <p:cTn dur="500" fill="hold" id="25"/>
                                        <p:tgtEl>
                                          <p:spTgt spid="1049985">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98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85" grpId="0" build="p"/>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747" name=""/>
        <p:cNvGrpSpPr/>
        <p:nvPr/>
      </p:nvGrpSpPr>
      <p:grpSpPr>
        <a:xfrm>
          <a:off x="0" y="0"/>
          <a:ext cx="0" cy="0"/>
          <a:chOff x="0" y="0"/>
          <a:chExt cx="0" cy="0"/>
        </a:xfrm>
      </p:grpSpPr>
      <p:sp>
        <p:nvSpPr>
          <p:cNvPr id="1049987" name="Title 1"/>
          <p:cNvSpPr>
            <a:spLocks noGrp="1"/>
          </p:cNvSpPr>
          <p:nvPr>
            <p:ph type="title"/>
          </p:nvPr>
        </p:nvSpPr>
        <p:spPr>
          <a:xfrm>
            <a:off x="7617041" y="263003"/>
            <a:ext cx="4261281" cy="553744"/>
          </a:xfrm>
        </p:spPr>
        <p:txBody>
          <a:bodyPr>
            <a:noAutofit/>
          </a:bodyPr>
          <a:p>
            <a:r>
              <a:rPr b="1" dirty="0" sz="3400" lang="en-US"/>
              <a:t>Multiple Style Sheets</a:t>
            </a:r>
            <a:endParaRPr b="1" dirty="0" sz="3400" lang="en-IN"/>
          </a:p>
        </p:txBody>
      </p:sp>
      <p:sp>
        <p:nvSpPr>
          <p:cNvPr id="1049988" name="Content Placeholder 2"/>
          <p:cNvSpPr>
            <a:spLocks noGrp="1"/>
          </p:cNvSpPr>
          <p:nvPr>
            <p:ph sz="quarter" idx="1"/>
          </p:nvPr>
        </p:nvSpPr>
        <p:spPr>
          <a:xfrm>
            <a:off x="6480700" y="1106843"/>
            <a:ext cx="5447444" cy="1394996"/>
          </a:xfrm>
        </p:spPr>
        <p:txBody>
          <a:bodyPr>
            <a:noAutofit/>
          </a:bodyPr>
          <a:p>
            <a:pPr>
              <a:lnSpc>
                <a:spcPct val="150000"/>
              </a:lnSpc>
            </a:pPr>
            <a:r>
              <a:rPr dirty="0" sz="2000" lang="en-US"/>
              <a:t>If some properties have been defined for the same selector (element) in different style sheets, the value from the last read style sheet will be used. </a:t>
            </a:r>
          </a:p>
        </p:txBody>
      </p:sp>
      <p:sp>
        <p:nvSpPr>
          <p:cNvPr id="1049989" name="Content Placeholder 2"/>
          <p:cNvSpPr txBox="1"/>
          <p:nvPr/>
        </p:nvSpPr>
        <p:spPr>
          <a:xfrm>
            <a:off x="286989" y="263002"/>
            <a:ext cx="6193710" cy="4477674"/>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!DOCTYPE</a:t>
            </a:r>
            <a:r>
              <a:rPr b="0" dirty="0" sz="1500" i="0" lang="en-US">
                <a:solidFill>
                  <a:srgbClr val="FF0000"/>
                </a:solidFill>
                <a:effectLst/>
                <a:latin typeface="Consolas" panose="020B0609020204030204" pitchFamily="49" charset="0"/>
              </a:rPr>
              <a:t> html</a:t>
            </a:r>
            <a:r>
              <a:rPr b="0" dirty="0" sz="1500" i="0" lang="en-US">
                <a:solidFill>
                  <a:srgbClr val="0000CD"/>
                </a:solidFill>
                <a:effectLst/>
                <a:latin typeface="Consolas" panose="020B0609020204030204" pitchFamily="49" charset="0"/>
              </a:rPr>
              <a:t>&gt;</a:t>
            </a: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html</a:t>
            </a:r>
            <a:r>
              <a:rPr b="0" dirty="0" sz="1500" i="0" lang="en-US">
                <a:solidFill>
                  <a:srgbClr val="0000CD"/>
                </a:solidFill>
                <a:effectLst/>
                <a:latin typeface="Consolas" panose="020B0609020204030204" pitchFamily="49" charset="0"/>
              </a:rPr>
              <a:t>&gt;</a:t>
            </a:r>
            <a:r>
              <a:rPr dirty="0" sz="1500" lang="en-US"/>
              <a:t/>
            </a:r>
            <a:br>
              <a:rPr dirty="0" sz="1500" lang="en-US"/>
            </a:b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head</a:t>
            </a:r>
            <a:r>
              <a:rPr b="0" dirty="0" sz="1500" i="0" lang="en-IN">
                <a:solidFill>
                  <a:srgbClr val="0000CD"/>
                </a:solidFill>
                <a:effectLst/>
                <a:latin typeface="Consolas" panose="020B0609020204030204" pitchFamily="49" charset="0"/>
              </a:rPr>
              <a:t>&gt;</a:t>
            </a:r>
            <a:r>
              <a:rPr dirty="0" sz="1500" lang="en-IN"/>
              <a:t/>
            </a:r>
            <a:br>
              <a:rPr dirty="0" sz="1500" lang="en-IN"/>
            </a:b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link</a:t>
            </a:r>
            <a:r>
              <a:rPr b="0" dirty="0" sz="1500" i="0" lang="en-IN">
                <a:solidFill>
                  <a:srgbClr val="FF0000"/>
                </a:solidFill>
                <a:effectLst/>
                <a:latin typeface="Consolas" panose="020B0609020204030204" pitchFamily="49" charset="0"/>
              </a:rPr>
              <a:t> </a:t>
            </a:r>
            <a:r>
              <a:rPr b="0" dirty="0" sz="1500" i="0" lang="en-IN" err="1">
                <a:solidFill>
                  <a:srgbClr val="FF0000"/>
                </a:solidFill>
                <a:effectLst/>
                <a:latin typeface="Consolas" panose="020B0609020204030204" pitchFamily="49" charset="0"/>
              </a:rPr>
              <a:t>rel</a:t>
            </a:r>
            <a:r>
              <a:rPr b="0" dirty="0" sz="1500" i="0" lang="en-IN">
                <a:solidFill>
                  <a:srgbClr val="0000CD"/>
                </a:solidFill>
                <a:effectLst/>
                <a:latin typeface="Consolas" panose="020B0609020204030204" pitchFamily="49" charset="0"/>
              </a:rPr>
              <a:t>="stylesheet"</a:t>
            </a:r>
            <a:r>
              <a:rPr b="0" dirty="0" sz="1500" i="0" lang="en-IN">
                <a:solidFill>
                  <a:srgbClr val="FF0000"/>
                </a:solidFill>
                <a:effectLst/>
                <a:latin typeface="Consolas" panose="020B0609020204030204" pitchFamily="49" charset="0"/>
              </a:rPr>
              <a:t> type</a:t>
            </a:r>
            <a:r>
              <a:rPr b="0" dirty="0" sz="1500" i="0" lang="en-IN">
                <a:solidFill>
                  <a:srgbClr val="0000CD"/>
                </a:solidFill>
                <a:effectLst/>
                <a:latin typeface="Consolas" panose="020B0609020204030204" pitchFamily="49" charset="0"/>
              </a:rPr>
              <a:t>="text/</a:t>
            </a:r>
            <a:r>
              <a:rPr b="0" dirty="0" sz="1500" i="0" lang="en-IN" err="1">
                <a:solidFill>
                  <a:srgbClr val="0000CD"/>
                </a:solidFill>
                <a:effectLst/>
                <a:latin typeface="Consolas" panose="020B0609020204030204" pitchFamily="49" charset="0"/>
              </a:rPr>
              <a:t>css</a:t>
            </a:r>
            <a:r>
              <a:rPr b="0" dirty="0" sz="1500" i="0" lang="en-IN">
                <a:solidFill>
                  <a:srgbClr val="0000CD"/>
                </a:solidFill>
                <a:effectLst/>
                <a:latin typeface="Consolas" panose="020B0609020204030204" pitchFamily="49" charset="0"/>
              </a:rPr>
              <a:t>"</a:t>
            </a:r>
            <a:r>
              <a:rPr b="0" dirty="0" sz="1500" i="0" lang="en-IN">
                <a:solidFill>
                  <a:srgbClr val="FF0000"/>
                </a:solidFill>
                <a:effectLst/>
                <a:latin typeface="Consolas" panose="020B0609020204030204" pitchFamily="49" charset="0"/>
              </a:rPr>
              <a:t> </a:t>
            </a:r>
            <a:r>
              <a:rPr b="0" dirty="0" sz="1500" i="0" lang="en-IN" err="1">
                <a:solidFill>
                  <a:srgbClr val="FF0000"/>
                </a:solidFill>
                <a:effectLst/>
                <a:latin typeface="Consolas" panose="020B0609020204030204" pitchFamily="49" charset="0"/>
              </a:rPr>
              <a:t>href</a:t>
            </a:r>
            <a:r>
              <a:rPr b="0" dirty="0" sz="1500" i="0" lang="en-IN">
                <a:solidFill>
                  <a:srgbClr val="0000CD"/>
                </a:solidFill>
                <a:effectLst/>
                <a:latin typeface="Consolas" panose="020B0609020204030204" pitchFamily="49" charset="0"/>
              </a:rPr>
              <a:t>="mystyle.css"&gt;</a:t>
            </a:r>
            <a:r>
              <a:rPr dirty="0" sz="1500" lang="en-IN"/>
              <a:t/>
            </a:r>
            <a:br>
              <a:rPr dirty="0" sz="1500" lang="en-IN"/>
            </a:b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style</a:t>
            </a:r>
            <a:r>
              <a:rPr b="0" dirty="0" sz="1500" i="0" lang="en-IN">
                <a:solidFill>
                  <a:srgbClr val="0000CD"/>
                </a:solidFill>
                <a:effectLst/>
                <a:latin typeface="Consolas" panose="020B0609020204030204" pitchFamily="49" charset="0"/>
              </a:rPr>
              <a:t>&gt;</a:t>
            </a:r>
            <a:r>
              <a:rPr b="0" dirty="0" sz="1500" i="0" lang="en-IN">
                <a:solidFill>
                  <a:srgbClr val="A52A2A"/>
                </a:solidFill>
                <a:effectLst/>
                <a:latin typeface="Consolas" panose="020B0609020204030204" pitchFamily="49" charset="0"/>
              </a:rPr>
              <a:t/>
            </a:r>
            <a:br>
              <a:rPr b="0" dirty="0" sz="1500" i="0" lang="en-IN">
                <a:solidFill>
                  <a:srgbClr val="A52A2A"/>
                </a:solidFill>
                <a:effectLst/>
                <a:latin typeface="Consolas" panose="020B0609020204030204" pitchFamily="49" charset="0"/>
              </a:rPr>
            </a:br>
            <a:r>
              <a:rPr b="0" dirty="0" sz="1500" i="0" lang="en-IN">
                <a:solidFill>
                  <a:srgbClr val="A52A2A"/>
                </a:solidFill>
                <a:effectLst/>
                <a:latin typeface="Consolas" panose="020B0609020204030204" pitchFamily="49" charset="0"/>
              </a:rPr>
              <a:t>h1 </a:t>
            </a:r>
            <a:r>
              <a:rPr b="0" dirty="0" sz="1500" i="0" lang="en-IN">
                <a:solidFill>
                  <a:srgbClr val="000000"/>
                </a:solidFill>
                <a:effectLst/>
                <a:latin typeface="Consolas" panose="020B0609020204030204" pitchFamily="49" charset="0"/>
              </a:rPr>
              <a:t>{</a:t>
            </a:r>
            <a:r>
              <a:rPr b="0" dirty="0" sz="1500" i="0" lang="en-IN">
                <a:solidFill>
                  <a:srgbClr val="FF0000"/>
                </a:solidFill>
                <a:effectLst/>
                <a:latin typeface="Consolas" panose="020B0609020204030204" pitchFamily="49" charset="0"/>
              </a:rPr>
              <a:t/>
            </a:r>
            <a:br>
              <a:rPr b="0" dirty="0" sz="1500" i="0" lang="en-IN">
                <a:solidFill>
                  <a:srgbClr val="FF0000"/>
                </a:solidFill>
                <a:effectLst/>
                <a:latin typeface="Consolas" panose="020B0609020204030204" pitchFamily="49" charset="0"/>
              </a:rPr>
            </a:br>
            <a:r>
              <a:rPr b="0" dirty="0" sz="1500" i="0" lang="en-IN">
                <a:solidFill>
                  <a:srgbClr val="FF0000"/>
                </a:solidFill>
                <a:effectLst/>
                <a:latin typeface="Consolas" panose="020B0609020204030204" pitchFamily="49" charset="0"/>
              </a:rPr>
              <a:t>  </a:t>
            </a:r>
            <a:r>
              <a:rPr b="0" dirty="0" sz="1500" i="0" lang="en-IN" err="1">
                <a:solidFill>
                  <a:srgbClr val="FF0000"/>
                </a:solidFill>
                <a:effectLst/>
                <a:latin typeface="Consolas" panose="020B0609020204030204" pitchFamily="49" charset="0"/>
              </a:rPr>
              <a:t>color</a:t>
            </a:r>
            <a:r>
              <a:rPr b="0" dirty="0" sz="1500" i="0" lang="en-IN">
                <a:solidFill>
                  <a:srgbClr val="000000"/>
                </a:solidFill>
                <a:effectLst/>
                <a:latin typeface="Consolas" panose="020B0609020204030204" pitchFamily="49" charset="0"/>
              </a:rPr>
              <a:t>:</a:t>
            </a:r>
            <a:r>
              <a:rPr b="0" dirty="0" sz="1500" i="0" lang="en-IN">
                <a:solidFill>
                  <a:srgbClr val="0000CD"/>
                </a:solidFill>
                <a:effectLst/>
                <a:latin typeface="Consolas" panose="020B0609020204030204" pitchFamily="49" charset="0"/>
              </a:rPr>
              <a:t> orange</a:t>
            </a:r>
            <a:r>
              <a:rPr b="0" dirty="0" sz="1500" i="0" lang="en-IN">
                <a:solidFill>
                  <a:srgbClr val="000000"/>
                </a:solidFill>
                <a:effectLst/>
                <a:latin typeface="Consolas" panose="020B0609020204030204" pitchFamily="49" charset="0"/>
              </a:rPr>
              <a:t>;</a:t>
            </a:r>
            <a:r>
              <a:rPr b="0" dirty="0" sz="1500" i="0" lang="en-IN">
                <a:solidFill>
                  <a:srgbClr val="FF0000"/>
                </a:solidFill>
                <a:effectLst/>
                <a:latin typeface="Consolas" panose="020B0609020204030204" pitchFamily="49" charset="0"/>
              </a:rPr>
              <a:t/>
            </a:r>
            <a:br>
              <a:rPr b="0" dirty="0" sz="1500" i="0" lang="en-IN">
                <a:solidFill>
                  <a:srgbClr val="FF0000"/>
                </a:solidFill>
                <a:effectLst/>
                <a:latin typeface="Consolas" panose="020B0609020204030204" pitchFamily="49" charset="0"/>
              </a:rPr>
            </a:br>
            <a:r>
              <a:rPr b="0" dirty="0" sz="1500" i="0" lang="en-IN">
                <a:solidFill>
                  <a:srgbClr val="000000"/>
                </a:solidFill>
                <a:effectLst/>
                <a:latin typeface="Consolas" panose="020B0609020204030204" pitchFamily="49" charset="0"/>
              </a:rPr>
              <a:t>}</a:t>
            </a:r>
            <a:r>
              <a:rPr b="0" dirty="0" sz="1500" i="0" lang="en-IN">
                <a:solidFill>
                  <a:srgbClr val="A52A2A"/>
                </a:solidFill>
                <a:effectLst/>
                <a:latin typeface="Consolas" panose="020B0609020204030204" pitchFamily="49" charset="0"/>
              </a:rPr>
              <a:t/>
            </a:r>
            <a:br>
              <a:rPr b="0" dirty="0" sz="1500" i="0" lang="en-IN">
                <a:solidFill>
                  <a:srgbClr val="A52A2A"/>
                </a:solidFill>
                <a:effectLst/>
                <a:latin typeface="Consolas" panose="020B0609020204030204" pitchFamily="49" charset="0"/>
              </a:rPr>
            </a:b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/style</a:t>
            </a:r>
            <a:r>
              <a:rPr b="0" dirty="0" sz="1500" i="0" lang="en-IN">
                <a:solidFill>
                  <a:srgbClr val="0000CD"/>
                </a:solidFill>
                <a:effectLst/>
                <a:latin typeface="Consolas" panose="020B0609020204030204" pitchFamily="49" charset="0"/>
              </a:rPr>
              <a:t>&gt;</a:t>
            </a:r>
            <a:r>
              <a:rPr dirty="0" sz="1500" lang="en-IN"/>
              <a:t/>
            </a:r>
            <a:br>
              <a:rPr dirty="0" sz="1500" lang="en-IN"/>
            </a:b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/head</a:t>
            </a:r>
            <a:r>
              <a:rPr b="0" dirty="0" sz="1500" i="0" lang="en-IN">
                <a:solidFill>
                  <a:srgbClr val="0000CD"/>
                </a:solidFill>
                <a:effectLst/>
                <a:latin typeface="Consolas" panose="020B0609020204030204" pitchFamily="49" charset="0"/>
              </a:rPr>
              <a:t>&gt;</a:t>
            </a:r>
          </a:p>
          <a:p>
            <a:pPr indent="0" marL="0">
              <a:lnSpc>
                <a:spcPct val="100000"/>
              </a:lnSpc>
              <a:spcBef>
                <a:spcPts val="0"/>
              </a:spcBef>
              <a:buFont typeface="Arial" panose="020B0604020202020204" pitchFamily="34" charset="0"/>
              <a:buNone/>
            </a:pP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body</a:t>
            </a:r>
            <a:r>
              <a:rPr b="0" dirty="0" sz="1500" i="0" lang="en-US">
                <a:solidFill>
                  <a:srgbClr val="0000CD"/>
                </a:solidFill>
                <a:effectLst/>
                <a:latin typeface="Consolas" panose="020B0609020204030204" pitchFamily="49" charset="0"/>
              </a:rPr>
              <a:t>&gt;</a:t>
            </a:r>
            <a:r>
              <a:rPr dirty="0" sz="1500" lang="en-US"/>
              <a:t/>
            </a:r>
            <a:br>
              <a:rPr dirty="0" sz="1500" lang="en-US"/>
            </a:b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h1</a:t>
            </a:r>
            <a:r>
              <a:rPr b="0" dirty="0" sz="1500" i="0" lang="en-US">
                <a:solidFill>
                  <a:srgbClr val="0000CD"/>
                </a:solidFill>
                <a:effectLst/>
                <a:latin typeface="Consolas" panose="020B0609020204030204" pitchFamily="49" charset="0"/>
              </a:rPr>
              <a:t>&gt;</a:t>
            </a:r>
            <a:r>
              <a:rPr b="0" dirty="0" sz="1500" i="0" lang="en-US">
                <a:solidFill>
                  <a:srgbClr val="000000"/>
                </a:solidFill>
                <a:effectLst/>
                <a:latin typeface="Consolas" panose="020B0609020204030204" pitchFamily="49" charset="0"/>
              </a:rPr>
              <a:t>This is a heading</a:t>
            </a: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/h1</a:t>
            </a:r>
            <a:r>
              <a:rPr b="0" dirty="0" sz="1500" i="0" lang="en-US">
                <a:solidFill>
                  <a:srgbClr val="0000CD"/>
                </a:solidFill>
                <a:effectLst/>
                <a:latin typeface="Consolas" panose="020B0609020204030204" pitchFamily="49" charset="0"/>
              </a:rPr>
              <a:t>&gt;</a:t>
            </a: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p</a:t>
            </a:r>
            <a:r>
              <a:rPr b="0" dirty="0" sz="1500" i="0" lang="en-US">
                <a:solidFill>
                  <a:srgbClr val="0000CD"/>
                </a:solidFill>
                <a:effectLst/>
                <a:latin typeface="Consolas" panose="020B0609020204030204" pitchFamily="49" charset="0"/>
              </a:rPr>
              <a:t>&gt;</a:t>
            </a:r>
            <a:r>
              <a:rPr b="0" dirty="0" sz="1500" i="0" lang="en-US">
                <a:solidFill>
                  <a:srgbClr val="000000"/>
                </a:solidFill>
                <a:effectLst/>
                <a:latin typeface="Consolas" panose="020B0609020204030204" pitchFamily="49" charset="0"/>
              </a:rPr>
              <a:t>The style of this document is a combination of an external stylesheet, and internal style</a:t>
            </a: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/p</a:t>
            </a:r>
            <a:r>
              <a:rPr b="0" dirty="0" sz="1500" i="0" lang="en-US">
                <a:solidFill>
                  <a:srgbClr val="0000CD"/>
                </a:solidFill>
                <a:effectLst/>
                <a:latin typeface="Consolas" panose="020B0609020204030204" pitchFamily="49" charset="0"/>
              </a:rPr>
              <a:t>&gt;</a:t>
            </a:r>
            <a:r>
              <a:rPr dirty="0" sz="1500" lang="en-US"/>
              <a:t/>
            </a:r>
            <a:br>
              <a:rPr dirty="0" sz="1500" lang="en-US"/>
            </a:b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/body</a:t>
            </a:r>
            <a:r>
              <a:rPr b="0" dirty="0" sz="1500" i="0" lang="en-US">
                <a:solidFill>
                  <a:srgbClr val="0000CD"/>
                </a:solidFill>
                <a:effectLst/>
                <a:latin typeface="Consolas" panose="020B0609020204030204" pitchFamily="49" charset="0"/>
              </a:rPr>
              <a:t>&gt;</a:t>
            </a: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/html</a:t>
            </a:r>
            <a:r>
              <a:rPr b="0" dirty="0" sz="1500" i="0" lang="en-US">
                <a:solidFill>
                  <a:srgbClr val="0000CD"/>
                </a:solidFill>
                <a:effectLst/>
                <a:latin typeface="Consolas" panose="020B0609020204030204" pitchFamily="49" charset="0"/>
              </a:rPr>
              <a:t>&gt;</a:t>
            </a:r>
            <a:endParaRPr dirty="0" sz="1500" lang="en-IN"/>
          </a:p>
        </p:txBody>
      </p:sp>
      <p:sp>
        <p:nvSpPr>
          <p:cNvPr id="1049990" name="Content Placeholder 2"/>
          <p:cNvSpPr txBox="1"/>
          <p:nvPr/>
        </p:nvSpPr>
        <p:spPr>
          <a:xfrm>
            <a:off x="286989" y="5069149"/>
            <a:ext cx="6193710" cy="1632381"/>
          </a:xfrm>
          <a:prstGeom prst="rect"/>
          <a:solidFill>
            <a:schemeClr val="accent6">
              <a:lumMod val="20000"/>
              <a:lumOff val="80000"/>
            </a:schemeClr>
          </a:solidFill>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b="0" dirty="0" sz="1400" i="0" lang="en-IN">
                <a:solidFill>
                  <a:srgbClr val="A52A2A"/>
                </a:solidFill>
                <a:effectLst/>
                <a:latin typeface="Consolas" panose="020B0609020204030204" pitchFamily="49" charset="0"/>
              </a:rPr>
              <a:t>h1 </a:t>
            </a:r>
            <a:r>
              <a:rPr b="0" dirty="0" sz="1400" i="0" lang="en-IN">
                <a:solidFill>
                  <a:srgbClr val="000000"/>
                </a:solidFill>
                <a:effectLst/>
                <a:latin typeface="Consolas" panose="020B0609020204030204" pitchFamily="49" charset="0"/>
              </a:rPr>
              <a:t>{</a:t>
            </a:r>
            <a:r>
              <a:rPr b="0" dirty="0" sz="1400" i="0" lang="en-IN">
                <a:solidFill>
                  <a:srgbClr val="FF0000"/>
                </a:solidFill>
                <a:effectLst/>
                <a:latin typeface="Consolas" panose="020B0609020204030204" pitchFamily="49" charset="0"/>
              </a:rPr>
              <a:t/>
            </a:r>
            <a:br>
              <a:rPr b="0" dirty="0" sz="1400" i="0" lang="en-IN">
                <a:solidFill>
                  <a:srgbClr val="FF0000"/>
                </a:solidFill>
                <a:effectLst/>
                <a:latin typeface="Consolas" panose="020B0609020204030204" pitchFamily="49" charset="0"/>
              </a:rPr>
            </a:br>
            <a:r>
              <a:rPr b="0" dirty="0" sz="1400" i="0" lang="en-IN">
                <a:solidFill>
                  <a:srgbClr val="FF0000"/>
                </a:solidFill>
                <a:effectLst/>
                <a:latin typeface="Consolas" panose="020B0609020204030204" pitchFamily="49" charset="0"/>
              </a:rPr>
              <a:t>  </a:t>
            </a:r>
            <a:r>
              <a:rPr b="0" dirty="0" sz="1400" i="0" lang="en-IN" err="1">
                <a:solidFill>
                  <a:srgbClr val="FF0000"/>
                </a:solidFill>
                <a:effectLst/>
                <a:latin typeface="Consolas" panose="020B0609020204030204" pitchFamily="49" charset="0"/>
              </a:rPr>
              <a:t>color</a:t>
            </a:r>
            <a:r>
              <a:rPr b="0" dirty="0" sz="1400" i="0" lang="en-IN">
                <a:solidFill>
                  <a:srgbClr val="000000"/>
                </a:solidFill>
                <a:effectLst/>
                <a:latin typeface="Consolas" panose="020B0609020204030204" pitchFamily="49" charset="0"/>
              </a:rPr>
              <a:t>:</a:t>
            </a:r>
            <a:r>
              <a:rPr b="0" dirty="0" sz="1400" i="0" lang="en-IN">
                <a:solidFill>
                  <a:srgbClr val="0000CD"/>
                </a:solidFill>
                <a:effectLst/>
                <a:latin typeface="Consolas" panose="020B0609020204030204" pitchFamily="49" charset="0"/>
              </a:rPr>
              <a:t> navy</a:t>
            </a:r>
            <a:r>
              <a:rPr b="0" dirty="0" sz="1400" i="0" lang="en-IN">
                <a:solidFill>
                  <a:srgbClr val="000000"/>
                </a:solidFill>
                <a:effectLst/>
                <a:latin typeface="Consolas" panose="020B0609020204030204" pitchFamily="49" charset="0"/>
              </a:rPr>
              <a:t>;</a:t>
            </a:r>
            <a:r>
              <a:rPr b="0" dirty="0" sz="1400" i="0" lang="en-IN">
                <a:solidFill>
                  <a:srgbClr val="FF0000"/>
                </a:solidFill>
                <a:effectLst/>
                <a:latin typeface="Consolas" panose="020B0609020204030204" pitchFamily="49" charset="0"/>
              </a:rPr>
              <a:t>   </a:t>
            </a:r>
            <a:br>
              <a:rPr b="0" dirty="0" sz="1400" i="0" lang="en-IN">
                <a:solidFill>
                  <a:srgbClr val="FF0000"/>
                </a:solidFill>
                <a:effectLst/>
                <a:latin typeface="Consolas" panose="020B0609020204030204" pitchFamily="49" charset="0"/>
              </a:rPr>
            </a:br>
            <a:r>
              <a:rPr b="0" dirty="0" sz="1400" i="0" lang="en-IN">
                <a:solidFill>
                  <a:srgbClr val="000000"/>
                </a:solidFill>
                <a:effectLst/>
                <a:latin typeface="Consolas" panose="020B0609020204030204" pitchFamily="49" charset="0"/>
              </a:rPr>
              <a:t>}</a:t>
            </a:r>
            <a:endParaRPr dirty="0" sz="1400" lang="en-IN"/>
          </a:p>
        </p:txBody>
      </p:sp>
      <p:sp>
        <p:nvSpPr>
          <p:cNvPr id="1049991" name="TextBox 5"/>
          <p:cNvSpPr txBox="1"/>
          <p:nvPr/>
        </p:nvSpPr>
        <p:spPr>
          <a:xfrm>
            <a:off x="2654423" y="6021734"/>
            <a:ext cx="1819923" cy="430887"/>
          </a:xfrm>
          <a:prstGeom prst="rect"/>
          <a:noFill/>
        </p:spPr>
        <p:txBody>
          <a:bodyPr rtlCol="0" wrap="square">
            <a:spAutoFit/>
          </a:bodyPr>
          <a:p>
            <a:r>
              <a:rPr b="1" dirty="0" sz="2200" lang="en-US">
                <a:solidFill>
                  <a:schemeClr val="tx2">
                    <a:lumMod val="50000"/>
                  </a:schemeClr>
                </a:solidFill>
              </a:rPr>
              <a:t>mystyle.css</a:t>
            </a:r>
            <a:endParaRPr b="1" dirty="0" sz="2200" lang="en-IN">
              <a:solidFill>
                <a:schemeClr val="tx2">
                  <a:lumMod val="50000"/>
                </a:schemeClr>
              </a:solidFill>
            </a:endParaRPr>
          </a:p>
        </p:txBody>
      </p:sp>
      <p:pic>
        <p:nvPicPr>
          <p:cNvPr id="2097214" name="Picture 7"/>
          <p:cNvPicPr>
            <a:picLocks noChangeAspect="1"/>
          </p:cNvPicPr>
          <p:nvPr/>
        </p:nvPicPr>
        <p:blipFill rotWithShape="1">
          <a:blip xmlns:r="http://schemas.openxmlformats.org/officeDocument/2006/relationships" r:embed="rId1"/>
          <a:srcRect l="50000" t="24855" r="1626" b="49875"/>
          <a:stretch>
            <a:fillRect/>
          </a:stretch>
        </p:blipFill>
        <p:spPr>
          <a:xfrm>
            <a:off x="6128322" y="2776590"/>
            <a:ext cx="6063678" cy="1781761"/>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988">
                                            <p:txEl>
                                              <p:pRg st="0" end="0"/>
                                            </p:txEl>
                                          </p:spTgt>
                                        </p:tgtEl>
                                        <p:attrNameLst>
                                          <p:attrName>style.visibility</p:attrName>
                                        </p:attrNameLst>
                                      </p:cBhvr>
                                      <p:to>
                                        <p:strVal val="visible"/>
                                      </p:to>
                                    </p:set>
                                    <p:anim calcmode="lin" valueType="num">
                                      <p:cBhvr additive="base">
                                        <p:cTn dur="500" fill="hold" id="7"/>
                                        <p:tgtEl>
                                          <p:spTgt spid="104998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98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88" grpId="0" build="p"/>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748" name=""/>
        <p:cNvGrpSpPr/>
        <p:nvPr/>
      </p:nvGrpSpPr>
      <p:grpSpPr>
        <a:xfrm>
          <a:off x="0" y="0"/>
          <a:ext cx="0" cy="0"/>
          <a:chOff x="0" y="0"/>
          <a:chExt cx="0" cy="0"/>
        </a:xfrm>
      </p:grpSpPr>
      <p:sp>
        <p:nvSpPr>
          <p:cNvPr id="1049992" name="Title 1"/>
          <p:cNvSpPr>
            <a:spLocks noGrp="1"/>
          </p:cNvSpPr>
          <p:nvPr>
            <p:ph type="title"/>
          </p:nvPr>
        </p:nvSpPr>
        <p:spPr>
          <a:xfrm>
            <a:off x="7617041" y="365125"/>
            <a:ext cx="4261281" cy="451621"/>
          </a:xfrm>
        </p:spPr>
        <p:txBody>
          <a:bodyPr>
            <a:noAutofit/>
          </a:bodyPr>
          <a:p>
            <a:r>
              <a:rPr dirty="0" sz="3400" lang="en-US"/>
              <a:t>Multiple Style Sheets</a:t>
            </a:r>
            <a:endParaRPr dirty="0" sz="3400" lang="en-IN"/>
          </a:p>
        </p:txBody>
      </p:sp>
      <p:sp>
        <p:nvSpPr>
          <p:cNvPr id="1049993" name="Content Placeholder 2"/>
          <p:cNvSpPr>
            <a:spLocks noGrp="1"/>
          </p:cNvSpPr>
          <p:nvPr>
            <p:ph sz="quarter" idx="1"/>
          </p:nvPr>
        </p:nvSpPr>
        <p:spPr>
          <a:xfrm>
            <a:off x="6823881" y="1146412"/>
            <a:ext cx="5268035" cy="1355427"/>
          </a:xfrm>
        </p:spPr>
        <p:txBody>
          <a:bodyPr>
            <a:noAutofit/>
          </a:bodyPr>
          <a:p>
            <a:pPr>
              <a:lnSpc>
                <a:spcPct val="150000"/>
              </a:lnSpc>
            </a:pPr>
            <a:r>
              <a:rPr dirty="0" sz="2000" lang="en-US"/>
              <a:t>If some properties have been defined for the same selector (element) in different style sheets, the value from the </a:t>
            </a:r>
            <a:r>
              <a:rPr b="1" dirty="0" sz="2000" lang="en-US"/>
              <a:t>last read style sheet </a:t>
            </a:r>
            <a:r>
              <a:rPr dirty="0" sz="2000" lang="en-US"/>
              <a:t>will be used. </a:t>
            </a:r>
          </a:p>
        </p:txBody>
      </p:sp>
      <p:sp>
        <p:nvSpPr>
          <p:cNvPr id="1049994" name="Content Placeholder 2"/>
          <p:cNvSpPr txBox="1"/>
          <p:nvPr/>
        </p:nvSpPr>
        <p:spPr>
          <a:xfrm>
            <a:off x="286989" y="263002"/>
            <a:ext cx="6193710" cy="4477674"/>
          </a:xfrm>
          <a:prstGeom prst="rect"/>
          <a:solidFill>
            <a:schemeClr val="accent6">
              <a:lumMod val="20000"/>
              <a:lumOff val="80000"/>
            </a:schemeClr>
          </a:solidFill>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!DOCTYPE</a:t>
            </a:r>
            <a:r>
              <a:rPr b="0" dirty="0" sz="1500" i="0" lang="en-US">
                <a:solidFill>
                  <a:srgbClr val="FF0000"/>
                </a:solidFill>
                <a:effectLst/>
                <a:latin typeface="Consolas" panose="020B0609020204030204" pitchFamily="49" charset="0"/>
              </a:rPr>
              <a:t> html</a:t>
            </a:r>
            <a:r>
              <a:rPr b="0" dirty="0" sz="1500" i="0" lang="en-US">
                <a:solidFill>
                  <a:srgbClr val="0000CD"/>
                </a:solidFill>
                <a:effectLst/>
                <a:latin typeface="Consolas" panose="020B0609020204030204" pitchFamily="49" charset="0"/>
              </a:rPr>
              <a:t>&gt;</a:t>
            </a: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html</a:t>
            </a:r>
            <a:r>
              <a:rPr b="0" dirty="0" sz="1500" i="0" lang="en-US">
                <a:solidFill>
                  <a:srgbClr val="0000CD"/>
                </a:solidFill>
                <a:effectLst/>
                <a:latin typeface="Consolas" panose="020B0609020204030204" pitchFamily="49" charset="0"/>
              </a:rPr>
              <a:t>&gt;</a:t>
            </a:r>
            <a:r>
              <a:rPr dirty="0" sz="1500" lang="en-US"/>
              <a:t/>
            </a:r>
            <a:br>
              <a:rPr dirty="0" sz="1500" lang="en-US"/>
            </a:b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head</a:t>
            </a:r>
            <a:r>
              <a:rPr b="0" dirty="0" sz="1500" i="0" lang="en-IN">
                <a:solidFill>
                  <a:srgbClr val="0000CD"/>
                </a:solidFill>
                <a:effectLst/>
                <a:latin typeface="Consolas" panose="020B0609020204030204" pitchFamily="49" charset="0"/>
              </a:rPr>
              <a:t>&gt;</a:t>
            </a:r>
            <a:r>
              <a:rPr dirty="0" sz="1500" lang="en-IN"/>
              <a:t/>
            </a:r>
            <a:br>
              <a:rPr dirty="0" sz="1500" lang="en-IN"/>
            </a:b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style</a:t>
            </a:r>
            <a:r>
              <a:rPr b="0" dirty="0" sz="1500" i="0" lang="en-IN">
                <a:solidFill>
                  <a:srgbClr val="0000CD"/>
                </a:solidFill>
                <a:effectLst/>
                <a:latin typeface="Consolas" panose="020B0609020204030204" pitchFamily="49" charset="0"/>
              </a:rPr>
              <a:t>&gt;</a:t>
            </a:r>
            <a:r>
              <a:rPr b="0" dirty="0" sz="1500" i="0" lang="en-IN">
                <a:solidFill>
                  <a:srgbClr val="A52A2A"/>
                </a:solidFill>
                <a:effectLst/>
                <a:latin typeface="Consolas" panose="020B0609020204030204" pitchFamily="49" charset="0"/>
              </a:rPr>
              <a:t/>
            </a:r>
            <a:br>
              <a:rPr b="0" dirty="0" sz="1500" i="0" lang="en-IN">
                <a:solidFill>
                  <a:srgbClr val="A52A2A"/>
                </a:solidFill>
                <a:effectLst/>
                <a:latin typeface="Consolas" panose="020B0609020204030204" pitchFamily="49" charset="0"/>
              </a:rPr>
            </a:br>
            <a:r>
              <a:rPr b="0" dirty="0" sz="1500" i="0" lang="en-IN">
                <a:solidFill>
                  <a:srgbClr val="A52A2A"/>
                </a:solidFill>
                <a:effectLst/>
                <a:latin typeface="Consolas" panose="020B0609020204030204" pitchFamily="49" charset="0"/>
              </a:rPr>
              <a:t>h1 </a:t>
            </a:r>
            <a:r>
              <a:rPr b="0" dirty="0" sz="1500" i="0" lang="en-IN">
                <a:solidFill>
                  <a:srgbClr val="000000"/>
                </a:solidFill>
                <a:effectLst/>
                <a:latin typeface="Consolas" panose="020B0609020204030204" pitchFamily="49" charset="0"/>
              </a:rPr>
              <a:t>{</a:t>
            </a:r>
            <a:r>
              <a:rPr b="0" dirty="0" sz="1500" i="0" lang="en-IN">
                <a:solidFill>
                  <a:srgbClr val="FF0000"/>
                </a:solidFill>
                <a:effectLst/>
                <a:latin typeface="Consolas" panose="020B0609020204030204" pitchFamily="49" charset="0"/>
              </a:rPr>
              <a:t/>
            </a:r>
            <a:br>
              <a:rPr b="0" dirty="0" sz="1500" i="0" lang="en-IN">
                <a:solidFill>
                  <a:srgbClr val="FF0000"/>
                </a:solidFill>
                <a:effectLst/>
                <a:latin typeface="Consolas" panose="020B0609020204030204" pitchFamily="49" charset="0"/>
              </a:rPr>
            </a:br>
            <a:r>
              <a:rPr b="0" dirty="0" sz="1500" i="0" lang="en-IN">
                <a:solidFill>
                  <a:srgbClr val="FF0000"/>
                </a:solidFill>
                <a:effectLst/>
                <a:latin typeface="Consolas" panose="020B0609020204030204" pitchFamily="49" charset="0"/>
              </a:rPr>
              <a:t>  </a:t>
            </a:r>
            <a:r>
              <a:rPr b="0" dirty="0" sz="1500" i="0" lang="en-IN" err="1">
                <a:solidFill>
                  <a:srgbClr val="FF0000"/>
                </a:solidFill>
                <a:effectLst/>
                <a:latin typeface="Consolas" panose="020B0609020204030204" pitchFamily="49" charset="0"/>
              </a:rPr>
              <a:t>color</a:t>
            </a:r>
            <a:r>
              <a:rPr b="0" dirty="0" sz="1500" i="0" lang="en-IN">
                <a:solidFill>
                  <a:srgbClr val="000000"/>
                </a:solidFill>
                <a:effectLst/>
                <a:latin typeface="Consolas" panose="020B0609020204030204" pitchFamily="49" charset="0"/>
              </a:rPr>
              <a:t>:</a:t>
            </a:r>
            <a:r>
              <a:rPr b="0" dirty="0" sz="1500" i="0" lang="en-IN">
                <a:solidFill>
                  <a:srgbClr val="0000CD"/>
                </a:solidFill>
                <a:effectLst/>
                <a:latin typeface="Consolas" panose="020B0609020204030204" pitchFamily="49" charset="0"/>
              </a:rPr>
              <a:t> orange</a:t>
            </a:r>
            <a:r>
              <a:rPr b="0" dirty="0" sz="1500" i="0" lang="en-IN">
                <a:solidFill>
                  <a:srgbClr val="000000"/>
                </a:solidFill>
                <a:effectLst/>
                <a:latin typeface="Consolas" panose="020B0609020204030204" pitchFamily="49" charset="0"/>
              </a:rPr>
              <a:t>;</a:t>
            </a:r>
            <a:r>
              <a:rPr b="0" dirty="0" sz="1500" i="0" lang="en-IN">
                <a:solidFill>
                  <a:srgbClr val="FF0000"/>
                </a:solidFill>
                <a:effectLst/>
                <a:latin typeface="Consolas" panose="020B0609020204030204" pitchFamily="49" charset="0"/>
              </a:rPr>
              <a:t/>
            </a:r>
            <a:br>
              <a:rPr b="0" dirty="0" sz="1500" i="0" lang="en-IN">
                <a:solidFill>
                  <a:srgbClr val="FF0000"/>
                </a:solidFill>
                <a:effectLst/>
                <a:latin typeface="Consolas" panose="020B0609020204030204" pitchFamily="49" charset="0"/>
              </a:rPr>
            </a:br>
            <a:r>
              <a:rPr b="0" dirty="0" sz="1500" i="0" lang="en-IN">
                <a:solidFill>
                  <a:srgbClr val="000000"/>
                </a:solidFill>
                <a:effectLst/>
                <a:latin typeface="Consolas" panose="020B0609020204030204" pitchFamily="49" charset="0"/>
              </a:rPr>
              <a:t>}</a:t>
            </a:r>
            <a:r>
              <a:rPr b="0" dirty="0" sz="1500" i="0" lang="en-IN">
                <a:solidFill>
                  <a:srgbClr val="A52A2A"/>
                </a:solidFill>
                <a:effectLst/>
                <a:latin typeface="Consolas" panose="020B0609020204030204" pitchFamily="49" charset="0"/>
              </a:rPr>
              <a:t/>
            </a:r>
            <a:br>
              <a:rPr b="0" dirty="0" sz="1500" i="0" lang="en-IN">
                <a:solidFill>
                  <a:srgbClr val="A52A2A"/>
                </a:solidFill>
                <a:effectLst/>
                <a:latin typeface="Consolas" panose="020B0609020204030204" pitchFamily="49" charset="0"/>
              </a:rPr>
            </a:b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/style</a:t>
            </a:r>
            <a:r>
              <a:rPr b="0" dirty="0" sz="1500" i="0" lang="en-IN">
                <a:solidFill>
                  <a:srgbClr val="0000CD"/>
                </a:solidFill>
                <a:effectLst/>
                <a:latin typeface="Consolas" panose="020B0609020204030204" pitchFamily="49" charset="0"/>
              </a:rPr>
              <a:t>&gt;</a:t>
            </a:r>
          </a:p>
          <a:p>
            <a:pPr indent="0" marL="0">
              <a:lnSpc>
                <a:spcPct val="100000"/>
              </a:lnSpc>
              <a:spcBef>
                <a:spcPts val="0"/>
              </a:spcBef>
              <a:buFont typeface="Arial" panose="020B0604020202020204" pitchFamily="34" charset="0"/>
              <a:buNone/>
            </a:pP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link</a:t>
            </a:r>
            <a:r>
              <a:rPr b="0" dirty="0" sz="1500" i="0" lang="en-IN">
                <a:solidFill>
                  <a:srgbClr val="FF0000"/>
                </a:solidFill>
                <a:effectLst/>
                <a:latin typeface="Consolas" panose="020B0609020204030204" pitchFamily="49" charset="0"/>
              </a:rPr>
              <a:t> </a:t>
            </a:r>
            <a:r>
              <a:rPr b="0" dirty="0" sz="1500" i="0" lang="en-IN" err="1">
                <a:solidFill>
                  <a:srgbClr val="FF0000"/>
                </a:solidFill>
                <a:effectLst/>
                <a:latin typeface="Consolas" panose="020B0609020204030204" pitchFamily="49" charset="0"/>
              </a:rPr>
              <a:t>rel</a:t>
            </a:r>
            <a:r>
              <a:rPr b="0" dirty="0" sz="1500" i="0" lang="en-IN">
                <a:solidFill>
                  <a:srgbClr val="0000CD"/>
                </a:solidFill>
                <a:effectLst/>
                <a:latin typeface="Consolas" panose="020B0609020204030204" pitchFamily="49" charset="0"/>
              </a:rPr>
              <a:t>="stylesheet"</a:t>
            </a:r>
            <a:r>
              <a:rPr b="0" dirty="0" sz="1500" i="0" lang="en-IN">
                <a:solidFill>
                  <a:srgbClr val="FF0000"/>
                </a:solidFill>
                <a:effectLst/>
                <a:latin typeface="Consolas" panose="020B0609020204030204" pitchFamily="49" charset="0"/>
              </a:rPr>
              <a:t> type</a:t>
            </a:r>
            <a:r>
              <a:rPr b="0" dirty="0" sz="1500" i="0" lang="en-IN">
                <a:solidFill>
                  <a:srgbClr val="0000CD"/>
                </a:solidFill>
                <a:effectLst/>
                <a:latin typeface="Consolas" panose="020B0609020204030204" pitchFamily="49" charset="0"/>
              </a:rPr>
              <a:t>="text/</a:t>
            </a:r>
            <a:r>
              <a:rPr b="0" dirty="0" sz="1500" i="0" lang="en-IN" err="1">
                <a:solidFill>
                  <a:srgbClr val="0000CD"/>
                </a:solidFill>
                <a:effectLst/>
                <a:latin typeface="Consolas" panose="020B0609020204030204" pitchFamily="49" charset="0"/>
              </a:rPr>
              <a:t>css</a:t>
            </a:r>
            <a:r>
              <a:rPr b="0" dirty="0" sz="1500" i="0" lang="en-IN">
                <a:solidFill>
                  <a:srgbClr val="0000CD"/>
                </a:solidFill>
                <a:effectLst/>
                <a:latin typeface="Consolas" panose="020B0609020204030204" pitchFamily="49" charset="0"/>
              </a:rPr>
              <a:t>"</a:t>
            </a:r>
            <a:r>
              <a:rPr b="0" dirty="0" sz="1500" i="0" lang="en-IN">
                <a:solidFill>
                  <a:srgbClr val="FF0000"/>
                </a:solidFill>
                <a:effectLst/>
                <a:latin typeface="Consolas" panose="020B0609020204030204" pitchFamily="49" charset="0"/>
              </a:rPr>
              <a:t> </a:t>
            </a:r>
            <a:r>
              <a:rPr b="0" dirty="0" sz="1500" i="0" lang="en-IN" err="1">
                <a:solidFill>
                  <a:srgbClr val="FF0000"/>
                </a:solidFill>
                <a:effectLst/>
                <a:latin typeface="Consolas" panose="020B0609020204030204" pitchFamily="49" charset="0"/>
              </a:rPr>
              <a:t>href</a:t>
            </a:r>
            <a:r>
              <a:rPr b="0" dirty="0" sz="1500" i="0" lang="en-IN">
                <a:solidFill>
                  <a:srgbClr val="0000CD"/>
                </a:solidFill>
                <a:effectLst/>
                <a:latin typeface="Consolas" panose="020B0609020204030204" pitchFamily="49" charset="0"/>
              </a:rPr>
              <a:t>="mystyle.css"&gt;</a:t>
            </a:r>
            <a:r>
              <a:rPr dirty="0" sz="1500" lang="en-IN"/>
              <a:t/>
            </a:r>
            <a:br>
              <a:rPr dirty="0" sz="1500" lang="en-IN"/>
            </a:br>
            <a:r>
              <a:rPr b="0" dirty="0" sz="1500" i="0" lang="en-IN">
                <a:solidFill>
                  <a:srgbClr val="0000CD"/>
                </a:solidFill>
                <a:effectLst/>
                <a:latin typeface="Consolas" panose="020B0609020204030204" pitchFamily="49" charset="0"/>
              </a:rPr>
              <a:t>&lt;</a:t>
            </a:r>
            <a:r>
              <a:rPr b="0" dirty="0" sz="1500" i="0" lang="en-IN">
                <a:solidFill>
                  <a:srgbClr val="A52A2A"/>
                </a:solidFill>
                <a:effectLst/>
                <a:latin typeface="Consolas" panose="020B0609020204030204" pitchFamily="49" charset="0"/>
              </a:rPr>
              <a:t>/head</a:t>
            </a:r>
            <a:r>
              <a:rPr b="0" dirty="0" sz="1500" i="0" lang="en-IN">
                <a:solidFill>
                  <a:srgbClr val="0000CD"/>
                </a:solidFill>
                <a:effectLst/>
                <a:latin typeface="Consolas" panose="020B0609020204030204" pitchFamily="49" charset="0"/>
              </a:rPr>
              <a:t>&gt;</a:t>
            </a:r>
          </a:p>
          <a:p>
            <a:pPr indent="0" marL="0">
              <a:lnSpc>
                <a:spcPct val="100000"/>
              </a:lnSpc>
              <a:spcBef>
                <a:spcPts val="0"/>
              </a:spcBef>
              <a:buFont typeface="Arial" panose="020B0604020202020204" pitchFamily="34" charset="0"/>
              <a:buNone/>
            </a:pP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body</a:t>
            </a:r>
            <a:r>
              <a:rPr b="0" dirty="0" sz="1500" i="0" lang="en-US">
                <a:solidFill>
                  <a:srgbClr val="0000CD"/>
                </a:solidFill>
                <a:effectLst/>
                <a:latin typeface="Consolas" panose="020B0609020204030204" pitchFamily="49" charset="0"/>
              </a:rPr>
              <a:t>&gt;</a:t>
            </a:r>
            <a:r>
              <a:rPr dirty="0" sz="1500" lang="en-US"/>
              <a:t/>
            </a:r>
            <a:br>
              <a:rPr dirty="0" sz="1500" lang="en-US"/>
            </a:b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h1</a:t>
            </a:r>
            <a:r>
              <a:rPr b="0" dirty="0" sz="1500" i="0" lang="en-US">
                <a:solidFill>
                  <a:srgbClr val="0000CD"/>
                </a:solidFill>
                <a:effectLst/>
                <a:latin typeface="Consolas" panose="020B0609020204030204" pitchFamily="49" charset="0"/>
              </a:rPr>
              <a:t>&gt;</a:t>
            </a:r>
            <a:r>
              <a:rPr b="0" dirty="0" sz="1500" i="0" lang="en-US">
                <a:solidFill>
                  <a:srgbClr val="000000"/>
                </a:solidFill>
                <a:effectLst/>
                <a:latin typeface="Consolas" panose="020B0609020204030204" pitchFamily="49" charset="0"/>
              </a:rPr>
              <a:t>This is a heading</a:t>
            </a: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/h1</a:t>
            </a:r>
            <a:r>
              <a:rPr b="0" dirty="0" sz="1500" i="0" lang="en-US">
                <a:solidFill>
                  <a:srgbClr val="0000CD"/>
                </a:solidFill>
                <a:effectLst/>
                <a:latin typeface="Consolas" panose="020B0609020204030204" pitchFamily="49" charset="0"/>
              </a:rPr>
              <a:t>&gt;</a:t>
            </a: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p</a:t>
            </a:r>
            <a:r>
              <a:rPr b="0" dirty="0" sz="1500" i="0" lang="en-US">
                <a:solidFill>
                  <a:srgbClr val="0000CD"/>
                </a:solidFill>
                <a:effectLst/>
                <a:latin typeface="Consolas" panose="020B0609020204030204" pitchFamily="49" charset="0"/>
              </a:rPr>
              <a:t>&gt;</a:t>
            </a:r>
            <a:r>
              <a:rPr b="0" dirty="0" sz="1500" i="0" lang="en-US">
                <a:solidFill>
                  <a:srgbClr val="000000"/>
                </a:solidFill>
                <a:effectLst/>
                <a:latin typeface="Consolas" panose="020B0609020204030204" pitchFamily="49" charset="0"/>
              </a:rPr>
              <a:t>The style of this document is a combination of an external stylesheet, and internal style</a:t>
            </a: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/p</a:t>
            </a:r>
            <a:r>
              <a:rPr b="0" dirty="0" sz="1500" i="0" lang="en-US">
                <a:solidFill>
                  <a:srgbClr val="0000CD"/>
                </a:solidFill>
                <a:effectLst/>
                <a:latin typeface="Consolas" panose="020B0609020204030204" pitchFamily="49" charset="0"/>
              </a:rPr>
              <a:t>&gt;</a:t>
            </a:r>
            <a:r>
              <a:rPr dirty="0" sz="1500" lang="en-US"/>
              <a:t/>
            </a:r>
            <a:br>
              <a:rPr dirty="0" sz="1500" lang="en-US"/>
            </a:b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/body</a:t>
            </a:r>
            <a:r>
              <a:rPr b="0" dirty="0" sz="1500" i="0" lang="en-US">
                <a:solidFill>
                  <a:srgbClr val="0000CD"/>
                </a:solidFill>
                <a:effectLst/>
                <a:latin typeface="Consolas" panose="020B0609020204030204" pitchFamily="49" charset="0"/>
              </a:rPr>
              <a:t>&gt;</a:t>
            </a:r>
            <a:r>
              <a:rPr dirty="0" sz="1500" lang="en-US"/>
              <a:t/>
            </a:r>
            <a:br>
              <a:rPr dirty="0" sz="1500" lang="en-US"/>
            </a:br>
            <a:r>
              <a:rPr b="0" dirty="0" sz="1500" i="0" lang="en-US">
                <a:solidFill>
                  <a:srgbClr val="0000CD"/>
                </a:solidFill>
                <a:effectLst/>
                <a:latin typeface="Consolas" panose="020B0609020204030204" pitchFamily="49" charset="0"/>
              </a:rPr>
              <a:t>&lt;</a:t>
            </a:r>
            <a:r>
              <a:rPr b="0" dirty="0" sz="1500" i="0" lang="en-US">
                <a:solidFill>
                  <a:srgbClr val="A52A2A"/>
                </a:solidFill>
                <a:effectLst/>
                <a:latin typeface="Consolas" panose="020B0609020204030204" pitchFamily="49" charset="0"/>
              </a:rPr>
              <a:t>/html</a:t>
            </a:r>
            <a:r>
              <a:rPr b="0" dirty="0" sz="1500" i="0" lang="en-US">
                <a:solidFill>
                  <a:srgbClr val="0000CD"/>
                </a:solidFill>
                <a:effectLst/>
                <a:latin typeface="Consolas" panose="020B0609020204030204" pitchFamily="49" charset="0"/>
              </a:rPr>
              <a:t>&gt;</a:t>
            </a:r>
            <a:endParaRPr dirty="0" sz="1500" lang="en-IN"/>
          </a:p>
        </p:txBody>
      </p:sp>
      <p:sp>
        <p:nvSpPr>
          <p:cNvPr id="1049995" name="Content Placeholder 2"/>
          <p:cNvSpPr txBox="1"/>
          <p:nvPr/>
        </p:nvSpPr>
        <p:spPr>
          <a:xfrm>
            <a:off x="286989" y="5069149"/>
            <a:ext cx="6193710" cy="1632381"/>
          </a:xfrm>
          <a:prstGeom prst="rect"/>
          <a:solidFill>
            <a:schemeClr val="accent6">
              <a:lumMod val="20000"/>
              <a:lumOff val="80000"/>
            </a:schemeClr>
          </a:solidFill>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b="0" dirty="0" sz="1500" i="0" lang="en-IN">
                <a:solidFill>
                  <a:srgbClr val="A52A2A"/>
                </a:solidFill>
                <a:effectLst/>
                <a:latin typeface="Consolas" panose="020B0609020204030204" pitchFamily="49" charset="0"/>
              </a:rPr>
              <a:t>h1 </a:t>
            </a:r>
            <a:r>
              <a:rPr b="0" dirty="0" sz="1500" i="0" lang="en-IN">
                <a:solidFill>
                  <a:srgbClr val="000000"/>
                </a:solidFill>
                <a:effectLst/>
                <a:latin typeface="Consolas" panose="020B0609020204030204" pitchFamily="49" charset="0"/>
              </a:rPr>
              <a:t>{</a:t>
            </a:r>
            <a:r>
              <a:rPr b="0" dirty="0" sz="1500" i="0" lang="en-IN">
                <a:solidFill>
                  <a:srgbClr val="FF0000"/>
                </a:solidFill>
                <a:effectLst/>
                <a:latin typeface="Consolas" panose="020B0609020204030204" pitchFamily="49" charset="0"/>
              </a:rPr>
              <a:t/>
            </a:r>
            <a:br>
              <a:rPr b="0" dirty="0" sz="1500" i="0" lang="en-IN">
                <a:solidFill>
                  <a:srgbClr val="FF0000"/>
                </a:solidFill>
                <a:effectLst/>
                <a:latin typeface="Consolas" panose="020B0609020204030204" pitchFamily="49" charset="0"/>
              </a:rPr>
            </a:br>
            <a:r>
              <a:rPr b="0" dirty="0" sz="1500" i="0" lang="en-IN">
                <a:solidFill>
                  <a:srgbClr val="FF0000"/>
                </a:solidFill>
                <a:effectLst/>
                <a:latin typeface="Consolas" panose="020B0609020204030204" pitchFamily="49" charset="0"/>
              </a:rPr>
              <a:t>  </a:t>
            </a:r>
            <a:r>
              <a:rPr b="0" dirty="0" sz="1500" i="0" lang="en-IN" err="1">
                <a:solidFill>
                  <a:srgbClr val="FF0000"/>
                </a:solidFill>
                <a:effectLst/>
                <a:latin typeface="Consolas" panose="020B0609020204030204" pitchFamily="49" charset="0"/>
              </a:rPr>
              <a:t>color</a:t>
            </a:r>
            <a:r>
              <a:rPr b="0" dirty="0" sz="1500" i="0" lang="en-IN">
                <a:solidFill>
                  <a:srgbClr val="000000"/>
                </a:solidFill>
                <a:effectLst/>
                <a:latin typeface="Consolas" panose="020B0609020204030204" pitchFamily="49" charset="0"/>
              </a:rPr>
              <a:t>:</a:t>
            </a:r>
            <a:r>
              <a:rPr b="0" dirty="0" sz="1500" i="0" lang="en-IN">
                <a:solidFill>
                  <a:srgbClr val="0000CD"/>
                </a:solidFill>
                <a:effectLst/>
                <a:latin typeface="Consolas" panose="020B0609020204030204" pitchFamily="49" charset="0"/>
              </a:rPr>
              <a:t> navy</a:t>
            </a:r>
            <a:r>
              <a:rPr b="0" dirty="0" sz="1500" i="0" lang="en-IN">
                <a:solidFill>
                  <a:srgbClr val="000000"/>
                </a:solidFill>
                <a:effectLst/>
                <a:latin typeface="Consolas" panose="020B0609020204030204" pitchFamily="49" charset="0"/>
              </a:rPr>
              <a:t>;</a:t>
            </a:r>
            <a:r>
              <a:rPr b="0" dirty="0" sz="1500" i="0" lang="en-IN">
                <a:solidFill>
                  <a:srgbClr val="FF0000"/>
                </a:solidFill>
                <a:effectLst/>
                <a:latin typeface="Consolas" panose="020B0609020204030204" pitchFamily="49" charset="0"/>
              </a:rPr>
              <a:t>   </a:t>
            </a:r>
            <a:br>
              <a:rPr b="0" dirty="0" sz="1500" i="0" lang="en-IN">
                <a:solidFill>
                  <a:srgbClr val="FF0000"/>
                </a:solidFill>
                <a:effectLst/>
                <a:latin typeface="Consolas" panose="020B0609020204030204" pitchFamily="49" charset="0"/>
              </a:rPr>
            </a:br>
            <a:r>
              <a:rPr b="0" dirty="0" sz="1500" i="0" lang="en-IN">
                <a:solidFill>
                  <a:srgbClr val="000000"/>
                </a:solidFill>
                <a:effectLst/>
                <a:latin typeface="Consolas" panose="020B0609020204030204" pitchFamily="49" charset="0"/>
              </a:rPr>
              <a:t>}</a:t>
            </a:r>
            <a:endParaRPr dirty="0" sz="1500" lang="en-IN"/>
          </a:p>
        </p:txBody>
      </p:sp>
      <p:sp>
        <p:nvSpPr>
          <p:cNvPr id="1049996" name="TextBox 5"/>
          <p:cNvSpPr txBox="1"/>
          <p:nvPr/>
        </p:nvSpPr>
        <p:spPr>
          <a:xfrm>
            <a:off x="2654423" y="6021734"/>
            <a:ext cx="1819923" cy="430887"/>
          </a:xfrm>
          <a:prstGeom prst="rect"/>
          <a:noFill/>
        </p:spPr>
        <p:txBody>
          <a:bodyPr rtlCol="0" wrap="square">
            <a:spAutoFit/>
          </a:bodyPr>
          <a:p>
            <a:r>
              <a:rPr b="1" dirty="0" sz="2200" lang="en-US">
                <a:solidFill>
                  <a:schemeClr val="tx2">
                    <a:lumMod val="50000"/>
                  </a:schemeClr>
                </a:solidFill>
              </a:rPr>
              <a:t>mystyle.css</a:t>
            </a:r>
            <a:endParaRPr b="1" dirty="0" sz="2200" lang="en-IN">
              <a:solidFill>
                <a:schemeClr val="tx2">
                  <a:lumMod val="50000"/>
                </a:schemeClr>
              </a:solidFill>
            </a:endParaRPr>
          </a:p>
        </p:txBody>
      </p:sp>
      <p:pic>
        <p:nvPicPr>
          <p:cNvPr id="2097215" name="Picture 8"/>
          <p:cNvPicPr>
            <a:picLocks noChangeAspect="1"/>
          </p:cNvPicPr>
          <p:nvPr/>
        </p:nvPicPr>
        <p:blipFill rotWithShape="1">
          <a:blip xmlns:r="http://schemas.openxmlformats.org/officeDocument/2006/relationships" r:embed="rId1"/>
          <a:srcRect l="50608" t="24854" r="2353" b="53610"/>
          <a:stretch>
            <a:fillRect/>
          </a:stretch>
        </p:blipFill>
        <p:spPr>
          <a:xfrm>
            <a:off x="6480699" y="2627791"/>
            <a:ext cx="5641899" cy="1452890"/>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993">
                                            <p:txEl>
                                              <p:pRg st="0" end="0"/>
                                            </p:txEl>
                                          </p:spTgt>
                                        </p:tgtEl>
                                        <p:attrNameLst>
                                          <p:attrName>style.visibility</p:attrName>
                                        </p:attrNameLst>
                                      </p:cBhvr>
                                      <p:to>
                                        <p:strVal val="visible"/>
                                      </p:to>
                                    </p:set>
                                    <p:anim calcmode="lin" valueType="num">
                                      <p:cBhvr additive="base">
                                        <p:cTn dur="500" fill="hold" id="7"/>
                                        <p:tgtEl>
                                          <p:spTgt spid="104999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99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93" grpId="0" build="p"/>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749" name=""/>
        <p:cNvGrpSpPr/>
        <p:nvPr/>
      </p:nvGrpSpPr>
      <p:grpSpPr>
        <a:xfrm>
          <a:off x="0" y="0"/>
          <a:ext cx="0" cy="0"/>
          <a:chOff x="0" y="0"/>
          <a:chExt cx="0" cy="0"/>
        </a:xfrm>
      </p:grpSpPr>
      <p:sp>
        <p:nvSpPr>
          <p:cNvPr id="1049997" name="Title 1"/>
          <p:cNvSpPr>
            <a:spLocks noGrp="1"/>
          </p:cNvSpPr>
          <p:nvPr>
            <p:ph type="title"/>
          </p:nvPr>
        </p:nvSpPr>
        <p:spPr>
          <a:xfrm>
            <a:off x="838200" y="365125"/>
            <a:ext cx="10515600" cy="646929"/>
          </a:xfrm>
        </p:spPr>
        <p:txBody>
          <a:bodyPr>
            <a:normAutofit fontScale="90000"/>
          </a:bodyPr>
          <a:p>
            <a:r>
              <a:rPr b="1" dirty="0" sz="3600" lang="en-US"/>
              <a:t>Cascading Order</a:t>
            </a:r>
            <a:endParaRPr b="1" dirty="0" sz="3600" lang="en-IN"/>
          </a:p>
        </p:txBody>
      </p:sp>
      <p:sp>
        <p:nvSpPr>
          <p:cNvPr id="1049998" name="Content Placeholder 2"/>
          <p:cNvSpPr>
            <a:spLocks noGrp="1"/>
          </p:cNvSpPr>
          <p:nvPr>
            <p:ph sz="quarter" idx="1"/>
          </p:nvPr>
        </p:nvSpPr>
        <p:spPr>
          <a:xfrm>
            <a:off x="783609" y="1100300"/>
            <a:ext cx="10515600" cy="5552983"/>
          </a:xfrm>
        </p:spPr>
        <p:txBody>
          <a:bodyPr>
            <a:noAutofit/>
          </a:bodyPr>
          <a:p>
            <a:pPr indent="0" marL="0">
              <a:lnSpc>
                <a:spcPct val="150000"/>
              </a:lnSpc>
              <a:buNone/>
            </a:pPr>
            <a:r>
              <a:rPr dirty="0" sz="2200" lang="en-US"/>
              <a:t>If there is more than one style specified for an HTML element then cascading order will be defined</a:t>
            </a:r>
          </a:p>
          <a:p>
            <a:pPr indent="0" marL="0">
              <a:lnSpc>
                <a:spcPct val="150000"/>
              </a:lnSpc>
              <a:buNone/>
            </a:pPr>
            <a:endParaRPr dirty="0" sz="2200" lang="en-US"/>
          </a:p>
          <a:p>
            <a:pPr indent="0" marL="0">
              <a:lnSpc>
                <a:spcPct val="150000"/>
              </a:lnSpc>
              <a:buNone/>
            </a:pPr>
            <a:r>
              <a:rPr dirty="0" sz="2200" lang="en-US"/>
              <a:t>All the styles in a page will "cascade" into a new "virtual" style sheet by the following rules, where number one has the highest priority:</a:t>
            </a:r>
          </a:p>
          <a:p>
            <a:pPr indent="-342900" marL="342900">
              <a:lnSpc>
                <a:spcPct val="150000"/>
              </a:lnSpc>
              <a:buFont typeface="+mj-lt"/>
              <a:buAutoNum type="arabicPeriod"/>
            </a:pPr>
            <a:r>
              <a:rPr dirty="0" sz="2200" lang="en-US"/>
              <a:t>Inline style (inside an HTML element)</a:t>
            </a:r>
          </a:p>
          <a:p>
            <a:pPr indent="-342900" marL="342900">
              <a:lnSpc>
                <a:spcPct val="150000"/>
              </a:lnSpc>
              <a:buFont typeface="+mj-lt"/>
              <a:buAutoNum type="arabicPeriod"/>
            </a:pPr>
            <a:r>
              <a:rPr dirty="0" sz="2200" lang="en-US"/>
              <a:t>External and internal style sheets (in the head section)</a:t>
            </a:r>
          </a:p>
          <a:p>
            <a:pPr indent="-342900" marL="342900">
              <a:lnSpc>
                <a:spcPct val="150000"/>
              </a:lnSpc>
              <a:buFont typeface="+mj-lt"/>
              <a:buAutoNum type="arabicPeriod"/>
            </a:pPr>
            <a:r>
              <a:rPr dirty="0" sz="2200" lang="en-US"/>
              <a:t>Browser default</a:t>
            </a:r>
          </a:p>
          <a:p>
            <a:pPr indent="0" marL="0">
              <a:lnSpc>
                <a:spcPct val="150000"/>
              </a:lnSpc>
              <a:buNone/>
            </a:pPr>
            <a:endParaRPr dirty="0" sz="2200" lang="en-US"/>
          </a:p>
          <a:p>
            <a:pPr indent="0" marL="0">
              <a:lnSpc>
                <a:spcPct val="150000"/>
              </a:lnSpc>
              <a:buNone/>
            </a:pPr>
            <a:r>
              <a:rPr dirty="0" sz="2200" lang="en-US"/>
              <a:t>An inline style has the highest priority, and will override external and internal styles and browser defaults.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998">
                                            <p:txEl>
                                              <p:pRg st="0" end="0"/>
                                            </p:txEl>
                                          </p:spTgt>
                                        </p:tgtEl>
                                        <p:attrNameLst>
                                          <p:attrName>style.visibility</p:attrName>
                                        </p:attrNameLst>
                                      </p:cBhvr>
                                      <p:to>
                                        <p:strVal val="visible"/>
                                      </p:to>
                                    </p:set>
                                    <p:anim calcmode="lin" valueType="num">
                                      <p:cBhvr additive="base">
                                        <p:cTn dur="500" fill="hold" id="7"/>
                                        <p:tgtEl>
                                          <p:spTgt spid="104999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99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998">
                                            <p:txEl>
                                              <p:pRg st="2" end="2"/>
                                            </p:txEl>
                                          </p:spTgt>
                                        </p:tgtEl>
                                        <p:attrNameLst>
                                          <p:attrName>style.visibility</p:attrName>
                                        </p:attrNameLst>
                                      </p:cBhvr>
                                      <p:to>
                                        <p:strVal val="visible"/>
                                      </p:to>
                                    </p:set>
                                    <p:anim calcmode="lin" valueType="num">
                                      <p:cBhvr additive="base">
                                        <p:cTn dur="500" fill="hold" id="13"/>
                                        <p:tgtEl>
                                          <p:spTgt spid="1049998">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99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998">
                                            <p:txEl>
                                              <p:pRg st="3" end="3"/>
                                            </p:txEl>
                                          </p:spTgt>
                                        </p:tgtEl>
                                        <p:attrNameLst>
                                          <p:attrName>style.visibility</p:attrName>
                                        </p:attrNameLst>
                                      </p:cBhvr>
                                      <p:to>
                                        <p:strVal val="visible"/>
                                      </p:to>
                                    </p:set>
                                    <p:anim calcmode="lin" valueType="num">
                                      <p:cBhvr additive="base">
                                        <p:cTn dur="500" fill="hold" id="19"/>
                                        <p:tgtEl>
                                          <p:spTgt spid="1049998">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99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998">
                                            <p:txEl>
                                              <p:pRg st="4" end="4"/>
                                            </p:txEl>
                                          </p:spTgt>
                                        </p:tgtEl>
                                        <p:attrNameLst>
                                          <p:attrName>style.visibility</p:attrName>
                                        </p:attrNameLst>
                                      </p:cBhvr>
                                      <p:to>
                                        <p:strVal val="visible"/>
                                      </p:to>
                                    </p:set>
                                    <p:anim calcmode="lin" valueType="num">
                                      <p:cBhvr additive="base">
                                        <p:cTn dur="500" fill="hold" id="25"/>
                                        <p:tgtEl>
                                          <p:spTgt spid="1049998">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99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998">
                                            <p:txEl>
                                              <p:pRg st="5" end="5"/>
                                            </p:txEl>
                                          </p:spTgt>
                                        </p:tgtEl>
                                        <p:attrNameLst>
                                          <p:attrName>style.visibility</p:attrName>
                                        </p:attrNameLst>
                                      </p:cBhvr>
                                      <p:to>
                                        <p:strVal val="visible"/>
                                      </p:to>
                                    </p:set>
                                    <p:anim calcmode="lin" valueType="num">
                                      <p:cBhvr additive="base">
                                        <p:cTn dur="500" fill="hold" id="31"/>
                                        <p:tgtEl>
                                          <p:spTgt spid="1049998">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99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998">
                                            <p:txEl>
                                              <p:pRg st="7" end="7"/>
                                            </p:txEl>
                                          </p:spTgt>
                                        </p:tgtEl>
                                        <p:attrNameLst>
                                          <p:attrName>style.visibility</p:attrName>
                                        </p:attrNameLst>
                                      </p:cBhvr>
                                      <p:to>
                                        <p:strVal val="visible"/>
                                      </p:to>
                                    </p:set>
                                    <p:anim calcmode="lin" valueType="num">
                                      <p:cBhvr additive="base">
                                        <p:cTn dur="500" fill="hold" id="37"/>
                                        <p:tgtEl>
                                          <p:spTgt spid="1049998">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99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998" grpId="0" build="p"/>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750" name=""/>
        <p:cNvGrpSpPr/>
        <p:nvPr/>
      </p:nvGrpSpPr>
      <p:grpSpPr>
        <a:xfrm>
          <a:off x="0" y="0"/>
          <a:ext cx="0" cy="0"/>
          <a:chOff x="0" y="0"/>
          <a:chExt cx="0" cy="0"/>
        </a:xfrm>
      </p:grpSpPr>
      <p:sp>
        <p:nvSpPr>
          <p:cNvPr id="1049999" name="Title 1"/>
          <p:cNvSpPr>
            <a:spLocks noGrp="1"/>
          </p:cNvSpPr>
          <p:nvPr>
            <p:ph type="title"/>
          </p:nvPr>
        </p:nvSpPr>
        <p:spPr>
          <a:xfrm>
            <a:off x="797257" y="228648"/>
            <a:ext cx="10515600" cy="646929"/>
          </a:xfrm>
        </p:spPr>
        <p:txBody>
          <a:bodyPr>
            <a:normAutofit fontScale="90000"/>
          </a:bodyPr>
          <a:p>
            <a:r>
              <a:rPr b="1" dirty="0" sz="3600" lang="en-US"/>
              <a:t>Rule Cascading</a:t>
            </a:r>
            <a:endParaRPr b="1" dirty="0" sz="3600" lang="en-IN"/>
          </a:p>
        </p:txBody>
      </p:sp>
      <p:sp>
        <p:nvSpPr>
          <p:cNvPr id="1050000" name="Content Placeholder 2"/>
          <p:cNvSpPr>
            <a:spLocks noGrp="1"/>
          </p:cNvSpPr>
          <p:nvPr>
            <p:ph sz="quarter" idx="1"/>
          </p:nvPr>
        </p:nvSpPr>
        <p:spPr>
          <a:xfrm>
            <a:off x="783608" y="813697"/>
            <a:ext cx="10515600" cy="5778171"/>
          </a:xfrm>
        </p:spPr>
        <p:txBody>
          <a:bodyPr>
            <a:noAutofit/>
          </a:bodyPr>
          <a:p>
            <a:pPr indent="0" marL="0">
              <a:lnSpc>
                <a:spcPct val="150000"/>
              </a:lnSpc>
              <a:buNone/>
            </a:pPr>
            <a:r>
              <a:rPr dirty="0" sz="2200" lang="en-US"/>
              <a:t>The cascade takes </a:t>
            </a:r>
          </a:p>
          <a:p>
            <a:pPr>
              <a:lnSpc>
                <a:spcPct val="150000"/>
              </a:lnSpc>
            </a:pPr>
            <a:r>
              <a:rPr b="1" dirty="0" sz="2200" lang="en-US"/>
              <a:t>Input:</a:t>
            </a:r>
            <a:r>
              <a:rPr dirty="0" sz="2200" lang="en-US"/>
              <a:t> An unordered list of declared values for a given property on a given element</a:t>
            </a:r>
          </a:p>
          <a:p>
            <a:pPr>
              <a:lnSpc>
                <a:spcPct val="150000"/>
              </a:lnSpc>
            </a:pPr>
            <a:r>
              <a:rPr b="1" dirty="0" sz="2200" lang="en-US"/>
              <a:t>Process:</a:t>
            </a:r>
            <a:r>
              <a:rPr dirty="0" sz="2200" lang="en-US"/>
              <a:t> It sorts them by their declaration’s precedence</a:t>
            </a:r>
          </a:p>
          <a:p>
            <a:pPr>
              <a:lnSpc>
                <a:spcPct val="150000"/>
              </a:lnSpc>
            </a:pPr>
            <a:r>
              <a:rPr b="1" dirty="0" sz="2200" lang="en-US"/>
              <a:t>Output</a:t>
            </a:r>
            <a:r>
              <a:rPr dirty="0" sz="2200" lang="en-US"/>
              <a:t>: a single cascaded value</a:t>
            </a:r>
          </a:p>
          <a:p>
            <a:pPr indent="0" marL="0">
              <a:lnSpc>
                <a:spcPct val="150000"/>
              </a:lnSpc>
              <a:buNone/>
            </a:pPr>
            <a:endParaRPr dirty="0" sz="2200" lang="en-US"/>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000">
                                            <p:txEl>
                                              <p:pRg st="0" end="0"/>
                                            </p:txEl>
                                          </p:spTgt>
                                        </p:tgtEl>
                                        <p:attrNameLst>
                                          <p:attrName>style.visibility</p:attrName>
                                        </p:attrNameLst>
                                      </p:cBhvr>
                                      <p:to>
                                        <p:strVal val="visible"/>
                                      </p:to>
                                    </p:set>
                                    <p:anim calcmode="lin" valueType="num">
                                      <p:cBhvr additive="base">
                                        <p:cTn dur="500" fill="hold" id="7"/>
                                        <p:tgtEl>
                                          <p:spTgt spid="1050000">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00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000">
                                            <p:txEl>
                                              <p:pRg st="1" end="1"/>
                                            </p:txEl>
                                          </p:spTgt>
                                        </p:tgtEl>
                                        <p:attrNameLst>
                                          <p:attrName>style.visibility</p:attrName>
                                        </p:attrNameLst>
                                      </p:cBhvr>
                                      <p:to>
                                        <p:strVal val="visible"/>
                                      </p:to>
                                    </p:set>
                                    <p:anim calcmode="lin" valueType="num">
                                      <p:cBhvr additive="base">
                                        <p:cTn dur="500" fill="hold" id="13"/>
                                        <p:tgtEl>
                                          <p:spTgt spid="1050000">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00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000">
                                            <p:txEl>
                                              <p:pRg st="2" end="2"/>
                                            </p:txEl>
                                          </p:spTgt>
                                        </p:tgtEl>
                                        <p:attrNameLst>
                                          <p:attrName>style.visibility</p:attrName>
                                        </p:attrNameLst>
                                      </p:cBhvr>
                                      <p:to>
                                        <p:strVal val="visible"/>
                                      </p:to>
                                    </p:set>
                                    <p:anim calcmode="lin" valueType="num">
                                      <p:cBhvr additive="base">
                                        <p:cTn dur="500" fill="hold" id="19"/>
                                        <p:tgtEl>
                                          <p:spTgt spid="1050000">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00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000">
                                            <p:txEl>
                                              <p:pRg st="3" end="3"/>
                                            </p:txEl>
                                          </p:spTgt>
                                        </p:tgtEl>
                                        <p:attrNameLst>
                                          <p:attrName>style.visibility</p:attrName>
                                        </p:attrNameLst>
                                      </p:cBhvr>
                                      <p:to>
                                        <p:strVal val="visible"/>
                                      </p:to>
                                    </p:set>
                                    <p:anim calcmode="lin" valueType="num">
                                      <p:cBhvr additive="base">
                                        <p:cTn dur="500" fill="hold" id="25"/>
                                        <p:tgtEl>
                                          <p:spTgt spid="1050000">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00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00" grpId="0" build="p"/>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751" name=""/>
        <p:cNvGrpSpPr/>
        <p:nvPr/>
      </p:nvGrpSpPr>
      <p:grpSpPr>
        <a:xfrm>
          <a:off x="0" y="0"/>
          <a:ext cx="0" cy="0"/>
          <a:chOff x="0" y="0"/>
          <a:chExt cx="0" cy="0"/>
        </a:xfrm>
      </p:grpSpPr>
      <p:sp>
        <p:nvSpPr>
          <p:cNvPr id="1050001" name="Title 1"/>
          <p:cNvSpPr>
            <a:spLocks noGrp="1"/>
          </p:cNvSpPr>
          <p:nvPr>
            <p:ph type="title"/>
          </p:nvPr>
        </p:nvSpPr>
        <p:spPr>
          <a:xfrm>
            <a:off x="838200" y="365125"/>
            <a:ext cx="10515600" cy="646929"/>
          </a:xfrm>
        </p:spPr>
        <p:txBody>
          <a:bodyPr>
            <a:normAutofit fontScale="90000"/>
          </a:bodyPr>
          <a:p>
            <a:r>
              <a:rPr b="1" dirty="0" sz="3600" lang="en-US"/>
              <a:t>Cascade Sorting Order</a:t>
            </a:r>
            <a:endParaRPr b="1" dirty="0" sz="3600" lang="en-IN"/>
          </a:p>
        </p:txBody>
      </p:sp>
      <p:sp>
        <p:nvSpPr>
          <p:cNvPr id="1050002" name="Content Placeholder 2"/>
          <p:cNvSpPr>
            <a:spLocks noGrp="1"/>
          </p:cNvSpPr>
          <p:nvPr>
            <p:ph sz="quarter" idx="1"/>
          </p:nvPr>
        </p:nvSpPr>
        <p:spPr>
          <a:xfrm>
            <a:off x="838200" y="1305017"/>
            <a:ext cx="10515600" cy="5326602"/>
          </a:xfrm>
        </p:spPr>
        <p:txBody>
          <a:bodyPr>
            <a:normAutofit/>
          </a:bodyPr>
          <a:p>
            <a:pPr indent="0" marL="0">
              <a:lnSpc>
                <a:spcPct val="150000"/>
              </a:lnSpc>
              <a:buNone/>
            </a:pPr>
            <a:r>
              <a:rPr dirty="0" sz="2400" lang="en-US"/>
              <a:t>The cascade sorts declarations according to the following criteria, in descending order of priority:</a:t>
            </a:r>
          </a:p>
          <a:p>
            <a:pPr indent="-342900" marL="342900">
              <a:lnSpc>
                <a:spcPct val="150000"/>
              </a:lnSpc>
              <a:buFont typeface="+mj-lt"/>
              <a:buAutoNum type="arabicPeriod"/>
            </a:pPr>
            <a:r>
              <a:rPr dirty="0" sz="2400" lang="en-US"/>
              <a:t>Origin and Importance</a:t>
            </a:r>
          </a:p>
          <a:p>
            <a:pPr indent="-342900" marL="342900">
              <a:lnSpc>
                <a:spcPct val="150000"/>
              </a:lnSpc>
              <a:buFont typeface="+mj-lt"/>
              <a:buAutoNum type="arabicPeriod"/>
            </a:pPr>
            <a:r>
              <a:rPr dirty="0" sz="2400" lang="en-US"/>
              <a:t>Specificity</a:t>
            </a:r>
          </a:p>
          <a:p>
            <a:pPr indent="-342900" marL="342900">
              <a:lnSpc>
                <a:spcPct val="150000"/>
              </a:lnSpc>
              <a:buFont typeface="+mj-lt"/>
              <a:buAutoNum type="arabicPeriod"/>
            </a:pPr>
            <a:r>
              <a:rPr dirty="0" sz="2400" lang="en-US"/>
              <a:t>Order of Appearance</a:t>
            </a:r>
          </a:p>
          <a:p>
            <a:pPr indent="0" marL="0">
              <a:lnSpc>
                <a:spcPct val="150000"/>
              </a:lnSpc>
              <a:buNone/>
            </a:pPr>
            <a:endParaRPr dirty="0" sz="2400" lang="en-US"/>
          </a:p>
          <a:p>
            <a:pPr indent="0" marL="0">
              <a:lnSpc>
                <a:spcPct val="150000"/>
              </a:lnSpc>
              <a:buNone/>
            </a:pPr>
            <a:r>
              <a:rPr dirty="0" sz="2400" lang="en-US"/>
              <a:t>The output of the cascade is a (potentially empty) sorted list of declared values for each property on each element.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002">
                                            <p:txEl>
                                              <p:pRg st="0" end="0"/>
                                            </p:txEl>
                                          </p:spTgt>
                                        </p:tgtEl>
                                        <p:attrNameLst>
                                          <p:attrName>style.visibility</p:attrName>
                                        </p:attrNameLst>
                                      </p:cBhvr>
                                      <p:to>
                                        <p:strVal val="visible"/>
                                      </p:to>
                                    </p:set>
                                    <p:anim calcmode="lin" valueType="num">
                                      <p:cBhvr additive="base">
                                        <p:cTn dur="500" fill="hold" id="7"/>
                                        <p:tgtEl>
                                          <p:spTgt spid="1050002">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0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002">
                                            <p:txEl>
                                              <p:pRg st="1" end="1"/>
                                            </p:txEl>
                                          </p:spTgt>
                                        </p:tgtEl>
                                        <p:attrNameLst>
                                          <p:attrName>style.visibility</p:attrName>
                                        </p:attrNameLst>
                                      </p:cBhvr>
                                      <p:to>
                                        <p:strVal val="visible"/>
                                      </p:to>
                                    </p:set>
                                    <p:anim calcmode="lin" valueType="num">
                                      <p:cBhvr additive="base">
                                        <p:cTn dur="500" fill="hold" id="13"/>
                                        <p:tgtEl>
                                          <p:spTgt spid="1050002">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00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002">
                                            <p:txEl>
                                              <p:pRg st="2" end="2"/>
                                            </p:txEl>
                                          </p:spTgt>
                                        </p:tgtEl>
                                        <p:attrNameLst>
                                          <p:attrName>style.visibility</p:attrName>
                                        </p:attrNameLst>
                                      </p:cBhvr>
                                      <p:to>
                                        <p:strVal val="visible"/>
                                      </p:to>
                                    </p:set>
                                    <p:anim calcmode="lin" valueType="num">
                                      <p:cBhvr additive="base">
                                        <p:cTn dur="500" fill="hold" id="19"/>
                                        <p:tgtEl>
                                          <p:spTgt spid="1050002">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00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002">
                                            <p:txEl>
                                              <p:pRg st="3" end="3"/>
                                            </p:txEl>
                                          </p:spTgt>
                                        </p:tgtEl>
                                        <p:attrNameLst>
                                          <p:attrName>style.visibility</p:attrName>
                                        </p:attrNameLst>
                                      </p:cBhvr>
                                      <p:to>
                                        <p:strVal val="visible"/>
                                      </p:to>
                                    </p:set>
                                    <p:anim calcmode="lin" valueType="num">
                                      <p:cBhvr additive="base">
                                        <p:cTn dur="500" fill="hold" id="25"/>
                                        <p:tgtEl>
                                          <p:spTgt spid="1050002">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00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002">
                                            <p:txEl>
                                              <p:pRg st="5" end="5"/>
                                            </p:txEl>
                                          </p:spTgt>
                                        </p:tgtEl>
                                        <p:attrNameLst>
                                          <p:attrName>style.visibility</p:attrName>
                                        </p:attrNameLst>
                                      </p:cBhvr>
                                      <p:to>
                                        <p:strVal val="visible"/>
                                      </p:to>
                                    </p:set>
                                    <p:anim calcmode="lin" valueType="num">
                                      <p:cBhvr additive="base">
                                        <p:cTn dur="500" fill="hold" id="31"/>
                                        <p:tgtEl>
                                          <p:spTgt spid="1050002">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00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02" grpId="0" build="p"/>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752" name=""/>
        <p:cNvGrpSpPr/>
        <p:nvPr/>
      </p:nvGrpSpPr>
      <p:grpSpPr>
        <a:xfrm>
          <a:off x="0" y="0"/>
          <a:ext cx="0" cy="0"/>
          <a:chOff x="0" y="0"/>
          <a:chExt cx="0" cy="0"/>
        </a:xfrm>
      </p:grpSpPr>
      <p:sp>
        <p:nvSpPr>
          <p:cNvPr id="1050003" name="Title 1"/>
          <p:cNvSpPr>
            <a:spLocks noGrp="1"/>
          </p:cNvSpPr>
          <p:nvPr>
            <p:ph type="title"/>
          </p:nvPr>
        </p:nvSpPr>
        <p:spPr>
          <a:xfrm>
            <a:off x="797257" y="0"/>
            <a:ext cx="10515600" cy="646929"/>
          </a:xfrm>
        </p:spPr>
        <p:txBody>
          <a:bodyPr>
            <a:normAutofit fontScale="90000"/>
          </a:bodyPr>
          <a:p>
            <a:r>
              <a:rPr b="1" dirty="0" sz="3600" lang="en-US"/>
              <a:t>Cascading Origin</a:t>
            </a:r>
            <a:endParaRPr b="1" dirty="0" sz="3600" lang="en-IN"/>
          </a:p>
        </p:txBody>
      </p:sp>
      <p:sp>
        <p:nvSpPr>
          <p:cNvPr id="1050004" name="Content Placeholder 2"/>
          <p:cNvSpPr>
            <a:spLocks noGrp="1"/>
          </p:cNvSpPr>
          <p:nvPr>
            <p:ph sz="quarter" idx="1"/>
          </p:nvPr>
        </p:nvSpPr>
        <p:spPr>
          <a:xfrm>
            <a:off x="810905" y="505894"/>
            <a:ext cx="10515600" cy="6352105"/>
          </a:xfrm>
        </p:spPr>
        <p:txBody>
          <a:bodyPr>
            <a:noAutofit/>
          </a:bodyPr>
          <a:p>
            <a:pPr indent="0" marL="0">
              <a:lnSpc>
                <a:spcPct val="150000"/>
              </a:lnSpc>
              <a:spcBef>
                <a:spcPts val="0"/>
              </a:spcBef>
              <a:buNone/>
            </a:pPr>
            <a:r>
              <a:rPr dirty="0" sz="1900" lang="en-US"/>
              <a:t>Each style rule has a cascade origin, which determines where it enters the cascade. </a:t>
            </a:r>
          </a:p>
          <a:p>
            <a:pPr indent="0" marL="0">
              <a:lnSpc>
                <a:spcPct val="150000"/>
              </a:lnSpc>
              <a:spcBef>
                <a:spcPts val="0"/>
              </a:spcBef>
              <a:buNone/>
            </a:pPr>
            <a:r>
              <a:rPr dirty="0" sz="1900" lang="en-US"/>
              <a:t>CSS defines three core origins:</a:t>
            </a:r>
          </a:p>
          <a:p>
            <a:pPr indent="-342900" marL="342900">
              <a:lnSpc>
                <a:spcPct val="150000"/>
              </a:lnSpc>
              <a:spcBef>
                <a:spcPts val="0"/>
              </a:spcBef>
              <a:buFont typeface="+mj-lt"/>
              <a:buAutoNum type="arabicPeriod"/>
            </a:pPr>
            <a:r>
              <a:rPr b="1" dirty="0" sz="1900" lang="en-US"/>
              <a:t>Author Origin</a:t>
            </a:r>
          </a:p>
          <a:p>
            <a:pPr lvl="1">
              <a:lnSpc>
                <a:spcPct val="150000"/>
              </a:lnSpc>
              <a:spcBef>
                <a:spcPts val="0"/>
              </a:spcBef>
            </a:pPr>
            <a:r>
              <a:rPr dirty="0" sz="1900" lang="en-US"/>
              <a:t>The author specifies style sheets for a source document according to the conventions of the document language. </a:t>
            </a:r>
          </a:p>
          <a:p>
            <a:pPr lvl="1">
              <a:lnSpc>
                <a:spcPct val="150000"/>
              </a:lnSpc>
              <a:spcBef>
                <a:spcPts val="0"/>
              </a:spcBef>
            </a:pPr>
            <a:r>
              <a:rPr dirty="0" sz="1900" lang="en-US"/>
              <a:t>For instance, in HTML, style sheets may be included in the document or linked externally.</a:t>
            </a:r>
          </a:p>
          <a:p>
            <a:pPr indent="-342900" marL="342900">
              <a:lnSpc>
                <a:spcPct val="150000"/>
              </a:lnSpc>
              <a:spcBef>
                <a:spcPts val="0"/>
              </a:spcBef>
              <a:buFont typeface="+mj-lt"/>
              <a:buAutoNum type="arabicPeriod"/>
            </a:pPr>
            <a:r>
              <a:rPr b="1" dirty="0" sz="1900" lang="en-US"/>
              <a:t>User Origin</a:t>
            </a:r>
          </a:p>
          <a:p>
            <a:pPr lvl="1">
              <a:lnSpc>
                <a:spcPct val="150000"/>
              </a:lnSpc>
              <a:spcBef>
                <a:spcPts val="0"/>
              </a:spcBef>
            </a:pPr>
            <a:r>
              <a:rPr dirty="0" sz="1900" lang="en-US"/>
              <a:t>The user may be able to specify style information for a particular document. </a:t>
            </a:r>
          </a:p>
          <a:p>
            <a:pPr lvl="1">
              <a:lnSpc>
                <a:spcPct val="150000"/>
              </a:lnSpc>
              <a:spcBef>
                <a:spcPts val="0"/>
              </a:spcBef>
            </a:pPr>
            <a:r>
              <a:rPr dirty="0" sz="1900" lang="en-US"/>
              <a:t>Example 1: the user may specify a file that contains a style sheet</a:t>
            </a:r>
          </a:p>
          <a:p>
            <a:pPr lvl="1">
              <a:lnSpc>
                <a:spcPct val="150000"/>
              </a:lnSpc>
              <a:spcBef>
                <a:spcPts val="0"/>
              </a:spcBef>
            </a:pPr>
            <a:r>
              <a:rPr dirty="0" sz="1900" lang="en-US"/>
              <a:t> Example 2: the user agent may provide an interface that generates a user style sheet (or behaves as if it did).</a:t>
            </a:r>
          </a:p>
          <a:p>
            <a:pPr indent="-342900" marL="342900">
              <a:lnSpc>
                <a:spcPct val="150000"/>
              </a:lnSpc>
              <a:spcBef>
                <a:spcPts val="0"/>
              </a:spcBef>
              <a:buFont typeface="+mj-lt"/>
              <a:buAutoNum type="arabicPeriod"/>
            </a:pPr>
            <a:r>
              <a:rPr b="1" dirty="0" sz="1900" lang="en-US"/>
              <a:t>User-Agent Origin</a:t>
            </a:r>
          </a:p>
          <a:p>
            <a:pPr lvl="1">
              <a:lnSpc>
                <a:spcPct val="150000"/>
              </a:lnSpc>
              <a:spcBef>
                <a:spcPts val="0"/>
              </a:spcBef>
            </a:pPr>
            <a:r>
              <a:rPr dirty="0" sz="1900" lang="en-US"/>
              <a:t>Conforming user agents must apply a default style sheet (or behave as if they did).</a:t>
            </a:r>
          </a:p>
          <a:p>
            <a:pPr lvl="1">
              <a:lnSpc>
                <a:spcPct val="150000"/>
              </a:lnSpc>
              <a:spcBef>
                <a:spcPts val="0"/>
              </a:spcBef>
            </a:pPr>
            <a:r>
              <a:rPr dirty="0" sz="1900" lang="en-US"/>
              <a:t>A user agent’s default style sheet should present the elements of the document language in ways that satisfy general presentation expectations for the document language </a:t>
            </a:r>
          </a:p>
          <a:p>
            <a:pPr lvl="1">
              <a:lnSpc>
                <a:spcPct val="150000"/>
              </a:lnSpc>
              <a:spcBef>
                <a:spcPts val="0"/>
              </a:spcBef>
            </a:pPr>
            <a:r>
              <a:rPr dirty="0" sz="1900" lang="en-US"/>
              <a:t>(e.g., for visual browsers, the EM element in HTML is presented using an italic font).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004">
                                            <p:txEl>
                                              <p:pRg st="0" end="0"/>
                                            </p:txEl>
                                          </p:spTgt>
                                        </p:tgtEl>
                                        <p:attrNameLst>
                                          <p:attrName>style.visibility</p:attrName>
                                        </p:attrNameLst>
                                      </p:cBhvr>
                                      <p:to>
                                        <p:strVal val="visible"/>
                                      </p:to>
                                    </p:set>
                                    <p:anim calcmode="lin" valueType="num">
                                      <p:cBhvr additive="base">
                                        <p:cTn dur="500" fill="hold" id="7"/>
                                        <p:tgtEl>
                                          <p:spTgt spid="1050004">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00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004">
                                            <p:txEl>
                                              <p:pRg st="1" end="1"/>
                                            </p:txEl>
                                          </p:spTgt>
                                        </p:tgtEl>
                                        <p:attrNameLst>
                                          <p:attrName>style.visibility</p:attrName>
                                        </p:attrNameLst>
                                      </p:cBhvr>
                                      <p:to>
                                        <p:strVal val="visible"/>
                                      </p:to>
                                    </p:set>
                                    <p:anim calcmode="lin" valueType="num">
                                      <p:cBhvr additive="base">
                                        <p:cTn dur="500" fill="hold" id="13"/>
                                        <p:tgtEl>
                                          <p:spTgt spid="1050004">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00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004">
                                            <p:txEl>
                                              <p:pRg st="2" end="2"/>
                                            </p:txEl>
                                          </p:spTgt>
                                        </p:tgtEl>
                                        <p:attrNameLst>
                                          <p:attrName>style.visibility</p:attrName>
                                        </p:attrNameLst>
                                      </p:cBhvr>
                                      <p:to>
                                        <p:strVal val="visible"/>
                                      </p:to>
                                    </p:set>
                                    <p:anim calcmode="lin" valueType="num">
                                      <p:cBhvr additive="base">
                                        <p:cTn dur="500" fill="hold" id="19"/>
                                        <p:tgtEl>
                                          <p:spTgt spid="1050004">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004">
                                            <p:txEl>
                                              <p:pRg st="2" end="2"/>
                                            </p:txEl>
                                          </p:spTgt>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050004">
                                            <p:txEl>
                                              <p:pRg st="3" end="3"/>
                                            </p:txEl>
                                          </p:spTgt>
                                        </p:tgtEl>
                                        <p:attrNameLst>
                                          <p:attrName>style.visibility</p:attrName>
                                        </p:attrNameLst>
                                      </p:cBhvr>
                                      <p:to>
                                        <p:strVal val="visible"/>
                                      </p:to>
                                    </p:set>
                                    <p:anim calcmode="lin" valueType="num">
                                      <p:cBhvr additive="base">
                                        <p:cTn dur="500" fill="hold" id="23"/>
                                        <p:tgtEl>
                                          <p:spTgt spid="1050004">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4"/>
                                        <p:tgtEl>
                                          <p:spTgt spid="1050004">
                                            <p:txEl>
                                              <p:pRg st="3" end="3"/>
                                            </p:txEl>
                                          </p:spTgt>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1050004">
                                            <p:txEl>
                                              <p:pRg st="4" end="4"/>
                                            </p:txEl>
                                          </p:spTgt>
                                        </p:tgtEl>
                                        <p:attrNameLst>
                                          <p:attrName>style.visibility</p:attrName>
                                        </p:attrNameLst>
                                      </p:cBhvr>
                                      <p:to>
                                        <p:strVal val="visible"/>
                                      </p:to>
                                    </p:set>
                                    <p:anim calcmode="lin" valueType="num">
                                      <p:cBhvr additive="base">
                                        <p:cTn dur="500" fill="hold" id="27"/>
                                        <p:tgtEl>
                                          <p:spTgt spid="1050004">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8"/>
                                        <p:tgtEl>
                                          <p:spTgt spid="105000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 presetSubtype="4">
                                  <p:stCondLst>
                                    <p:cond delay="0"/>
                                  </p:stCondLst>
                                  <p:childTnLst>
                                    <p:set>
                                      <p:cBhvr>
                                        <p:cTn dur="1" fill="hold" id="32">
                                          <p:stCondLst>
                                            <p:cond delay="0"/>
                                          </p:stCondLst>
                                        </p:cTn>
                                        <p:tgtEl>
                                          <p:spTgt spid="1050004">
                                            <p:txEl>
                                              <p:pRg st="5" end="5"/>
                                            </p:txEl>
                                          </p:spTgt>
                                        </p:tgtEl>
                                        <p:attrNameLst>
                                          <p:attrName>style.visibility</p:attrName>
                                        </p:attrNameLst>
                                      </p:cBhvr>
                                      <p:to>
                                        <p:strVal val="visible"/>
                                      </p:to>
                                    </p:set>
                                    <p:anim calcmode="lin" valueType="num">
                                      <p:cBhvr additive="base">
                                        <p:cTn dur="500" fill="hold" id="33"/>
                                        <p:tgtEl>
                                          <p:spTgt spid="1050004">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4"/>
                                        <p:tgtEl>
                                          <p:spTgt spid="1050004">
                                            <p:txEl>
                                              <p:pRg st="5" end="5"/>
                                            </p:txEl>
                                          </p:spTgt>
                                        </p:tgtEl>
                                        <p:attrNameLst>
                                          <p:attrName>ppt_y</p:attrName>
                                        </p:attrNameLst>
                                      </p:cBhvr>
                                      <p:tavLst>
                                        <p:tav tm="0">
                                          <p:val>
                                            <p:strVal val="1+#ppt_h/2"/>
                                          </p:val>
                                        </p:tav>
                                        <p:tav tm="100000">
                                          <p:val>
                                            <p:strVal val="#ppt_y"/>
                                          </p:val>
                                        </p:tav>
                                      </p:tavLst>
                                    </p:anim>
                                  </p:childTnLst>
                                </p:cTn>
                              </p:par>
                              <p:par>
                                <p:cTn fill="hold" grpId="0" id="35" nodeType="withEffect" presetClass="entr" presetID="2" presetSubtype="4">
                                  <p:stCondLst>
                                    <p:cond delay="0"/>
                                  </p:stCondLst>
                                  <p:childTnLst>
                                    <p:set>
                                      <p:cBhvr>
                                        <p:cTn dur="1" fill="hold" id="36">
                                          <p:stCondLst>
                                            <p:cond delay="0"/>
                                          </p:stCondLst>
                                        </p:cTn>
                                        <p:tgtEl>
                                          <p:spTgt spid="1050004">
                                            <p:txEl>
                                              <p:pRg st="6" end="6"/>
                                            </p:txEl>
                                          </p:spTgt>
                                        </p:tgtEl>
                                        <p:attrNameLst>
                                          <p:attrName>style.visibility</p:attrName>
                                        </p:attrNameLst>
                                      </p:cBhvr>
                                      <p:to>
                                        <p:strVal val="visible"/>
                                      </p:to>
                                    </p:set>
                                    <p:anim calcmode="lin" valueType="num">
                                      <p:cBhvr additive="base">
                                        <p:cTn dur="500" fill="hold" id="37"/>
                                        <p:tgtEl>
                                          <p:spTgt spid="1050004">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004">
                                            <p:txEl>
                                              <p:pRg st="6" end="6"/>
                                            </p:txEl>
                                          </p:spTgt>
                                        </p:tgtEl>
                                        <p:attrNameLst>
                                          <p:attrName>ppt_y</p:attrName>
                                        </p:attrNameLst>
                                      </p:cBhvr>
                                      <p:tavLst>
                                        <p:tav tm="0">
                                          <p:val>
                                            <p:strVal val="1+#ppt_h/2"/>
                                          </p:val>
                                        </p:tav>
                                        <p:tav tm="100000">
                                          <p:val>
                                            <p:strVal val="#ppt_y"/>
                                          </p:val>
                                        </p:tav>
                                      </p:tavLst>
                                    </p:anim>
                                  </p:childTnLst>
                                </p:cTn>
                              </p:par>
                              <p:par>
                                <p:cTn fill="hold" grpId="0" id="39" nodeType="withEffect" presetClass="entr" presetID="2" presetSubtype="4">
                                  <p:stCondLst>
                                    <p:cond delay="0"/>
                                  </p:stCondLst>
                                  <p:childTnLst>
                                    <p:set>
                                      <p:cBhvr>
                                        <p:cTn dur="1" fill="hold" id="40">
                                          <p:stCondLst>
                                            <p:cond delay="0"/>
                                          </p:stCondLst>
                                        </p:cTn>
                                        <p:tgtEl>
                                          <p:spTgt spid="1050004">
                                            <p:txEl>
                                              <p:pRg st="7" end="7"/>
                                            </p:txEl>
                                          </p:spTgt>
                                        </p:tgtEl>
                                        <p:attrNameLst>
                                          <p:attrName>style.visibility</p:attrName>
                                        </p:attrNameLst>
                                      </p:cBhvr>
                                      <p:to>
                                        <p:strVal val="visible"/>
                                      </p:to>
                                    </p:set>
                                    <p:anim calcmode="lin" valueType="num">
                                      <p:cBhvr additive="base">
                                        <p:cTn dur="500" fill="hold" id="41"/>
                                        <p:tgtEl>
                                          <p:spTgt spid="1050004">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2"/>
                                        <p:tgtEl>
                                          <p:spTgt spid="1050004">
                                            <p:txEl>
                                              <p:pRg st="7" end="7"/>
                                            </p:txEl>
                                          </p:spTgt>
                                        </p:tgtEl>
                                        <p:attrNameLst>
                                          <p:attrName>ppt_y</p:attrName>
                                        </p:attrNameLst>
                                      </p:cBhvr>
                                      <p:tavLst>
                                        <p:tav tm="0">
                                          <p:val>
                                            <p:strVal val="1+#ppt_h/2"/>
                                          </p:val>
                                        </p:tav>
                                        <p:tav tm="100000">
                                          <p:val>
                                            <p:strVal val="#ppt_y"/>
                                          </p:val>
                                        </p:tav>
                                      </p:tavLst>
                                    </p:anim>
                                  </p:childTnLst>
                                </p:cTn>
                              </p:par>
                              <p:par>
                                <p:cTn fill="hold" grpId="0" id="43" nodeType="withEffect" presetClass="entr" presetID="2" presetSubtype="4">
                                  <p:stCondLst>
                                    <p:cond delay="0"/>
                                  </p:stCondLst>
                                  <p:childTnLst>
                                    <p:set>
                                      <p:cBhvr>
                                        <p:cTn dur="1" fill="hold" id="44">
                                          <p:stCondLst>
                                            <p:cond delay="0"/>
                                          </p:stCondLst>
                                        </p:cTn>
                                        <p:tgtEl>
                                          <p:spTgt spid="1050004">
                                            <p:txEl>
                                              <p:pRg st="8" end="8"/>
                                            </p:txEl>
                                          </p:spTgt>
                                        </p:tgtEl>
                                        <p:attrNameLst>
                                          <p:attrName>style.visibility</p:attrName>
                                        </p:attrNameLst>
                                      </p:cBhvr>
                                      <p:to>
                                        <p:strVal val="visible"/>
                                      </p:to>
                                    </p:set>
                                    <p:anim calcmode="lin" valueType="num">
                                      <p:cBhvr additive="base">
                                        <p:cTn dur="500" fill="hold" id="45"/>
                                        <p:tgtEl>
                                          <p:spTgt spid="1050004">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6"/>
                                        <p:tgtEl>
                                          <p:spTgt spid="105000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2" presetSubtype="4">
                                  <p:stCondLst>
                                    <p:cond delay="0"/>
                                  </p:stCondLst>
                                  <p:childTnLst>
                                    <p:set>
                                      <p:cBhvr>
                                        <p:cTn dur="1" fill="hold" id="50">
                                          <p:stCondLst>
                                            <p:cond delay="0"/>
                                          </p:stCondLst>
                                        </p:cTn>
                                        <p:tgtEl>
                                          <p:spTgt spid="1050004">
                                            <p:txEl>
                                              <p:pRg st="9" end="9"/>
                                            </p:txEl>
                                          </p:spTgt>
                                        </p:tgtEl>
                                        <p:attrNameLst>
                                          <p:attrName>style.visibility</p:attrName>
                                        </p:attrNameLst>
                                      </p:cBhvr>
                                      <p:to>
                                        <p:strVal val="visible"/>
                                      </p:to>
                                    </p:set>
                                    <p:anim calcmode="lin" valueType="num">
                                      <p:cBhvr additive="base">
                                        <p:cTn dur="500" fill="hold" id="51"/>
                                        <p:tgtEl>
                                          <p:spTgt spid="1050004">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2"/>
                                        <p:tgtEl>
                                          <p:spTgt spid="1050004">
                                            <p:txEl>
                                              <p:pRg st="9" end="9"/>
                                            </p:txEl>
                                          </p:spTgt>
                                        </p:tgtEl>
                                        <p:attrNameLst>
                                          <p:attrName>ppt_y</p:attrName>
                                        </p:attrNameLst>
                                      </p:cBhvr>
                                      <p:tavLst>
                                        <p:tav tm="0">
                                          <p:val>
                                            <p:strVal val="1+#ppt_h/2"/>
                                          </p:val>
                                        </p:tav>
                                        <p:tav tm="100000">
                                          <p:val>
                                            <p:strVal val="#ppt_y"/>
                                          </p:val>
                                        </p:tav>
                                      </p:tavLst>
                                    </p:anim>
                                  </p:childTnLst>
                                </p:cTn>
                              </p:par>
                              <p:par>
                                <p:cTn fill="hold" grpId="0" id="53" nodeType="withEffect" presetClass="entr" presetID="2" presetSubtype="4">
                                  <p:stCondLst>
                                    <p:cond delay="0"/>
                                  </p:stCondLst>
                                  <p:childTnLst>
                                    <p:set>
                                      <p:cBhvr>
                                        <p:cTn dur="1" fill="hold" id="54">
                                          <p:stCondLst>
                                            <p:cond delay="0"/>
                                          </p:stCondLst>
                                        </p:cTn>
                                        <p:tgtEl>
                                          <p:spTgt spid="1050004">
                                            <p:txEl>
                                              <p:pRg st="10" end="10"/>
                                            </p:txEl>
                                          </p:spTgt>
                                        </p:tgtEl>
                                        <p:attrNameLst>
                                          <p:attrName>style.visibility</p:attrName>
                                        </p:attrNameLst>
                                      </p:cBhvr>
                                      <p:to>
                                        <p:strVal val="visible"/>
                                      </p:to>
                                    </p:set>
                                    <p:anim calcmode="lin" valueType="num">
                                      <p:cBhvr additive="base">
                                        <p:cTn dur="500" fill="hold" id="55"/>
                                        <p:tgtEl>
                                          <p:spTgt spid="1050004">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50004">
                                            <p:txEl>
                                              <p:pRg st="10" end="10"/>
                                            </p:txEl>
                                          </p:spTgt>
                                        </p:tgtEl>
                                        <p:attrNameLst>
                                          <p:attrName>ppt_y</p:attrName>
                                        </p:attrNameLst>
                                      </p:cBhvr>
                                      <p:tavLst>
                                        <p:tav tm="0">
                                          <p:val>
                                            <p:strVal val="1+#ppt_h/2"/>
                                          </p:val>
                                        </p:tav>
                                        <p:tav tm="100000">
                                          <p:val>
                                            <p:strVal val="#ppt_y"/>
                                          </p:val>
                                        </p:tav>
                                      </p:tavLst>
                                    </p:anim>
                                  </p:childTnLst>
                                </p:cTn>
                              </p:par>
                              <p:par>
                                <p:cTn fill="hold" grpId="0" id="57" nodeType="withEffect" presetClass="entr" presetID="2" presetSubtype="4">
                                  <p:stCondLst>
                                    <p:cond delay="0"/>
                                  </p:stCondLst>
                                  <p:childTnLst>
                                    <p:set>
                                      <p:cBhvr>
                                        <p:cTn dur="1" fill="hold" id="58">
                                          <p:stCondLst>
                                            <p:cond delay="0"/>
                                          </p:stCondLst>
                                        </p:cTn>
                                        <p:tgtEl>
                                          <p:spTgt spid="1050004">
                                            <p:txEl>
                                              <p:pRg st="11" end="11"/>
                                            </p:txEl>
                                          </p:spTgt>
                                        </p:tgtEl>
                                        <p:attrNameLst>
                                          <p:attrName>style.visibility</p:attrName>
                                        </p:attrNameLst>
                                      </p:cBhvr>
                                      <p:to>
                                        <p:strVal val="visible"/>
                                      </p:to>
                                    </p:set>
                                    <p:anim calcmode="lin" valueType="num">
                                      <p:cBhvr additive="base">
                                        <p:cTn dur="500" fill="hold" id="59"/>
                                        <p:tgtEl>
                                          <p:spTgt spid="1050004">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60"/>
                                        <p:tgtEl>
                                          <p:spTgt spid="1050004">
                                            <p:txEl>
                                              <p:pRg st="11" end="11"/>
                                            </p:txEl>
                                          </p:spTgt>
                                        </p:tgtEl>
                                        <p:attrNameLst>
                                          <p:attrName>ppt_y</p:attrName>
                                        </p:attrNameLst>
                                      </p:cBhvr>
                                      <p:tavLst>
                                        <p:tav tm="0">
                                          <p:val>
                                            <p:strVal val="1+#ppt_h/2"/>
                                          </p:val>
                                        </p:tav>
                                        <p:tav tm="100000">
                                          <p:val>
                                            <p:strVal val="#ppt_y"/>
                                          </p:val>
                                        </p:tav>
                                      </p:tavLst>
                                    </p:anim>
                                  </p:childTnLst>
                                </p:cTn>
                              </p:par>
                              <p:par>
                                <p:cTn fill="hold" grpId="0" id="61" nodeType="withEffect" presetClass="entr" presetID="2" presetSubtype="4">
                                  <p:stCondLst>
                                    <p:cond delay="0"/>
                                  </p:stCondLst>
                                  <p:childTnLst>
                                    <p:set>
                                      <p:cBhvr>
                                        <p:cTn dur="1" fill="hold" id="62">
                                          <p:stCondLst>
                                            <p:cond delay="0"/>
                                          </p:stCondLst>
                                        </p:cTn>
                                        <p:tgtEl>
                                          <p:spTgt spid="1050004">
                                            <p:txEl>
                                              <p:pRg st="12" end="12"/>
                                            </p:txEl>
                                          </p:spTgt>
                                        </p:tgtEl>
                                        <p:attrNameLst>
                                          <p:attrName>style.visibility</p:attrName>
                                        </p:attrNameLst>
                                      </p:cBhvr>
                                      <p:to>
                                        <p:strVal val="visible"/>
                                      </p:to>
                                    </p:set>
                                    <p:anim calcmode="lin" valueType="num">
                                      <p:cBhvr additive="base">
                                        <p:cTn dur="500" fill="hold" id="63"/>
                                        <p:tgtEl>
                                          <p:spTgt spid="1050004">
                                            <p:txEl>
                                              <p:pRg st="12" end="12"/>
                                            </p:txEl>
                                          </p:spTgt>
                                        </p:tgtEl>
                                        <p:attrNameLst>
                                          <p:attrName>ppt_x</p:attrName>
                                        </p:attrNameLst>
                                      </p:cBhvr>
                                      <p:tavLst>
                                        <p:tav tm="0">
                                          <p:val>
                                            <p:strVal val="#ppt_x"/>
                                          </p:val>
                                        </p:tav>
                                        <p:tav tm="100000">
                                          <p:val>
                                            <p:strVal val="#ppt_x"/>
                                          </p:val>
                                        </p:tav>
                                      </p:tavLst>
                                    </p:anim>
                                    <p:anim calcmode="lin" valueType="num">
                                      <p:cBhvr additive="base">
                                        <p:cTn dur="500" fill="hold" id="64"/>
                                        <p:tgtEl>
                                          <p:spTgt spid="105000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04" grpId="0" build="p"/>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753" name=""/>
        <p:cNvGrpSpPr/>
        <p:nvPr/>
      </p:nvGrpSpPr>
      <p:grpSpPr>
        <a:xfrm>
          <a:off x="0" y="0"/>
          <a:ext cx="0" cy="0"/>
          <a:chOff x="0" y="0"/>
          <a:chExt cx="0" cy="0"/>
        </a:xfrm>
      </p:grpSpPr>
      <p:sp>
        <p:nvSpPr>
          <p:cNvPr id="1050005" name="Title 1"/>
          <p:cNvSpPr>
            <a:spLocks noGrp="1"/>
          </p:cNvSpPr>
          <p:nvPr>
            <p:ph type="title"/>
          </p:nvPr>
        </p:nvSpPr>
        <p:spPr>
          <a:xfrm>
            <a:off x="838200" y="365125"/>
            <a:ext cx="10515600" cy="646929"/>
          </a:xfrm>
        </p:spPr>
        <p:txBody>
          <a:bodyPr>
            <a:normAutofit fontScale="90000"/>
          </a:bodyPr>
          <a:p>
            <a:r>
              <a:rPr dirty="0" sz="3600" lang="en-US"/>
              <a:t>Cascading Origin</a:t>
            </a:r>
            <a:endParaRPr dirty="0" sz="3600" lang="en-IN"/>
          </a:p>
        </p:txBody>
      </p:sp>
      <p:sp>
        <p:nvSpPr>
          <p:cNvPr id="1050006" name="Content Placeholder 2"/>
          <p:cNvSpPr>
            <a:spLocks noGrp="1"/>
          </p:cNvSpPr>
          <p:nvPr>
            <p:ph sz="quarter" idx="1"/>
          </p:nvPr>
        </p:nvSpPr>
        <p:spPr>
          <a:xfrm>
            <a:off x="354842" y="1242873"/>
            <a:ext cx="11436824" cy="5388745"/>
          </a:xfrm>
        </p:spPr>
        <p:txBody>
          <a:bodyPr>
            <a:normAutofit/>
          </a:bodyPr>
          <a:p>
            <a:pPr indent="0" marL="0">
              <a:lnSpc>
                <a:spcPct val="170000"/>
              </a:lnSpc>
              <a:spcBef>
                <a:spcPts val="0"/>
              </a:spcBef>
              <a:buNone/>
            </a:pPr>
            <a:r>
              <a:rPr dirty="0" sz="2200" lang="en-US"/>
              <a:t>Extensions to CSS define the following additional origins:</a:t>
            </a:r>
          </a:p>
          <a:p>
            <a:pPr indent="0" marL="0">
              <a:lnSpc>
                <a:spcPct val="170000"/>
              </a:lnSpc>
              <a:spcBef>
                <a:spcPts val="0"/>
              </a:spcBef>
              <a:buNone/>
            </a:pPr>
            <a:endParaRPr dirty="0" sz="2200" lang="en-US"/>
          </a:p>
          <a:p>
            <a:pPr indent="0" marL="0">
              <a:lnSpc>
                <a:spcPct val="170000"/>
              </a:lnSpc>
              <a:spcBef>
                <a:spcPts val="0"/>
              </a:spcBef>
              <a:buNone/>
            </a:pPr>
            <a:r>
              <a:rPr dirty="0" sz="2200" lang="en-US"/>
              <a:t>4. Animation Origin</a:t>
            </a:r>
          </a:p>
          <a:p>
            <a:pPr indent="0" marL="0">
              <a:lnSpc>
                <a:spcPct val="170000"/>
              </a:lnSpc>
              <a:spcBef>
                <a:spcPts val="0"/>
              </a:spcBef>
              <a:buNone/>
            </a:pPr>
            <a:r>
              <a:rPr dirty="0" sz="2200" lang="en-US"/>
              <a:t>	CSS Animations [css-animations-1] generate “virtual” rules representing their effects when running.</a:t>
            </a:r>
          </a:p>
          <a:p>
            <a:pPr indent="0" marL="0">
              <a:lnSpc>
                <a:spcPct val="170000"/>
              </a:lnSpc>
              <a:spcBef>
                <a:spcPts val="0"/>
              </a:spcBef>
              <a:buNone/>
            </a:pPr>
            <a:r>
              <a:rPr dirty="0" sz="2200" lang="en-US"/>
              <a:t>5. Transition Origin</a:t>
            </a:r>
          </a:p>
          <a:p>
            <a:pPr indent="0" marL="0">
              <a:lnSpc>
                <a:spcPct val="170000"/>
              </a:lnSpc>
              <a:spcBef>
                <a:spcPts val="0"/>
              </a:spcBef>
              <a:buNone/>
            </a:pPr>
            <a:r>
              <a:rPr dirty="0" sz="2200" lang="en-US"/>
              <a:t>	Like CSS Animations, CSS Transitions generate “virtual” rules representing their effects when running.</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006">
                                            <p:txEl>
                                              <p:pRg st="0" end="0"/>
                                            </p:txEl>
                                          </p:spTgt>
                                        </p:tgtEl>
                                        <p:attrNameLst>
                                          <p:attrName>style.visibility</p:attrName>
                                        </p:attrNameLst>
                                      </p:cBhvr>
                                      <p:to>
                                        <p:strVal val="visible"/>
                                      </p:to>
                                    </p:set>
                                    <p:anim calcmode="lin" valueType="num">
                                      <p:cBhvr additive="base">
                                        <p:cTn dur="500" fill="hold" id="7"/>
                                        <p:tgtEl>
                                          <p:spTgt spid="105000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0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006">
                                            <p:txEl>
                                              <p:pRg st="2" end="2"/>
                                            </p:txEl>
                                          </p:spTgt>
                                        </p:tgtEl>
                                        <p:attrNameLst>
                                          <p:attrName>style.visibility</p:attrName>
                                        </p:attrNameLst>
                                      </p:cBhvr>
                                      <p:to>
                                        <p:strVal val="visible"/>
                                      </p:to>
                                    </p:set>
                                    <p:anim calcmode="lin" valueType="num">
                                      <p:cBhvr additive="base">
                                        <p:cTn dur="500" fill="hold" id="13"/>
                                        <p:tgtEl>
                                          <p:spTgt spid="1050006">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00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006">
                                            <p:txEl>
                                              <p:pRg st="3" end="3"/>
                                            </p:txEl>
                                          </p:spTgt>
                                        </p:tgtEl>
                                        <p:attrNameLst>
                                          <p:attrName>style.visibility</p:attrName>
                                        </p:attrNameLst>
                                      </p:cBhvr>
                                      <p:to>
                                        <p:strVal val="visible"/>
                                      </p:to>
                                    </p:set>
                                    <p:anim calcmode="lin" valueType="num">
                                      <p:cBhvr additive="base">
                                        <p:cTn dur="500" fill="hold" id="19"/>
                                        <p:tgtEl>
                                          <p:spTgt spid="1050006">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00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006">
                                            <p:txEl>
                                              <p:pRg st="4" end="4"/>
                                            </p:txEl>
                                          </p:spTgt>
                                        </p:tgtEl>
                                        <p:attrNameLst>
                                          <p:attrName>style.visibility</p:attrName>
                                        </p:attrNameLst>
                                      </p:cBhvr>
                                      <p:to>
                                        <p:strVal val="visible"/>
                                      </p:to>
                                    </p:set>
                                    <p:anim calcmode="lin" valueType="num">
                                      <p:cBhvr additive="base">
                                        <p:cTn dur="500" fill="hold" id="25"/>
                                        <p:tgtEl>
                                          <p:spTgt spid="1050006">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00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006">
                                            <p:txEl>
                                              <p:pRg st="5" end="5"/>
                                            </p:txEl>
                                          </p:spTgt>
                                        </p:tgtEl>
                                        <p:attrNameLst>
                                          <p:attrName>style.visibility</p:attrName>
                                        </p:attrNameLst>
                                      </p:cBhvr>
                                      <p:to>
                                        <p:strVal val="visible"/>
                                      </p:to>
                                    </p:set>
                                    <p:anim calcmode="lin" valueType="num">
                                      <p:cBhvr additive="base">
                                        <p:cTn dur="500" fill="hold" id="31"/>
                                        <p:tgtEl>
                                          <p:spTgt spid="1050006">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00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06" grpId="0" build="p"/>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754" name=""/>
        <p:cNvGrpSpPr/>
        <p:nvPr/>
      </p:nvGrpSpPr>
      <p:grpSpPr>
        <a:xfrm>
          <a:off x="0" y="0"/>
          <a:ext cx="0" cy="0"/>
          <a:chOff x="0" y="0"/>
          <a:chExt cx="0" cy="0"/>
        </a:xfrm>
      </p:grpSpPr>
      <p:sp>
        <p:nvSpPr>
          <p:cNvPr id="1050007" name="Title 1"/>
          <p:cNvSpPr>
            <a:spLocks noGrp="1"/>
          </p:cNvSpPr>
          <p:nvPr>
            <p:ph type="title"/>
          </p:nvPr>
        </p:nvSpPr>
        <p:spPr>
          <a:xfrm>
            <a:off x="742666" y="105817"/>
            <a:ext cx="10515600" cy="646929"/>
          </a:xfrm>
        </p:spPr>
        <p:txBody>
          <a:bodyPr>
            <a:normAutofit fontScale="90000"/>
          </a:bodyPr>
          <a:p>
            <a:r>
              <a:rPr b="1" dirty="0" sz="3600" lang="en-US"/>
              <a:t>Important Declarations</a:t>
            </a:r>
            <a:endParaRPr b="1" dirty="0" sz="3600" lang="en-IN"/>
          </a:p>
        </p:txBody>
      </p:sp>
      <p:sp>
        <p:nvSpPr>
          <p:cNvPr id="1050008" name="Content Placeholder 2"/>
          <p:cNvSpPr>
            <a:spLocks noGrp="1"/>
          </p:cNvSpPr>
          <p:nvPr>
            <p:ph sz="quarter" idx="1"/>
          </p:nvPr>
        </p:nvSpPr>
        <p:spPr>
          <a:xfrm>
            <a:off x="769960" y="819793"/>
            <a:ext cx="10762397" cy="5881258"/>
          </a:xfrm>
        </p:spPr>
        <p:txBody>
          <a:bodyPr>
            <a:noAutofit/>
          </a:bodyPr>
          <a:p>
            <a:pPr>
              <a:lnSpc>
                <a:spcPct val="150000"/>
              </a:lnSpc>
              <a:spcBef>
                <a:spcPts val="0"/>
              </a:spcBef>
            </a:pPr>
            <a:r>
              <a:rPr dirty="0" sz="1900" lang="en-US"/>
              <a:t>It is mentioned using the </a:t>
            </a:r>
            <a:r>
              <a:rPr b="1" dirty="0" sz="1900" lang="en-US"/>
              <a:t>!important </a:t>
            </a:r>
            <a:r>
              <a:rPr dirty="0" sz="1900" lang="en-US"/>
              <a:t>annotation</a:t>
            </a:r>
          </a:p>
          <a:p>
            <a:pPr>
              <a:lnSpc>
                <a:spcPct val="150000"/>
              </a:lnSpc>
              <a:spcBef>
                <a:spcPts val="0"/>
              </a:spcBef>
            </a:pPr>
            <a:r>
              <a:rPr dirty="0" sz="1900" lang="en-US"/>
              <a:t>CSS attempts to create a balance of power between author and user style sheets. </a:t>
            </a:r>
          </a:p>
          <a:p>
            <a:pPr>
              <a:lnSpc>
                <a:spcPct val="150000"/>
              </a:lnSpc>
              <a:spcBef>
                <a:spcPts val="0"/>
              </a:spcBef>
            </a:pPr>
            <a:r>
              <a:rPr dirty="0" sz="1900" lang="en-US"/>
              <a:t>By default, rules in an author’s style sheet override those in a user’s style sheet, which override those in the user-agent’s default style sheet.</a:t>
            </a:r>
          </a:p>
          <a:p>
            <a:pPr>
              <a:lnSpc>
                <a:spcPct val="150000"/>
              </a:lnSpc>
              <a:spcBef>
                <a:spcPts val="0"/>
              </a:spcBef>
            </a:pPr>
            <a:r>
              <a:rPr dirty="0" sz="1900" lang="en-US"/>
              <a:t> For balancing overriding mechanism, a declaration can be marked important</a:t>
            </a:r>
          </a:p>
          <a:p>
            <a:pPr>
              <a:lnSpc>
                <a:spcPct val="150000"/>
              </a:lnSpc>
              <a:spcBef>
                <a:spcPts val="0"/>
              </a:spcBef>
            </a:pPr>
            <a:r>
              <a:rPr dirty="0" sz="1900" lang="en-US"/>
              <a:t>It increases its weight in the cascade and inverts the order of precedence.</a:t>
            </a:r>
          </a:p>
          <a:p>
            <a:pPr>
              <a:lnSpc>
                <a:spcPct val="150000"/>
              </a:lnSpc>
              <a:spcBef>
                <a:spcPts val="0"/>
              </a:spcBef>
            </a:pPr>
            <a:r>
              <a:rPr dirty="0" sz="1900" lang="en-US"/>
              <a:t>A declaration is important if it has a !important annotation</a:t>
            </a:r>
          </a:p>
          <a:p>
            <a:pPr>
              <a:lnSpc>
                <a:spcPct val="150000"/>
              </a:lnSpc>
              <a:spcBef>
                <a:spcPts val="0"/>
              </a:spcBef>
            </a:pPr>
            <a:r>
              <a:rPr dirty="0" sz="1900" lang="en-US"/>
              <a:t>If the last two (non-whitespace, non-comment) tokens in its value are the delimiter token ! followed by the identifier token important. </a:t>
            </a:r>
          </a:p>
          <a:p>
            <a:pPr>
              <a:lnSpc>
                <a:spcPct val="150000"/>
              </a:lnSpc>
              <a:spcBef>
                <a:spcPts val="0"/>
              </a:spcBef>
            </a:pPr>
            <a:r>
              <a:rPr dirty="0" sz="1900" lang="en-US"/>
              <a:t>All other declarations are normal (non-important).</a:t>
            </a:r>
          </a:p>
          <a:p>
            <a:pPr indent="0" marL="0">
              <a:lnSpc>
                <a:spcPct val="150000"/>
              </a:lnSpc>
              <a:spcBef>
                <a:spcPts val="0"/>
              </a:spcBef>
              <a:buNone/>
            </a:pPr>
            <a:endParaRPr dirty="0" sz="1900" lang="en-US"/>
          </a:p>
          <a:p>
            <a:pPr indent="0" marL="0">
              <a:lnSpc>
                <a:spcPct val="150000"/>
              </a:lnSpc>
              <a:spcBef>
                <a:spcPts val="0"/>
              </a:spcBef>
              <a:buNone/>
            </a:pPr>
            <a:r>
              <a:rPr dirty="0" sz="1900" lang="en-US"/>
              <a:t>Example:</a:t>
            </a:r>
          </a:p>
          <a:p>
            <a:pPr indent="0" marL="0">
              <a:lnSpc>
                <a:spcPct val="150000"/>
              </a:lnSpc>
              <a:spcBef>
                <a:spcPts val="0"/>
              </a:spcBef>
              <a:buNone/>
            </a:pPr>
            <a:r>
              <a:rPr dirty="0" sz="1900" lang="en-US"/>
              <a:t>	[hidden] { display: none !important; }</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008">
                                            <p:txEl>
                                              <p:pRg st="0" end="0"/>
                                            </p:txEl>
                                          </p:spTgt>
                                        </p:tgtEl>
                                        <p:attrNameLst>
                                          <p:attrName>style.visibility</p:attrName>
                                        </p:attrNameLst>
                                      </p:cBhvr>
                                      <p:to>
                                        <p:strVal val="visible"/>
                                      </p:to>
                                    </p:set>
                                    <p:anim calcmode="lin" valueType="num">
                                      <p:cBhvr additive="base">
                                        <p:cTn dur="500" fill="hold" id="7"/>
                                        <p:tgtEl>
                                          <p:spTgt spid="105000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00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008">
                                            <p:txEl>
                                              <p:pRg st="1" end="1"/>
                                            </p:txEl>
                                          </p:spTgt>
                                        </p:tgtEl>
                                        <p:attrNameLst>
                                          <p:attrName>style.visibility</p:attrName>
                                        </p:attrNameLst>
                                      </p:cBhvr>
                                      <p:to>
                                        <p:strVal val="visible"/>
                                      </p:to>
                                    </p:set>
                                    <p:anim calcmode="lin" valueType="num">
                                      <p:cBhvr additive="base">
                                        <p:cTn dur="500" fill="hold" id="13"/>
                                        <p:tgtEl>
                                          <p:spTgt spid="1050008">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00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008">
                                            <p:txEl>
                                              <p:pRg st="2" end="2"/>
                                            </p:txEl>
                                          </p:spTgt>
                                        </p:tgtEl>
                                        <p:attrNameLst>
                                          <p:attrName>style.visibility</p:attrName>
                                        </p:attrNameLst>
                                      </p:cBhvr>
                                      <p:to>
                                        <p:strVal val="visible"/>
                                      </p:to>
                                    </p:set>
                                    <p:anim calcmode="lin" valueType="num">
                                      <p:cBhvr additive="base">
                                        <p:cTn dur="500" fill="hold" id="19"/>
                                        <p:tgtEl>
                                          <p:spTgt spid="1050008">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00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008">
                                            <p:txEl>
                                              <p:pRg st="3" end="3"/>
                                            </p:txEl>
                                          </p:spTgt>
                                        </p:tgtEl>
                                        <p:attrNameLst>
                                          <p:attrName>style.visibility</p:attrName>
                                        </p:attrNameLst>
                                      </p:cBhvr>
                                      <p:to>
                                        <p:strVal val="visible"/>
                                      </p:to>
                                    </p:set>
                                    <p:anim calcmode="lin" valueType="num">
                                      <p:cBhvr additive="base">
                                        <p:cTn dur="500" fill="hold" id="25"/>
                                        <p:tgtEl>
                                          <p:spTgt spid="1050008">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00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008">
                                            <p:txEl>
                                              <p:pRg st="4" end="4"/>
                                            </p:txEl>
                                          </p:spTgt>
                                        </p:tgtEl>
                                        <p:attrNameLst>
                                          <p:attrName>style.visibility</p:attrName>
                                        </p:attrNameLst>
                                      </p:cBhvr>
                                      <p:to>
                                        <p:strVal val="visible"/>
                                      </p:to>
                                    </p:set>
                                    <p:anim calcmode="lin" valueType="num">
                                      <p:cBhvr additive="base">
                                        <p:cTn dur="500" fill="hold" id="31"/>
                                        <p:tgtEl>
                                          <p:spTgt spid="1050008">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00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008">
                                            <p:txEl>
                                              <p:pRg st="5" end="5"/>
                                            </p:txEl>
                                          </p:spTgt>
                                        </p:tgtEl>
                                        <p:attrNameLst>
                                          <p:attrName>style.visibility</p:attrName>
                                        </p:attrNameLst>
                                      </p:cBhvr>
                                      <p:to>
                                        <p:strVal val="visible"/>
                                      </p:to>
                                    </p:set>
                                    <p:anim calcmode="lin" valueType="num">
                                      <p:cBhvr additive="base">
                                        <p:cTn dur="500" fill="hold" id="37"/>
                                        <p:tgtEl>
                                          <p:spTgt spid="1050008">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00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008">
                                            <p:txEl>
                                              <p:pRg st="6" end="6"/>
                                            </p:txEl>
                                          </p:spTgt>
                                        </p:tgtEl>
                                        <p:attrNameLst>
                                          <p:attrName>style.visibility</p:attrName>
                                        </p:attrNameLst>
                                      </p:cBhvr>
                                      <p:to>
                                        <p:strVal val="visible"/>
                                      </p:to>
                                    </p:set>
                                    <p:anim calcmode="lin" valueType="num">
                                      <p:cBhvr additive="base">
                                        <p:cTn dur="500" fill="hold" id="43"/>
                                        <p:tgtEl>
                                          <p:spTgt spid="1050008">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00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008">
                                            <p:txEl>
                                              <p:pRg st="7" end="7"/>
                                            </p:txEl>
                                          </p:spTgt>
                                        </p:tgtEl>
                                        <p:attrNameLst>
                                          <p:attrName>style.visibility</p:attrName>
                                        </p:attrNameLst>
                                      </p:cBhvr>
                                      <p:to>
                                        <p:strVal val="visible"/>
                                      </p:to>
                                    </p:set>
                                    <p:anim calcmode="lin" valueType="num">
                                      <p:cBhvr additive="base">
                                        <p:cTn dur="500" fill="hold" id="49"/>
                                        <p:tgtEl>
                                          <p:spTgt spid="1050008">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00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50008">
                                            <p:txEl>
                                              <p:pRg st="9" end="9"/>
                                            </p:txEl>
                                          </p:spTgt>
                                        </p:tgtEl>
                                        <p:attrNameLst>
                                          <p:attrName>style.visibility</p:attrName>
                                        </p:attrNameLst>
                                      </p:cBhvr>
                                      <p:to>
                                        <p:strVal val="visible"/>
                                      </p:to>
                                    </p:set>
                                    <p:anim calcmode="lin" valueType="num">
                                      <p:cBhvr additive="base">
                                        <p:cTn dur="500" fill="hold" id="55"/>
                                        <p:tgtEl>
                                          <p:spTgt spid="1050008">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5000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50008">
                                            <p:txEl>
                                              <p:pRg st="10" end="10"/>
                                            </p:txEl>
                                          </p:spTgt>
                                        </p:tgtEl>
                                        <p:attrNameLst>
                                          <p:attrName>style.visibility</p:attrName>
                                        </p:attrNameLst>
                                      </p:cBhvr>
                                      <p:to>
                                        <p:strVal val="visible"/>
                                      </p:to>
                                    </p:set>
                                    <p:anim calcmode="lin" valueType="num">
                                      <p:cBhvr additive="base">
                                        <p:cTn dur="500" fill="hold" id="61"/>
                                        <p:tgtEl>
                                          <p:spTgt spid="1050008">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50008">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08" grpId="0" build="p"/>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755" name=""/>
        <p:cNvGrpSpPr/>
        <p:nvPr/>
      </p:nvGrpSpPr>
      <p:grpSpPr>
        <a:xfrm>
          <a:off x="0" y="0"/>
          <a:ext cx="0" cy="0"/>
          <a:chOff x="0" y="0"/>
          <a:chExt cx="0" cy="0"/>
        </a:xfrm>
      </p:grpSpPr>
      <p:sp>
        <p:nvSpPr>
          <p:cNvPr id="1050009" name="Title 1"/>
          <p:cNvSpPr>
            <a:spLocks noGrp="1"/>
          </p:cNvSpPr>
          <p:nvPr>
            <p:ph type="title"/>
          </p:nvPr>
        </p:nvSpPr>
        <p:spPr>
          <a:xfrm>
            <a:off x="838200" y="365125"/>
            <a:ext cx="10515600" cy="646929"/>
          </a:xfrm>
        </p:spPr>
        <p:txBody>
          <a:bodyPr>
            <a:normAutofit fontScale="90000"/>
          </a:bodyPr>
          <a:p>
            <a:r>
              <a:rPr b="1" dirty="0" sz="3600" lang="en-US"/>
              <a:t>Important Declarations</a:t>
            </a:r>
            <a:endParaRPr b="1" dirty="0" sz="3600" lang="en-IN"/>
          </a:p>
        </p:txBody>
      </p:sp>
      <p:sp>
        <p:nvSpPr>
          <p:cNvPr id="1050010" name="Content Placeholder 2"/>
          <p:cNvSpPr>
            <a:spLocks noGrp="1"/>
          </p:cNvSpPr>
          <p:nvPr>
            <p:ph sz="quarter" idx="1"/>
          </p:nvPr>
        </p:nvSpPr>
        <p:spPr>
          <a:xfrm>
            <a:off x="504967" y="1242873"/>
            <a:ext cx="11687033" cy="5388745"/>
          </a:xfrm>
        </p:spPr>
        <p:txBody>
          <a:bodyPr>
            <a:noAutofit/>
          </a:bodyPr>
          <a:p>
            <a:pPr>
              <a:lnSpc>
                <a:spcPct val="200000"/>
              </a:lnSpc>
              <a:spcBef>
                <a:spcPts val="0"/>
              </a:spcBef>
            </a:pPr>
            <a:r>
              <a:rPr dirty="0" sz="2000" lang="en-US"/>
              <a:t>An important declaration takes precedence over a normal declaration. </a:t>
            </a:r>
          </a:p>
          <a:p>
            <a:pPr>
              <a:lnSpc>
                <a:spcPct val="200000"/>
              </a:lnSpc>
              <a:spcBef>
                <a:spcPts val="0"/>
              </a:spcBef>
            </a:pPr>
            <a:r>
              <a:rPr dirty="0" sz="2000" lang="en-US"/>
              <a:t>Author and user style sheets may contain important declarations, with user-origin important declarations overriding author-origin important declarations. </a:t>
            </a:r>
          </a:p>
          <a:p>
            <a:pPr>
              <a:lnSpc>
                <a:spcPct val="200000"/>
              </a:lnSpc>
              <a:spcBef>
                <a:spcPts val="0"/>
              </a:spcBef>
            </a:pPr>
            <a:r>
              <a:rPr dirty="0" sz="2000" lang="en-US"/>
              <a:t>This CSS feature improves accessibility of documents by giving users with special requirements (large fonts, color combinations, etc.) control over presentation.</a:t>
            </a:r>
          </a:p>
          <a:p>
            <a:pPr>
              <a:lnSpc>
                <a:spcPct val="200000"/>
              </a:lnSpc>
              <a:spcBef>
                <a:spcPts val="0"/>
              </a:spcBef>
            </a:pPr>
            <a:r>
              <a:rPr dirty="0" sz="2000" lang="en-US"/>
              <a:t>Important declarations from all origins take precedence over animations. </a:t>
            </a:r>
          </a:p>
          <a:p>
            <a:pPr>
              <a:lnSpc>
                <a:spcPct val="200000"/>
              </a:lnSpc>
              <a:spcBef>
                <a:spcPts val="0"/>
              </a:spcBef>
            </a:pPr>
            <a:r>
              <a:rPr dirty="0" sz="2000" lang="en-US"/>
              <a:t>This allows authors to override animated values in important cases. (Animated values normally override all other rules.)</a:t>
            </a:r>
          </a:p>
          <a:p>
            <a:pPr>
              <a:lnSpc>
                <a:spcPct val="200000"/>
              </a:lnSpc>
              <a:spcBef>
                <a:spcPts val="0"/>
              </a:spcBef>
            </a:pPr>
            <a:r>
              <a:rPr dirty="0" sz="2000" lang="en-US"/>
              <a:t>User-agent style sheets may also contain important declarations. These override all author and user declarations.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010">
                                            <p:txEl>
                                              <p:pRg st="0" end="0"/>
                                            </p:txEl>
                                          </p:spTgt>
                                        </p:tgtEl>
                                        <p:attrNameLst>
                                          <p:attrName>style.visibility</p:attrName>
                                        </p:attrNameLst>
                                      </p:cBhvr>
                                      <p:to>
                                        <p:strVal val="visible"/>
                                      </p:to>
                                    </p:set>
                                    <p:anim calcmode="lin" valueType="num">
                                      <p:cBhvr additive="base">
                                        <p:cTn dur="500" fill="hold" id="7"/>
                                        <p:tgtEl>
                                          <p:spTgt spid="1050010">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0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010">
                                            <p:txEl>
                                              <p:pRg st="1" end="1"/>
                                            </p:txEl>
                                          </p:spTgt>
                                        </p:tgtEl>
                                        <p:attrNameLst>
                                          <p:attrName>style.visibility</p:attrName>
                                        </p:attrNameLst>
                                      </p:cBhvr>
                                      <p:to>
                                        <p:strVal val="visible"/>
                                      </p:to>
                                    </p:set>
                                    <p:anim calcmode="lin" valueType="num">
                                      <p:cBhvr additive="base">
                                        <p:cTn dur="500" fill="hold" id="13"/>
                                        <p:tgtEl>
                                          <p:spTgt spid="1050010">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0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010">
                                            <p:txEl>
                                              <p:pRg st="2" end="2"/>
                                            </p:txEl>
                                          </p:spTgt>
                                        </p:tgtEl>
                                        <p:attrNameLst>
                                          <p:attrName>style.visibility</p:attrName>
                                        </p:attrNameLst>
                                      </p:cBhvr>
                                      <p:to>
                                        <p:strVal val="visible"/>
                                      </p:to>
                                    </p:set>
                                    <p:anim calcmode="lin" valueType="num">
                                      <p:cBhvr additive="base">
                                        <p:cTn dur="500" fill="hold" id="19"/>
                                        <p:tgtEl>
                                          <p:spTgt spid="1050010">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0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010">
                                            <p:txEl>
                                              <p:pRg st="3" end="3"/>
                                            </p:txEl>
                                          </p:spTgt>
                                        </p:tgtEl>
                                        <p:attrNameLst>
                                          <p:attrName>style.visibility</p:attrName>
                                        </p:attrNameLst>
                                      </p:cBhvr>
                                      <p:to>
                                        <p:strVal val="visible"/>
                                      </p:to>
                                    </p:set>
                                    <p:anim calcmode="lin" valueType="num">
                                      <p:cBhvr additive="base">
                                        <p:cTn dur="500" fill="hold" id="25"/>
                                        <p:tgtEl>
                                          <p:spTgt spid="1050010">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0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010">
                                            <p:txEl>
                                              <p:pRg st="4" end="4"/>
                                            </p:txEl>
                                          </p:spTgt>
                                        </p:tgtEl>
                                        <p:attrNameLst>
                                          <p:attrName>style.visibility</p:attrName>
                                        </p:attrNameLst>
                                      </p:cBhvr>
                                      <p:to>
                                        <p:strVal val="visible"/>
                                      </p:to>
                                    </p:set>
                                    <p:anim calcmode="lin" valueType="num">
                                      <p:cBhvr additive="base">
                                        <p:cTn dur="500" fill="hold" id="31"/>
                                        <p:tgtEl>
                                          <p:spTgt spid="1050010">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0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010">
                                            <p:txEl>
                                              <p:pRg st="5" end="5"/>
                                            </p:txEl>
                                          </p:spTgt>
                                        </p:tgtEl>
                                        <p:attrNameLst>
                                          <p:attrName>style.visibility</p:attrName>
                                        </p:attrNameLst>
                                      </p:cBhvr>
                                      <p:to>
                                        <p:strVal val="visible"/>
                                      </p:to>
                                    </p:set>
                                    <p:anim calcmode="lin" valueType="num">
                                      <p:cBhvr additive="base">
                                        <p:cTn dur="500" fill="hold" id="37"/>
                                        <p:tgtEl>
                                          <p:spTgt spid="1050010">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0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sp>
        <p:nvSpPr>
          <p:cNvPr id="1048725" name="Title 1"/>
          <p:cNvSpPr>
            <a:spLocks noGrp="1"/>
          </p:cNvSpPr>
          <p:nvPr>
            <p:ph type="title"/>
          </p:nvPr>
        </p:nvSpPr>
        <p:spPr/>
        <p:txBody>
          <a:bodyPr/>
          <a:p>
            <a:r>
              <a:rPr baseline="0" b="0" cap="none" dirty="0" sz="5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Content</a:t>
            </a:r>
            <a:endParaRPr dirty="0" lang="en-IN">
              <a:solidFill>
                <a:schemeClr val="accent1">
                  <a:lumMod val="50000"/>
                </a:schemeClr>
              </a:solidFill>
              <a:latin typeface="Bookman Old Style" panose="02050604050505020204" pitchFamily="18" charset="0"/>
            </a:endParaRPr>
          </a:p>
        </p:txBody>
      </p:sp>
      <p:sp>
        <p:nvSpPr>
          <p:cNvPr id="1048726" name="Content Placeholder 2"/>
          <p:cNvSpPr>
            <a:spLocks noGrp="1"/>
          </p:cNvSpPr>
          <p:nvPr>
            <p:ph idx="1"/>
          </p:nvPr>
        </p:nvSpPr>
        <p:spPr>
          <a:xfrm>
            <a:off x="1120000" y="1825625"/>
            <a:ext cx="10233800" cy="4859260"/>
          </a:xfrm>
        </p:spPr>
        <p:txBody>
          <a:bodyPr>
            <a:normAutofit fontScale="92500" lnSpcReduction="10000"/>
          </a:bodyPr>
          <a:p>
            <a:pPr>
              <a:lnSpc>
                <a:spcPct val="150000"/>
              </a:lnSpc>
            </a:pPr>
            <a:r>
              <a:rPr baseline="0" b="0" cap="none" dirty="0" sz="24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Client, Server and Communication</a:t>
            </a:r>
          </a:p>
          <a:p>
            <a:pPr>
              <a:lnSpc>
                <a:spcPct val="150000"/>
              </a:lnSpc>
            </a:pPr>
            <a:r>
              <a:rPr dirty="0" sz="2400" lang="en-US" spc="20">
                <a:solidFill>
                  <a:schemeClr val="accent1">
                    <a:lumMod val="50000"/>
                  </a:schemeClr>
                </a:solidFill>
                <a:latin typeface="Bookman Old Style" panose="02050604050505020204" pitchFamily="18" charset="0"/>
              </a:rPr>
              <a:t>The Internet</a:t>
            </a:r>
          </a:p>
          <a:p>
            <a:pPr>
              <a:lnSpc>
                <a:spcPct val="150000"/>
              </a:lnSpc>
            </a:pPr>
            <a:r>
              <a:rPr baseline="0" b="0" cap="none" dirty="0" sz="24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Basic Internet Protocols</a:t>
            </a:r>
          </a:p>
          <a:p>
            <a:pPr>
              <a:lnSpc>
                <a:spcPct val="150000"/>
              </a:lnSpc>
            </a:pPr>
            <a:r>
              <a:rPr dirty="0" sz="2400" lang="en-US" spc="20">
                <a:solidFill>
                  <a:schemeClr val="accent1">
                    <a:lumMod val="50000"/>
                  </a:schemeClr>
                </a:solidFill>
                <a:latin typeface="Bookman Old Style" panose="02050604050505020204" pitchFamily="18" charset="0"/>
              </a:rPr>
              <a:t>World Wide Web</a:t>
            </a:r>
          </a:p>
          <a:p>
            <a:pPr>
              <a:lnSpc>
                <a:spcPct val="150000"/>
              </a:lnSpc>
            </a:pPr>
            <a:r>
              <a:rPr baseline="0" b="0" cap="none" dirty="0" sz="24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HTTP Request Message</a:t>
            </a:r>
          </a:p>
          <a:p>
            <a:pPr>
              <a:lnSpc>
                <a:spcPct val="150000"/>
              </a:lnSpc>
            </a:pPr>
            <a:r>
              <a:rPr dirty="0" sz="2400" lang="en-US" spc="20">
                <a:solidFill>
                  <a:schemeClr val="accent1">
                    <a:lumMod val="50000"/>
                  </a:schemeClr>
                </a:solidFill>
                <a:latin typeface="Bookman Old Style" panose="02050604050505020204" pitchFamily="18" charset="0"/>
              </a:rPr>
              <a:t>HTTP Response Message</a:t>
            </a:r>
          </a:p>
          <a:p>
            <a:pPr>
              <a:lnSpc>
                <a:spcPct val="150000"/>
              </a:lnSpc>
            </a:pPr>
            <a:r>
              <a:rPr baseline="0" b="0" cap="none" dirty="0" sz="24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Web Clients</a:t>
            </a:r>
            <a:endParaRPr baseline="0" b="0" cap="none" dirty="0" sz="2400" i="0" kern="1200" kumimoji="0" lang="en-IN" noProof="0" normalizeH="0" spc="20" strike="noStrike" u="none">
              <a:ln>
                <a:noFill/>
              </a:ln>
              <a:solidFill>
                <a:schemeClr val="accent1">
                  <a:lumMod val="50000"/>
                </a:schemeClr>
              </a:solidFill>
              <a:effectLst/>
              <a:uLnTx/>
              <a:uFillTx/>
              <a:latin typeface="Bookman Old Style" panose="02050604050505020204" pitchFamily="18" charset="0"/>
            </a:endParaRPr>
          </a:p>
          <a:p>
            <a:pPr>
              <a:lnSpc>
                <a:spcPct val="150000"/>
              </a:lnSpc>
            </a:pPr>
            <a:r>
              <a:rPr dirty="0" sz="2400" lang="en-IN" spc="20">
                <a:solidFill>
                  <a:schemeClr val="accent1">
                    <a:lumMod val="50000"/>
                  </a:schemeClr>
                </a:solidFill>
                <a:latin typeface="Bookman Old Style" panose="02050604050505020204" pitchFamily="18" charset="0"/>
              </a:rPr>
              <a:t>Web Servers</a:t>
            </a:r>
            <a:endParaRPr baseline="0" b="0" cap="none" dirty="0" sz="24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726">
                                            <p:txEl>
                                              <p:pRg st="0" end="0"/>
                                            </p:txEl>
                                          </p:spTgt>
                                        </p:tgtEl>
                                        <p:attrNameLst>
                                          <p:attrName>style.visibility</p:attrName>
                                        </p:attrNameLst>
                                      </p:cBhvr>
                                      <p:to>
                                        <p:strVal val="visible"/>
                                      </p:to>
                                    </p:set>
                                    <p:anim calcmode="lin" valueType="num">
                                      <p:cBhvr additive="base">
                                        <p:cTn dur="500" fill="hold" id="7"/>
                                        <p:tgtEl>
                                          <p:spTgt spid="104872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7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726">
                                            <p:txEl>
                                              <p:pRg st="1" end="1"/>
                                            </p:txEl>
                                          </p:spTgt>
                                        </p:tgtEl>
                                        <p:attrNameLst>
                                          <p:attrName>style.visibility</p:attrName>
                                        </p:attrNameLst>
                                      </p:cBhvr>
                                      <p:to>
                                        <p:strVal val="visible"/>
                                      </p:to>
                                    </p:set>
                                    <p:anim calcmode="lin" valueType="num">
                                      <p:cBhvr additive="base">
                                        <p:cTn dur="500" fill="hold" id="13"/>
                                        <p:tgtEl>
                                          <p:spTgt spid="1048726">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7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726">
                                            <p:txEl>
                                              <p:pRg st="2" end="2"/>
                                            </p:txEl>
                                          </p:spTgt>
                                        </p:tgtEl>
                                        <p:attrNameLst>
                                          <p:attrName>style.visibility</p:attrName>
                                        </p:attrNameLst>
                                      </p:cBhvr>
                                      <p:to>
                                        <p:strVal val="visible"/>
                                      </p:to>
                                    </p:set>
                                    <p:anim calcmode="lin" valueType="num">
                                      <p:cBhvr additive="base">
                                        <p:cTn dur="500" fill="hold" id="19"/>
                                        <p:tgtEl>
                                          <p:spTgt spid="1048726">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72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726">
                                            <p:txEl>
                                              <p:pRg st="3" end="3"/>
                                            </p:txEl>
                                          </p:spTgt>
                                        </p:tgtEl>
                                        <p:attrNameLst>
                                          <p:attrName>style.visibility</p:attrName>
                                        </p:attrNameLst>
                                      </p:cBhvr>
                                      <p:to>
                                        <p:strVal val="visible"/>
                                      </p:to>
                                    </p:set>
                                    <p:anim calcmode="lin" valueType="num">
                                      <p:cBhvr additive="base">
                                        <p:cTn dur="500" fill="hold" id="25"/>
                                        <p:tgtEl>
                                          <p:spTgt spid="1048726">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72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726">
                                            <p:txEl>
                                              <p:pRg st="4" end="4"/>
                                            </p:txEl>
                                          </p:spTgt>
                                        </p:tgtEl>
                                        <p:attrNameLst>
                                          <p:attrName>style.visibility</p:attrName>
                                        </p:attrNameLst>
                                      </p:cBhvr>
                                      <p:to>
                                        <p:strVal val="visible"/>
                                      </p:to>
                                    </p:set>
                                    <p:anim calcmode="lin" valueType="num">
                                      <p:cBhvr additive="base">
                                        <p:cTn dur="500" fill="hold" id="31"/>
                                        <p:tgtEl>
                                          <p:spTgt spid="1048726">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72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726">
                                            <p:txEl>
                                              <p:pRg st="5" end="5"/>
                                            </p:txEl>
                                          </p:spTgt>
                                        </p:tgtEl>
                                        <p:attrNameLst>
                                          <p:attrName>style.visibility</p:attrName>
                                        </p:attrNameLst>
                                      </p:cBhvr>
                                      <p:to>
                                        <p:strVal val="visible"/>
                                      </p:to>
                                    </p:set>
                                    <p:anim calcmode="lin" valueType="num">
                                      <p:cBhvr additive="base">
                                        <p:cTn dur="500" fill="hold" id="37"/>
                                        <p:tgtEl>
                                          <p:spTgt spid="1048726">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72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8726">
                                            <p:txEl>
                                              <p:pRg st="6" end="6"/>
                                            </p:txEl>
                                          </p:spTgt>
                                        </p:tgtEl>
                                        <p:attrNameLst>
                                          <p:attrName>style.visibility</p:attrName>
                                        </p:attrNameLst>
                                      </p:cBhvr>
                                      <p:to>
                                        <p:strVal val="visible"/>
                                      </p:to>
                                    </p:set>
                                    <p:anim calcmode="lin" valueType="num">
                                      <p:cBhvr additive="base">
                                        <p:cTn dur="500" fill="hold" id="43"/>
                                        <p:tgtEl>
                                          <p:spTgt spid="1048726">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872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8726">
                                            <p:txEl>
                                              <p:pRg st="7" end="7"/>
                                            </p:txEl>
                                          </p:spTgt>
                                        </p:tgtEl>
                                        <p:attrNameLst>
                                          <p:attrName>style.visibility</p:attrName>
                                        </p:attrNameLst>
                                      </p:cBhvr>
                                      <p:to>
                                        <p:strVal val="visible"/>
                                      </p:to>
                                    </p:set>
                                    <p:anim calcmode="lin" valueType="num">
                                      <p:cBhvr additive="base">
                                        <p:cTn dur="500" fill="hold" id="49"/>
                                        <p:tgtEl>
                                          <p:spTgt spid="1048726">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872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6" grpId="0" build="p"/>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757" name=""/>
        <p:cNvGrpSpPr/>
        <p:nvPr/>
      </p:nvGrpSpPr>
      <p:grpSpPr>
        <a:xfrm>
          <a:off x="0" y="0"/>
          <a:ext cx="0" cy="0"/>
          <a:chOff x="0" y="0"/>
          <a:chExt cx="0" cy="0"/>
        </a:xfrm>
      </p:grpSpPr>
      <p:sp>
        <p:nvSpPr>
          <p:cNvPr id="1050017" name="Title 3"/>
          <p:cNvSpPr>
            <a:spLocks noGrp="1"/>
          </p:cNvSpPr>
          <p:nvPr>
            <p:ph type="title"/>
          </p:nvPr>
        </p:nvSpPr>
        <p:spPr>
          <a:xfrm>
            <a:off x="838200" y="365125"/>
            <a:ext cx="10515600" cy="709073"/>
          </a:xfrm>
        </p:spPr>
        <p:txBody>
          <a:bodyPr>
            <a:normAutofit fontScale="90000"/>
          </a:bodyPr>
          <a:p>
            <a:r>
              <a:rPr b="1" dirty="0" lang="en-US"/>
              <a:t>Example</a:t>
            </a:r>
            <a:endParaRPr b="1" dirty="0" lang="en-IN"/>
          </a:p>
        </p:txBody>
      </p:sp>
      <p:sp>
        <p:nvSpPr>
          <p:cNvPr id="1050018" name="Content Placeholder 4"/>
          <p:cNvSpPr>
            <a:spLocks noGrp="1"/>
          </p:cNvSpPr>
          <p:nvPr>
            <p:ph sz="quarter" idx="1"/>
          </p:nvPr>
        </p:nvSpPr>
        <p:spPr>
          <a:xfrm>
            <a:off x="625544" y="1279052"/>
            <a:ext cx="5979972" cy="5278698"/>
          </a:xfrm>
        </p:spPr>
        <p:txBody>
          <a:bodyPr>
            <a:noAutofit/>
          </a:bodyPr>
          <a:p>
            <a:pPr indent="0" marL="0">
              <a:lnSpc>
                <a:spcPct val="150000"/>
              </a:lnSpc>
              <a:buNone/>
            </a:pPr>
            <a:r>
              <a:rPr dirty="0" sz="2200" lang="en-IN"/>
              <a:t>/* From the user’s style sheet */</a:t>
            </a:r>
          </a:p>
          <a:p>
            <a:pPr indent="0" marL="0">
              <a:lnSpc>
                <a:spcPct val="150000"/>
              </a:lnSpc>
              <a:buNone/>
            </a:pPr>
            <a:r>
              <a:rPr dirty="0" sz="2200" lang="en-IN"/>
              <a:t>p { text-indent: 1em !important }</a:t>
            </a:r>
          </a:p>
          <a:p>
            <a:pPr indent="0" marL="0">
              <a:lnSpc>
                <a:spcPct val="150000"/>
              </a:lnSpc>
              <a:buNone/>
            </a:pPr>
            <a:r>
              <a:rPr dirty="0" sz="2200" lang="en-IN"/>
              <a:t>p { font-style: italic !important }</a:t>
            </a:r>
          </a:p>
          <a:p>
            <a:pPr indent="0" marL="0">
              <a:lnSpc>
                <a:spcPct val="150000"/>
              </a:lnSpc>
              <a:buNone/>
            </a:pPr>
            <a:r>
              <a:rPr dirty="0" sz="2200" lang="en-IN"/>
              <a:t>p { font-size: 18pt }</a:t>
            </a:r>
          </a:p>
          <a:p>
            <a:pPr indent="0" marL="0">
              <a:lnSpc>
                <a:spcPct val="150000"/>
              </a:lnSpc>
              <a:buNone/>
            </a:pPr>
            <a:endParaRPr dirty="0" sz="2200" lang="en-IN"/>
          </a:p>
          <a:p>
            <a:pPr indent="0" marL="0">
              <a:lnSpc>
                <a:spcPct val="150000"/>
              </a:lnSpc>
              <a:buNone/>
            </a:pPr>
            <a:r>
              <a:rPr dirty="0" sz="2200" lang="en-IN"/>
              <a:t>/* From the author’s style sheet */</a:t>
            </a:r>
          </a:p>
          <a:p>
            <a:pPr indent="0" marL="0">
              <a:lnSpc>
                <a:spcPct val="150000"/>
              </a:lnSpc>
              <a:buNone/>
            </a:pPr>
            <a:r>
              <a:rPr dirty="0" sz="2200" lang="en-IN"/>
              <a:t>p { text-indent: 1.5em !important }</a:t>
            </a:r>
          </a:p>
          <a:p>
            <a:pPr indent="0" marL="0">
              <a:lnSpc>
                <a:spcPct val="150000"/>
              </a:lnSpc>
              <a:buNone/>
            </a:pPr>
            <a:r>
              <a:rPr dirty="0" sz="2200" lang="en-IN"/>
              <a:t>p { font: normal 12pt sans-serif !important }</a:t>
            </a:r>
          </a:p>
          <a:p>
            <a:pPr indent="0" marL="0">
              <a:lnSpc>
                <a:spcPct val="150000"/>
              </a:lnSpc>
              <a:buNone/>
            </a:pPr>
            <a:r>
              <a:rPr dirty="0" sz="2200" lang="en-IN"/>
              <a:t>p { font-size: 24pt }</a:t>
            </a:r>
          </a:p>
        </p:txBody>
      </p:sp>
      <p:sp>
        <p:nvSpPr>
          <p:cNvPr id="1050019" name="Content Placeholder 5"/>
          <p:cNvSpPr>
            <a:spLocks noGrp="1"/>
          </p:cNvSpPr>
          <p:nvPr>
            <p:ph sz="quarter" idx="2"/>
          </p:nvPr>
        </p:nvSpPr>
        <p:spPr>
          <a:xfrm>
            <a:off x="7656251" y="2740025"/>
            <a:ext cx="4230949" cy="2844029"/>
          </a:xfrm>
        </p:spPr>
        <p:txBody>
          <a:bodyPr>
            <a:normAutofit lnSpcReduction="10000"/>
          </a:bodyPr>
          <a:p>
            <a:pPr indent="0" marL="0">
              <a:lnSpc>
                <a:spcPct val="150000"/>
              </a:lnSpc>
              <a:buNone/>
            </a:pPr>
            <a:r>
              <a:rPr b="1" dirty="0" sz="2200" lang="en-US"/>
              <a:t>Property	Winning value</a:t>
            </a:r>
          </a:p>
          <a:p>
            <a:pPr indent="0" marL="0">
              <a:lnSpc>
                <a:spcPct val="150000"/>
              </a:lnSpc>
              <a:buNone/>
            </a:pPr>
            <a:r>
              <a:rPr b="1" dirty="0" sz="2200" lang="en-US"/>
              <a:t>text-indent	1em</a:t>
            </a:r>
          </a:p>
          <a:p>
            <a:pPr indent="0" marL="0">
              <a:lnSpc>
                <a:spcPct val="150000"/>
              </a:lnSpc>
              <a:buNone/>
            </a:pPr>
            <a:r>
              <a:rPr b="1" dirty="0" sz="2200" lang="en-US"/>
              <a:t>font-style	italic</a:t>
            </a:r>
          </a:p>
          <a:p>
            <a:pPr indent="0" marL="0">
              <a:lnSpc>
                <a:spcPct val="150000"/>
              </a:lnSpc>
              <a:buNone/>
            </a:pPr>
            <a:r>
              <a:rPr b="1" dirty="0" sz="2200" lang="en-US"/>
              <a:t>font-size	12pt</a:t>
            </a:r>
          </a:p>
          <a:p>
            <a:pPr indent="0" marL="0">
              <a:lnSpc>
                <a:spcPct val="150000"/>
              </a:lnSpc>
              <a:buNone/>
            </a:pPr>
            <a:r>
              <a:rPr b="1" dirty="0" sz="2200" lang="en-US"/>
              <a:t>font-family	sans-serif</a:t>
            </a:r>
            <a:endParaRPr b="1" dirty="0" sz="2200" lang="en-IN"/>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758" name=""/>
        <p:cNvGrpSpPr/>
        <p:nvPr/>
      </p:nvGrpSpPr>
      <p:grpSpPr>
        <a:xfrm>
          <a:off x="0" y="0"/>
          <a:ext cx="0" cy="0"/>
          <a:chOff x="0" y="0"/>
          <a:chExt cx="0" cy="0"/>
        </a:xfrm>
      </p:grpSpPr>
      <p:sp>
        <p:nvSpPr>
          <p:cNvPr id="1050020" name="Title 1"/>
          <p:cNvSpPr>
            <a:spLocks noGrp="1"/>
          </p:cNvSpPr>
          <p:nvPr>
            <p:ph type="title"/>
          </p:nvPr>
        </p:nvSpPr>
        <p:spPr>
          <a:xfrm>
            <a:off x="674427" y="0"/>
            <a:ext cx="10515600" cy="646929"/>
          </a:xfrm>
        </p:spPr>
        <p:txBody>
          <a:bodyPr>
            <a:normAutofit fontScale="90000"/>
          </a:bodyPr>
          <a:p>
            <a:r>
              <a:rPr b="1" dirty="0" sz="3600" lang="en-US"/>
              <a:t>Specificity</a:t>
            </a:r>
            <a:endParaRPr b="1" dirty="0" sz="3600" lang="en-IN"/>
          </a:p>
        </p:txBody>
      </p:sp>
      <p:sp>
        <p:nvSpPr>
          <p:cNvPr id="1050021" name="Content Placeholder 2"/>
          <p:cNvSpPr>
            <a:spLocks noGrp="1"/>
          </p:cNvSpPr>
          <p:nvPr>
            <p:ph sz="quarter" idx="1"/>
          </p:nvPr>
        </p:nvSpPr>
        <p:spPr>
          <a:xfrm>
            <a:off x="756313" y="601429"/>
            <a:ext cx="11013489" cy="5976792"/>
          </a:xfrm>
        </p:spPr>
        <p:txBody>
          <a:bodyPr>
            <a:noAutofit/>
          </a:bodyPr>
          <a:p>
            <a:pPr>
              <a:lnSpc>
                <a:spcPct val="150000"/>
              </a:lnSpc>
              <a:spcBef>
                <a:spcPts val="0"/>
              </a:spcBef>
            </a:pPr>
            <a:r>
              <a:rPr dirty="0" sz="2200" lang="en-US"/>
              <a:t>The Selectors describes how to compute the specificity of a selector. </a:t>
            </a:r>
          </a:p>
          <a:p>
            <a:pPr>
              <a:lnSpc>
                <a:spcPct val="150000"/>
              </a:lnSpc>
              <a:spcBef>
                <a:spcPts val="0"/>
              </a:spcBef>
            </a:pPr>
            <a:r>
              <a:rPr dirty="0" sz="2200" lang="en-US"/>
              <a:t>Each declaration has the same specificity as the style rule it appears in. </a:t>
            </a:r>
          </a:p>
          <a:p>
            <a:pPr>
              <a:lnSpc>
                <a:spcPct val="150000"/>
              </a:lnSpc>
              <a:spcBef>
                <a:spcPts val="0"/>
              </a:spcBef>
            </a:pPr>
            <a:r>
              <a:rPr dirty="0" sz="2200" lang="en-US"/>
              <a:t>For the purpose of this step, declarations that do not belong to a style rule (such as the </a:t>
            </a:r>
            <a:r>
              <a:rPr b="1" dirty="0" sz="2200" lang="en-US"/>
              <a:t>contents of a style attribute</a:t>
            </a:r>
            <a:r>
              <a:rPr dirty="0" sz="2200" lang="en-US"/>
              <a:t>) are considered to have a </a:t>
            </a:r>
            <a:r>
              <a:rPr b="1" dirty="0" sz="2200" lang="en-US"/>
              <a:t>specificity higher than any selector</a:t>
            </a:r>
            <a:r>
              <a:rPr dirty="0" sz="2200" lang="en-US"/>
              <a:t>. </a:t>
            </a:r>
          </a:p>
          <a:p>
            <a:pPr>
              <a:lnSpc>
                <a:spcPct val="150000"/>
              </a:lnSpc>
              <a:spcBef>
                <a:spcPts val="0"/>
              </a:spcBef>
            </a:pPr>
            <a:r>
              <a:rPr dirty="0" sz="2200" lang="en-US"/>
              <a:t>The declaration with the highest specificity wins.</a:t>
            </a:r>
          </a:p>
          <a:p>
            <a:pPr indent="0" marL="0">
              <a:lnSpc>
                <a:spcPct val="150000"/>
              </a:lnSpc>
              <a:spcBef>
                <a:spcPts val="0"/>
              </a:spcBef>
              <a:buNone/>
            </a:pPr>
            <a:r>
              <a:rPr b="1" dirty="0" sz="2200" lang="en-US"/>
              <a:t>Highest to lowest specificity are</a:t>
            </a:r>
          </a:p>
          <a:p>
            <a:pPr indent="-342900" marL="342900">
              <a:lnSpc>
                <a:spcPct val="150000"/>
              </a:lnSpc>
              <a:spcBef>
                <a:spcPts val="0"/>
              </a:spcBef>
              <a:buFont typeface="+mj-lt"/>
              <a:buAutoNum type="arabicPeriod"/>
            </a:pPr>
            <a:r>
              <a:rPr dirty="0" sz="2200" lang="en-US"/>
              <a:t>ID selectors</a:t>
            </a:r>
          </a:p>
          <a:p>
            <a:pPr indent="-342900" marL="342900">
              <a:lnSpc>
                <a:spcPct val="150000"/>
              </a:lnSpc>
              <a:spcBef>
                <a:spcPts val="0"/>
              </a:spcBef>
              <a:buFont typeface="+mj-lt"/>
              <a:buAutoNum type="arabicPeriod"/>
            </a:pPr>
            <a:r>
              <a:rPr dirty="0" sz="2200" lang="en-US"/>
              <a:t>Class and pseudo-class selectors</a:t>
            </a:r>
          </a:p>
          <a:p>
            <a:pPr indent="-342900" marL="342900">
              <a:lnSpc>
                <a:spcPct val="150000"/>
              </a:lnSpc>
              <a:spcBef>
                <a:spcPts val="0"/>
              </a:spcBef>
              <a:buFont typeface="+mj-lt"/>
              <a:buAutoNum type="arabicPeriod"/>
            </a:pPr>
            <a:r>
              <a:rPr dirty="0" sz="2200" lang="en-US"/>
              <a:t>Descendant and type selectors (the more element type names, the more specific)</a:t>
            </a:r>
          </a:p>
          <a:p>
            <a:pPr indent="-342900" marL="342900">
              <a:lnSpc>
                <a:spcPct val="150000"/>
              </a:lnSpc>
              <a:spcBef>
                <a:spcPts val="0"/>
              </a:spcBef>
              <a:buFont typeface="+mj-lt"/>
              <a:buAutoNum type="arabicPeriod"/>
            </a:pPr>
            <a:r>
              <a:rPr dirty="0" sz="2200" lang="en-US"/>
              <a:t>Universal selectors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021">
                                            <p:txEl>
                                              <p:pRg st="0" end="0"/>
                                            </p:txEl>
                                          </p:spTgt>
                                        </p:tgtEl>
                                        <p:attrNameLst>
                                          <p:attrName>style.visibility</p:attrName>
                                        </p:attrNameLst>
                                      </p:cBhvr>
                                      <p:to>
                                        <p:strVal val="visible"/>
                                      </p:to>
                                    </p:set>
                                    <p:anim calcmode="lin" valueType="num">
                                      <p:cBhvr additive="base">
                                        <p:cTn dur="500" fill="hold" id="7"/>
                                        <p:tgtEl>
                                          <p:spTgt spid="105002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0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021">
                                            <p:txEl>
                                              <p:pRg st="1" end="1"/>
                                            </p:txEl>
                                          </p:spTgt>
                                        </p:tgtEl>
                                        <p:attrNameLst>
                                          <p:attrName>style.visibility</p:attrName>
                                        </p:attrNameLst>
                                      </p:cBhvr>
                                      <p:to>
                                        <p:strVal val="visible"/>
                                      </p:to>
                                    </p:set>
                                    <p:anim calcmode="lin" valueType="num">
                                      <p:cBhvr additive="base">
                                        <p:cTn dur="500" fill="hold" id="13"/>
                                        <p:tgtEl>
                                          <p:spTgt spid="1050021">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0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021">
                                            <p:txEl>
                                              <p:pRg st="2" end="2"/>
                                            </p:txEl>
                                          </p:spTgt>
                                        </p:tgtEl>
                                        <p:attrNameLst>
                                          <p:attrName>style.visibility</p:attrName>
                                        </p:attrNameLst>
                                      </p:cBhvr>
                                      <p:to>
                                        <p:strVal val="visible"/>
                                      </p:to>
                                    </p:set>
                                    <p:anim calcmode="lin" valueType="num">
                                      <p:cBhvr additive="base">
                                        <p:cTn dur="500" fill="hold" id="19"/>
                                        <p:tgtEl>
                                          <p:spTgt spid="1050021">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02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021">
                                            <p:txEl>
                                              <p:pRg st="3" end="3"/>
                                            </p:txEl>
                                          </p:spTgt>
                                        </p:tgtEl>
                                        <p:attrNameLst>
                                          <p:attrName>style.visibility</p:attrName>
                                        </p:attrNameLst>
                                      </p:cBhvr>
                                      <p:to>
                                        <p:strVal val="visible"/>
                                      </p:to>
                                    </p:set>
                                    <p:anim calcmode="lin" valueType="num">
                                      <p:cBhvr additive="base">
                                        <p:cTn dur="500" fill="hold" id="25"/>
                                        <p:tgtEl>
                                          <p:spTgt spid="1050021">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02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021">
                                            <p:txEl>
                                              <p:pRg st="4" end="4"/>
                                            </p:txEl>
                                          </p:spTgt>
                                        </p:tgtEl>
                                        <p:attrNameLst>
                                          <p:attrName>style.visibility</p:attrName>
                                        </p:attrNameLst>
                                      </p:cBhvr>
                                      <p:to>
                                        <p:strVal val="visible"/>
                                      </p:to>
                                    </p:set>
                                    <p:anim calcmode="lin" valueType="num">
                                      <p:cBhvr additive="base">
                                        <p:cTn dur="500" fill="hold" id="31"/>
                                        <p:tgtEl>
                                          <p:spTgt spid="1050021">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02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021">
                                            <p:txEl>
                                              <p:pRg st="5" end="5"/>
                                            </p:txEl>
                                          </p:spTgt>
                                        </p:tgtEl>
                                        <p:attrNameLst>
                                          <p:attrName>style.visibility</p:attrName>
                                        </p:attrNameLst>
                                      </p:cBhvr>
                                      <p:to>
                                        <p:strVal val="visible"/>
                                      </p:to>
                                    </p:set>
                                    <p:anim calcmode="lin" valueType="num">
                                      <p:cBhvr additive="base">
                                        <p:cTn dur="500" fill="hold" id="37"/>
                                        <p:tgtEl>
                                          <p:spTgt spid="1050021">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02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021">
                                            <p:txEl>
                                              <p:pRg st="6" end="6"/>
                                            </p:txEl>
                                          </p:spTgt>
                                        </p:tgtEl>
                                        <p:attrNameLst>
                                          <p:attrName>style.visibility</p:attrName>
                                        </p:attrNameLst>
                                      </p:cBhvr>
                                      <p:to>
                                        <p:strVal val="visible"/>
                                      </p:to>
                                    </p:set>
                                    <p:anim calcmode="lin" valueType="num">
                                      <p:cBhvr additive="base">
                                        <p:cTn dur="500" fill="hold" id="43"/>
                                        <p:tgtEl>
                                          <p:spTgt spid="1050021">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02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021">
                                            <p:txEl>
                                              <p:pRg st="7" end="7"/>
                                            </p:txEl>
                                          </p:spTgt>
                                        </p:tgtEl>
                                        <p:attrNameLst>
                                          <p:attrName>style.visibility</p:attrName>
                                        </p:attrNameLst>
                                      </p:cBhvr>
                                      <p:to>
                                        <p:strVal val="visible"/>
                                      </p:to>
                                    </p:set>
                                    <p:anim calcmode="lin" valueType="num">
                                      <p:cBhvr additive="base">
                                        <p:cTn dur="500" fill="hold" id="49"/>
                                        <p:tgtEl>
                                          <p:spTgt spid="1050021">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02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50021">
                                            <p:txEl>
                                              <p:pRg st="8" end="8"/>
                                            </p:txEl>
                                          </p:spTgt>
                                        </p:tgtEl>
                                        <p:attrNameLst>
                                          <p:attrName>style.visibility</p:attrName>
                                        </p:attrNameLst>
                                      </p:cBhvr>
                                      <p:to>
                                        <p:strVal val="visible"/>
                                      </p:to>
                                    </p:set>
                                    <p:anim calcmode="lin" valueType="num">
                                      <p:cBhvr additive="base">
                                        <p:cTn dur="500" fill="hold" id="55"/>
                                        <p:tgtEl>
                                          <p:spTgt spid="1050021">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5002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21" grpId="0" build="p"/>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759" name=""/>
        <p:cNvGrpSpPr/>
        <p:nvPr/>
      </p:nvGrpSpPr>
      <p:grpSpPr>
        <a:xfrm>
          <a:off x="0" y="0"/>
          <a:ext cx="0" cy="0"/>
          <a:chOff x="0" y="0"/>
          <a:chExt cx="0" cy="0"/>
        </a:xfrm>
      </p:grpSpPr>
      <p:sp>
        <p:nvSpPr>
          <p:cNvPr id="1050022" name="Title 1"/>
          <p:cNvSpPr>
            <a:spLocks noGrp="1"/>
          </p:cNvSpPr>
          <p:nvPr>
            <p:ph type="title"/>
          </p:nvPr>
        </p:nvSpPr>
        <p:spPr>
          <a:xfrm>
            <a:off x="838200" y="365125"/>
            <a:ext cx="10515600" cy="646929"/>
          </a:xfrm>
        </p:spPr>
        <p:txBody>
          <a:bodyPr>
            <a:normAutofit fontScale="90000"/>
          </a:bodyPr>
          <a:p>
            <a:r>
              <a:rPr b="1" dirty="0" sz="3600" lang="en-US"/>
              <a:t>Order of Appearance</a:t>
            </a:r>
            <a:endParaRPr b="1" dirty="0" sz="3600" lang="en-IN"/>
          </a:p>
        </p:txBody>
      </p:sp>
      <p:sp>
        <p:nvSpPr>
          <p:cNvPr id="1050023" name="Content Placeholder 2"/>
          <p:cNvSpPr>
            <a:spLocks noGrp="1"/>
          </p:cNvSpPr>
          <p:nvPr>
            <p:ph sz="quarter" idx="1"/>
          </p:nvPr>
        </p:nvSpPr>
        <p:spPr>
          <a:xfrm>
            <a:off x="838199" y="1242873"/>
            <a:ext cx="11013489" cy="5388745"/>
          </a:xfrm>
        </p:spPr>
        <p:txBody>
          <a:bodyPr>
            <a:normAutofit/>
          </a:bodyPr>
          <a:p>
            <a:pPr indent="0" marL="0">
              <a:lnSpc>
                <a:spcPct val="150000"/>
              </a:lnSpc>
              <a:spcBef>
                <a:spcPts val="0"/>
              </a:spcBef>
              <a:buNone/>
            </a:pPr>
            <a:r>
              <a:rPr b="1" dirty="0" sz="2400" lang="en-US"/>
              <a:t>The last declaration in document order wins</a:t>
            </a:r>
            <a:r>
              <a:rPr dirty="0" sz="2400" lang="en-US"/>
              <a:t>. </a:t>
            </a:r>
          </a:p>
          <a:p>
            <a:pPr indent="0" marL="0">
              <a:lnSpc>
                <a:spcPct val="150000"/>
              </a:lnSpc>
              <a:spcBef>
                <a:spcPts val="0"/>
              </a:spcBef>
              <a:buNone/>
            </a:pPr>
            <a:r>
              <a:rPr dirty="0" sz="2400" lang="en-US"/>
              <a:t>For this purpose:</a:t>
            </a:r>
          </a:p>
          <a:p>
            <a:pPr>
              <a:lnSpc>
                <a:spcPct val="150000"/>
              </a:lnSpc>
              <a:spcBef>
                <a:spcPts val="0"/>
              </a:spcBef>
            </a:pPr>
            <a:r>
              <a:rPr dirty="0" sz="2400" lang="en-US"/>
              <a:t>Declarations from imported style sheets are ordered as if their style sheets were substituted in place of the @import rule.</a:t>
            </a:r>
          </a:p>
          <a:p>
            <a:pPr>
              <a:lnSpc>
                <a:spcPct val="150000"/>
              </a:lnSpc>
              <a:spcBef>
                <a:spcPts val="0"/>
              </a:spcBef>
            </a:pPr>
            <a:r>
              <a:rPr dirty="0" sz="2400" lang="en-US"/>
              <a:t>Declarations from style sheets independently linked by the originating document are treated as if they were concatenated in linking order, as determined by the host document language.</a:t>
            </a:r>
          </a:p>
          <a:p>
            <a:pPr>
              <a:lnSpc>
                <a:spcPct val="150000"/>
              </a:lnSpc>
              <a:spcBef>
                <a:spcPts val="0"/>
              </a:spcBef>
            </a:pPr>
            <a:r>
              <a:rPr dirty="0" sz="2400" lang="en-US"/>
              <a:t>Declarations from style attributes are ordered according to the document order of the element the style attribute appears on, and are all placed after any style sheets.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023">
                                            <p:txEl>
                                              <p:pRg st="0" end="0"/>
                                            </p:txEl>
                                          </p:spTgt>
                                        </p:tgtEl>
                                        <p:attrNameLst>
                                          <p:attrName>style.visibility</p:attrName>
                                        </p:attrNameLst>
                                      </p:cBhvr>
                                      <p:to>
                                        <p:strVal val="visible"/>
                                      </p:to>
                                    </p:set>
                                    <p:anim calcmode="lin" valueType="num">
                                      <p:cBhvr additive="base">
                                        <p:cTn dur="500" fill="hold" id="7"/>
                                        <p:tgtEl>
                                          <p:spTgt spid="105002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0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023">
                                            <p:txEl>
                                              <p:pRg st="1" end="1"/>
                                            </p:txEl>
                                          </p:spTgt>
                                        </p:tgtEl>
                                        <p:attrNameLst>
                                          <p:attrName>style.visibility</p:attrName>
                                        </p:attrNameLst>
                                      </p:cBhvr>
                                      <p:to>
                                        <p:strVal val="visible"/>
                                      </p:to>
                                    </p:set>
                                    <p:anim calcmode="lin" valueType="num">
                                      <p:cBhvr additive="base">
                                        <p:cTn dur="500" fill="hold" id="13"/>
                                        <p:tgtEl>
                                          <p:spTgt spid="105002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0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023">
                                            <p:txEl>
                                              <p:pRg st="2" end="2"/>
                                            </p:txEl>
                                          </p:spTgt>
                                        </p:tgtEl>
                                        <p:attrNameLst>
                                          <p:attrName>style.visibility</p:attrName>
                                        </p:attrNameLst>
                                      </p:cBhvr>
                                      <p:to>
                                        <p:strVal val="visible"/>
                                      </p:to>
                                    </p:set>
                                    <p:anim calcmode="lin" valueType="num">
                                      <p:cBhvr additive="base">
                                        <p:cTn dur="500" fill="hold" id="19"/>
                                        <p:tgtEl>
                                          <p:spTgt spid="105002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0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023">
                                            <p:txEl>
                                              <p:pRg st="3" end="3"/>
                                            </p:txEl>
                                          </p:spTgt>
                                        </p:tgtEl>
                                        <p:attrNameLst>
                                          <p:attrName>style.visibility</p:attrName>
                                        </p:attrNameLst>
                                      </p:cBhvr>
                                      <p:to>
                                        <p:strVal val="visible"/>
                                      </p:to>
                                    </p:set>
                                    <p:anim calcmode="lin" valueType="num">
                                      <p:cBhvr additive="base">
                                        <p:cTn dur="500" fill="hold" id="25"/>
                                        <p:tgtEl>
                                          <p:spTgt spid="1050023">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0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023">
                                            <p:txEl>
                                              <p:pRg st="4" end="4"/>
                                            </p:txEl>
                                          </p:spTgt>
                                        </p:tgtEl>
                                        <p:attrNameLst>
                                          <p:attrName>style.visibility</p:attrName>
                                        </p:attrNameLst>
                                      </p:cBhvr>
                                      <p:to>
                                        <p:strVal val="visible"/>
                                      </p:to>
                                    </p:set>
                                    <p:anim calcmode="lin" valueType="num">
                                      <p:cBhvr additive="base">
                                        <p:cTn dur="500" fill="hold" id="31"/>
                                        <p:tgtEl>
                                          <p:spTgt spid="1050023">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02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23" grpId="0" build="p"/>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760" name=""/>
        <p:cNvGrpSpPr/>
        <p:nvPr/>
      </p:nvGrpSpPr>
      <p:grpSpPr>
        <a:xfrm>
          <a:off x="0" y="0"/>
          <a:ext cx="0" cy="0"/>
          <a:chOff x="0" y="0"/>
          <a:chExt cx="0" cy="0"/>
        </a:xfrm>
      </p:grpSpPr>
      <p:sp>
        <p:nvSpPr>
          <p:cNvPr id="1050024" name="Title 1"/>
          <p:cNvSpPr>
            <a:spLocks noGrp="1"/>
          </p:cNvSpPr>
          <p:nvPr>
            <p:ph type="title"/>
          </p:nvPr>
        </p:nvSpPr>
        <p:spPr>
          <a:xfrm>
            <a:off x="7617041" y="365125"/>
            <a:ext cx="4261281" cy="451621"/>
          </a:xfrm>
        </p:spPr>
        <p:txBody>
          <a:bodyPr>
            <a:noAutofit/>
          </a:bodyPr>
          <a:p>
            <a:r>
              <a:rPr dirty="0" sz="3400" lang="en-US"/>
              <a:t>Example</a:t>
            </a:r>
            <a:endParaRPr dirty="0" sz="3400" lang="en-IN"/>
          </a:p>
        </p:txBody>
      </p:sp>
      <p:sp>
        <p:nvSpPr>
          <p:cNvPr id="1050025" name="Content Placeholder 2"/>
          <p:cNvSpPr>
            <a:spLocks noGrp="1"/>
          </p:cNvSpPr>
          <p:nvPr>
            <p:ph sz="quarter" idx="1"/>
          </p:nvPr>
        </p:nvSpPr>
        <p:spPr>
          <a:xfrm>
            <a:off x="7083056" y="1432210"/>
            <a:ext cx="4749553" cy="3835826"/>
          </a:xfrm>
        </p:spPr>
        <p:txBody>
          <a:bodyPr>
            <a:noAutofit/>
          </a:bodyPr>
          <a:p>
            <a:pPr indent="0" marL="0">
              <a:lnSpc>
                <a:spcPct val="150000"/>
              </a:lnSpc>
              <a:buNone/>
            </a:pPr>
            <a:r>
              <a:rPr dirty="0" sz="2000" lang="en-US"/>
              <a:t>Here the style rulesets are effectively in the order</a:t>
            </a:r>
          </a:p>
          <a:p>
            <a:pPr>
              <a:lnSpc>
                <a:spcPct val="150000"/>
              </a:lnSpc>
            </a:pPr>
            <a:r>
              <a:rPr dirty="0" sz="2000" lang="en-US"/>
              <a:t>p { </a:t>
            </a:r>
            <a:r>
              <a:rPr dirty="0" sz="2000" lang="en-US" err="1"/>
              <a:t>color:red</a:t>
            </a:r>
            <a:r>
              <a:rPr dirty="0" sz="2000" lang="en-US"/>
              <a:t> }</a:t>
            </a:r>
          </a:p>
          <a:p>
            <a:pPr>
              <a:lnSpc>
                <a:spcPct val="150000"/>
              </a:lnSpc>
            </a:pPr>
            <a:r>
              <a:rPr dirty="0" sz="2000" lang="en-US"/>
              <a:t>p { </a:t>
            </a:r>
            <a:r>
              <a:rPr dirty="0" sz="2000" lang="en-US" err="1"/>
              <a:t>color:blue</a:t>
            </a:r>
            <a:r>
              <a:rPr dirty="0" sz="2000" lang="en-US"/>
              <a:t> }</a:t>
            </a:r>
          </a:p>
          <a:p>
            <a:pPr>
              <a:lnSpc>
                <a:spcPct val="150000"/>
              </a:lnSpc>
            </a:pPr>
            <a:r>
              <a:rPr dirty="0" sz="2000" lang="en-US"/>
              <a:t>p { </a:t>
            </a:r>
            <a:r>
              <a:rPr dirty="0" sz="2000" lang="en-US" err="1"/>
              <a:t>color:green</a:t>
            </a:r>
            <a:r>
              <a:rPr dirty="0" sz="2000" lang="en-US"/>
              <a:t> }</a:t>
            </a:r>
          </a:p>
          <a:p>
            <a:pPr>
              <a:lnSpc>
                <a:spcPct val="150000"/>
              </a:lnSpc>
            </a:pPr>
            <a:r>
              <a:rPr dirty="0" sz="2000" lang="en-US"/>
              <a:t>p { </a:t>
            </a:r>
            <a:r>
              <a:rPr dirty="0" sz="2000" lang="en-US" err="1"/>
              <a:t>color:yellow</a:t>
            </a:r>
            <a:r>
              <a:rPr dirty="0" sz="2000" lang="en-US"/>
              <a:t> }</a:t>
            </a:r>
          </a:p>
        </p:txBody>
      </p:sp>
      <p:sp>
        <p:nvSpPr>
          <p:cNvPr id="1050026" name="Content Placeholder 2"/>
          <p:cNvSpPr txBox="1"/>
          <p:nvPr/>
        </p:nvSpPr>
        <p:spPr>
          <a:xfrm>
            <a:off x="286989" y="69134"/>
            <a:ext cx="6193710" cy="4885004"/>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!DOCTYPE</a:t>
            </a:r>
            <a:r>
              <a:rPr b="0" dirty="0" sz="1400" i="0" lang="en-US">
                <a:solidFill>
                  <a:srgbClr val="FF0000"/>
                </a:solidFill>
                <a:effectLst/>
                <a:latin typeface="Consolas" panose="020B0609020204030204" pitchFamily="49" charset="0"/>
              </a:rPr>
              <a:t> html</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head</a:t>
            </a:r>
            <a:r>
              <a:rPr b="0" dirty="0" sz="1400" i="0" lang="en-IN">
                <a:solidFill>
                  <a:srgbClr val="0000CD"/>
                </a:solidFill>
                <a:effectLst/>
                <a:latin typeface="Consolas" panose="020B0609020204030204" pitchFamily="49" charset="0"/>
              </a:rPr>
              <a:t>&gt;</a:t>
            </a:r>
          </a:p>
          <a:p>
            <a:pPr indent="0" marL="0">
              <a:lnSpc>
                <a:spcPct val="100000"/>
              </a:lnSpc>
              <a:spcBef>
                <a:spcPts val="0"/>
              </a:spcBef>
              <a:buFont typeface="Arial" panose="020B0604020202020204" pitchFamily="34" charset="0"/>
              <a:buNone/>
            </a:pPr>
            <a:r>
              <a:rPr dirty="0" sz="1400" lang="en-IN"/>
              <a:t/>
            </a:r>
            <a:br>
              <a:rPr dirty="0" sz="1400" lang="en-IN"/>
            </a:br>
            <a:r>
              <a:rPr b="0" dirty="0" sz="1400" i="0" lang="en-IN">
                <a:solidFill>
                  <a:srgbClr val="0000CD"/>
                </a:solidFill>
                <a:effectLst/>
                <a:latin typeface="Consolas" panose="020B0609020204030204" pitchFamily="49" charset="0"/>
              </a:rPr>
              <a:t>&lt;style type="text/</a:t>
            </a:r>
            <a:r>
              <a:rPr b="0" dirty="0" sz="1400" i="0" lang="en-IN" err="1">
                <a:solidFill>
                  <a:srgbClr val="0000CD"/>
                </a:solidFill>
                <a:effectLst/>
                <a:latin typeface="Consolas" panose="020B0609020204030204" pitchFamily="49" charset="0"/>
              </a:rPr>
              <a:t>css</a:t>
            </a:r>
            <a:r>
              <a:rPr b="0" dirty="0" sz="1400" i="0" lang="en-IN">
                <a:solidFill>
                  <a:srgbClr val="0000CD"/>
                </a:solidFill>
                <a:effectLst/>
                <a:latin typeface="Consolas" panose="020B0609020204030204" pitchFamily="49" charset="0"/>
              </a:rPr>
              <a:t>"&gt;</a:t>
            </a:r>
          </a:p>
          <a:p>
            <a:pPr indent="0" marL="0">
              <a:lnSpc>
                <a:spcPct val="100000"/>
              </a:lnSpc>
              <a:spcBef>
                <a:spcPts val="0"/>
              </a:spcBef>
              <a:buFont typeface="Arial" panose="020B0604020202020204" pitchFamily="34" charset="0"/>
              <a:buNone/>
            </a:pPr>
            <a:r>
              <a:rPr b="0" dirty="0" sz="1400" i="0" lang="en-IN">
                <a:solidFill>
                  <a:srgbClr val="0000CD"/>
                </a:solidFill>
                <a:effectLst/>
                <a:latin typeface="Consolas" panose="020B0609020204030204" pitchFamily="49" charset="0"/>
              </a:rPr>
              <a:t>p { </a:t>
            </a:r>
            <a:r>
              <a:rPr b="0" dirty="0" sz="1400" i="0" lang="en-IN" err="1">
                <a:solidFill>
                  <a:srgbClr val="0000CD"/>
                </a:solidFill>
                <a:effectLst/>
                <a:latin typeface="Consolas" panose="020B0609020204030204" pitchFamily="49" charset="0"/>
              </a:rPr>
              <a:t>color:red</a:t>
            </a:r>
            <a:r>
              <a:rPr b="0" dirty="0" sz="1400" i="0" lang="en-IN">
                <a:solidFill>
                  <a:srgbClr val="0000CD"/>
                </a:solidFill>
                <a:effectLst/>
                <a:latin typeface="Consolas" panose="020B0609020204030204" pitchFamily="49" charset="0"/>
              </a:rPr>
              <a:t> }</a:t>
            </a:r>
          </a:p>
          <a:p>
            <a:pPr indent="0" marL="0">
              <a:lnSpc>
                <a:spcPct val="100000"/>
              </a:lnSpc>
              <a:spcBef>
                <a:spcPts val="0"/>
              </a:spcBef>
              <a:buFont typeface="Arial" panose="020B0604020202020204" pitchFamily="34" charset="0"/>
              <a:buNone/>
            </a:pPr>
            <a:r>
              <a:rPr b="0" dirty="0" sz="1400" i="0" lang="en-IN">
                <a:solidFill>
                  <a:srgbClr val="0000CD"/>
                </a:solidFill>
                <a:effectLst/>
                <a:latin typeface="Consolas" panose="020B0609020204030204" pitchFamily="49" charset="0"/>
              </a:rPr>
              <a:t>&lt;/style&gt;</a:t>
            </a:r>
          </a:p>
          <a:p>
            <a:pPr indent="0" marL="0">
              <a:lnSpc>
                <a:spcPct val="100000"/>
              </a:lnSpc>
              <a:spcBef>
                <a:spcPts val="0"/>
              </a:spcBef>
              <a:buFont typeface="Arial" panose="020B0604020202020204" pitchFamily="34" charset="0"/>
              <a:buNone/>
            </a:pPr>
            <a:endParaRPr b="0" dirty="0" sz="1400" i="0" lang="en-IN">
              <a:solidFill>
                <a:srgbClr val="0000CD"/>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r>
              <a:rPr b="0" dirty="0" sz="1400" i="0" lang="en-IN">
                <a:solidFill>
                  <a:srgbClr val="0000CD"/>
                </a:solidFill>
                <a:effectLst/>
                <a:latin typeface="Consolas" panose="020B0609020204030204" pitchFamily="49" charset="0"/>
              </a:rPr>
              <a:t>&lt;link </a:t>
            </a:r>
            <a:r>
              <a:rPr b="0" dirty="0" sz="1400" i="0" lang="en-IN" err="1">
                <a:solidFill>
                  <a:srgbClr val="0000CD"/>
                </a:solidFill>
                <a:effectLst/>
                <a:latin typeface="Consolas" panose="020B0609020204030204" pitchFamily="49" charset="0"/>
              </a:rPr>
              <a:t>rel</a:t>
            </a:r>
            <a:r>
              <a:rPr b="0" dirty="0" sz="1400" i="0" lang="en-IN">
                <a:solidFill>
                  <a:srgbClr val="0000CD"/>
                </a:solidFill>
                <a:effectLst/>
                <a:latin typeface="Consolas" panose="020B0609020204030204" pitchFamily="49" charset="0"/>
              </a:rPr>
              <a:t>="stylesheet" type="text/</a:t>
            </a:r>
            <a:r>
              <a:rPr b="0" dirty="0" sz="1400" i="0" lang="en-IN" err="1">
                <a:solidFill>
                  <a:srgbClr val="0000CD"/>
                </a:solidFill>
                <a:effectLst/>
                <a:latin typeface="Consolas" panose="020B0609020204030204" pitchFamily="49" charset="0"/>
              </a:rPr>
              <a:t>css</a:t>
            </a:r>
            <a:r>
              <a:rPr b="0" dirty="0" sz="1400" i="0" lang="en-IN">
                <a:solidFill>
                  <a:srgbClr val="0000CD"/>
                </a:solidFill>
                <a:effectLst/>
                <a:latin typeface="Consolas" panose="020B0609020204030204" pitchFamily="49" charset="0"/>
              </a:rPr>
              <a:t>" </a:t>
            </a:r>
            <a:r>
              <a:rPr b="0" dirty="0" sz="1400" i="0" lang="en-IN" err="1">
                <a:solidFill>
                  <a:srgbClr val="0000CD"/>
                </a:solidFill>
                <a:effectLst/>
                <a:latin typeface="Consolas" panose="020B0609020204030204" pitchFamily="49" charset="0"/>
              </a:rPr>
              <a:t>href</a:t>
            </a:r>
            <a:r>
              <a:rPr b="0" dirty="0" sz="1400" i="0" lang="en-IN">
                <a:solidFill>
                  <a:srgbClr val="0000CD"/>
                </a:solidFill>
                <a:effectLst/>
                <a:latin typeface="Consolas" panose="020B0609020204030204" pitchFamily="49" charset="0"/>
              </a:rPr>
              <a:t>="imp1.css" /&gt;</a:t>
            </a:r>
          </a:p>
          <a:p>
            <a:pPr indent="0" marL="0">
              <a:lnSpc>
                <a:spcPct val="100000"/>
              </a:lnSpc>
              <a:spcBef>
                <a:spcPts val="0"/>
              </a:spcBef>
              <a:buFont typeface="Arial" panose="020B0604020202020204" pitchFamily="34" charset="0"/>
              <a:buNone/>
            </a:pPr>
            <a:endParaRPr b="0" dirty="0" sz="1400" i="0" lang="en-IN">
              <a:solidFill>
                <a:srgbClr val="0000CD"/>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r>
              <a:rPr b="0" dirty="0" sz="1400" i="0" lang="en-IN">
                <a:solidFill>
                  <a:srgbClr val="0000CD"/>
                </a:solidFill>
                <a:effectLst/>
                <a:latin typeface="Consolas" panose="020B0609020204030204" pitchFamily="49" charset="0"/>
              </a:rPr>
              <a:t>&lt;style type="text/</a:t>
            </a:r>
            <a:r>
              <a:rPr b="0" dirty="0" sz="1400" i="0" lang="en-IN" err="1">
                <a:solidFill>
                  <a:srgbClr val="0000CD"/>
                </a:solidFill>
                <a:effectLst/>
                <a:latin typeface="Consolas" panose="020B0609020204030204" pitchFamily="49" charset="0"/>
              </a:rPr>
              <a:t>css</a:t>
            </a:r>
            <a:r>
              <a:rPr b="0" dirty="0" sz="1400" i="0" lang="en-IN">
                <a:solidFill>
                  <a:srgbClr val="0000CD"/>
                </a:solidFill>
                <a:effectLst/>
                <a:latin typeface="Consolas" panose="020B0609020204030204" pitchFamily="49" charset="0"/>
              </a:rPr>
              <a:t>"&gt;</a:t>
            </a:r>
          </a:p>
          <a:p>
            <a:pPr indent="0" marL="0">
              <a:lnSpc>
                <a:spcPct val="100000"/>
              </a:lnSpc>
              <a:spcBef>
                <a:spcPts val="0"/>
              </a:spcBef>
              <a:buFont typeface="Arial" panose="020B0604020202020204" pitchFamily="34" charset="0"/>
              <a:buNone/>
            </a:pPr>
            <a:r>
              <a:rPr b="0" dirty="0" sz="1400" i="0" lang="en-IN">
                <a:solidFill>
                  <a:srgbClr val="0000CD"/>
                </a:solidFill>
                <a:effectLst/>
                <a:latin typeface="Consolas" panose="020B0609020204030204" pitchFamily="49" charset="0"/>
              </a:rPr>
              <a:t>p { </a:t>
            </a:r>
            <a:r>
              <a:rPr b="0" dirty="0" sz="1400" i="0" lang="en-IN" err="1">
                <a:solidFill>
                  <a:srgbClr val="0000CD"/>
                </a:solidFill>
                <a:effectLst/>
                <a:latin typeface="Consolas" panose="020B0609020204030204" pitchFamily="49" charset="0"/>
              </a:rPr>
              <a:t>color:yellow</a:t>
            </a:r>
            <a:r>
              <a:rPr b="0" dirty="0" sz="1400" i="0" lang="en-IN">
                <a:solidFill>
                  <a:srgbClr val="0000CD"/>
                </a:solidFill>
                <a:effectLst/>
                <a:latin typeface="Consolas" panose="020B0609020204030204" pitchFamily="49" charset="0"/>
              </a:rPr>
              <a:t> }</a:t>
            </a:r>
          </a:p>
          <a:p>
            <a:pPr indent="0" marL="0">
              <a:lnSpc>
                <a:spcPct val="100000"/>
              </a:lnSpc>
              <a:spcBef>
                <a:spcPts val="0"/>
              </a:spcBef>
              <a:buFont typeface="Arial" panose="020B0604020202020204" pitchFamily="34" charset="0"/>
              <a:buNone/>
            </a:pPr>
            <a:r>
              <a:rPr b="0" dirty="0" sz="1400" i="0" lang="en-IN">
                <a:solidFill>
                  <a:srgbClr val="0000CD"/>
                </a:solidFill>
                <a:effectLst/>
                <a:latin typeface="Consolas" panose="020B0609020204030204" pitchFamily="49" charset="0"/>
              </a:rPr>
              <a:t>&lt;/style&gt;</a:t>
            </a:r>
          </a:p>
          <a:p>
            <a:pPr indent="0" marL="0">
              <a:lnSpc>
                <a:spcPct val="100000"/>
              </a:lnSpc>
              <a:spcBef>
                <a:spcPts val="0"/>
              </a:spcBef>
              <a:buFont typeface="Arial" panose="020B0604020202020204" pitchFamily="34" charset="0"/>
              <a:buNone/>
            </a:pPr>
            <a:endParaRPr b="0" dirty="0" sz="1400" i="0" lang="en-IN">
              <a:solidFill>
                <a:srgbClr val="0000CD"/>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r>
              <a:rPr b="0" dirty="0" sz="1400" i="0" lang="en-IN">
                <a:solidFill>
                  <a:srgbClr val="0000CD"/>
                </a:solidFill>
                <a:effectLst/>
                <a:latin typeface="Consolas" panose="020B0609020204030204" pitchFamily="49" charset="0"/>
              </a:rPr>
              <a:t>&lt;</a:t>
            </a:r>
            <a:r>
              <a:rPr b="0" dirty="0" sz="1400" i="0" lang="en-IN">
                <a:solidFill>
                  <a:srgbClr val="A52A2A"/>
                </a:solidFill>
                <a:effectLst/>
                <a:latin typeface="Consolas" panose="020B0609020204030204" pitchFamily="49" charset="0"/>
              </a:rPr>
              <a:t>/head</a:t>
            </a:r>
            <a:r>
              <a:rPr b="0" dirty="0" sz="1400" i="0" lang="en-IN">
                <a:solidFill>
                  <a:srgbClr val="0000CD"/>
                </a:solidFill>
                <a:effectLst/>
                <a:latin typeface="Consolas" panose="020B0609020204030204" pitchFamily="49" charset="0"/>
              </a:rPr>
              <a:t>&gt;</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r>
              <a:rPr dirty="0" sz="1400" lang="en-US"/>
              <a:t/>
            </a:r>
            <a:br>
              <a:rPr dirty="0" sz="1400" lang="en-US"/>
            </a:b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h1</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This is a heading</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/h1</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p</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The style of this document is a combination of an external stylesheet, and internal style</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/p</a:t>
            </a:r>
            <a:r>
              <a:rPr b="0" dirty="0" sz="1400" i="0" lang="en-US">
                <a:solidFill>
                  <a:srgbClr val="0000CD"/>
                </a:solidFill>
                <a:effectLst/>
                <a:latin typeface="Consolas" panose="020B0609020204030204" pitchFamily="49" charset="0"/>
              </a:rPr>
              <a:t>&gt;</a:t>
            </a:r>
            <a:r>
              <a:rPr dirty="0" sz="1400" lang="en-US"/>
              <a:t/>
            </a:r>
            <a:br>
              <a:rPr dirty="0" sz="1400" lang="en-US"/>
            </a:b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endParaRPr dirty="0" sz="1400" lang="en-IN"/>
          </a:p>
        </p:txBody>
      </p:sp>
      <p:sp>
        <p:nvSpPr>
          <p:cNvPr id="1050027" name="Content Placeholder 2"/>
          <p:cNvSpPr txBox="1"/>
          <p:nvPr/>
        </p:nvSpPr>
        <p:spPr>
          <a:xfrm>
            <a:off x="286989" y="5069149"/>
            <a:ext cx="2944483" cy="1632381"/>
          </a:xfrm>
          <a:prstGeom prst="rect"/>
          <a:solidFill>
            <a:schemeClr val="accent6">
              <a:lumMod val="20000"/>
              <a:lumOff val="80000"/>
            </a:schemeClr>
          </a:solidFill>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b="0" dirty="0" sz="1200" i="0" lang="en-US">
                <a:solidFill>
                  <a:srgbClr val="A52A2A"/>
                </a:solidFill>
                <a:effectLst/>
                <a:latin typeface="Consolas" panose="020B0609020204030204" pitchFamily="49" charset="0"/>
              </a:rPr>
              <a:t>@import </a:t>
            </a:r>
            <a:r>
              <a:rPr b="0" dirty="0" sz="1200" i="0" lang="en-US" err="1">
                <a:solidFill>
                  <a:srgbClr val="A52A2A"/>
                </a:solidFill>
                <a:effectLst/>
                <a:latin typeface="Consolas" panose="020B0609020204030204" pitchFamily="49" charset="0"/>
              </a:rPr>
              <a:t>url</a:t>
            </a:r>
            <a:r>
              <a:rPr b="0" dirty="0" sz="1200" i="0" lang="en-US">
                <a:solidFill>
                  <a:srgbClr val="A52A2A"/>
                </a:solidFill>
                <a:effectLst/>
                <a:latin typeface="Consolas" panose="020B0609020204030204" pitchFamily="49" charset="0"/>
              </a:rPr>
              <a:t>("imp2.css");</a:t>
            </a:r>
          </a:p>
          <a:p>
            <a:pPr indent="0" marL="0">
              <a:lnSpc>
                <a:spcPct val="100000"/>
              </a:lnSpc>
              <a:spcBef>
                <a:spcPts val="0"/>
              </a:spcBef>
              <a:buFont typeface="Arial" panose="020B0604020202020204" pitchFamily="34" charset="0"/>
              <a:buNone/>
            </a:pPr>
            <a:r>
              <a:rPr b="0" dirty="0" sz="1200" i="0" lang="en-US">
                <a:solidFill>
                  <a:srgbClr val="A52A2A"/>
                </a:solidFill>
                <a:effectLst/>
                <a:latin typeface="Consolas" panose="020B0609020204030204" pitchFamily="49" charset="0"/>
              </a:rPr>
              <a:t>p { </a:t>
            </a:r>
            <a:r>
              <a:rPr b="0" dirty="0" sz="1200" i="0" lang="en-US" err="1">
                <a:solidFill>
                  <a:srgbClr val="A52A2A"/>
                </a:solidFill>
                <a:effectLst/>
                <a:latin typeface="Consolas" panose="020B0609020204030204" pitchFamily="49" charset="0"/>
              </a:rPr>
              <a:t>color:green</a:t>
            </a:r>
            <a:r>
              <a:rPr b="0" dirty="0" sz="1200" i="0" lang="en-US">
                <a:solidFill>
                  <a:srgbClr val="A52A2A"/>
                </a:solidFill>
                <a:effectLst/>
                <a:latin typeface="Consolas" panose="020B0609020204030204" pitchFamily="49" charset="0"/>
              </a:rPr>
              <a:t> }</a:t>
            </a:r>
            <a:endParaRPr dirty="0" sz="1200" lang="en-IN"/>
          </a:p>
        </p:txBody>
      </p:sp>
      <p:sp>
        <p:nvSpPr>
          <p:cNvPr id="1050028" name="TextBox 5"/>
          <p:cNvSpPr txBox="1"/>
          <p:nvPr/>
        </p:nvSpPr>
        <p:spPr>
          <a:xfrm>
            <a:off x="710213" y="6122396"/>
            <a:ext cx="1819923" cy="430887"/>
          </a:xfrm>
          <a:prstGeom prst="rect"/>
          <a:noFill/>
        </p:spPr>
        <p:txBody>
          <a:bodyPr rtlCol="0" wrap="square">
            <a:spAutoFit/>
          </a:bodyPr>
          <a:p>
            <a:r>
              <a:rPr b="1" dirty="0" sz="2200" lang="en-US">
                <a:solidFill>
                  <a:schemeClr val="tx2">
                    <a:lumMod val="50000"/>
                  </a:schemeClr>
                </a:solidFill>
              </a:rPr>
              <a:t>imp1.css</a:t>
            </a:r>
            <a:endParaRPr b="1" dirty="0" sz="2200" lang="en-IN">
              <a:solidFill>
                <a:schemeClr val="tx2">
                  <a:lumMod val="50000"/>
                </a:schemeClr>
              </a:solidFill>
            </a:endParaRPr>
          </a:p>
        </p:txBody>
      </p:sp>
      <p:sp>
        <p:nvSpPr>
          <p:cNvPr id="1050029" name="Content Placeholder 2"/>
          <p:cNvSpPr txBox="1"/>
          <p:nvPr/>
        </p:nvSpPr>
        <p:spPr>
          <a:xfrm>
            <a:off x="3536216" y="5069148"/>
            <a:ext cx="2944483" cy="1632381"/>
          </a:xfrm>
          <a:prstGeom prst="rect"/>
          <a:solidFill>
            <a:schemeClr val="accent6">
              <a:lumMod val="20000"/>
              <a:lumOff val="80000"/>
            </a:schemeClr>
          </a:solidFill>
        </p:spPr>
        <p:txBody>
          <a:bodyPr bIns="45720" lIns="91440" rIns="91440" rtlCol="0" tIns="45720" vert="horz">
            <a:norm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b="0" dirty="0" sz="1200" i="0" lang="en-US">
                <a:solidFill>
                  <a:srgbClr val="A52A2A"/>
                </a:solidFill>
                <a:effectLst/>
                <a:latin typeface="Consolas" panose="020B0609020204030204" pitchFamily="49" charset="0"/>
              </a:rPr>
              <a:t>p { </a:t>
            </a:r>
            <a:r>
              <a:rPr b="0" dirty="0" sz="1200" i="0" lang="en-US" err="1">
                <a:solidFill>
                  <a:srgbClr val="A52A2A"/>
                </a:solidFill>
                <a:effectLst/>
                <a:latin typeface="Consolas" panose="020B0609020204030204" pitchFamily="49" charset="0"/>
              </a:rPr>
              <a:t>color:blue</a:t>
            </a:r>
            <a:r>
              <a:rPr b="0" dirty="0" sz="1200" i="0" lang="en-US">
                <a:solidFill>
                  <a:srgbClr val="A52A2A"/>
                </a:solidFill>
                <a:effectLst/>
                <a:latin typeface="Consolas" panose="020B0609020204030204" pitchFamily="49" charset="0"/>
              </a:rPr>
              <a:t> }</a:t>
            </a:r>
            <a:endParaRPr dirty="0" sz="1200" lang="en-IN"/>
          </a:p>
        </p:txBody>
      </p:sp>
      <p:sp>
        <p:nvSpPr>
          <p:cNvPr id="1050030" name="TextBox 10"/>
          <p:cNvSpPr txBox="1"/>
          <p:nvPr/>
        </p:nvSpPr>
        <p:spPr>
          <a:xfrm>
            <a:off x="4276077" y="6122396"/>
            <a:ext cx="1819923" cy="430887"/>
          </a:xfrm>
          <a:prstGeom prst="rect"/>
          <a:noFill/>
        </p:spPr>
        <p:txBody>
          <a:bodyPr rtlCol="0" wrap="square">
            <a:spAutoFit/>
          </a:bodyPr>
          <a:p>
            <a:r>
              <a:rPr b="1" dirty="0" sz="2200" lang="en-US">
                <a:solidFill>
                  <a:schemeClr val="tx2">
                    <a:lumMod val="50000"/>
                  </a:schemeClr>
                </a:solidFill>
              </a:rPr>
              <a:t>imp2.css</a:t>
            </a:r>
            <a:endParaRPr b="1" dirty="0" sz="2200" lang="en-IN">
              <a:solidFill>
                <a:schemeClr val="tx2">
                  <a:lumMod val="50000"/>
                </a:schemeClr>
              </a:solidFill>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025">
                                            <p:txEl>
                                              <p:pRg st="0" end="0"/>
                                            </p:txEl>
                                          </p:spTgt>
                                        </p:tgtEl>
                                        <p:attrNameLst>
                                          <p:attrName>style.visibility</p:attrName>
                                        </p:attrNameLst>
                                      </p:cBhvr>
                                      <p:to>
                                        <p:strVal val="visible"/>
                                      </p:to>
                                    </p:set>
                                    <p:anim calcmode="lin" valueType="num">
                                      <p:cBhvr additive="base">
                                        <p:cTn dur="500" fill="hold" id="7"/>
                                        <p:tgtEl>
                                          <p:spTgt spid="105002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0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025">
                                            <p:txEl>
                                              <p:pRg st="1" end="1"/>
                                            </p:txEl>
                                          </p:spTgt>
                                        </p:tgtEl>
                                        <p:attrNameLst>
                                          <p:attrName>style.visibility</p:attrName>
                                        </p:attrNameLst>
                                      </p:cBhvr>
                                      <p:to>
                                        <p:strVal val="visible"/>
                                      </p:to>
                                    </p:set>
                                    <p:anim calcmode="lin" valueType="num">
                                      <p:cBhvr additive="base">
                                        <p:cTn dur="500" fill="hold" id="13"/>
                                        <p:tgtEl>
                                          <p:spTgt spid="1050025">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0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025">
                                            <p:txEl>
                                              <p:pRg st="2" end="2"/>
                                            </p:txEl>
                                          </p:spTgt>
                                        </p:tgtEl>
                                        <p:attrNameLst>
                                          <p:attrName>style.visibility</p:attrName>
                                        </p:attrNameLst>
                                      </p:cBhvr>
                                      <p:to>
                                        <p:strVal val="visible"/>
                                      </p:to>
                                    </p:set>
                                    <p:anim calcmode="lin" valueType="num">
                                      <p:cBhvr additive="base">
                                        <p:cTn dur="500" fill="hold" id="19"/>
                                        <p:tgtEl>
                                          <p:spTgt spid="1050025">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0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025">
                                            <p:txEl>
                                              <p:pRg st="3" end="3"/>
                                            </p:txEl>
                                          </p:spTgt>
                                        </p:tgtEl>
                                        <p:attrNameLst>
                                          <p:attrName>style.visibility</p:attrName>
                                        </p:attrNameLst>
                                      </p:cBhvr>
                                      <p:to>
                                        <p:strVal val="visible"/>
                                      </p:to>
                                    </p:set>
                                    <p:anim calcmode="lin" valueType="num">
                                      <p:cBhvr additive="base">
                                        <p:cTn dur="500" fill="hold" id="25"/>
                                        <p:tgtEl>
                                          <p:spTgt spid="1050025">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02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025">
                                            <p:txEl>
                                              <p:pRg st="4" end="4"/>
                                            </p:txEl>
                                          </p:spTgt>
                                        </p:tgtEl>
                                        <p:attrNameLst>
                                          <p:attrName>style.visibility</p:attrName>
                                        </p:attrNameLst>
                                      </p:cBhvr>
                                      <p:to>
                                        <p:strVal val="visible"/>
                                      </p:to>
                                    </p:set>
                                    <p:anim calcmode="lin" valueType="num">
                                      <p:cBhvr additive="base">
                                        <p:cTn dur="500" fill="hold" id="31"/>
                                        <p:tgtEl>
                                          <p:spTgt spid="1050025">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02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25" grpId="0" build="p"/>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761" name=""/>
        <p:cNvGrpSpPr/>
        <p:nvPr/>
      </p:nvGrpSpPr>
      <p:grpSpPr>
        <a:xfrm>
          <a:off x="0" y="0"/>
          <a:ext cx="0" cy="0"/>
          <a:chOff x="0" y="0"/>
          <a:chExt cx="0" cy="0"/>
        </a:xfrm>
      </p:grpSpPr>
      <p:sp>
        <p:nvSpPr>
          <p:cNvPr id="1050031" name="Title 1"/>
          <p:cNvSpPr>
            <a:spLocks noGrp="1"/>
          </p:cNvSpPr>
          <p:nvPr>
            <p:ph type="title"/>
          </p:nvPr>
        </p:nvSpPr>
        <p:spPr>
          <a:xfrm>
            <a:off x="838200" y="365125"/>
            <a:ext cx="10515600" cy="646929"/>
          </a:xfrm>
        </p:spPr>
        <p:txBody>
          <a:bodyPr>
            <a:normAutofit fontScale="90000"/>
          </a:bodyPr>
          <a:p>
            <a:r>
              <a:rPr b="1" dirty="0" sz="3600" lang="en-US"/>
              <a:t>Rule Cascading</a:t>
            </a:r>
            <a:endParaRPr b="1" dirty="0" sz="3600" lang="en-IN"/>
          </a:p>
        </p:txBody>
      </p:sp>
      <p:sp>
        <p:nvSpPr>
          <p:cNvPr id="1050032" name="Rectangle: Rounded Corners 5"/>
          <p:cNvSpPr/>
          <p:nvPr/>
        </p:nvSpPr>
        <p:spPr>
          <a:xfrm>
            <a:off x="5610687" y="1012054"/>
            <a:ext cx="4314547" cy="772358"/>
          </a:xfrm>
          <a:prstGeom prst="round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lang="en-US"/>
              <a:t>Select style sheets and insert</a:t>
            </a:r>
          </a:p>
          <a:p>
            <a:pPr algn="ctr"/>
            <a:r>
              <a:rPr dirty="0" lang="en-US"/>
              <a:t>rules for HTML attributes</a:t>
            </a:r>
            <a:endParaRPr dirty="0" lang="en-IN"/>
          </a:p>
        </p:txBody>
      </p:sp>
      <p:sp>
        <p:nvSpPr>
          <p:cNvPr id="1050033" name="Rectangle: Rounded Corners 6"/>
          <p:cNvSpPr/>
          <p:nvPr/>
        </p:nvSpPr>
        <p:spPr>
          <a:xfrm>
            <a:off x="5610686" y="2431341"/>
            <a:ext cx="4314547" cy="550416"/>
          </a:xfrm>
          <a:prstGeom prst="round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lang="en-US"/>
              <a:t>Prioritize declarations by origin and weight</a:t>
            </a:r>
            <a:endParaRPr dirty="0" lang="en-IN"/>
          </a:p>
        </p:txBody>
      </p:sp>
      <p:sp>
        <p:nvSpPr>
          <p:cNvPr id="1050034" name="Rectangle: Rounded Corners 7"/>
          <p:cNvSpPr/>
          <p:nvPr/>
        </p:nvSpPr>
        <p:spPr>
          <a:xfrm>
            <a:off x="5450886" y="3429000"/>
            <a:ext cx="4634145" cy="1214021"/>
          </a:xfrm>
          <a:prstGeom prst="round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lang="en-US"/>
              <a:t>Break ties based on specificity (style attribute or most specific selector)</a:t>
            </a:r>
            <a:endParaRPr dirty="0" lang="en-IN"/>
          </a:p>
        </p:txBody>
      </p:sp>
      <p:sp>
        <p:nvSpPr>
          <p:cNvPr id="1050035" name="Rectangle: Rounded Corners 8"/>
          <p:cNvSpPr/>
          <p:nvPr/>
        </p:nvSpPr>
        <p:spPr>
          <a:xfrm>
            <a:off x="5521907" y="5409799"/>
            <a:ext cx="4492101" cy="888906"/>
          </a:xfrm>
          <a:prstGeom prst="roundRec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lang="en-US"/>
              <a:t>Break ties based on position within style sheet (last </a:t>
            </a:r>
            <a:r>
              <a:rPr dirty="0" lang="en-US" err="1"/>
              <a:t>occuring</a:t>
            </a:r>
            <a:r>
              <a:rPr dirty="0" lang="en-US"/>
              <a:t> wins)</a:t>
            </a:r>
            <a:endParaRPr dirty="0" lang="en-IN"/>
          </a:p>
        </p:txBody>
      </p:sp>
      <p:cxnSp>
        <p:nvCxnSpPr>
          <p:cNvPr id="3145740" name="Straight Arrow Connector 10"/>
          <p:cNvCxnSpPr>
            <a:cxnSpLocks/>
            <a:stCxn id="1050032" idx="2"/>
            <a:endCxn id="1050033" idx="0"/>
          </p:cNvCxnSpPr>
          <p:nvPr/>
        </p:nvCxnSpPr>
        <p:spPr>
          <a:xfrm flipH="1">
            <a:off x="7767960" y="1784412"/>
            <a:ext cx="1" cy="646929"/>
          </a:xfrm>
          <a:prstGeom prst="straightConnector1"/>
          <a:ln>
            <a:tailEnd type="triangle"/>
          </a:ln>
        </p:spPr>
        <p:style>
          <a:lnRef idx="3">
            <a:schemeClr val="accent1"/>
          </a:lnRef>
          <a:fillRef idx="0">
            <a:schemeClr val="accent1"/>
          </a:fillRef>
          <a:effectRef idx="2">
            <a:schemeClr val="accent1"/>
          </a:effectRef>
          <a:fontRef idx="minor">
            <a:schemeClr val="tx1"/>
          </a:fontRef>
        </p:style>
      </p:cxnSp>
      <p:cxnSp>
        <p:nvCxnSpPr>
          <p:cNvPr id="3145741" name="Straight Arrow Connector 11"/>
          <p:cNvCxnSpPr>
            <a:cxnSpLocks/>
            <a:stCxn id="1050033" idx="2"/>
            <a:endCxn id="1050034" idx="0"/>
          </p:cNvCxnSpPr>
          <p:nvPr/>
        </p:nvCxnSpPr>
        <p:spPr>
          <a:xfrm flipH="1">
            <a:off x="7767959" y="2981757"/>
            <a:ext cx="1" cy="447243"/>
          </a:xfrm>
          <a:prstGeom prst="straightConnector1"/>
          <a:ln>
            <a:tailEnd type="triangle"/>
          </a:ln>
        </p:spPr>
        <p:style>
          <a:lnRef idx="3">
            <a:schemeClr val="accent1"/>
          </a:lnRef>
          <a:fillRef idx="0">
            <a:schemeClr val="accent1"/>
          </a:fillRef>
          <a:effectRef idx="2">
            <a:schemeClr val="accent1"/>
          </a:effectRef>
          <a:fontRef idx="minor">
            <a:schemeClr val="tx1"/>
          </a:fontRef>
        </p:style>
      </p:cxnSp>
      <p:cxnSp>
        <p:nvCxnSpPr>
          <p:cNvPr id="3145742" name="Straight Arrow Connector 16"/>
          <p:cNvCxnSpPr>
            <a:cxnSpLocks/>
            <a:stCxn id="1050034" idx="2"/>
            <a:endCxn id="1050035" idx="0"/>
          </p:cNvCxnSpPr>
          <p:nvPr/>
        </p:nvCxnSpPr>
        <p:spPr>
          <a:xfrm flipH="1">
            <a:off x="7767958" y="4643021"/>
            <a:ext cx="1" cy="766778"/>
          </a:xfrm>
          <a:prstGeom prst="straightConnector1"/>
          <a:ln>
            <a:tailEnd type="triangle"/>
          </a:ln>
        </p:spPr>
        <p:style>
          <a:lnRef idx="3">
            <a:schemeClr val="accent1"/>
          </a:lnRef>
          <a:fillRef idx="0">
            <a:schemeClr val="accent1"/>
          </a:fillRef>
          <a:effectRef idx="2">
            <a:schemeClr val="accent1"/>
          </a:effectRef>
          <a:fontRef idx="minor">
            <a:schemeClr val="tx1"/>
          </a:fontRef>
        </p:style>
      </p:cxnSp>
      <p:sp>
        <p:nvSpPr>
          <p:cNvPr id="1050036" name="Rectangle 20"/>
          <p:cNvSpPr/>
          <p:nvPr/>
        </p:nvSpPr>
        <p:spPr>
          <a:xfrm>
            <a:off x="1935332" y="1482571"/>
            <a:ext cx="1846554" cy="1331650"/>
          </a:xfrm>
          <a:prstGeom prst="rect"/>
        </p:spPr>
        <p:style>
          <a:lnRef idx="2">
            <a:schemeClr val="accent5">
              <a:shade val="50000"/>
            </a:schemeClr>
          </a:lnRef>
          <a:fillRef idx="1">
            <a:schemeClr val="accent5"/>
          </a:fillRef>
          <a:effectRef idx="0">
            <a:schemeClr val="accent5"/>
          </a:effectRef>
          <a:fontRef idx="minor">
            <a:schemeClr val="lt1"/>
          </a:fontRef>
        </p:style>
        <p:txBody>
          <a:bodyPr anchor="ctr" rtlCol="0"/>
          <a:p>
            <a:pPr algn="ctr"/>
            <a:endParaRPr lang="en-IN"/>
          </a:p>
        </p:txBody>
      </p:sp>
      <p:sp>
        <p:nvSpPr>
          <p:cNvPr id="1050037" name="Rectangle 21"/>
          <p:cNvSpPr/>
          <p:nvPr/>
        </p:nvSpPr>
        <p:spPr>
          <a:xfrm>
            <a:off x="2087732" y="1634971"/>
            <a:ext cx="1846554" cy="1331650"/>
          </a:xfrm>
          <a:prstGeom prst="rect"/>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IN"/>
          </a:p>
        </p:txBody>
      </p:sp>
      <p:sp>
        <p:nvSpPr>
          <p:cNvPr id="1050038" name="Rectangle 22"/>
          <p:cNvSpPr/>
          <p:nvPr/>
        </p:nvSpPr>
        <p:spPr>
          <a:xfrm>
            <a:off x="2240132" y="1787371"/>
            <a:ext cx="1846554" cy="1331650"/>
          </a:xfrm>
          <a:prstGeom prst="rect"/>
        </p:spPr>
        <p:style>
          <a:lnRef idx="2">
            <a:schemeClr val="accent2">
              <a:shade val="50000"/>
            </a:schemeClr>
          </a:lnRef>
          <a:fillRef idx="1">
            <a:schemeClr val="accent2"/>
          </a:fillRef>
          <a:effectRef idx="0">
            <a:schemeClr val="accent2"/>
          </a:effectRef>
          <a:fontRef idx="minor">
            <a:schemeClr val="lt1"/>
          </a:fontRef>
        </p:style>
        <p:txBody>
          <a:bodyPr anchor="ctr" rtlCol="0"/>
          <a:p>
            <a:pPr algn="ctr"/>
            <a:endParaRPr lang="en-IN"/>
          </a:p>
        </p:txBody>
      </p:sp>
      <p:sp>
        <p:nvSpPr>
          <p:cNvPr id="1050039" name="TextBox 23"/>
          <p:cNvSpPr txBox="1"/>
          <p:nvPr/>
        </p:nvSpPr>
        <p:spPr>
          <a:xfrm>
            <a:off x="2240132" y="3571172"/>
            <a:ext cx="2598198" cy="369332"/>
          </a:xfrm>
          <a:prstGeom prst="rect"/>
          <a:noFill/>
        </p:spPr>
        <p:txBody>
          <a:bodyPr rtlCol="0" wrap="square">
            <a:spAutoFit/>
          </a:bodyPr>
          <a:p>
            <a:r>
              <a:rPr dirty="0" lang="en-US"/>
              <a:t>Alternate Style Sheets</a:t>
            </a:r>
            <a:endParaRPr dirty="0" lang="en-IN"/>
          </a:p>
        </p:txBody>
      </p:sp>
      <p:cxnSp>
        <p:nvCxnSpPr>
          <p:cNvPr id="3145743" name="Straight Arrow Connector 25"/>
          <p:cNvCxnSpPr>
            <a:cxnSpLocks/>
            <a:stCxn id="1050038" idx="3"/>
          </p:cNvCxnSpPr>
          <p:nvPr/>
        </p:nvCxnSpPr>
        <p:spPr>
          <a:xfrm flipV="1">
            <a:off x="4086686" y="1402672"/>
            <a:ext cx="1435221" cy="1050524"/>
          </a:xfrm>
          <a:prstGeom prst="straightConnector1"/>
          <a:ln>
            <a:tailEnd type="triangle"/>
          </a:ln>
        </p:spPr>
        <p:style>
          <a:lnRef idx="3">
            <a:schemeClr val="accent4"/>
          </a:lnRef>
          <a:fillRef idx="0">
            <a:schemeClr val="accent4"/>
          </a:fillRef>
          <a:effectRef idx="2">
            <a:schemeClr val="accent4"/>
          </a:effectRef>
          <a:fontRef idx="minor">
            <a:schemeClr val="tx1"/>
          </a:fontRef>
        </p:style>
      </p:cxn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762" name=""/>
        <p:cNvGrpSpPr/>
        <p:nvPr/>
      </p:nvGrpSpPr>
      <p:grpSpPr>
        <a:xfrm>
          <a:off x="0" y="0"/>
          <a:ext cx="0" cy="0"/>
          <a:chOff x="0" y="0"/>
          <a:chExt cx="0" cy="0"/>
        </a:xfrm>
      </p:grpSpPr>
      <p:sp>
        <p:nvSpPr>
          <p:cNvPr id="1050040" name="Title 1"/>
          <p:cNvSpPr>
            <a:spLocks noGrp="1"/>
          </p:cNvSpPr>
          <p:nvPr>
            <p:ph type="title"/>
          </p:nvPr>
        </p:nvSpPr>
        <p:spPr>
          <a:xfrm>
            <a:off x="838200" y="365125"/>
            <a:ext cx="10515600" cy="646929"/>
          </a:xfrm>
        </p:spPr>
        <p:txBody>
          <a:bodyPr>
            <a:normAutofit fontScale="90000"/>
          </a:bodyPr>
          <a:p>
            <a:r>
              <a:rPr b="1" dirty="0" sz="3600" lang="en-US"/>
              <a:t>Style Inheritance</a:t>
            </a:r>
            <a:endParaRPr b="1" dirty="0" sz="3600" lang="en-IN"/>
          </a:p>
        </p:txBody>
      </p:sp>
      <p:sp>
        <p:nvSpPr>
          <p:cNvPr id="1050041" name="Content Placeholder 2"/>
          <p:cNvSpPr>
            <a:spLocks noGrp="1"/>
          </p:cNvSpPr>
          <p:nvPr>
            <p:ph sz="quarter" idx="1"/>
          </p:nvPr>
        </p:nvSpPr>
        <p:spPr>
          <a:xfrm>
            <a:off x="838199" y="941697"/>
            <a:ext cx="11013489" cy="5689922"/>
          </a:xfrm>
        </p:spPr>
        <p:txBody>
          <a:bodyPr>
            <a:normAutofit/>
          </a:bodyPr>
          <a:p>
            <a:pPr>
              <a:lnSpc>
                <a:spcPct val="160000"/>
              </a:lnSpc>
              <a:spcBef>
                <a:spcPts val="0"/>
              </a:spcBef>
            </a:pPr>
            <a:r>
              <a:rPr dirty="0" sz="2000" lang="en-US"/>
              <a:t>Inheritance is based on the tree structure of the document itself. </a:t>
            </a:r>
          </a:p>
          <a:p>
            <a:pPr>
              <a:lnSpc>
                <a:spcPct val="160000"/>
              </a:lnSpc>
              <a:spcBef>
                <a:spcPts val="0"/>
              </a:spcBef>
            </a:pPr>
            <a:r>
              <a:rPr dirty="0" sz="2000" lang="en-US"/>
              <a:t>An element inherits a value for one of its properties from its parent’s value. </a:t>
            </a:r>
          </a:p>
          <a:p>
            <a:pPr>
              <a:lnSpc>
                <a:spcPct val="160000"/>
              </a:lnSpc>
              <a:spcBef>
                <a:spcPts val="0"/>
              </a:spcBef>
            </a:pPr>
            <a:r>
              <a:rPr dirty="0" sz="2000" lang="en-US"/>
              <a:t>The parent may in turn inherit its property value from its parent, and so on. </a:t>
            </a:r>
            <a:endParaRPr dirty="0" sz="2000" lang="en-US" smtClean="0"/>
          </a:p>
          <a:p>
            <a:pPr>
              <a:lnSpc>
                <a:spcPct val="160000"/>
              </a:lnSpc>
              <a:spcBef>
                <a:spcPts val="0"/>
              </a:spcBef>
            </a:pPr>
            <a:endParaRPr dirty="0" sz="2000" lang="en-US"/>
          </a:p>
          <a:p>
            <a:pPr indent="0" marL="0">
              <a:lnSpc>
                <a:spcPct val="160000"/>
              </a:lnSpc>
              <a:spcBef>
                <a:spcPts val="0"/>
              </a:spcBef>
              <a:buNone/>
            </a:pPr>
            <a:r>
              <a:rPr dirty="0" sz="2000" lang="en-US"/>
              <a:t>The searching mechanism can be described as:</a:t>
            </a:r>
          </a:p>
          <a:p>
            <a:pPr>
              <a:lnSpc>
                <a:spcPct val="160000"/>
              </a:lnSpc>
              <a:spcBef>
                <a:spcPts val="0"/>
              </a:spcBef>
            </a:pPr>
            <a:r>
              <a:rPr dirty="0" sz="2000" lang="en-US"/>
              <a:t>To inherit a property value, an element will </a:t>
            </a:r>
            <a:r>
              <a:rPr b="1" dirty="0" sz="2000" lang="en-US"/>
              <a:t>search upward </a:t>
            </a:r>
            <a:r>
              <a:rPr dirty="0" sz="2000" lang="en-US"/>
              <a:t>through its tree of ancestor elements </a:t>
            </a:r>
          </a:p>
          <a:p>
            <a:pPr>
              <a:lnSpc>
                <a:spcPct val="160000"/>
              </a:lnSpc>
              <a:spcBef>
                <a:spcPts val="0"/>
              </a:spcBef>
            </a:pPr>
            <a:r>
              <a:rPr dirty="0" sz="2000" lang="en-US"/>
              <a:t>The searching begin with its parent and ending either at the root html element or at the first element that has a value for the property. </a:t>
            </a:r>
          </a:p>
          <a:p>
            <a:pPr>
              <a:lnSpc>
                <a:spcPct val="160000"/>
              </a:lnSpc>
              <a:spcBef>
                <a:spcPts val="0"/>
              </a:spcBef>
            </a:pPr>
            <a:r>
              <a:rPr dirty="0" sz="2000" lang="en-US"/>
              <a:t>If the search ends at an element with a value for the property, that value will be used as its property value. </a:t>
            </a:r>
          </a:p>
          <a:p>
            <a:pPr>
              <a:lnSpc>
                <a:spcPct val="160000"/>
              </a:lnSpc>
              <a:spcBef>
                <a:spcPts val="0"/>
              </a:spcBef>
            </a:pPr>
            <a:r>
              <a:rPr dirty="0" sz="2000" lang="en-US"/>
              <a:t>If no ancestor element has a value for the property, then value specified for each property by the </a:t>
            </a:r>
            <a:r>
              <a:rPr b="1" dirty="0" sz="2000" lang="en-US"/>
              <a:t>CSS specification will be used (property’s initial value)</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041">
                                            <p:txEl>
                                              <p:pRg st="0" end="0"/>
                                            </p:txEl>
                                          </p:spTgt>
                                        </p:tgtEl>
                                        <p:attrNameLst>
                                          <p:attrName>style.visibility</p:attrName>
                                        </p:attrNameLst>
                                      </p:cBhvr>
                                      <p:to>
                                        <p:strVal val="visible"/>
                                      </p:to>
                                    </p:set>
                                    <p:anim calcmode="lin" valueType="num">
                                      <p:cBhvr additive="base">
                                        <p:cTn dur="500" fill="hold" id="7"/>
                                        <p:tgtEl>
                                          <p:spTgt spid="105004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0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041">
                                            <p:txEl>
                                              <p:pRg st="1" end="1"/>
                                            </p:txEl>
                                          </p:spTgt>
                                        </p:tgtEl>
                                        <p:attrNameLst>
                                          <p:attrName>style.visibility</p:attrName>
                                        </p:attrNameLst>
                                      </p:cBhvr>
                                      <p:to>
                                        <p:strVal val="visible"/>
                                      </p:to>
                                    </p:set>
                                    <p:anim calcmode="lin" valueType="num">
                                      <p:cBhvr additive="base">
                                        <p:cTn dur="500" fill="hold" id="13"/>
                                        <p:tgtEl>
                                          <p:spTgt spid="1050041">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04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041">
                                            <p:txEl>
                                              <p:pRg st="2" end="2"/>
                                            </p:txEl>
                                          </p:spTgt>
                                        </p:tgtEl>
                                        <p:attrNameLst>
                                          <p:attrName>style.visibility</p:attrName>
                                        </p:attrNameLst>
                                      </p:cBhvr>
                                      <p:to>
                                        <p:strVal val="visible"/>
                                      </p:to>
                                    </p:set>
                                    <p:anim calcmode="lin" valueType="num">
                                      <p:cBhvr additive="base">
                                        <p:cTn dur="500" fill="hold" id="19"/>
                                        <p:tgtEl>
                                          <p:spTgt spid="1050041">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04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041">
                                            <p:txEl>
                                              <p:pRg st="4" end="4"/>
                                            </p:txEl>
                                          </p:spTgt>
                                        </p:tgtEl>
                                        <p:attrNameLst>
                                          <p:attrName>style.visibility</p:attrName>
                                        </p:attrNameLst>
                                      </p:cBhvr>
                                      <p:to>
                                        <p:strVal val="visible"/>
                                      </p:to>
                                    </p:set>
                                    <p:anim calcmode="lin" valueType="num">
                                      <p:cBhvr additive="base">
                                        <p:cTn dur="500" fill="hold" id="25"/>
                                        <p:tgtEl>
                                          <p:spTgt spid="1050041">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04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041">
                                            <p:txEl>
                                              <p:pRg st="5" end="5"/>
                                            </p:txEl>
                                          </p:spTgt>
                                        </p:tgtEl>
                                        <p:attrNameLst>
                                          <p:attrName>style.visibility</p:attrName>
                                        </p:attrNameLst>
                                      </p:cBhvr>
                                      <p:to>
                                        <p:strVal val="visible"/>
                                      </p:to>
                                    </p:set>
                                    <p:anim calcmode="lin" valueType="num">
                                      <p:cBhvr additive="base">
                                        <p:cTn dur="500" fill="hold" id="31"/>
                                        <p:tgtEl>
                                          <p:spTgt spid="1050041">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04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041">
                                            <p:txEl>
                                              <p:pRg st="6" end="6"/>
                                            </p:txEl>
                                          </p:spTgt>
                                        </p:tgtEl>
                                        <p:attrNameLst>
                                          <p:attrName>style.visibility</p:attrName>
                                        </p:attrNameLst>
                                      </p:cBhvr>
                                      <p:to>
                                        <p:strVal val="visible"/>
                                      </p:to>
                                    </p:set>
                                    <p:anim calcmode="lin" valueType="num">
                                      <p:cBhvr additive="base">
                                        <p:cTn dur="500" fill="hold" id="37"/>
                                        <p:tgtEl>
                                          <p:spTgt spid="1050041">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04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041">
                                            <p:txEl>
                                              <p:pRg st="7" end="7"/>
                                            </p:txEl>
                                          </p:spTgt>
                                        </p:tgtEl>
                                        <p:attrNameLst>
                                          <p:attrName>style.visibility</p:attrName>
                                        </p:attrNameLst>
                                      </p:cBhvr>
                                      <p:to>
                                        <p:strVal val="visible"/>
                                      </p:to>
                                    </p:set>
                                    <p:anim calcmode="lin" valueType="num">
                                      <p:cBhvr additive="base">
                                        <p:cTn dur="500" fill="hold" id="43"/>
                                        <p:tgtEl>
                                          <p:spTgt spid="1050041">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04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041">
                                            <p:txEl>
                                              <p:pRg st="8" end="8"/>
                                            </p:txEl>
                                          </p:spTgt>
                                        </p:tgtEl>
                                        <p:attrNameLst>
                                          <p:attrName>style.visibility</p:attrName>
                                        </p:attrNameLst>
                                      </p:cBhvr>
                                      <p:to>
                                        <p:strVal val="visible"/>
                                      </p:to>
                                    </p:set>
                                    <p:anim calcmode="lin" valueType="num">
                                      <p:cBhvr additive="base">
                                        <p:cTn dur="500" fill="hold" id="49"/>
                                        <p:tgtEl>
                                          <p:spTgt spid="1050041">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04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41" grpId="0" build="p"/>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763" name=""/>
        <p:cNvGrpSpPr/>
        <p:nvPr/>
      </p:nvGrpSpPr>
      <p:grpSpPr>
        <a:xfrm>
          <a:off x="0" y="0"/>
          <a:ext cx="0" cy="0"/>
          <a:chOff x="0" y="0"/>
          <a:chExt cx="0" cy="0"/>
        </a:xfrm>
      </p:grpSpPr>
      <p:sp>
        <p:nvSpPr>
          <p:cNvPr id="1050042" name="Title 1"/>
          <p:cNvSpPr>
            <a:spLocks noGrp="1"/>
          </p:cNvSpPr>
          <p:nvPr>
            <p:ph type="title"/>
          </p:nvPr>
        </p:nvSpPr>
        <p:spPr>
          <a:xfrm>
            <a:off x="7830105" y="263001"/>
            <a:ext cx="4048217" cy="553745"/>
          </a:xfrm>
        </p:spPr>
        <p:txBody>
          <a:bodyPr>
            <a:noAutofit/>
          </a:bodyPr>
          <a:p>
            <a:r>
              <a:rPr b="1" dirty="0" sz="3400" lang="en-US"/>
              <a:t>Style Inheritance </a:t>
            </a:r>
            <a:endParaRPr b="1" dirty="0" sz="3400" lang="en-IN"/>
          </a:p>
        </p:txBody>
      </p:sp>
      <p:sp>
        <p:nvSpPr>
          <p:cNvPr id="1050043" name="Content Placeholder 2"/>
          <p:cNvSpPr>
            <a:spLocks noGrp="1"/>
          </p:cNvSpPr>
          <p:nvPr>
            <p:ph sz="quarter" idx="1"/>
          </p:nvPr>
        </p:nvSpPr>
        <p:spPr>
          <a:xfrm>
            <a:off x="7424382" y="640240"/>
            <a:ext cx="4522179" cy="6217760"/>
          </a:xfrm>
        </p:spPr>
        <p:txBody>
          <a:bodyPr>
            <a:noAutofit/>
          </a:bodyPr>
          <a:p>
            <a:pPr>
              <a:lnSpc>
                <a:spcPct val="150000"/>
              </a:lnSpc>
            </a:pPr>
            <a:r>
              <a:rPr b="1" dirty="0" sz="1800" lang="en-US"/>
              <a:t>For span element</a:t>
            </a:r>
            <a:r>
              <a:rPr dirty="0" sz="1800" lang="en-US"/>
              <a:t>, font-weight is specified by an author rule</a:t>
            </a:r>
          </a:p>
          <a:p>
            <a:pPr>
              <a:lnSpc>
                <a:spcPct val="150000"/>
              </a:lnSpc>
            </a:pPr>
            <a:r>
              <a:rPr dirty="0" sz="1800" lang="en-US"/>
              <a:t>Elements inside </a:t>
            </a:r>
            <a:r>
              <a:rPr b="1" dirty="0" sz="1800" lang="en-US"/>
              <a:t>body element</a:t>
            </a:r>
            <a:r>
              <a:rPr dirty="0" sz="1800" lang="en-US"/>
              <a:t>: font-weight property value will be inherited from body element</a:t>
            </a:r>
          </a:p>
          <a:p>
            <a:pPr>
              <a:lnSpc>
                <a:spcPct val="150000"/>
              </a:lnSpc>
            </a:pPr>
            <a:r>
              <a:rPr dirty="0" sz="1800" lang="en-US"/>
              <a:t>span element do inherit other properties from body element (Other than font-weight)</a:t>
            </a:r>
          </a:p>
          <a:p>
            <a:pPr>
              <a:lnSpc>
                <a:spcPct val="150000"/>
              </a:lnSpc>
            </a:pPr>
            <a:r>
              <a:rPr dirty="0" sz="1800" lang="en-US"/>
              <a:t> The first span inherits italicization from its parent li element</a:t>
            </a:r>
          </a:p>
          <a:p>
            <a:pPr>
              <a:lnSpc>
                <a:spcPct val="150000"/>
              </a:lnSpc>
            </a:pPr>
            <a:r>
              <a:rPr dirty="0" sz="1800" lang="en-US"/>
              <a:t>The </a:t>
            </a:r>
            <a:r>
              <a:rPr dirty="0" sz="1800" lang="en-US" smtClean="0"/>
              <a:t>second span </a:t>
            </a:r>
            <a:r>
              <a:rPr dirty="0" sz="1800" lang="en-US"/>
              <a:t>inherits a larger font size from its p element parent and italicization from its li element grandparent. </a:t>
            </a:r>
          </a:p>
          <a:p>
            <a:pPr>
              <a:lnSpc>
                <a:spcPct val="150000"/>
              </a:lnSpc>
            </a:pPr>
            <a:r>
              <a:rPr dirty="0" sz="1800" lang="en-US"/>
              <a:t>The </a:t>
            </a:r>
            <a:r>
              <a:rPr dirty="0" sz="1800" lang="en-US" smtClean="0"/>
              <a:t>&lt;p&gt; </a:t>
            </a:r>
            <a:r>
              <a:rPr dirty="0" sz="1800" lang="en-US"/>
              <a:t>element similarly inherits italicization from its </a:t>
            </a:r>
            <a:r>
              <a:rPr dirty="0" sz="1800" lang="en-US" smtClean="0"/>
              <a:t>&lt;li&gt; </a:t>
            </a:r>
            <a:r>
              <a:rPr dirty="0" sz="1800" lang="en-US"/>
              <a:t>parent.</a:t>
            </a:r>
          </a:p>
          <a:p>
            <a:pPr>
              <a:lnSpc>
                <a:spcPct val="150000"/>
              </a:lnSpc>
            </a:pPr>
            <a:endParaRPr dirty="0" sz="1800" lang="en-US"/>
          </a:p>
        </p:txBody>
      </p:sp>
      <p:sp>
        <p:nvSpPr>
          <p:cNvPr id="1050044" name="Content Placeholder 2"/>
          <p:cNvSpPr txBox="1"/>
          <p:nvPr/>
        </p:nvSpPr>
        <p:spPr>
          <a:xfrm>
            <a:off x="0" y="263001"/>
            <a:ext cx="7424382" cy="6206038"/>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&lt;!DOCTYPE html&gt;</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&lt;html&gt;</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&lt;head&gt;</a:t>
            </a:r>
          </a:p>
          <a:p>
            <a:pPr indent="0" marL="0">
              <a:lnSpc>
                <a:spcPct val="100000"/>
              </a:lnSpc>
              <a:spcBef>
                <a:spcPts val="0"/>
              </a:spcBef>
              <a:buFont typeface="Arial" panose="020B0604020202020204" pitchFamily="34" charset="0"/>
              <a:buNone/>
            </a:pPr>
            <a:endParaRPr b="0" dirty="0" sz="1400" i="0" lang="en-US">
              <a:solidFill>
                <a:srgbClr val="0000CD"/>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&lt;title&gt;</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Inherit.html</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&lt;/title&gt;</a:t>
            </a:r>
          </a:p>
          <a:p>
            <a:pPr indent="0" marL="0">
              <a:lnSpc>
                <a:spcPct val="100000"/>
              </a:lnSpc>
              <a:spcBef>
                <a:spcPts val="0"/>
              </a:spcBef>
              <a:buFont typeface="Arial" panose="020B0604020202020204" pitchFamily="34" charset="0"/>
              <a:buNone/>
            </a:pPr>
            <a:endParaRPr b="0" dirty="0" sz="1400" i="0" lang="en-US">
              <a:solidFill>
                <a:srgbClr val="0000CD"/>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&lt;style type="text/</a:t>
            </a:r>
            <a:r>
              <a:rPr b="0" dirty="0" sz="1400" i="0" lang="en-US" err="1">
                <a:solidFill>
                  <a:srgbClr val="0000CD"/>
                </a:solidFill>
                <a:effectLst/>
                <a:latin typeface="Consolas" panose="020B0609020204030204" pitchFamily="49" charset="0"/>
              </a:rPr>
              <a:t>css</a:t>
            </a:r>
            <a:r>
              <a:rPr b="0" dirty="0" sz="1400" i="0" lang="en-US">
                <a:solidFill>
                  <a:srgbClr val="0000CD"/>
                </a:solidFill>
                <a:effectLst/>
                <a:latin typeface="Consolas" panose="020B0609020204030204" pitchFamily="49" charset="0"/>
              </a:rPr>
              <a:t>"&gt;</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body { </a:t>
            </a:r>
            <a:r>
              <a:rPr b="0" dirty="0" sz="1400" i="0" lang="en-US" err="1">
                <a:solidFill>
                  <a:srgbClr val="0000CD"/>
                </a:solidFill>
                <a:effectLst/>
                <a:latin typeface="Consolas" panose="020B0609020204030204" pitchFamily="49" charset="0"/>
              </a:rPr>
              <a:t>font-weight:bold</a:t>
            </a:r>
            <a:r>
              <a:rPr b="0" dirty="0" sz="1400" i="0" lang="en-US">
                <a:solidFill>
                  <a:srgbClr val="0000CD"/>
                </a:solidFill>
                <a:effectLst/>
                <a:latin typeface="Consolas" panose="020B0609020204030204" pitchFamily="49" charset="0"/>
              </a:rPr>
              <a:t> }</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li { </a:t>
            </a:r>
            <a:r>
              <a:rPr b="0" dirty="0" sz="1400" i="0" lang="en-US" err="1">
                <a:solidFill>
                  <a:srgbClr val="0000CD"/>
                </a:solidFill>
                <a:effectLst/>
                <a:latin typeface="Consolas" panose="020B0609020204030204" pitchFamily="49" charset="0"/>
              </a:rPr>
              <a:t>font-style:italic</a:t>
            </a:r>
            <a:r>
              <a:rPr b="0" dirty="0" sz="1400" i="0" lang="en-US">
                <a:solidFill>
                  <a:srgbClr val="0000CD"/>
                </a:solidFill>
                <a:effectLst/>
                <a:latin typeface="Consolas" panose="020B0609020204030204" pitchFamily="49" charset="0"/>
              </a:rPr>
              <a:t> }</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p { </a:t>
            </a:r>
            <a:r>
              <a:rPr b="0" dirty="0" sz="1400" i="0" lang="en-US" err="1">
                <a:solidFill>
                  <a:srgbClr val="0000CD"/>
                </a:solidFill>
                <a:effectLst/>
                <a:latin typeface="Consolas" panose="020B0609020204030204" pitchFamily="49" charset="0"/>
              </a:rPr>
              <a:t>font-size:larger</a:t>
            </a:r>
            <a:r>
              <a:rPr b="0" dirty="0" sz="1400" i="0" lang="en-US">
                <a:solidFill>
                  <a:srgbClr val="0000CD"/>
                </a:solidFill>
                <a:effectLst/>
                <a:latin typeface="Consolas" panose="020B0609020204030204" pitchFamily="49" charset="0"/>
              </a:rPr>
              <a:t> }</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span { </a:t>
            </a:r>
            <a:r>
              <a:rPr b="0" dirty="0" sz="1400" i="0" lang="en-US" err="1">
                <a:solidFill>
                  <a:srgbClr val="0000CD"/>
                </a:solidFill>
                <a:effectLst/>
                <a:latin typeface="Consolas" panose="020B0609020204030204" pitchFamily="49" charset="0"/>
              </a:rPr>
              <a:t>font-weight:normal</a:t>
            </a:r>
            <a:r>
              <a:rPr b="0" dirty="0" sz="1400" i="0" lang="en-US">
                <a:solidFill>
                  <a:srgbClr val="0000CD"/>
                </a:solidFill>
                <a:effectLst/>
                <a:latin typeface="Consolas" panose="020B0609020204030204" pitchFamily="49" charset="0"/>
              </a:rPr>
              <a:t> }</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&lt;/style&gt;</a:t>
            </a:r>
          </a:p>
          <a:p>
            <a:pPr indent="0" marL="0">
              <a:lnSpc>
                <a:spcPct val="100000"/>
              </a:lnSpc>
              <a:spcBef>
                <a:spcPts val="0"/>
              </a:spcBef>
              <a:buFont typeface="Arial" panose="020B0604020202020204" pitchFamily="34" charset="0"/>
              <a:buNone/>
            </a:pPr>
            <a:endParaRPr b="0" dirty="0" sz="1400" i="0" lang="en-US">
              <a:solidFill>
                <a:srgbClr val="0000CD"/>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&lt;/head&gt;</a:t>
            </a:r>
          </a:p>
          <a:p>
            <a:pPr indent="0" marL="0">
              <a:lnSpc>
                <a:spcPct val="100000"/>
              </a:lnSpc>
              <a:spcBef>
                <a:spcPts val="0"/>
              </a:spcBef>
              <a:buFont typeface="Arial" panose="020B0604020202020204" pitchFamily="34" charset="0"/>
              <a:buNone/>
            </a:pPr>
            <a:endParaRPr b="0" dirty="0" sz="1400" i="0" lang="en-US">
              <a:solidFill>
                <a:srgbClr val="0000CD"/>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&lt;body&gt;</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&lt;ul&gt;</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      &lt;li&gt;List item outside and </a:t>
            </a:r>
            <a:r>
              <a:rPr b="1" dirty="0" sz="1400" i="0" lang="en-US">
                <a:solidFill>
                  <a:srgbClr val="0000CD"/>
                </a:solidFill>
                <a:effectLst/>
                <a:latin typeface="Consolas" panose="020B0609020204030204" pitchFamily="49" charset="0"/>
              </a:rPr>
              <a:t>&lt;</a:t>
            </a:r>
            <a:r>
              <a:rPr b="1" dirty="0" sz="1400" i="0" lang="en-US" smtClean="0">
                <a:solidFill>
                  <a:srgbClr val="0000CD"/>
                </a:solidFill>
                <a:effectLst/>
                <a:latin typeface="Consolas" panose="020B0609020204030204" pitchFamily="49" charset="0"/>
              </a:rPr>
              <a:t>span&gt;</a:t>
            </a:r>
            <a:r>
              <a:rPr b="0" dirty="0" sz="1400" i="0" lang="en-US" smtClean="0">
                <a:solidFill>
                  <a:srgbClr val="0000CD"/>
                </a:solidFill>
                <a:effectLst/>
                <a:latin typeface="Consolas" panose="020B0609020204030204" pitchFamily="49" charset="0"/>
              </a:rPr>
              <a:t>inside </a:t>
            </a:r>
            <a:r>
              <a:rPr b="1" dirty="0" sz="1400" i="0" lang="en-US" smtClean="0">
                <a:solidFill>
                  <a:srgbClr val="0000CD"/>
                </a:solidFill>
                <a:effectLst/>
                <a:latin typeface="Consolas" panose="020B0609020204030204" pitchFamily="49" charset="0"/>
              </a:rPr>
              <a:t>&lt;/</a:t>
            </a:r>
            <a:r>
              <a:rPr b="1" dirty="0" sz="1400" i="0" lang="en-US">
                <a:solidFill>
                  <a:srgbClr val="0000CD"/>
                </a:solidFill>
                <a:effectLst/>
                <a:latin typeface="Consolas" panose="020B0609020204030204" pitchFamily="49" charset="0"/>
              </a:rPr>
              <a:t>span&gt;</a:t>
            </a:r>
            <a:r>
              <a:rPr b="0" dirty="0" sz="1400" i="0" lang="en-US">
                <a:solidFill>
                  <a:srgbClr val="0000CD"/>
                </a:solidFill>
                <a:effectLst/>
                <a:latin typeface="Consolas" panose="020B0609020204030204" pitchFamily="49" charset="0"/>
              </a:rPr>
              <a:t> a span.</a:t>
            </a:r>
          </a:p>
          <a:p>
            <a:pPr indent="0" marL="0">
              <a:lnSpc>
                <a:spcPct val="100000"/>
              </a:lnSpc>
              <a:spcBef>
                <a:spcPts val="0"/>
              </a:spcBef>
              <a:buFont typeface="Arial" panose="020B0604020202020204" pitchFamily="34" charset="0"/>
              <a:buNone/>
            </a:pPr>
            <a:r>
              <a:rPr dirty="0" sz="1400" lang="en-US">
                <a:solidFill>
                  <a:srgbClr val="0000CD"/>
                </a:solidFill>
                <a:latin typeface="Consolas" panose="020B0609020204030204" pitchFamily="49" charset="0"/>
              </a:rPr>
              <a:t>          </a:t>
            </a:r>
            <a:r>
              <a:rPr b="0" dirty="0" sz="1400" i="0" lang="en-US">
                <a:solidFill>
                  <a:srgbClr val="0000CD"/>
                </a:solidFill>
                <a:effectLst/>
                <a:latin typeface="Consolas" panose="020B0609020204030204" pitchFamily="49" charset="0"/>
              </a:rPr>
              <a:t>&lt;p&gt;Embedded paragraph outside and </a:t>
            </a:r>
            <a:r>
              <a:rPr b="1" dirty="0" sz="1400" i="0" lang="en-US">
                <a:solidFill>
                  <a:srgbClr val="0000CD"/>
                </a:solidFill>
                <a:effectLst/>
                <a:latin typeface="Consolas" panose="020B0609020204030204" pitchFamily="49" charset="0"/>
              </a:rPr>
              <a:t>&lt;span&gt;</a:t>
            </a:r>
            <a:r>
              <a:rPr b="0" dirty="0" sz="1400" i="0" lang="en-US">
                <a:solidFill>
                  <a:srgbClr val="0000CD"/>
                </a:solidFill>
                <a:effectLst/>
                <a:latin typeface="Consolas" panose="020B0609020204030204" pitchFamily="49" charset="0"/>
              </a:rPr>
              <a:t>inside</a:t>
            </a:r>
            <a:r>
              <a:rPr b="1" dirty="0" sz="1400" i="0" lang="en-US">
                <a:solidFill>
                  <a:srgbClr val="0000CD"/>
                </a:solidFill>
                <a:effectLst/>
                <a:latin typeface="Consolas" panose="020B0609020204030204" pitchFamily="49" charset="0"/>
              </a:rPr>
              <a:t>&lt;/span&gt; </a:t>
            </a:r>
            <a:r>
              <a:rPr b="0" dirty="0" sz="1400" i="0" lang="en-US" smtClean="0">
                <a:solidFill>
                  <a:srgbClr val="0000CD"/>
                </a:solidFill>
                <a:effectLst/>
                <a:latin typeface="Consolas" panose="020B0609020204030204" pitchFamily="49" charset="0"/>
              </a:rPr>
              <a:t>a span. &lt;/</a:t>
            </a:r>
            <a:r>
              <a:rPr b="0" dirty="0" sz="1400" i="0" lang="en-US">
                <a:solidFill>
                  <a:srgbClr val="0000CD"/>
                </a:solidFill>
                <a:effectLst/>
                <a:latin typeface="Consolas" panose="020B0609020204030204" pitchFamily="49" charset="0"/>
              </a:rPr>
              <a:t>p&gt;</a:t>
            </a:r>
          </a:p>
          <a:p>
            <a:pPr indent="0" marL="0">
              <a:lnSpc>
                <a:spcPct val="100000"/>
              </a:lnSpc>
              <a:spcBef>
                <a:spcPts val="0"/>
              </a:spcBef>
              <a:buFont typeface="Arial" panose="020B0604020202020204" pitchFamily="34" charset="0"/>
              <a:buNone/>
            </a:pPr>
            <a:r>
              <a:rPr dirty="0" sz="1400" lang="en-US">
                <a:solidFill>
                  <a:srgbClr val="0000CD"/>
                </a:solidFill>
                <a:latin typeface="Consolas" panose="020B0609020204030204" pitchFamily="49" charset="0"/>
              </a:rPr>
              <a:t>      </a:t>
            </a:r>
            <a:r>
              <a:rPr b="0" dirty="0" sz="1400" i="0" lang="en-US">
                <a:solidFill>
                  <a:srgbClr val="0000CD"/>
                </a:solidFill>
                <a:effectLst/>
                <a:latin typeface="Consolas" panose="020B0609020204030204" pitchFamily="49" charset="0"/>
              </a:rPr>
              <a:t>&lt;/li&gt;</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&lt;/ul&gt;</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&lt;/body&gt;</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&lt;/html&gt;</a:t>
            </a:r>
            <a:endParaRPr dirty="0" sz="1400" lang="en-I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043">
                                            <p:txEl>
                                              <p:pRg st="0" end="0"/>
                                            </p:txEl>
                                          </p:spTgt>
                                        </p:tgtEl>
                                        <p:attrNameLst>
                                          <p:attrName>style.visibility</p:attrName>
                                        </p:attrNameLst>
                                      </p:cBhvr>
                                      <p:to>
                                        <p:strVal val="visible"/>
                                      </p:to>
                                    </p:set>
                                    <p:anim calcmode="lin" valueType="num">
                                      <p:cBhvr additive="base">
                                        <p:cTn dur="500" fill="hold" id="7"/>
                                        <p:tgtEl>
                                          <p:spTgt spid="105004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0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043">
                                            <p:txEl>
                                              <p:pRg st="1" end="1"/>
                                            </p:txEl>
                                          </p:spTgt>
                                        </p:tgtEl>
                                        <p:attrNameLst>
                                          <p:attrName>style.visibility</p:attrName>
                                        </p:attrNameLst>
                                      </p:cBhvr>
                                      <p:to>
                                        <p:strVal val="visible"/>
                                      </p:to>
                                    </p:set>
                                    <p:anim calcmode="lin" valueType="num">
                                      <p:cBhvr additive="base">
                                        <p:cTn dur="500" fill="hold" id="13"/>
                                        <p:tgtEl>
                                          <p:spTgt spid="105004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0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043">
                                            <p:txEl>
                                              <p:pRg st="2" end="2"/>
                                            </p:txEl>
                                          </p:spTgt>
                                        </p:tgtEl>
                                        <p:attrNameLst>
                                          <p:attrName>style.visibility</p:attrName>
                                        </p:attrNameLst>
                                      </p:cBhvr>
                                      <p:to>
                                        <p:strVal val="visible"/>
                                      </p:to>
                                    </p:set>
                                    <p:anim calcmode="lin" valueType="num">
                                      <p:cBhvr additive="base">
                                        <p:cTn dur="500" fill="hold" id="19"/>
                                        <p:tgtEl>
                                          <p:spTgt spid="105004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0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043">
                                            <p:txEl>
                                              <p:pRg st="3" end="3"/>
                                            </p:txEl>
                                          </p:spTgt>
                                        </p:tgtEl>
                                        <p:attrNameLst>
                                          <p:attrName>style.visibility</p:attrName>
                                        </p:attrNameLst>
                                      </p:cBhvr>
                                      <p:to>
                                        <p:strVal val="visible"/>
                                      </p:to>
                                    </p:set>
                                    <p:anim calcmode="lin" valueType="num">
                                      <p:cBhvr additive="base">
                                        <p:cTn dur="500" fill="hold" id="25"/>
                                        <p:tgtEl>
                                          <p:spTgt spid="1050043">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0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043">
                                            <p:txEl>
                                              <p:pRg st="4" end="4"/>
                                            </p:txEl>
                                          </p:spTgt>
                                        </p:tgtEl>
                                        <p:attrNameLst>
                                          <p:attrName>style.visibility</p:attrName>
                                        </p:attrNameLst>
                                      </p:cBhvr>
                                      <p:to>
                                        <p:strVal val="visible"/>
                                      </p:to>
                                    </p:set>
                                    <p:anim calcmode="lin" valueType="num">
                                      <p:cBhvr additive="base">
                                        <p:cTn dur="500" fill="hold" id="31"/>
                                        <p:tgtEl>
                                          <p:spTgt spid="1050043">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0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043">
                                            <p:txEl>
                                              <p:pRg st="5" end="5"/>
                                            </p:txEl>
                                          </p:spTgt>
                                        </p:tgtEl>
                                        <p:attrNameLst>
                                          <p:attrName>style.visibility</p:attrName>
                                        </p:attrNameLst>
                                      </p:cBhvr>
                                      <p:to>
                                        <p:strVal val="visible"/>
                                      </p:to>
                                    </p:set>
                                    <p:anim calcmode="lin" valueType="num">
                                      <p:cBhvr additive="base">
                                        <p:cTn dur="500" fill="hold" id="37"/>
                                        <p:tgtEl>
                                          <p:spTgt spid="1050043">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04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043" grpId="0" build="p"/>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764" name=""/>
        <p:cNvGrpSpPr/>
        <p:nvPr/>
      </p:nvGrpSpPr>
      <p:grpSpPr>
        <a:xfrm>
          <a:off x="0" y="0"/>
          <a:ext cx="0" cy="0"/>
          <a:chOff x="0" y="0"/>
          <a:chExt cx="0" cy="0"/>
        </a:xfrm>
      </p:grpSpPr>
      <p:sp>
        <p:nvSpPr>
          <p:cNvPr id="1050045" name="Title 1"/>
          <p:cNvSpPr>
            <a:spLocks noGrp="1"/>
          </p:cNvSpPr>
          <p:nvPr>
            <p:ph type="title"/>
          </p:nvPr>
        </p:nvSpPr>
        <p:spPr>
          <a:xfrm>
            <a:off x="7830105" y="365125"/>
            <a:ext cx="4048217" cy="451621"/>
          </a:xfrm>
        </p:spPr>
        <p:txBody>
          <a:bodyPr>
            <a:noAutofit/>
          </a:bodyPr>
          <a:p>
            <a:r>
              <a:rPr dirty="0" sz="3400" lang="en-US"/>
              <a:t>Style Inheritance </a:t>
            </a:r>
            <a:endParaRPr dirty="0" sz="3400" lang="en-IN"/>
          </a:p>
        </p:txBody>
      </p:sp>
      <p:sp>
        <p:nvSpPr>
          <p:cNvPr id="1050046" name="Content Placeholder 2"/>
          <p:cNvSpPr txBox="1"/>
          <p:nvPr/>
        </p:nvSpPr>
        <p:spPr>
          <a:xfrm>
            <a:off x="286988" y="263001"/>
            <a:ext cx="7096452" cy="6287924"/>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&lt;!DOCTYPE html&gt;</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&lt;html&gt;</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&lt;head&gt;</a:t>
            </a:r>
          </a:p>
          <a:p>
            <a:pPr indent="0" marL="0">
              <a:lnSpc>
                <a:spcPct val="100000"/>
              </a:lnSpc>
              <a:spcBef>
                <a:spcPts val="0"/>
              </a:spcBef>
              <a:buFont typeface="Arial" panose="020B0604020202020204" pitchFamily="34" charset="0"/>
              <a:buNone/>
            </a:pPr>
            <a:endParaRPr b="0" dirty="0" sz="1400" i="0" lang="en-US">
              <a:solidFill>
                <a:srgbClr val="0000CD"/>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&lt;title&gt;</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Inherit.html</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&lt;/title&gt;</a:t>
            </a:r>
          </a:p>
          <a:p>
            <a:pPr indent="0" marL="0">
              <a:lnSpc>
                <a:spcPct val="100000"/>
              </a:lnSpc>
              <a:spcBef>
                <a:spcPts val="0"/>
              </a:spcBef>
              <a:buFont typeface="Arial" panose="020B0604020202020204" pitchFamily="34" charset="0"/>
              <a:buNone/>
            </a:pPr>
            <a:endParaRPr b="0" dirty="0" sz="1400" i="0" lang="en-US">
              <a:solidFill>
                <a:srgbClr val="0000CD"/>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&lt;style type="text/</a:t>
            </a:r>
            <a:r>
              <a:rPr b="0" dirty="0" sz="1400" i="0" lang="en-US" err="1">
                <a:solidFill>
                  <a:srgbClr val="0000CD"/>
                </a:solidFill>
                <a:effectLst/>
                <a:latin typeface="Consolas" panose="020B0609020204030204" pitchFamily="49" charset="0"/>
              </a:rPr>
              <a:t>css</a:t>
            </a:r>
            <a:r>
              <a:rPr b="0" dirty="0" sz="1400" i="0" lang="en-US">
                <a:solidFill>
                  <a:srgbClr val="0000CD"/>
                </a:solidFill>
                <a:effectLst/>
                <a:latin typeface="Consolas" panose="020B0609020204030204" pitchFamily="49" charset="0"/>
              </a:rPr>
              <a:t>"&gt;</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body { </a:t>
            </a:r>
            <a:r>
              <a:rPr b="0" dirty="0" sz="1400" i="0" lang="en-US" err="1">
                <a:solidFill>
                  <a:srgbClr val="0000CD"/>
                </a:solidFill>
                <a:effectLst/>
                <a:latin typeface="Consolas" panose="020B0609020204030204" pitchFamily="49" charset="0"/>
              </a:rPr>
              <a:t>font-weight:bold</a:t>
            </a:r>
            <a:r>
              <a:rPr b="0" dirty="0" sz="1400" i="0" lang="en-US">
                <a:solidFill>
                  <a:srgbClr val="0000CD"/>
                </a:solidFill>
                <a:effectLst/>
                <a:latin typeface="Consolas" panose="020B0609020204030204" pitchFamily="49" charset="0"/>
              </a:rPr>
              <a:t> }</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li { </a:t>
            </a:r>
            <a:r>
              <a:rPr b="0" dirty="0" sz="1400" i="0" lang="en-US" err="1">
                <a:solidFill>
                  <a:srgbClr val="0000CD"/>
                </a:solidFill>
                <a:effectLst/>
                <a:latin typeface="Consolas" panose="020B0609020204030204" pitchFamily="49" charset="0"/>
              </a:rPr>
              <a:t>font-style:italic</a:t>
            </a:r>
            <a:r>
              <a:rPr b="0" dirty="0" sz="1400" i="0" lang="en-US">
                <a:solidFill>
                  <a:srgbClr val="0000CD"/>
                </a:solidFill>
                <a:effectLst/>
                <a:latin typeface="Consolas" panose="020B0609020204030204" pitchFamily="49" charset="0"/>
              </a:rPr>
              <a:t> }</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p { </a:t>
            </a:r>
            <a:r>
              <a:rPr b="0" dirty="0" sz="1400" i="0" lang="en-US" err="1">
                <a:solidFill>
                  <a:srgbClr val="0000CD"/>
                </a:solidFill>
                <a:effectLst/>
                <a:latin typeface="Consolas" panose="020B0609020204030204" pitchFamily="49" charset="0"/>
              </a:rPr>
              <a:t>font-size:larger</a:t>
            </a:r>
            <a:r>
              <a:rPr b="0" dirty="0" sz="1400" i="0" lang="en-US">
                <a:solidFill>
                  <a:srgbClr val="0000CD"/>
                </a:solidFill>
                <a:effectLst/>
                <a:latin typeface="Consolas" panose="020B0609020204030204" pitchFamily="49" charset="0"/>
              </a:rPr>
              <a:t> }</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span { </a:t>
            </a:r>
            <a:r>
              <a:rPr b="0" dirty="0" sz="1400" i="0" lang="en-US" err="1">
                <a:solidFill>
                  <a:srgbClr val="0000CD"/>
                </a:solidFill>
                <a:effectLst/>
                <a:latin typeface="Consolas" panose="020B0609020204030204" pitchFamily="49" charset="0"/>
              </a:rPr>
              <a:t>font-weight:normal</a:t>
            </a:r>
            <a:r>
              <a:rPr b="0" dirty="0" sz="1400" i="0" lang="en-US">
                <a:solidFill>
                  <a:srgbClr val="0000CD"/>
                </a:solidFill>
                <a:effectLst/>
                <a:latin typeface="Consolas" panose="020B0609020204030204" pitchFamily="49" charset="0"/>
              </a:rPr>
              <a:t> }</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&lt;/style&gt;</a:t>
            </a:r>
          </a:p>
          <a:p>
            <a:pPr indent="0" marL="0">
              <a:lnSpc>
                <a:spcPct val="100000"/>
              </a:lnSpc>
              <a:spcBef>
                <a:spcPts val="0"/>
              </a:spcBef>
              <a:buFont typeface="Arial" panose="020B0604020202020204" pitchFamily="34" charset="0"/>
              <a:buNone/>
            </a:pPr>
            <a:endParaRPr b="0" dirty="0" sz="1400" i="0" lang="en-US">
              <a:solidFill>
                <a:srgbClr val="0000CD"/>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&lt;/head&gt;</a:t>
            </a:r>
          </a:p>
          <a:p>
            <a:pPr indent="0" marL="0">
              <a:lnSpc>
                <a:spcPct val="100000"/>
              </a:lnSpc>
              <a:spcBef>
                <a:spcPts val="0"/>
              </a:spcBef>
              <a:buFont typeface="Arial" panose="020B0604020202020204" pitchFamily="34" charset="0"/>
              <a:buNone/>
            </a:pPr>
            <a:endParaRPr b="0" dirty="0" sz="1400" i="0" lang="en-US">
              <a:solidFill>
                <a:srgbClr val="0000CD"/>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&lt;body&gt;</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&lt;ul&gt;</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      &lt;li&gt;List item outside and &lt;span&gt;inside&lt;/span&gt; a span.</a:t>
            </a:r>
          </a:p>
          <a:p>
            <a:pPr indent="0" marL="0">
              <a:lnSpc>
                <a:spcPct val="100000"/>
              </a:lnSpc>
              <a:spcBef>
                <a:spcPts val="0"/>
              </a:spcBef>
              <a:buFont typeface="Arial" panose="020B0604020202020204" pitchFamily="34" charset="0"/>
              <a:buNone/>
            </a:pPr>
            <a:r>
              <a:rPr dirty="0" sz="1400" lang="en-US">
                <a:solidFill>
                  <a:srgbClr val="0000CD"/>
                </a:solidFill>
                <a:latin typeface="Consolas" panose="020B0609020204030204" pitchFamily="49" charset="0"/>
              </a:rPr>
              <a:t>          </a:t>
            </a:r>
            <a:r>
              <a:rPr b="0" dirty="0" sz="1400" i="0" lang="en-US">
                <a:solidFill>
                  <a:srgbClr val="0000CD"/>
                </a:solidFill>
                <a:effectLst/>
                <a:latin typeface="Consolas" panose="020B0609020204030204" pitchFamily="49" charset="0"/>
              </a:rPr>
              <a:t>&lt;p&gt;Embedded paragraph outside and &lt;span&gt;inside&lt;/span&gt; a span.&lt;/p&gt;</a:t>
            </a:r>
          </a:p>
          <a:p>
            <a:pPr indent="0" marL="0">
              <a:lnSpc>
                <a:spcPct val="100000"/>
              </a:lnSpc>
              <a:spcBef>
                <a:spcPts val="0"/>
              </a:spcBef>
              <a:buFont typeface="Arial" panose="020B0604020202020204" pitchFamily="34" charset="0"/>
              <a:buNone/>
            </a:pPr>
            <a:r>
              <a:rPr dirty="0" sz="1400" lang="en-US">
                <a:solidFill>
                  <a:srgbClr val="0000CD"/>
                </a:solidFill>
                <a:latin typeface="Consolas" panose="020B0609020204030204" pitchFamily="49" charset="0"/>
              </a:rPr>
              <a:t>      </a:t>
            </a:r>
            <a:r>
              <a:rPr b="0" dirty="0" sz="1400" i="0" lang="en-US">
                <a:solidFill>
                  <a:srgbClr val="0000CD"/>
                </a:solidFill>
                <a:effectLst/>
                <a:latin typeface="Consolas" panose="020B0609020204030204" pitchFamily="49" charset="0"/>
              </a:rPr>
              <a:t>&lt;/li&gt;</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&lt;/ul&gt;</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&lt;/body&gt;</a:t>
            </a:r>
          </a:p>
          <a:p>
            <a:pPr indent="0" marL="0">
              <a:lnSpc>
                <a:spcPct val="100000"/>
              </a:lnSpc>
              <a:spcBef>
                <a:spcPts val="0"/>
              </a:spcBef>
              <a:buFont typeface="Arial" panose="020B0604020202020204" pitchFamily="34" charset="0"/>
              <a:buNone/>
            </a:pPr>
            <a:r>
              <a:rPr b="0" dirty="0" sz="1400" i="0" lang="en-US">
                <a:solidFill>
                  <a:srgbClr val="0000CD"/>
                </a:solidFill>
                <a:effectLst/>
                <a:latin typeface="Consolas" panose="020B0609020204030204" pitchFamily="49" charset="0"/>
              </a:rPr>
              <a:t>&lt;/html&gt;</a:t>
            </a:r>
            <a:endParaRPr dirty="0" sz="1400" lang="en-IN"/>
          </a:p>
        </p:txBody>
      </p:sp>
      <p:pic>
        <p:nvPicPr>
          <p:cNvPr id="2097216" name="Picture 7"/>
          <p:cNvPicPr>
            <a:picLocks noChangeAspect="1"/>
          </p:cNvPicPr>
          <p:nvPr/>
        </p:nvPicPr>
        <p:blipFill rotWithShape="1">
          <a:blip xmlns:r="http://schemas.openxmlformats.org/officeDocument/2006/relationships" r:embed="rId1"/>
          <a:srcRect l="50825" t="25243" r="18703" b="56090"/>
          <a:stretch>
            <a:fillRect/>
          </a:stretch>
        </p:blipFill>
        <p:spPr>
          <a:xfrm>
            <a:off x="5677339" y="1853975"/>
            <a:ext cx="6342744" cy="2185761"/>
          </a:xfrm>
          <a:prstGeom prst="rect"/>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765" name=""/>
        <p:cNvGrpSpPr/>
        <p:nvPr/>
      </p:nvGrpSpPr>
      <p:grpSpPr>
        <a:xfrm>
          <a:off x="0" y="0"/>
          <a:ext cx="0" cy="0"/>
          <a:chOff x="0" y="0"/>
          <a:chExt cx="0" cy="0"/>
        </a:xfrm>
      </p:grpSpPr>
      <p:sp>
        <p:nvSpPr>
          <p:cNvPr id="1050047" name="Title 1"/>
          <p:cNvSpPr>
            <a:spLocks noGrp="1"/>
          </p:cNvSpPr>
          <p:nvPr>
            <p:ph type="title"/>
          </p:nvPr>
        </p:nvSpPr>
        <p:spPr/>
        <p:txBody>
          <a:bodyPr/>
          <a:p>
            <a:endParaRPr lang="en-IN"/>
          </a:p>
        </p:txBody>
      </p:sp>
      <p:sp>
        <p:nvSpPr>
          <p:cNvPr id="1050048" name="Content Placeholder 2"/>
          <p:cNvSpPr>
            <a:spLocks noGrp="1"/>
          </p:cNvSpPr>
          <p:nvPr>
            <p:ph sz="quarter" idx="1"/>
          </p:nvPr>
        </p:nvSpPr>
        <p:spPr/>
        <p:txBody>
          <a:bodyPr/>
          <a:p>
            <a:endParaRPr lang="en-IN"/>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
            <a:lum/>
          </a:blip>
          <a:srcRect/>
          <a:stretch>
            <a:fillRect/>
          </a:stretch>
        </a:blipFill>
      </p:bgPr>
    </p:bg>
    <p:spTree>
      <p:nvGrpSpPr>
        <p:cNvPr id="800" name=""/>
        <p:cNvGrpSpPr/>
        <p:nvPr/>
      </p:nvGrpSpPr>
      <p:grpSpPr>
        <a:xfrm>
          <a:off x="0" y="0"/>
          <a:ext cx="0" cy="0"/>
          <a:chOff x="0" y="0"/>
          <a:chExt cx="0" cy="0"/>
        </a:xfrm>
      </p:grpSpPr>
      <p:sp>
        <p:nvSpPr>
          <p:cNvPr id="1050124" name="Subtitle 2"/>
          <p:cNvSpPr>
            <a:spLocks noGrp="1"/>
          </p:cNvSpPr>
          <p:nvPr>
            <p:ph type="subTitle" idx="1"/>
          </p:nvPr>
        </p:nvSpPr>
        <p:spPr/>
        <p:txBody>
          <a:bodyPr/>
          <a:p>
            <a:r>
              <a:rPr dirty="0" lang="en-US"/>
              <a:t>CSS</a:t>
            </a:r>
            <a:endParaRPr dirty="0" lang="en-IN"/>
          </a:p>
        </p:txBody>
      </p:sp>
      <p:sp>
        <p:nvSpPr>
          <p:cNvPr id="1050125" name="Title 1"/>
          <p:cNvSpPr>
            <a:spLocks noGrp="1"/>
          </p:cNvSpPr>
          <p:nvPr>
            <p:ph type="ctrTitle"/>
          </p:nvPr>
        </p:nvSpPr>
        <p:spPr/>
        <p:txBody>
          <a:bodyPr>
            <a:normAutofit/>
          </a:bodyPr>
          <a:p>
            <a:r>
              <a:rPr dirty="0" sz="7800" lang="en-US"/>
              <a:t>Cascading Style Sheet</a:t>
            </a:r>
            <a:endParaRPr dirty="0" sz="7800"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sp>
        <p:nvSpPr>
          <p:cNvPr id="1048732" name="Title 4"/>
          <p:cNvSpPr>
            <a:spLocks noGrp="1"/>
          </p:cNvSpPr>
          <p:nvPr>
            <p:ph type="ctrTitle"/>
          </p:nvPr>
        </p:nvSpPr>
        <p:spPr/>
        <p:txBody>
          <a:bodyPr>
            <a:normAutofit/>
          </a:bodyPr>
          <a:p>
            <a:r>
              <a:rPr baseline="0" b="0" cap="none" dirty="0" sz="4200" i="0" kern="1200" kumimoji="0" lang="en-US" noProof="0" normalizeH="0" spc="-100" strike="noStrike" u="none" smtClean="0">
                <a:ln>
                  <a:noFill/>
                </a:ln>
                <a:solidFill>
                  <a:schemeClr val="accent1">
                    <a:lumMod val="50000"/>
                  </a:schemeClr>
                </a:solidFill>
                <a:effectLst/>
                <a:uLnTx/>
                <a:uFillTx/>
                <a:latin typeface="Bookman Old Style" panose="02050604050505020204" pitchFamily="18" charset="0"/>
              </a:rPr>
              <a:t>Client, Server &amp; Communication</a:t>
            </a:r>
            <a:br>
              <a:rPr baseline="0" b="0" cap="none" dirty="0" sz="4200" i="0" kern="1200" kumimoji="0" lang="en-US" noProof="0" normalizeH="0" spc="-100" strike="noStrike" u="none" smtClean="0">
                <a:ln>
                  <a:noFill/>
                </a:ln>
                <a:solidFill>
                  <a:schemeClr val="accent1">
                    <a:lumMod val="50000"/>
                  </a:schemeClr>
                </a:solidFill>
                <a:effectLst/>
                <a:uLnTx/>
                <a:uFillTx/>
                <a:latin typeface="Bookman Old Style" panose="02050604050505020204" pitchFamily="18" charset="0"/>
              </a:rPr>
            </a:br>
            <a:endParaRPr dirty="0" sz="4200" lang="en-IN">
              <a:solidFill>
                <a:schemeClr val="accent1">
                  <a:lumMod val="50000"/>
                </a:schemeClr>
              </a:solidFill>
              <a:latin typeface="Bookman Old Style" panose="02050604050505020204" pitchFamily="18" charset="0"/>
            </a:endParaRPr>
          </a:p>
        </p:txBody>
      </p:sp>
      <p:sp>
        <p:nvSpPr>
          <p:cNvPr id="1048733" name="Subtitle 5"/>
          <p:cNvSpPr>
            <a:spLocks noGrp="1"/>
          </p:cNvSpPr>
          <p:nvPr>
            <p:ph type="subTitle" idx="1"/>
          </p:nvPr>
        </p:nvSpPr>
        <p:spPr/>
        <p:txBody>
          <a:bodyPr/>
          <a:p>
            <a:endParaRPr dirty="0" lang="en-IN">
              <a:solidFill>
                <a:schemeClr val="accent1">
                  <a:lumMod val="50000"/>
                </a:schemeClr>
              </a:solidFill>
              <a:latin typeface="Bookman Old Style" panose="02050604050505020204" pitchFamily="18" charset="0"/>
            </a:endParaRPr>
          </a:p>
        </p:txBody>
      </p:sp>
    </p:spTree>
  </p:cSld>
  <p:clrMapOvr>
    <a:masterClrMapping/>
  </p:clrMapOvr>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815" name=""/>
        <p:cNvGrpSpPr/>
        <p:nvPr/>
      </p:nvGrpSpPr>
      <p:grpSpPr>
        <a:xfrm>
          <a:off x="0" y="0"/>
          <a:ext cx="0" cy="0"/>
          <a:chOff x="0" y="0"/>
          <a:chExt cx="0" cy="0"/>
        </a:xfrm>
      </p:grpSpPr>
      <p:sp>
        <p:nvSpPr>
          <p:cNvPr id="1050131" name="Title 1"/>
          <p:cNvSpPr>
            <a:spLocks noGrp="1"/>
          </p:cNvSpPr>
          <p:nvPr>
            <p:ph type="title"/>
          </p:nvPr>
        </p:nvSpPr>
        <p:spPr/>
        <p:txBody>
          <a:bodyPr/>
          <a:p>
            <a:r>
              <a:rPr dirty="0" lang="en-US"/>
              <a:t>Content</a:t>
            </a:r>
            <a:endParaRPr dirty="0" lang="en-IN"/>
          </a:p>
        </p:txBody>
      </p:sp>
      <p:sp>
        <p:nvSpPr>
          <p:cNvPr id="1050132" name="Content Placeholder 2"/>
          <p:cNvSpPr>
            <a:spLocks noGrp="1"/>
          </p:cNvSpPr>
          <p:nvPr>
            <p:ph sz="quarter" idx="1"/>
          </p:nvPr>
        </p:nvSpPr>
        <p:spPr/>
        <p:txBody>
          <a:bodyPr/>
          <a:p>
            <a:r>
              <a:rPr dirty="0" lang="en-US"/>
              <a:t>Background</a:t>
            </a:r>
          </a:p>
          <a:p>
            <a:r>
              <a:rPr dirty="0" lang="en-US"/>
              <a:t>Border Images</a:t>
            </a:r>
          </a:p>
          <a:p>
            <a:r>
              <a:rPr dirty="0" lang="en-US"/>
              <a:t>Color </a:t>
            </a:r>
          </a:p>
          <a:p>
            <a:r>
              <a:rPr dirty="0" lang="en-US"/>
              <a:t>shadows</a:t>
            </a:r>
            <a:endParaRPr dirty="0" lang="en-IN"/>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816" name=""/>
        <p:cNvGrpSpPr/>
        <p:nvPr/>
      </p:nvGrpSpPr>
      <p:grpSpPr>
        <a:xfrm>
          <a:off x="0" y="0"/>
          <a:ext cx="0" cy="0"/>
          <a:chOff x="0" y="0"/>
          <a:chExt cx="0" cy="0"/>
        </a:xfrm>
      </p:grpSpPr>
      <p:sp>
        <p:nvSpPr>
          <p:cNvPr id="1050133" name="Title 1"/>
          <p:cNvSpPr>
            <a:spLocks noGrp="1"/>
          </p:cNvSpPr>
          <p:nvPr>
            <p:ph type="title"/>
          </p:nvPr>
        </p:nvSpPr>
        <p:spPr>
          <a:xfrm>
            <a:off x="838200" y="365125"/>
            <a:ext cx="10515600" cy="922137"/>
          </a:xfrm>
        </p:spPr>
        <p:txBody>
          <a:bodyPr>
            <a:normAutofit/>
          </a:bodyPr>
          <a:p>
            <a:r>
              <a:rPr dirty="0" sz="3600" lang="en-US"/>
              <a:t>CSS Background</a:t>
            </a:r>
            <a:endParaRPr dirty="0" sz="3600" lang="en-IN"/>
          </a:p>
        </p:txBody>
      </p:sp>
      <p:sp>
        <p:nvSpPr>
          <p:cNvPr id="1050134" name="Content Placeholder 2"/>
          <p:cNvSpPr>
            <a:spLocks noGrp="1"/>
          </p:cNvSpPr>
          <p:nvPr>
            <p:ph sz="quarter" idx="1"/>
          </p:nvPr>
        </p:nvSpPr>
        <p:spPr>
          <a:xfrm>
            <a:off x="1120000" y="1287262"/>
            <a:ext cx="10233800" cy="5468645"/>
          </a:xfrm>
        </p:spPr>
        <p:txBody>
          <a:bodyPr>
            <a:normAutofit/>
          </a:bodyPr>
          <a:p>
            <a:pPr indent="0" marL="0">
              <a:lnSpc>
                <a:spcPct val="150000"/>
              </a:lnSpc>
              <a:buNone/>
            </a:pPr>
            <a:r>
              <a:rPr dirty="0" sz="2400" lang="en-US"/>
              <a:t>The CSS background properties are used to add background effects for elements.</a:t>
            </a:r>
          </a:p>
          <a:p>
            <a:pPr indent="0" marL="0">
              <a:lnSpc>
                <a:spcPct val="150000"/>
              </a:lnSpc>
              <a:buNone/>
            </a:pPr>
            <a:r>
              <a:rPr dirty="0" sz="2400" lang="en-US"/>
              <a:t>Different Properties:</a:t>
            </a:r>
          </a:p>
          <a:p>
            <a:pPr>
              <a:lnSpc>
                <a:spcPct val="150000"/>
              </a:lnSpc>
            </a:pPr>
            <a:r>
              <a:rPr dirty="0" sz="2400" lang="en-US"/>
              <a:t>background-color</a:t>
            </a:r>
          </a:p>
          <a:p>
            <a:pPr>
              <a:lnSpc>
                <a:spcPct val="150000"/>
              </a:lnSpc>
            </a:pPr>
            <a:r>
              <a:rPr dirty="0" sz="2400" lang="en-US"/>
              <a:t>background-image</a:t>
            </a:r>
          </a:p>
          <a:p>
            <a:pPr>
              <a:lnSpc>
                <a:spcPct val="150000"/>
              </a:lnSpc>
            </a:pPr>
            <a:r>
              <a:rPr dirty="0" sz="2400" lang="en-US"/>
              <a:t>background-repeat</a:t>
            </a:r>
          </a:p>
          <a:p>
            <a:pPr>
              <a:lnSpc>
                <a:spcPct val="150000"/>
              </a:lnSpc>
            </a:pPr>
            <a:r>
              <a:rPr dirty="0" sz="2400" lang="en-US"/>
              <a:t>background-attachment</a:t>
            </a:r>
          </a:p>
          <a:p>
            <a:pPr>
              <a:lnSpc>
                <a:spcPct val="150000"/>
              </a:lnSpc>
            </a:pPr>
            <a:r>
              <a:rPr dirty="0" sz="2400" lang="en-US"/>
              <a:t>background-position</a:t>
            </a:r>
          </a:p>
          <a:p>
            <a:pPr>
              <a:lnSpc>
                <a:spcPct val="150000"/>
              </a:lnSpc>
            </a:pPr>
            <a:r>
              <a:rPr dirty="0" sz="2400" lang="en-US"/>
              <a:t>background</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134">
                                            <p:txEl>
                                              <p:pRg st="0" end="0"/>
                                            </p:txEl>
                                          </p:spTgt>
                                        </p:tgtEl>
                                        <p:attrNameLst>
                                          <p:attrName>style.visibility</p:attrName>
                                        </p:attrNameLst>
                                      </p:cBhvr>
                                      <p:to>
                                        <p:strVal val="visible"/>
                                      </p:to>
                                    </p:set>
                                    <p:anim calcmode="lin" valueType="num">
                                      <p:cBhvr additive="base">
                                        <p:cTn dur="500" fill="hold" id="7"/>
                                        <p:tgtEl>
                                          <p:spTgt spid="1050134">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1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134">
                                            <p:txEl>
                                              <p:pRg st="1" end="1"/>
                                            </p:txEl>
                                          </p:spTgt>
                                        </p:tgtEl>
                                        <p:attrNameLst>
                                          <p:attrName>style.visibility</p:attrName>
                                        </p:attrNameLst>
                                      </p:cBhvr>
                                      <p:to>
                                        <p:strVal val="visible"/>
                                      </p:to>
                                    </p:set>
                                    <p:anim calcmode="lin" valueType="num">
                                      <p:cBhvr additive="base">
                                        <p:cTn dur="500" fill="hold" id="13"/>
                                        <p:tgtEl>
                                          <p:spTgt spid="1050134">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13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34" grpId="0" build="p"/>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817" name=""/>
        <p:cNvGrpSpPr/>
        <p:nvPr/>
      </p:nvGrpSpPr>
      <p:grpSpPr>
        <a:xfrm>
          <a:off x="0" y="0"/>
          <a:ext cx="0" cy="0"/>
          <a:chOff x="0" y="0"/>
          <a:chExt cx="0" cy="0"/>
        </a:xfrm>
      </p:grpSpPr>
      <p:sp>
        <p:nvSpPr>
          <p:cNvPr id="1050135" name="Title 1"/>
          <p:cNvSpPr>
            <a:spLocks noGrp="1"/>
          </p:cNvSpPr>
          <p:nvPr>
            <p:ph type="title"/>
          </p:nvPr>
        </p:nvSpPr>
        <p:spPr>
          <a:xfrm>
            <a:off x="783609" y="0"/>
            <a:ext cx="10515600" cy="922137"/>
          </a:xfrm>
        </p:spPr>
        <p:txBody>
          <a:bodyPr>
            <a:normAutofit/>
          </a:bodyPr>
          <a:p>
            <a:r>
              <a:rPr b="1" dirty="0" sz="3600" lang="en-US"/>
              <a:t>CSS background-color</a:t>
            </a:r>
            <a:endParaRPr b="1" dirty="0" sz="3600" lang="en-IN"/>
          </a:p>
        </p:txBody>
      </p:sp>
      <p:sp>
        <p:nvSpPr>
          <p:cNvPr id="1050136" name="Content Placeholder 2"/>
          <p:cNvSpPr>
            <a:spLocks noGrp="1"/>
          </p:cNvSpPr>
          <p:nvPr>
            <p:ph sz="quarter" idx="1"/>
          </p:nvPr>
        </p:nvSpPr>
        <p:spPr>
          <a:xfrm>
            <a:off x="1147296" y="932420"/>
            <a:ext cx="10233800" cy="5468645"/>
          </a:xfrm>
        </p:spPr>
        <p:txBody>
          <a:bodyPr>
            <a:noAutofit/>
          </a:bodyPr>
          <a:p>
            <a:pPr>
              <a:lnSpc>
                <a:spcPct val="150000"/>
              </a:lnSpc>
            </a:pPr>
            <a:r>
              <a:rPr dirty="0" sz="2400" lang="en-US"/>
              <a:t>The background-color property specifies the background color of an element.</a:t>
            </a:r>
          </a:p>
          <a:p>
            <a:pPr>
              <a:lnSpc>
                <a:spcPct val="150000"/>
              </a:lnSpc>
            </a:pPr>
            <a:r>
              <a:rPr dirty="0" sz="2400" lang="en-US"/>
              <a:t>With CSS, a color is most often specified by:</a:t>
            </a:r>
          </a:p>
          <a:p>
            <a:pPr indent="-457200" lvl="1" marL="914400">
              <a:lnSpc>
                <a:spcPct val="150000"/>
              </a:lnSpc>
              <a:buFont typeface="+mj-lt"/>
              <a:buAutoNum type="arabicPeriod"/>
            </a:pPr>
            <a:r>
              <a:rPr dirty="0" lang="en-US"/>
              <a:t>a valid color name - like "red"</a:t>
            </a:r>
          </a:p>
          <a:p>
            <a:pPr indent="-457200" lvl="1" marL="914400">
              <a:lnSpc>
                <a:spcPct val="150000"/>
              </a:lnSpc>
              <a:buFont typeface="+mj-lt"/>
              <a:buAutoNum type="arabicPeriod"/>
            </a:pPr>
            <a:r>
              <a:rPr dirty="0" lang="en-US"/>
              <a:t>a HEX value - like "#ff0000"</a:t>
            </a:r>
          </a:p>
          <a:p>
            <a:pPr indent="-457200" lvl="1" marL="914400">
              <a:lnSpc>
                <a:spcPct val="150000"/>
              </a:lnSpc>
              <a:buFont typeface="+mj-lt"/>
              <a:buAutoNum type="arabicPeriod"/>
            </a:pPr>
            <a:r>
              <a:rPr dirty="0" lang="en-US"/>
              <a:t>an RGB value - like "</a:t>
            </a:r>
            <a:r>
              <a:rPr dirty="0" lang="en-US" err="1"/>
              <a:t>rgb</a:t>
            </a:r>
            <a:r>
              <a:rPr dirty="0" lang="en-US"/>
              <a:t>(255,0,0)“</a:t>
            </a:r>
            <a:endParaRPr dirty="0" lang="en-IN"/>
          </a:p>
          <a:p>
            <a:pPr indent="0" marL="0">
              <a:lnSpc>
                <a:spcPct val="150000"/>
              </a:lnSpc>
              <a:buNone/>
            </a:pPr>
            <a:r>
              <a:rPr dirty="0" sz="2400" lang="en-IN"/>
              <a:t>Example:</a:t>
            </a:r>
          </a:p>
          <a:p>
            <a:pPr indent="0" marL="0">
              <a:lnSpc>
                <a:spcPct val="150000"/>
              </a:lnSpc>
              <a:buNone/>
            </a:pPr>
            <a:r>
              <a:rPr dirty="0" sz="2400" lang="en-US"/>
              <a:t>body {</a:t>
            </a:r>
          </a:p>
          <a:p>
            <a:pPr indent="0" marL="0">
              <a:lnSpc>
                <a:spcPct val="150000"/>
              </a:lnSpc>
              <a:buNone/>
            </a:pPr>
            <a:r>
              <a:rPr dirty="0" sz="2400" lang="en-US"/>
              <a:t>  background-color: </a:t>
            </a:r>
            <a:r>
              <a:rPr dirty="0" sz="2400" lang="en-US" err="1"/>
              <a:t>lightblue</a:t>
            </a:r>
            <a:r>
              <a:rPr dirty="0" sz="2400" lang="en-US"/>
              <a:t>;</a:t>
            </a:r>
          </a:p>
          <a:p>
            <a:pPr indent="0" marL="0">
              <a:lnSpc>
                <a:spcPct val="150000"/>
              </a:lnSpc>
              <a:buNone/>
            </a:pPr>
            <a:r>
              <a:rPr dirty="0" sz="2400" lang="en-US"/>
              <a: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136">
                                            <p:txEl>
                                              <p:pRg st="0" end="0"/>
                                            </p:txEl>
                                          </p:spTgt>
                                        </p:tgtEl>
                                        <p:attrNameLst>
                                          <p:attrName>style.visibility</p:attrName>
                                        </p:attrNameLst>
                                      </p:cBhvr>
                                      <p:to>
                                        <p:strVal val="visible"/>
                                      </p:to>
                                    </p:set>
                                    <p:anim calcmode="lin" valueType="num">
                                      <p:cBhvr additive="base">
                                        <p:cTn dur="500" fill="hold" id="7"/>
                                        <p:tgtEl>
                                          <p:spTgt spid="105013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1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136">
                                            <p:txEl>
                                              <p:pRg st="1" end="1"/>
                                            </p:txEl>
                                          </p:spTgt>
                                        </p:tgtEl>
                                        <p:attrNameLst>
                                          <p:attrName>style.visibility</p:attrName>
                                        </p:attrNameLst>
                                      </p:cBhvr>
                                      <p:to>
                                        <p:strVal val="visible"/>
                                      </p:to>
                                    </p:set>
                                    <p:anim calcmode="lin" valueType="num">
                                      <p:cBhvr additive="base">
                                        <p:cTn dur="500" fill="hold" id="13"/>
                                        <p:tgtEl>
                                          <p:spTgt spid="1050136">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136">
                                            <p:txEl>
                                              <p:pRg st="1" end="1"/>
                                            </p:txEl>
                                          </p:spTgt>
                                        </p:tgtEl>
                                        <p:attrNameLst>
                                          <p:attrName>ppt_y</p:attrName>
                                        </p:attrNameLst>
                                      </p:cBhvr>
                                      <p:tavLst>
                                        <p:tav tm="0">
                                          <p:val>
                                            <p:strVal val="1+#ppt_h/2"/>
                                          </p:val>
                                        </p:tav>
                                        <p:tav tm="100000">
                                          <p:val>
                                            <p:strVal val="#ppt_y"/>
                                          </p:val>
                                        </p:tav>
                                      </p:tavLst>
                                    </p:anim>
                                  </p:childTnLst>
                                </p:cTn>
                              </p:par>
                              <p:par>
                                <p:cTn fill="hold" grpId="0" id="15" nodeType="withEffect" presetClass="entr" presetID="2" presetSubtype="4">
                                  <p:stCondLst>
                                    <p:cond delay="0"/>
                                  </p:stCondLst>
                                  <p:childTnLst>
                                    <p:set>
                                      <p:cBhvr>
                                        <p:cTn dur="1" fill="hold" id="16">
                                          <p:stCondLst>
                                            <p:cond delay="0"/>
                                          </p:stCondLst>
                                        </p:cTn>
                                        <p:tgtEl>
                                          <p:spTgt spid="1050136">
                                            <p:txEl>
                                              <p:pRg st="2" end="2"/>
                                            </p:txEl>
                                          </p:spTgt>
                                        </p:tgtEl>
                                        <p:attrNameLst>
                                          <p:attrName>style.visibility</p:attrName>
                                        </p:attrNameLst>
                                      </p:cBhvr>
                                      <p:to>
                                        <p:strVal val="visible"/>
                                      </p:to>
                                    </p:set>
                                    <p:anim calcmode="lin" valueType="num">
                                      <p:cBhvr additive="base">
                                        <p:cTn dur="500" fill="hold" id="17"/>
                                        <p:tgtEl>
                                          <p:spTgt spid="1050136">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8"/>
                                        <p:tgtEl>
                                          <p:spTgt spid="1050136">
                                            <p:txEl>
                                              <p:pRg st="2" end="2"/>
                                            </p:txEl>
                                          </p:spTgt>
                                        </p:tgtEl>
                                        <p:attrNameLst>
                                          <p:attrName>ppt_y</p:attrName>
                                        </p:attrNameLst>
                                      </p:cBhvr>
                                      <p:tavLst>
                                        <p:tav tm="0">
                                          <p:val>
                                            <p:strVal val="1+#ppt_h/2"/>
                                          </p:val>
                                        </p:tav>
                                        <p:tav tm="100000">
                                          <p:val>
                                            <p:strVal val="#ppt_y"/>
                                          </p:val>
                                        </p:tav>
                                      </p:tavLst>
                                    </p:anim>
                                  </p:childTnLst>
                                </p:cTn>
                              </p:par>
                              <p:par>
                                <p:cTn fill="hold" grpId="0" id="19" nodeType="withEffect" presetClass="entr" presetID="2" presetSubtype="4">
                                  <p:stCondLst>
                                    <p:cond delay="0"/>
                                  </p:stCondLst>
                                  <p:childTnLst>
                                    <p:set>
                                      <p:cBhvr>
                                        <p:cTn dur="1" fill="hold" id="20">
                                          <p:stCondLst>
                                            <p:cond delay="0"/>
                                          </p:stCondLst>
                                        </p:cTn>
                                        <p:tgtEl>
                                          <p:spTgt spid="1050136">
                                            <p:txEl>
                                              <p:pRg st="3" end="3"/>
                                            </p:txEl>
                                          </p:spTgt>
                                        </p:tgtEl>
                                        <p:attrNameLst>
                                          <p:attrName>style.visibility</p:attrName>
                                        </p:attrNameLst>
                                      </p:cBhvr>
                                      <p:to>
                                        <p:strVal val="visible"/>
                                      </p:to>
                                    </p:set>
                                    <p:anim calcmode="lin" valueType="num">
                                      <p:cBhvr additive="base">
                                        <p:cTn dur="500" fill="hold" id="21"/>
                                        <p:tgtEl>
                                          <p:spTgt spid="1050136">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2"/>
                                        <p:tgtEl>
                                          <p:spTgt spid="1050136">
                                            <p:txEl>
                                              <p:pRg st="3" end="3"/>
                                            </p:txEl>
                                          </p:spTgt>
                                        </p:tgtEl>
                                        <p:attrNameLst>
                                          <p:attrName>ppt_y</p:attrName>
                                        </p:attrNameLst>
                                      </p:cBhvr>
                                      <p:tavLst>
                                        <p:tav tm="0">
                                          <p:val>
                                            <p:strVal val="1+#ppt_h/2"/>
                                          </p:val>
                                        </p:tav>
                                        <p:tav tm="100000">
                                          <p:val>
                                            <p:strVal val="#ppt_y"/>
                                          </p:val>
                                        </p:tav>
                                      </p:tavLst>
                                    </p:anim>
                                  </p:childTnLst>
                                </p:cTn>
                              </p:par>
                              <p:par>
                                <p:cTn fill="hold" grpId="0" id="23" nodeType="withEffect" presetClass="entr" presetID="2" presetSubtype="4">
                                  <p:stCondLst>
                                    <p:cond delay="0"/>
                                  </p:stCondLst>
                                  <p:childTnLst>
                                    <p:set>
                                      <p:cBhvr>
                                        <p:cTn dur="1" fill="hold" id="24">
                                          <p:stCondLst>
                                            <p:cond delay="0"/>
                                          </p:stCondLst>
                                        </p:cTn>
                                        <p:tgtEl>
                                          <p:spTgt spid="1050136">
                                            <p:txEl>
                                              <p:pRg st="4" end="4"/>
                                            </p:txEl>
                                          </p:spTgt>
                                        </p:tgtEl>
                                        <p:attrNameLst>
                                          <p:attrName>style.visibility</p:attrName>
                                        </p:attrNameLst>
                                      </p:cBhvr>
                                      <p:to>
                                        <p:strVal val="visible"/>
                                      </p:to>
                                    </p:set>
                                    <p:anim calcmode="lin" valueType="num">
                                      <p:cBhvr additive="base">
                                        <p:cTn dur="500" fill="hold" id="25"/>
                                        <p:tgtEl>
                                          <p:spTgt spid="1050136">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13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136">
                                            <p:txEl>
                                              <p:pRg st="5" end="5"/>
                                            </p:txEl>
                                          </p:spTgt>
                                        </p:tgtEl>
                                        <p:attrNameLst>
                                          <p:attrName>style.visibility</p:attrName>
                                        </p:attrNameLst>
                                      </p:cBhvr>
                                      <p:to>
                                        <p:strVal val="visible"/>
                                      </p:to>
                                    </p:set>
                                    <p:anim calcmode="lin" valueType="num">
                                      <p:cBhvr additive="base">
                                        <p:cTn dur="500" fill="hold" id="31"/>
                                        <p:tgtEl>
                                          <p:spTgt spid="1050136">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13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136">
                                            <p:txEl>
                                              <p:pRg st="6" end="6"/>
                                            </p:txEl>
                                          </p:spTgt>
                                        </p:tgtEl>
                                        <p:attrNameLst>
                                          <p:attrName>style.visibility</p:attrName>
                                        </p:attrNameLst>
                                      </p:cBhvr>
                                      <p:to>
                                        <p:strVal val="visible"/>
                                      </p:to>
                                    </p:set>
                                    <p:anim calcmode="lin" valueType="num">
                                      <p:cBhvr additive="base">
                                        <p:cTn dur="500" fill="hold" id="37"/>
                                        <p:tgtEl>
                                          <p:spTgt spid="1050136">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13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136">
                                            <p:txEl>
                                              <p:pRg st="7" end="7"/>
                                            </p:txEl>
                                          </p:spTgt>
                                        </p:tgtEl>
                                        <p:attrNameLst>
                                          <p:attrName>style.visibility</p:attrName>
                                        </p:attrNameLst>
                                      </p:cBhvr>
                                      <p:to>
                                        <p:strVal val="visible"/>
                                      </p:to>
                                    </p:set>
                                    <p:anim calcmode="lin" valueType="num">
                                      <p:cBhvr additive="base">
                                        <p:cTn dur="500" fill="hold" id="43"/>
                                        <p:tgtEl>
                                          <p:spTgt spid="1050136">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13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136">
                                            <p:txEl>
                                              <p:pRg st="8" end="8"/>
                                            </p:txEl>
                                          </p:spTgt>
                                        </p:tgtEl>
                                        <p:attrNameLst>
                                          <p:attrName>style.visibility</p:attrName>
                                        </p:attrNameLst>
                                      </p:cBhvr>
                                      <p:to>
                                        <p:strVal val="visible"/>
                                      </p:to>
                                    </p:set>
                                    <p:anim calcmode="lin" valueType="num">
                                      <p:cBhvr additive="base">
                                        <p:cTn dur="500" fill="hold" id="49"/>
                                        <p:tgtEl>
                                          <p:spTgt spid="1050136">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13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36" grpId="0" build="p"/>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818" name=""/>
        <p:cNvGrpSpPr/>
        <p:nvPr/>
      </p:nvGrpSpPr>
      <p:grpSpPr>
        <a:xfrm>
          <a:off x="0" y="0"/>
          <a:ext cx="0" cy="0"/>
          <a:chOff x="0" y="0"/>
          <a:chExt cx="0" cy="0"/>
        </a:xfrm>
      </p:grpSpPr>
      <p:sp>
        <p:nvSpPr>
          <p:cNvPr id="1050137" name="Title 1"/>
          <p:cNvSpPr>
            <a:spLocks noGrp="1"/>
          </p:cNvSpPr>
          <p:nvPr>
            <p:ph type="title"/>
          </p:nvPr>
        </p:nvSpPr>
        <p:spPr>
          <a:xfrm>
            <a:off x="769961" y="119466"/>
            <a:ext cx="10515600" cy="922137"/>
          </a:xfrm>
        </p:spPr>
        <p:txBody>
          <a:bodyPr>
            <a:normAutofit/>
          </a:bodyPr>
          <a:p>
            <a:r>
              <a:rPr b="1" dirty="0" sz="3600" lang="en-US"/>
              <a:t>Opacity/Transparency</a:t>
            </a:r>
            <a:endParaRPr b="1" dirty="0" sz="3600" lang="en-IN"/>
          </a:p>
        </p:txBody>
      </p:sp>
      <p:sp>
        <p:nvSpPr>
          <p:cNvPr id="1050138" name="Content Placeholder 2"/>
          <p:cNvSpPr>
            <a:spLocks noGrp="1"/>
          </p:cNvSpPr>
          <p:nvPr>
            <p:ph sz="quarter" idx="1"/>
          </p:nvPr>
        </p:nvSpPr>
        <p:spPr>
          <a:xfrm>
            <a:off x="1065409" y="1068898"/>
            <a:ext cx="10233800" cy="5468645"/>
          </a:xfrm>
        </p:spPr>
        <p:txBody>
          <a:bodyPr>
            <a:noAutofit/>
          </a:bodyPr>
          <a:p>
            <a:r>
              <a:rPr dirty="0" sz="2200" lang="en-US"/>
              <a:t>The opacity property specifies the opacity/transparency of an element. </a:t>
            </a:r>
          </a:p>
          <a:p>
            <a:r>
              <a:rPr dirty="0" sz="2200" lang="en-US"/>
              <a:t>It can take a value from 0.0 - 1.0. </a:t>
            </a:r>
          </a:p>
          <a:p>
            <a:r>
              <a:rPr dirty="0" sz="2200" lang="en-US"/>
              <a:t>The lower value, the more transparent</a:t>
            </a:r>
          </a:p>
          <a:p>
            <a:pPr indent="0" marL="0">
              <a:buNone/>
            </a:pPr>
            <a:endParaRPr dirty="0" sz="2200" lang="en-US" smtClean="0"/>
          </a:p>
          <a:p>
            <a:pPr indent="0" marL="0">
              <a:buNone/>
            </a:pPr>
            <a:r>
              <a:rPr b="1" dirty="0" sz="2200" lang="en-US" smtClean="0"/>
              <a:t>Example</a:t>
            </a:r>
            <a:r>
              <a:rPr b="1" dirty="0" sz="2200" lang="en-US"/>
              <a:t>:</a:t>
            </a:r>
          </a:p>
          <a:p>
            <a:pPr indent="0" marL="0">
              <a:buNone/>
            </a:pPr>
            <a:r>
              <a:rPr b="1" dirty="0" sz="2200" lang="en-US"/>
              <a:t>div {</a:t>
            </a:r>
          </a:p>
          <a:p>
            <a:pPr indent="0" marL="0">
              <a:buNone/>
            </a:pPr>
            <a:r>
              <a:rPr b="1" dirty="0" sz="2200" lang="en-US"/>
              <a:t>  background-color: green;</a:t>
            </a:r>
          </a:p>
          <a:p>
            <a:pPr indent="0" marL="0">
              <a:buNone/>
            </a:pPr>
            <a:r>
              <a:rPr b="1" dirty="0" sz="2200" lang="en-US"/>
              <a:t>  opacity: 0.3;</a:t>
            </a:r>
          </a:p>
          <a:p>
            <a:pPr indent="0" marL="0">
              <a:buNone/>
            </a:pPr>
            <a:r>
              <a:rPr b="1" dirty="0" sz="2200" lang="en-US" smtClean="0"/>
              <a:t>}</a:t>
            </a:r>
          </a:p>
          <a:p>
            <a:pPr indent="0" marL="0">
              <a:buNone/>
            </a:pPr>
            <a:endParaRPr dirty="0" sz="2200" lang="en-US"/>
          </a:p>
          <a:p>
            <a:r>
              <a:rPr dirty="0" sz="2200" lang="en-US"/>
              <a:t>When using the opacity property to add transparency to the background of an element, all of its child elements inherit the same transparency. </a:t>
            </a:r>
          </a:p>
          <a:p>
            <a:r>
              <a:rPr dirty="0" sz="2200" lang="en-US"/>
              <a:t>This can make the text inside a fully transparent element hard to read.</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138">
                                            <p:txEl>
                                              <p:pRg st="0" end="0"/>
                                            </p:txEl>
                                          </p:spTgt>
                                        </p:tgtEl>
                                        <p:attrNameLst>
                                          <p:attrName>style.visibility</p:attrName>
                                        </p:attrNameLst>
                                      </p:cBhvr>
                                      <p:to>
                                        <p:strVal val="visible"/>
                                      </p:to>
                                    </p:set>
                                    <p:anim calcmode="lin" valueType="num">
                                      <p:cBhvr additive="base">
                                        <p:cTn dur="500" fill="hold" id="7"/>
                                        <p:tgtEl>
                                          <p:spTgt spid="105013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1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138">
                                            <p:txEl>
                                              <p:pRg st="1" end="1"/>
                                            </p:txEl>
                                          </p:spTgt>
                                        </p:tgtEl>
                                        <p:attrNameLst>
                                          <p:attrName>style.visibility</p:attrName>
                                        </p:attrNameLst>
                                      </p:cBhvr>
                                      <p:to>
                                        <p:strVal val="visible"/>
                                      </p:to>
                                    </p:set>
                                    <p:anim calcmode="lin" valueType="num">
                                      <p:cBhvr additive="base">
                                        <p:cTn dur="500" fill="hold" id="13"/>
                                        <p:tgtEl>
                                          <p:spTgt spid="1050138">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1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138">
                                            <p:txEl>
                                              <p:pRg st="2" end="2"/>
                                            </p:txEl>
                                          </p:spTgt>
                                        </p:tgtEl>
                                        <p:attrNameLst>
                                          <p:attrName>style.visibility</p:attrName>
                                        </p:attrNameLst>
                                      </p:cBhvr>
                                      <p:to>
                                        <p:strVal val="visible"/>
                                      </p:to>
                                    </p:set>
                                    <p:anim calcmode="lin" valueType="num">
                                      <p:cBhvr additive="base">
                                        <p:cTn dur="500" fill="hold" id="19"/>
                                        <p:tgtEl>
                                          <p:spTgt spid="1050138">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13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138">
                                            <p:txEl>
                                              <p:pRg st="4" end="4"/>
                                            </p:txEl>
                                          </p:spTgt>
                                        </p:tgtEl>
                                        <p:attrNameLst>
                                          <p:attrName>style.visibility</p:attrName>
                                        </p:attrNameLst>
                                      </p:cBhvr>
                                      <p:to>
                                        <p:strVal val="visible"/>
                                      </p:to>
                                    </p:set>
                                    <p:anim calcmode="lin" valueType="num">
                                      <p:cBhvr additive="base">
                                        <p:cTn dur="500" fill="hold" id="25"/>
                                        <p:tgtEl>
                                          <p:spTgt spid="1050138">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13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138">
                                            <p:txEl>
                                              <p:pRg st="5" end="5"/>
                                            </p:txEl>
                                          </p:spTgt>
                                        </p:tgtEl>
                                        <p:attrNameLst>
                                          <p:attrName>style.visibility</p:attrName>
                                        </p:attrNameLst>
                                      </p:cBhvr>
                                      <p:to>
                                        <p:strVal val="visible"/>
                                      </p:to>
                                    </p:set>
                                    <p:anim calcmode="lin" valueType="num">
                                      <p:cBhvr additive="base">
                                        <p:cTn dur="500" fill="hold" id="31"/>
                                        <p:tgtEl>
                                          <p:spTgt spid="1050138">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13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138">
                                            <p:txEl>
                                              <p:pRg st="6" end="6"/>
                                            </p:txEl>
                                          </p:spTgt>
                                        </p:tgtEl>
                                        <p:attrNameLst>
                                          <p:attrName>style.visibility</p:attrName>
                                        </p:attrNameLst>
                                      </p:cBhvr>
                                      <p:to>
                                        <p:strVal val="visible"/>
                                      </p:to>
                                    </p:set>
                                    <p:anim calcmode="lin" valueType="num">
                                      <p:cBhvr additive="base">
                                        <p:cTn dur="500" fill="hold" id="37"/>
                                        <p:tgtEl>
                                          <p:spTgt spid="1050138">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13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138">
                                            <p:txEl>
                                              <p:pRg st="7" end="7"/>
                                            </p:txEl>
                                          </p:spTgt>
                                        </p:tgtEl>
                                        <p:attrNameLst>
                                          <p:attrName>style.visibility</p:attrName>
                                        </p:attrNameLst>
                                      </p:cBhvr>
                                      <p:to>
                                        <p:strVal val="visible"/>
                                      </p:to>
                                    </p:set>
                                    <p:anim calcmode="lin" valueType="num">
                                      <p:cBhvr additive="base">
                                        <p:cTn dur="500" fill="hold" id="43"/>
                                        <p:tgtEl>
                                          <p:spTgt spid="1050138">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13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138">
                                            <p:txEl>
                                              <p:pRg st="8" end="8"/>
                                            </p:txEl>
                                          </p:spTgt>
                                        </p:tgtEl>
                                        <p:attrNameLst>
                                          <p:attrName>style.visibility</p:attrName>
                                        </p:attrNameLst>
                                      </p:cBhvr>
                                      <p:to>
                                        <p:strVal val="visible"/>
                                      </p:to>
                                    </p:set>
                                    <p:anim calcmode="lin" valueType="num">
                                      <p:cBhvr additive="base">
                                        <p:cTn dur="500" fill="hold" id="49"/>
                                        <p:tgtEl>
                                          <p:spTgt spid="1050138">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13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50138">
                                            <p:txEl>
                                              <p:pRg st="10" end="10"/>
                                            </p:txEl>
                                          </p:spTgt>
                                        </p:tgtEl>
                                        <p:attrNameLst>
                                          <p:attrName>style.visibility</p:attrName>
                                        </p:attrNameLst>
                                      </p:cBhvr>
                                      <p:to>
                                        <p:strVal val="visible"/>
                                      </p:to>
                                    </p:set>
                                    <p:anim calcmode="lin" valueType="num">
                                      <p:cBhvr additive="base">
                                        <p:cTn dur="500" fill="hold" id="55"/>
                                        <p:tgtEl>
                                          <p:spTgt spid="1050138">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50138">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50138">
                                            <p:txEl>
                                              <p:pRg st="11" end="11"/>
                                            </p:txEl>
                                          </p:spTgt>
                                        </p:tgtEl>
                                        <p:attrNameLst>
                                          <p:attrName>style.visibility</p:attrName>
                                        </p:attrNameLst>
                                      </p:cBhvr>
                                      <p:to>
                                        <p:strVal val="visible"/>
                                      </p:to>
                                    </p:set>
                                    <p:anim calcmode="lin" valueType="num">
                                      <p:cBhvr additive="base">
                                        <p:cTn dur="500" fill="hold" id="61"/>
                                        <p:tgtEl>
                                          <p:spTgt spid="1050138">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50138">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38" grpId="0" build="p"/>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819" name=""/>
        <p:cNvGrpSpPr/>
        <p:nvPr/>
      </p:nvGrpSpPr>
      <p:grpSpPr>
        <a:xfrm>
          <a:off x="0" y="0"/>
          <a:ext cx="0" cy="0"/>
          <a:chOff x="0" y="0"/>
          <a:chExt cx="0" cy="0"/>
        </a:xfrm>
      </p:grpSpPr>
      <p:sp>
        <p:nvSpPr>
          <p:cNvPr id="1050139" name="Title 1"/>
          <p:cNvSpPr>
            <a:spLocks noGrp="1"/>
          </p:cNvSpPr>
          <p:nvPr>
            <p:ph type="title"/>
          </p:nvPr>
        </p:nvSpPr>
        <p:spPr>
          <a:xfrm>
            <a:off x="729018" y="133114"/>
            <a:ext cx="10515600" cy="726696"/>
          </a:xfrm>
        </p:spPr>
        <p:txBody>
          <a:bodyPr>
            <a:normAutofit/>
          </a:bodyPr>
          <a:p>
            <a:r>
              <a:rPr b="1" dirty="0" sz="3600" lang="en-US"/>
              <a:t>Transparency using RGBA</a:t>
            </a:r>
            <a:endParaRPr b="1" dirty="0" sz="3600" lang="en-IN"/>
          </a:p>
        </p:txBody>
      </p:sp>
      <p:sp>
        <p:nvSpPr>
          <p:cNvPr id="1050140" name="Content Placeholder 2"/>
          <p:cNvSpPr>
            <a:spLocks noGrp="1"/>
          </p:cNvSpPr>
          <p:nvPr>
            <p:ph sz="quarter" idx="1"/>
          </p:nvPr>
        </p:nvSpPr>
        <p:spPr>
          <a:xfrm>
            <a:off x="997169" y="891477"/>
            <a:ext cx="10712609" cy="5850517"/>
          </a:xfrm>
        </p:spPr>
        <p:txBody>
          <a:bodyPr>
            <a:noAutofit/>
          </a:bodyPr>
          <a:p>
            <a:pPr>
              <a:lnSpc>
                <a:spcPct val="150000"/>
              </a:lnSpc>
            </a:pPr>
            <a:r>
              <a:rPr dirty="0" sz="2000" lang="en-US"/>
              <a:t>If we do not want to apply opacity to child elements use RGBA color values. </a:t>
            </a:r>
          </a:p>
          <a:p>
            <a:pPr>
              <a:lnSpc>
                <a:spcPct val="150000"/>
              </a:lnSpc>
            </a:pPr>
            <a:r>
              <a:rPr dirty="0" sz="2000" lang="en-US"/>
              <a:t>The following example sets the opacity for the background color and not the text:</a:t>
            </a:r>
          </a:p>
          <a:p>
            <a:pPr indent="0" marL="0">
              <a:lnSpc>
                <a:spcPct val="150000"/>
              </a:lnSpc>
              <a:buNone/>
            </a:pPr>
            <a:endParaRPr dirty="0" sz="2000" lang="en-US"/>
          </a:p>
          <a:p>
            <a:pPr indent="0" marL="0">
              <a:lnSpc>
                <a:spcPct val="150000"/>
              </a:lnSpc>
              <a:buNone/>
            </a:pPr>
            <a:r>
              <a:rPr b="1" dirty="0" sz="2000" lang="en-US"/>
              <a:t>div {</a:t>
            </a:r>
          </a:p>
          <a:p>
            <a:pPr indent="0" marL="0">
              <a:lnSpc>
                <a:spcPct val="150000"/>
              </a:lnSpc>
              <a:buNone/>
            </a:pPr>
            <a:r>
              <a:rPr b="1" dirty="0" sz="2000" lang="en-US"/>
              <a:t>  background: </a:t>
            </a:r>
            <a:r>
              <a:rPr b="1" dirty="0" sz="2000" lang="en-US" err="1"/>
              <a:t>rgba</a:t>
            </a:r>
            <a:r>
              <a:rPr b="1" dirty="0" sz="2000" lang="en-US"/>
              <a:t>(0, 128, 0, 0.3) 	/* Green background with 30% opacity */</a:t>
            </a:r>
          </a:p>
          <a:p>
            <a:pPr indent="0" marL="0">
              <a:lnSpc>
                <a:spcPct val="150000"/>
              </a:lnSpc>
              <a:buNone/>
            </a:pPr>
            <a:r>
              <a:rPr b="1" dirty="0" sz="2000" lang="en-US"/>
              <a:t>}</a:t>
            </a:r>
          </a:p>
          <a:p>
            <a:pPr indent="0" marL="0">
              <a:lnSpc>
                <a:spcPct val="150000"/>
              </a:lnSpc>
              <a:buNone/>
            </a:pPr>
            <a:endParaRPr dirty="0" sz="2000" lang="en-US"/>
          </a:p>
          <a:p>
            <a:pPr>
              <a:lnSpc>
                <a:spcPct val="150000"/>
              </a:lnSpc>
            </a:pPr>
            <a:r>
              <a:rPr dirty="0" sz="2000" lang="en-US"/>
              <a:t>In addition to RGB, we can use an RGB color value with an alpha channel (RGBA) - which specifies the opacity for a color.</a:t>
            </a:r>
          </a:p>
          <a:p>
            <a:pPr>
              <a:lnSpc>
                <a:spcPct val="150000"/>
              </a:lnSpc>
            </a:pPr>
            <a:r>
              <a:rPr dirty="0" sz="2000" lang="en-US"/>
              <a:t>An RGBA color value is specified with: </a:t>
            </a:r>
            <a:r>
              <a:rPr dirty="0" sz="2000" lang="en-US" err="1"/>
              <a:t>rgba</a:t>
            </a:r>
            <a:r>
              <a:rPr dirty="0" sz="2000" lang="en-US"/>
              <a:t>(red, green, blue, alpha). </a:t>
            </a:r>
          </a:p>
          <a:p>
            <a:pPr>
              <a:lnSpc>
                <a:spcPct val="150000"/>
              </a:lnSpc>
            </a:pPr>
            <a:r>
              <a:rPr dirty="0" sz="2000" lang="en-US"/>
              <a:t>The alpha parameter is a number between 0.0 (fully transparent) and 1.0 (fully opaque).</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140">
                                            <p:txEl>
                                              <p:pRg st="0" end="0"/>
                                            </p:txEl>
                                          </p:spTgt>
                                        </p:tgtEl>
                                        <p:attrNameLst>
                                          <p:attrName>style.visibility</p:attrName>
                                        </p:attrNameLst>
                                      </p:cBhvr>
                                      <p:to>
                                        <p:strVal val="visible"/>
                                      </p:to>
                                    </p:set>
                                    <p:anim calcmode="lin" valueType="num">
                                      <p:cBhvr additive="base">
                                        <p:cTn dur="500" fill="hold" id="7"/>
                                        <p:tgtEl>
                                          <p:spTgt spid="1050140">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14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140">
                                            <p:txEl>
                                              <p:pRg st="1" end="1"/>
                                            </p:txEl>
                                          </p:spTgt>
                                        </p:tgtEl>
                                        <p:attrNameLst>
                                          <p:attrName>style.visibility</p:attrName>
                                        </p:attrNameLst>
                                      </p:cBhvr>
                                      <p:to>
                                        <p:strVal val="visible"/>
                                      </p:to>
                                    </p:set>
                                    <p:anim calcmode="lin" valueType="num">
                                      <p:cBhvr additive="base">
                                        <p:cTn dur="500" fill="hold" id="13"/>
                                        <p:tgtEl>
                                          <p:spTgt spid="1050140">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14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140">
                                            <p:txEl>
                                              <p:pRg st="3" end="3"/>
                                            </p:txEl>
                                          </p:spTgt>
                                        </p:tgtEl>
                                        <p:attrNameLst>
                                          <p:attrName>style.visibility</p:attrName>
                                        </p:attrNameLst>
                                      </p:cBhvr>
                                      <p:to>
                                        <p:strVal val="visible"/>
                                      </p:to>
                                    </p:set>
                                    <p:anim calcmode="lin" valueType="num">
                                      <p:cBhvr additive="base">
                                        <p:cTn dur="500" fill="hold" id="19"/>
                                        <p:tgtEl>
                                          <p:spTgt spid="1050140">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14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140">
                                            <p:txEl>
                                              <p:pRg st="4" end="4"/>
                                            </p:txEl>
                                          </p:spTgt>
                                        </p:tgtEl>
                                        <p:attrNameLst>
                                          <p:attrName>style.visibility</p:attrName>
                                        </p:attrNameLst>
                                      </p:cBhvr>
                                      <p:to>
                                        <p:strVal val="visible"/>
                                      </p:to>
                                    </p:set>
                                    <p:anim calcmode="lin" valueType="num">
                                      <p:cBhvr additive="base">
                                        <p:cTn dur="500" fill="hold" id="25"/>
                                        <p:tgtEl>
                                          <p:spTgt spid="1050140">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14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140">
                                            <p:txEl>
                                              <p:pRg st="5" end="5"/>
                                            </p:txEl>
                                          </p:spTgt>
                                        </p:tgtEl>
                                        <p:attrNameLst>
                                          <p:attrName>style.visibility</p:attrName>
                                        </p:attrNameLst>
                                      </p:cBhvr>
                                      <p:to>
                                        <p:strVal val="visible"/>
                                      </p:to>
                                    </p:set>
                                    <p:anim calcmode="lin" valueType="num">
                                      <p:cBhvr additive="base">
                                        <p:cTn dur="500" fill="hold" id="31"/>
                                        <p:tgtEl>
                                          <p:spTgt spid="1050140">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14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140">
                                            <p:txEl>
                                              <p:pRg st="7" end="7"/>
                                            </p:txEl>
                                          </p:spTgt>
                                        </p:tgtEl>
                                        <p:attrNameLst>
                                          <p:attrName>style.visibility</p:attrName>
                                        </p:attrNameLst>
                                      </p:cBhvr>
                                      <p:to>
                                        <p:strVal val="visible"/>
                                      </p:to>
                                    </p:set>
                                    <p:anim calcmode="lin" valueType="num">
                                      <p:cBhvr additive="base">
                                        <p:cTn dur="500" fill="hold" id="37"/>
                                        <p:tgtEl>
                                          <p:spTgt spid="1050140">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14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140">
                                            <p:txEl>
                                              <p:pRg st="8" end="8"/>
                                            </p:txEl>
                                          </p:spTgt>
                                        </p:tgtEl>
                                        <p:attrNameLst>
                                          <p:attrName>style.visibility</p:attrName>
                                        </p:attrNameLst>
                                      </p:cBhvr>
                                      <p:to>
                                        <p:strVal val="visible"/>
                                      </p:to>
                                    </p:set>
                                    <p:anim calcmode="lin" valueType="num">
                                      <p:cBhvr additive="base">
                                        <p:cTn dur="500" fill="hold" id="43"/>
                                        <p:tgtEl>
                                          <p:spTgt spid="1050140">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140">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140">
                                            <p:txEl>
                                              <p:pRg st="9" end="9"/>
                                            </p:txEl>
                                          </p:spTgt>
                                        </p:tgtEl>
                                        <p:attrNameLst>
                                          <p:attrName>style.visibility</p:attrName>
                                        </p:attrNameLst>
                                      </p:cBhvr>
                                      <p:to>
                                        <p:strVal val="visible"/>
                                      </p:to>
                                    </p:set>
                                    <p:anim calcmode="lin" valueType="num">
                                      <p:cBhvr additive="base">
                                        <p:cTn dur="500" fill="hold" id="49"/>
                                        <p:tgtEl>
                                          <p:spTgt spid="1050140">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140">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40" grpId="0" build="p"/>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820" name=""/>
        <p:cNvGrpSpPr/>
        <p:nvPr/>
      </p:nvGrpSpPr>
      <p:grpSpPr>
        <a:xfrm>
          <a:off x="0" y="0"/>
          <a:ext cx="0" cy="0"/>
          <a:chOff x="0" y="0"/>
          <a:chExt cx="0" cy="0"/>
        </a:xfrm>
      </p:grpSpPr>
      <p:sp>
        <p:nvSpPr>
          <p:cNvPr id="1050141" name="Title 1"/>
          <p:cNvSpPr>
            <a:spLocks noGrp="1"/>
          </p:cNvSpPr>
          <p:nvPr>
            <p:ph type="title"/>
          </p:nvPr>
        </p:nvSpPr>
        <p:spPr>
          <a:xfrm>
            <a:off x="729018" y="133113"/>
            <a:ext cx="10515600" cy="753991"/>
          </a:xfrm>
        </p:spPr>
        <p:txBody>
          <a:bodyPr>
            <a:normAutofit/>
          </a:bodyPr>
          <a:p>
            <a:r>
              <a:rPr b="1" dirty="0" sz="3600" lang="en-US"/>
              <a:t>CSS background-Image</a:t>
            </a:r>
            <a:endParaRPr b="1" dirty="0" sz="3600" lang="en-IN"/>
          </a:p>
        </p:txBody>
      </p:sp>
      <p:sp>
        <p:nvSpPr>
          <p:cNvPr id="1050142" name="Content Placeholder 2"/>
          <p:cNvSpPr>
            <a:spLocks noGrp="1"/>
          </p:cNvSpPr>
          <p:nvPr>
            <p:ph sz="quarter" idx="1"/>
          </p:nvPr>
        </p:nvSpPr>
        <p:spPr>
          <a:xfrm>
            <a:off x="545911" y="741351"/>
            <a:ext cx="10726003" cy="6437372"/>
          </a:xfrm>
        </p:spPr>
        <p:txBody>
          <a:bodyPr>
            <a:noAutofit/>
          </a:bodyPr>
          <a:p>
            <a:pPr>
              <a:lnSpc>
                <a:spcPct val="150000"/>
              </a:lnSpc>
              <a:spcBef>
                <a:spcPts val="0"/>
              </a:spcBef>
            </a:pPr>
            <a:r>
              <a:rPr dirty="0" sz="2200" lang="en-US"/>
              <a:t>The background-image property specifies an image to use as the background of an element.</a:t>
            </a:r>
          </a:p>
          <a:p>
            <a:pPr>
              <a:lnSpc>
                <a:spcPct val="150000"/>
              </a:lnSpc>
              <a:spcBef>
                <a:spcPts val="0"/>
              </a:spcBef>
            </a:pPr>
            <a:r>
              <a:rPr dirty="0" sz="2200" lang="en-US"/>
              <a:t>By default, the image is repeated so it covers the entire element.</a:t>
            </a:r>
          </a:p>
          <a:p>
            <a:pPr indent="0" marL="0">
              <a:lnSpc>
                <a:spcPct val="150000"/>
              </a:lnSpc>
              <a:spcBef>
                <a:spcPts val="0"/>
              </a:spcBef>
              <a:buNone/>
            </a:pPr>
            <a:endParaRPr dirty="0" sz="2200" lang="en-US" smtClean="0"/>
          </a:p>
          <a:p>
            <a:pPr indent="0" marL="0">
              <a:lnSpc>
                <a:spcPct val="150000"/>
              </a:lnSpc>
              <a:spcBef>
                <a:spcPts val="0"/>
              </a:spcBef>
              <a:buNone/>
            </a:pPr>
            <a:r>
              <a:rPr b="1" dirty="0" sz="2200" lang="en-US" smtClean="0"/>
              <a:t>Example</a:t>
            </a:r>
            <a:r>
              <a:rPr b="1" dirty="0" sz="2200" lang="en-US"/>
              <a:t>:</a:t>
            </a:r>
          </a:p>
          <a:p>
            <a:pPr indent="0" marL="0">
              <a:lnSpc>
                <a:spcPct val="150000"/>
              </a:lnSpc>
              <a:spcBef>
                <a:spcPts val="0"/>
              </a:spcBef>
              <a:buNone/>
            </a:pPr>
            <a:r>
              <a:rPr b="1" dirty="0" sz="2200" lang="en-US"/>
              <a:t>body {</a:t>
            </a:r>
          </a:p>
          <a:p>
            <a:pPr indent="0" marL="0">
              <a:lnSpc>
                <a:spcPct val="150000"/>
              </a:lnSpc>
              <a:spcBef>
                <a:spcPts val="0"/>
              </a:spcBef>
              <a:buNone/>
            </a:pPr>
            <a:r>
              <a:rPr b="1" dirty="0" sz="2200" lang="en-US"/>
              <a:t>  background-image: </a:t>
            </a:r>
            <a:r>
              <a:rPr b="1" dirty="0" sz="2200" lang="en-US" err="1"/>
              <a:t>url</a:t>
            </a:r>
            <a:r>
              <a:rPr b="1" dirty="0" sz="2200" lang="en-US"/>
              <a:t>("paper.gif");</a:t>
            </a:r>
          </a:p>
          <a:p>
            <a:pPr indent="0" marL="0">
              <a:lnSpc>
                <a:spcPct val="150000"/>
              </a:lnSpc>
              <a:spcBef>
                <a:spcPts val="0"/>
              </a:spcBef>
              <a:buNone/>
            </a:pPr>
            <a:r>
              <a:rPr b="1" dirty="0" sz="2200" lang="en-US"/>
              <a:t>}</a:t>
            </a:r>
          </a:p>
          <a:p>
            <a:pPr>
              <a:lnSpc>
                <a:spcPct val="150000"/>
              </a:lnSpc>
              <a:spcBef>
                <a:spcPts val="0"/>
              </a:spcBef>
            </a:pPr>
            <a:r>
              <a:rPr dirty="0" sz="2200" lang="en-US"/>
              <a:t>The background image can also be set for specific elements, like the &lt;p&gt; element</a:t>
            </a:r>
          </a:p>
          <a:p>
            <a:pPr indent="0" marL="0">
              <a:lnSpc>
                <a:spcPct val="150000"/>
              </a:lnSpc>
              <a:spcBef>
                <a:spcPts val="0"/>
              </a:spcBef>
              <a:buNone/>
            </a:pPr>
            <a:r>
              <a:rPr dirty="0" sz="2200" lang="en-US"/>
              <a:t>Example:</a:t>
            </a:r>
          </a:p>
          <a:p>
            <a:pPr indent="0" marL="0">
              <a:lnSpc>
                <a:spcPct val="150000"/>
              </a:lnSpc>
              <a:spcBef>
                <a:spcPts val="0"/>
              </a:spcBef>
              <a:buNone/>
            </a:pPr>
            <a:r>
              <a:rPr b="1" dirty="0" sz="2200" lang="en-US"/>
              <a:t>p {</a:t>
            </a:r>
          </a:p>
          <a:p>
            <a:pPr indent="0" marL="0">
              <a:lnSpc>
                <a:spcPct val="150000"/>
              </a:lnSpc>
              <a:spcBef>
                <a:spcPts val="0"/>
              </a:spcBef>
              <a:buNone/>
            </a:pPr>
            <a:r>
              <a:rPr b="1" dirty="0" sz="2200" lang="en-US"/>
              <a:t>  background-image: </a:t>
            </a:r>
            <a:r>
              <a:rPr b="1" dirty="0" sz="2200" lang="en-US" err="1"/>
              <a:t>url</a:t>
            </a:r>
            <a:r>
              <a:rPr b="1" dirty="0" sz="2200" lang="en-US"/>
              <a:t>("paper.gif");</a:t>
            </a:r>
          </a:p>
          <a:p>
            <a:pPr indent="0" marL="0">
              <a:lnSpc>
                <a:spcPct val="150000"/>
              </a:lnSpc>
              <a:spcBef>
                <a:spcPts val="0"/>
              </a:spcBef>
              <a:buNone/>
            </a:pPr>
            <a:r>
              <a:rPr b="1" dirty="0" sz="2200" lang="en-US"/>
              <a: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142">
                                            <p:txEl>
                                              <p:pRg st="0" end="0"/>
                                            </p:txEl>
                                          </p:spTgt>
                                        </p:tgtEl>
                                        <p:attrNameLst>
                                          <p:attrName>style.visibility</p:attrName>
                                        </p:attrNameLst>
                                      </p:cBhvr>
                                      <p:to>
                                        <p:strVal val="visible"/>
                                      </p:to>
                                    </p:set>
                                    <p:anim calcmode="lin" valueType="num">
                                      <p:cBhvr additive="base">
                                        <p:cTn dur="500" fill="hold" id="7"/>
                                        <p:tgtEl>
                                          <p:spTgt spid="1050142">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1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142">
                                            <p:txEl>
                                              <p:pRg st="1" end="1"/>
                                            </p:txEl>
                                          </p:spTgt>
                                        </p:tgtEl>
                                        <p:attrNameLst>
                                          <p:attrName>style.visibility</p:attrName>
                                        </p:attrNameLst>
                                      </p:cBhvr>
                                      <p:to>
                                        <p:strVal val="visible"/>
                                      </p:to>
                                    </p:set>
                                    <p:anim calcmode="lin" valueType="num">
                                      <p:cBhvr additive="base">
                                        <p:cTn dur="500" fill="hold" id="13"/>
                                        <p:tgtEl>
                                          <p:spTgt spid="1050142">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14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142">
                                            <p:txEl>
                                              <p:pRg st="3" end="3"/>
                                            </p:txEl>
                                          </p:spTgt>
                                        </p:tgtEl>
                                        <p:attrNameLst>
                                          <p:attrName>style.visibility</p:attrName>
                                        </p:attrNameLst>
                                      </p:cBhvr>
                                      <p:to>
                                        <p:strVal val="visible"/>
                                      </p:to>
                                    </p:set>
                                    <p:anim calcmode="lin" valueType="num">
                                      <p:cBhvr additive="base">
                                        <p:cTn dur="500" fill="hold" id="19"/>
                                        <p:tgtEl>
                                          <p:spTgt spid="1050142">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14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142">
                                            <p:txEl>
                                              <p:pRg st="4" end="4"/>
                                            </p:txEl>
                                          </p:spTgt>
                                        </p:tgtEl>
                                        <p:attrNameLst>
                                          <p:attrName>style.visibility</p:attrName>
                                        </p:attrNameLst>
                                      </p:cBhvr>
                                      <p:to>
                                        <p:strVal val="visible"/>
                                      </p:to>
                                    </p:set>
                                    <p:anim calcmode="lin" valueType="num">
                                      <p:cBhvr additive="base">
                                        <p:cTn dur="500" fill="hold" id="25"/>
                                        <p:tgtEl>
                                          <p:spTgt spid="1050142">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14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142">
                                            <p:txEl>
                                              <p:pRg st="5" end="5"/>
                                            </p:txEl>
                                          </p:spTgt>
                                        </p:tgtEl>
                                        <p:attrNameLst>
                                          <p:attrName>style.visibility</p:attrName>
                                        </p:attrNameLst>
                                      </p:cBhvr>
                                      <p:to>
                                        <p:strVal val="visible"/>
                                      </p:to>
                                    </p:set>
                                    <p:anim calcmode="lin" valueType="num">
                                      <p:cBhvr additive="base">
                                        <p:cTn dur="500" fill="hold" id="31"/>
                                        <p:tgtEl>
                                          <p:spTgt spid="1050142">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14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142">
                                            <p:txEl>
                                              <p:pRg st="6" end="6"/>
                                            </p:txEl>
                                          </p:spTgt>
                                        </p:tgtEl>
                                        <p:attrNameLst>
                                          <p:attrName>style.visibility</p:attrName>
                                        </p:attrNameLst>
                                      </p:cBhvr>
                                      <p:to>
                                        <p:strVal val="visible"/>
                                      </p:to>
                                    </p:set>
                                    <p:anim calcmode="lin" valueType="num">
                                      <p:cBhvr additive="base">
                                        <p:cTn dur="500" fill="hold" id="37"/>
                                        <p:tgtEl>
                                          <p:spTgt spid="1050142">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14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142">
                                            <p:txEl>
                                              <p:pRg st="7" end="7"/>
                                            </p:txEl>
                                          </p:spTgt>
                                        </p:tgtEl>
                                        <p:attrNameLst>
                                          <p:attrName>style.visibility</p:attrName>
                                        </p:attrNameLst>
                                      </p:cBhvr>
                                      <p:to>
                                        <p:strVal val="visible"/>
                                      </p:to>
                                    </p:set>
                                    <p:anim calcmode="lin" valueType="num">
                                      <p:cBhvr additive="base">
                                        <p:cTn dur="500" fill="hold" id="43"/>
                                        <p:tgtEl>
                                          <p:spTgt spid="1050142">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14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142">
                                            <p:txEl>
                                              <p:pRg st="8" end="8"/>
                                            </p:txEl>
                                          </p:spTgt>
                                        </p:tgtEl>
                                        <p:attrNameLst>
                                          <p:attrName>style.visibility</p:attrName>
                                        </p:attrNameLst>
                                      </p:cBhvr>
                                      <p:to>
                                        <p:strVal val="visible"/>
                                      </p:to>
                                    </p:set>
                                    <p:anim calcmode="lin" valueType="num">
                                      <p:cBhvr additive="base">
                                        <p:cTn dur="500" fill="hold" id="49"/>
                                        <p:tgtEl>
                                          <p:spTgt spid="1050142">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14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50142">
                                            <p:txEl>
                                              <p:pRg st="9" end="9"/>
                                            </p:txEl>
                                          </p:spTgt>
                                        </p:tgtEl>
                                        <p:attrNameLst>
                                          <p:attrName>style.visibility</p:attrName>
                                        </p:attrNameLst>
                                      </p:cBhvr>
                                      <p:to>
                                        <p:strVal val="visible"/>
                                      </p:to>
                                    </p:set>
                                    <p:anim calcmode="lin" valueType="num">
                                      <p:cBhvr additive="base">
                                        <p:cTn dur="500" fill="hold" id="55"/>
                                        <p:tgtEl>
                                          <p:spTgt spid="1050142">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5014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50142">
                                            <p:txEl>
                                              <p:pRg st="10" end="10"/>
                                            </p:txEl>
                                          </p:spTgt>
                                        </p:tgtEl>
                                        <p:attrNameLst>
                                          <p:attrName>style.visibility</p:attrName>
                                        </p:attrNameLst>
                                      </p:cBhvr>
                                      <p:to>
                                        <p:strVal val="visible"/>
                                      </p:to>
                                    </p:set>
                                    <p:anim calcmode="lin" valueType="num">
                                      <p:cBhvr additive="base">
                                        <p:cTn dur="500" fill="hold" id="61"/>
                                        <p:tgtEl>
                                          <p:spTgt spid="1050142">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5014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2" presetSubtype="4">
                                  <p:stCondLst>
                                    <p:cond delay="0"/>
                                  </p:stCondLst>
                                  <p:childTnLst>
                                    <p:set>
                                      <p:cBhvr>
                                        <p:cTn dur="1" fill="hold" id="66">
                                          <p:stCondLst>
                                            <p:cond delay="0"/>
                                          </p:stCondLst>
                                        </p:cTn>
                                        <p:tgtEl>
                                          <p:spTgt spid="1050142">
                                            <p:txEl>
                                              <p:pRg st="11" end="11"/>
                                            </p:txEl>
                                          </p:spTgt>
                                        </p:tgtEl>
                                        <p:attrNameLst>
                                          <p:attrName>style.visibility</p:attrName>
                                        </p:attrNameLst>
                                      </p:cBhvr>
                                      <p:to>
                                        <p:strVal val="visible"/>
                                      </p:to>
                                    </p:set>
                                    <p:anim calcmode="lin" valueType="num">
                                      <p:cBhvr additive="base">
                                        <p:cTn dur="500" fill="hold" id="67"/>
                                        <p:tgtEl>
                                          <p:spTgt spid="1050142">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68"/>
                                        <p:tgtEl>
                                          <p:spTgt spid="1050142">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42" grpId="0" build="p"/>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821" name=""/>
        <p:cNvGrpSpPr/>
        <p:nvPr/>
      </p:nvGrpSpPr>
      <p:grpSpPr>
        <a:xfrm>
          <a:off x="0" y="0"/>
          <a:ext cx="0" cy="0"/>
          <a:chOff x="0" y="0"/>
          <a:chExt cx="0" cy="0"/>
        </a:xfrm>
      </p:grpSpPr>
      <p:sp>
        <p:nvSpPr>
          <p:cNvPr id="1050143" name="Title 1"/>
          <p:cNvSpPr>
            <a:spLocks noGrp="1"/>
          </p:cNvSpPr>
          <p:nvPr>
            <p:ph type="title"/>
          </p:nvPr>
        </p:nvSpPr>
        <p:spPr>
          <a:xfrm>
            <a:off x="810904" y="146761"/>
            <a:ext cx="10515600" cy="922137"/>
          </a:xfrm>
        </p:spPr>
        <p:txBody>
          <a:bodyPr>
            <a:normAutofit/>
          </a:bodyPr>
          <a:p>
            <a:r>
              <a:rPr b="1" dirty="0" sz="3600" lang="en-US"/>
              <a:t>CSS background-repeat</a:t>
            </a:r>
            <a:endParaRPr b="1" dirty="0" sz="3600" lang="en-IN"/>
          </a:p>
        </p:txBody>
      </p:sp>
      <p:sp>
        <p:nvSpPr>
          <p:cNvPr id="1050144" name="Content Placeholder 2"/>
          <p:cNvSpPr>
            <a:spLocks noGrp="1"/>
          </p:cNvSpPr>
          <p:nvPr>
            <p:ph sz="quarter" idx="1"/>
          </p:nvPr>
        </p:nvSpPr>
        <p:spPr>
          <a:xfrm>
            <a:off x="1120000" y="1287262"/>
            <a:ext cx="10233800" cy="5468645"/>
          </a:xfrm>
        </p:spPr>
        <p:txBody>
          <a:bodyPr>
            <a:normAutofit/>
          </a:bodyPr>
          <a:p>
            <a:pPr>
              <a:lnSpc>
                <a:spcPct val="150000"/>
              </a:lnSpc>
            </a:pPr>
            <a:r>
              <a:rPr dirty="0" sz="2000" lang="en-US"/>
              <a:t>By default, the background-image property repeats an image both horizontally and vertically.</a:t>
            </a:r>
          </a:p>
          <a:p>
            <a:pPr>
              <a:lnSpc>
                <a:spcPct val="150000"/>
              </a:lnSpc>
            </a:pPr>
            <a:r>
              <a:rPr dirty="0" sz="2000" lang="en-US"/>
              <a:t>Some images should be repeated only horizontally or vertically</a:t>
            </a:r>
          </a:p>
          <a:p>
            <a:pPr>
              <a:lnSpc>
                <a:spcPct val="150000"/>
              </a:lnSpc>
            </a:pPr>
            <a:r>
              <a:rPr dirty="0" sz="2000" lang="en-US"/>
              <a:t>To repeat image only horizontally set the value as: </a:t>
            </a:r>
          </a:p>
          <a:p>
            <a:pPr indent="0" lvl="1" marL="457200">
              <a:lnSpc>
                <a:spcPct val="150000"/>
              </a:lnSpc>
              <a:buNone/>
            </a:pPr>
            <a:r>
              <a:rPr b="1" dirty="0" sz="2000" lang="en-US"/>
              <a:t>background-repeat: repeat-x;</a:t>
            </a:r>
          </a:p>
          <a:p>
            <a:pPr>
              <a:lnSpc>
                <a:spcPct val="150000"/>
              </a:lnSpc>
            </a:pPr>
            <a:r>
              <a:rPr dirty="0" sz="2000" lang="en-US"/>
              <a:t>To repeat image only vertically set the value as: </a:t>
            </a:r>
          </a:p>
          <a:p>
            <a:pPr indent="0" lvl="1" marL="457200">
              <a:lnSpc>
                <a:spcPct val="150000"/>
              </a:lnSpc>
              <a:buNone/>
            </a:pPr>
            <a:r>
              <a:rPr b="1" dirty="0" sz="2000" lang="en-US"/>
              <a:t>background-repeat: repeat-y;</a:t>
            </a:r>
          </a:p>
          <a:p>
            <a:pPr>
              <a:lnSpc>
                <a:spcPct val="150000"/>
              </a:lnSpc>
            </a:pPr>
            <a:r>
              <a:rPr dirty="0" sz="2000" lang="en-US"/>
              <a:t>Showing the background image only once is also specified</a:t>
            </a:r>
          </a:p>
          <a:p>
            <a:pPr indent="0" lvl="1" marL="457200">
              <a:lnSpc>
                <a:spcPct val="150000"/>
              </a:lnSpc>
              <a:buNone/>
            </a:pPr>
            <a:r>
              <a:rPr b="1" dirty="0" sz="2000" lang="en-US"/>
              <a:t>background-repeat: no-repeat;</a:t>
            </a:r>
          </a:p>
          <a:p>
            <a:pPr indent="0" lvl="1" marL="457200">
              <a:lnSpc>
                <a:spcPct val="150000"/>
              </a:lnSpc>
              <a:buNone/>
            </a:pPr>
            <a:endParaRPr dirty="0" sz="2000" lang="en-US"/>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144">
                                            <p:txEl>
                                              <p:pRg st="0" end="0"/>
                                            </p:txEl>
                                          </p:spTgt>
                                        </p:tgtEl>
                                        <p:attrNameLst>
                                          <p:attrName>style.visibility</p:attrName>
                                        </p:attrNameLst>
                                      </p:cBhvr>
                                      <p:to>
                                        <p:strVal val="visible"/>
                                      </p:to>
                                    </p:set>
                                    <p:anim calcmode="lin" valueType="num">
                                      <p:cBhvr additive="base">
                                        <p:cTn dur="500" fill="hold" id="7"/>
                                        <p:tgtEl>
                                          <p:spTgt spid="1050144">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14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144">
                                            <p:txEl>
                                              <p:pRg st="1" end="1"/>
                                            </p:txEl>
                                          </p:spTgt>
                                        </p:tgtEl>
                                        <p:attrNameLst>
                                          <p:attrName>style.visibility</p:attrName>
                                        </p:attrNameLst>
                                      </p:cBhvr>
                                      <p:to>
                                        <p:strVal val="visible"/>
                                      </p:to>
                                    </p:set>
                                    <p:anim calcmode="lin" valueType="num">
                                      <p:cBhvr additive="base">
                                        <p:cTn dur="500" fill="hold" id="13"/>
                                        <p:tgtEl>
                                          <p:spTgt spid="1050144">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14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144">
                                            <p:txEl>
                                              <p:pRg st="2" end="2"/>
                                            </p:txEl>
                                          </p:spTgt>
                                        </p:tgtEl>
                                        <p:attrNameLst>
                                          <p:attrName>style.visibility</p:attrName>
                                        </p:attrNameLst>
                                      </p:cBhvr>
                                      <p:to>
                                        <p:strVal val="visible"/>
                                      </p:to>
                                    </p:set>
                                    <p:anim calcmode="lin" valueType="num">
                                      <p:cBhvr additive="base">
                                        <p:cTn dur="500" fill="hold" id="19"/>
                                        <p:tgtEl>
                                          <p:spTgt spid="1050144">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144">
                                            <p:txEl>
                                              <p:pRg st="2" end="2"/>
                                            </p:txEl>
                                          </p:spTgt>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050144">
                                            <p:txEl>
                                              <p:pRg st="3" end="3"/>
                                            </p:txEl>
                                          </p:spTgt>
                                        </p:tgtEl>
                                        <p:attrNameLst>
                                          <p:attrName>style.visibility</p:attrName>
                                        </p:attrNameLst>
                                      </p:cBhvr>
                                      <p:to>
                                        <p:strVal val="visible"/>
                                      </p:to>
                                    </p:set>
                                    <p:anim calcmode="lin" valueType="num">
                                      <p:cBhvr additive="base">
                                        <p:cTn dur="500" fill="hold" id="23"/>
                                        <p:tgtEl>
                                          <p:spTgt spid="1050144">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4"/>
                                        <p:tgtEl>
                                          <p:spTgt spid="105014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2" presetSubtype="4">
                                  <p:stCondLst>
                                    <p:cond delay="0"/>
                                  </p:stCondLst>
                                  <p:childTnLst>
                                    <p:set>
                                      <p:cBhvr>
                                        <p:cTn dur="1" fill="hold" id="28">
                                          <p:stCondLst>
                                            <p:cond delay="0"/>
                                          </p:stCondLst>
                                        </p:cTn>
                                        <p:tgtEl>
                                          <p:spTgt spid="1050144">
                                            <p:txEl>
                                              <p:pRg st="4" end="4"/>
                                            </p:txEl>
                                          </p:spTgt>
                                        </p:tgtEl>
                                        <p:attrNameLst>
                                          <p:attrName>style.visibility</p:attrName>
                                        </p:attrNameLst>
                                      </p:cBhvr>
                                      <p:to>
                                        <p:strVal val="visible"/>
                                      </p:to>
                                    </p:set>
                                    <p:anim calcmode="lin" valueType="num">
                                      <p:cBhvr additive="base">
                                        <p:cTn dur="500" fill="hold" id="29"/>
                                        <p:tgtEl>
                                          <p:spTgt spid="1050144">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0"/>
                                        <p:tgtEl>
                                          <p:spTgt spid="1050144">
                                            <p:txEl>
                                              <p:pRg st="4" end="4"/>
                                            </p:txEl>
                                          </p:spTgt>
                                        </p:tgtEl>
                                        <p:attrNameLst>
                                          <p:attrName>ppt_y</p:attrName>
                                        </p:attrNameLst>
                                      </p:cBhvr>
                                      <p:tavLst>
                                        <p:tav tm="0">
                                          <p:val>
                                            <p:strVal val="1+#ppt_h/2"/>
                                          </p:val>
                                        </p:tav>
                                        <p:tav tm="100000">
                                          <p:val>
                                            <p:strVal val="#ppt_y"/>
                                          </p:val>
                                        </p:tav>
                                      </p:tavLst>
                                    </p:anim>
                                  </p:childTnLst>
                                </p:cTn>
                              </p:par>
                              <p:par>
                                <p:cTn fill="hold" grpId="0" id="31" nodeType="withEffect" presetClass="entr" presetID="2" presetSubtype="4">
                                  <p:stCondLst>
                                    <p:cond delay="0"/>
                                  </p:stCondLst>
                                  <p:childTnLst>
                                    <p:set>
                                      <p:cBhvr>
                                        <p:cTn dur="1" fill="hold" id="32">
                                          <p:stCondLst>
                                            <p:cond delay="0"/>
                                          </p:stCondLst>
                                        </p:cTn>
                                        <p:tgtEl>
                                          <p:spTgt spid="1050144">
                                            <p:txEl>
                                              <p:pRg st="5" end="5"/>
                                            </p:txEl>
                                          </p:spTgt>
                                        </p:tgtEl>
                                        <p:attrNameLst>
                                          <p:attrName>style.visibility</p:attrName>
                                        </p:attrNameLst>
                                      </p:cBhvr>
                                      <p:to>
                                        <p:strVal val="visible"/>
                                      </p:to>
                                    </p:set>
                                    <p:anim calcmode="lin" valueType="num">
                                      <p:cBhvr additive="base">
                                        <p:cTn dur="500" fill="hold" id="33"/>
                                        <p:tgtEl>
                                          <p:spTgt spid="1050144">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4"/>
                                        <p:tgtEl>
                                          <p:spTgt spid="105014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2" presetSubtype="4">
                                  <p:stCondLst>
                                    <p:cond delay="0"/>
                                  </p:stCondLst>
                                  <p:childTnLst>
                                    <p:set>
                                      <p:cBhvr>
                                        <p:cTn dur="1" fill="hold" id="38">
                                          <p:stCondLst>
                                            <p:cond delay="0"/>
                                          </p:stCondLst>
                                        </p:cTn>
                                        <p:tgtEl>
                                          <p:spTgt spid="1050144">
                                            <p:txEl>
                                              <p:pRg st="6" end="6"/>
                                            </p:txEl>
                                          </p:spTgt>
                                        </p:tgtEl>
                                        <p:attrNameLst>
                                          <p:attrName>style.visibility</p:attrName>
                                        </p:attrNameLst>
                                      </p:cBhvr>
                                      <p:to>
                                        <p:strVal val="visible"/>
                                      </p:to>
                                    </p:set>
                                    <p:anim calcmode="lin" valueType="num">
                                      <p:cBhvr additive="base">
                                        <p:cTn dur="500" fill="hold" id="39"/>
                                        <p:tgtEl>
                                          <p:spTgt spid="1050144">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0"/>
                                        <p:tgtEl>
                                          <p:spTgt spid="1050144">
                                            <p:txEl>
                                              <p:pRg st="6" end="6"/>
                                            </p:txEl>
                                          </p:spTgt>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050144">
                                            <p:txEl>
                                              <p:pRg st="7" end="7"/>
                                            </p:txEl>
                                          </p:spTgt>
                                        </p:tgtEl>
                                        <p:attrNameLst>
                                          <p:attrName>style.visibility</p:attrName>
                                        </p:attrNameLst>
                                      </p:cBhvr>
                                      <p:to>
                                        <p:strVal val="visible"/>
                                      </p:to>
                                    </p:set>
                                    <p:anim calcmode="lin" valueType="num">
                                      <p:cBhvr additive="base">
                                        <p:cTn dur="500" fill="hold" id="43"/>
                                        <p:tgtEl>
                                          <p:spTgt spid="1050144">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14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44" grpId="0" build="p"/>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822" name=""/>
        <p:cNvGrpSpPr/>
        <p:nvPr/>
      </p:nvGrpSpPr>
      <p:grpSpPr>
        <a:xfrm>
          <a:off x="0" y="0"/>
          <a:ext cx="0" cy="0"/>
          <a:chOff x="0" y="0"/>
          <a:chExt cx="0" cy="0"/>
        </a:xfrm>
      </p:grpSpPr>
      <p:sp>
        <p:nvSpPr>
          <p:cNvPr id="1050145" name="Title 1"/>
          <p:cNvSpPr>
            <a:spLocks noGrp="1"/>
          </p:cNvSpPr>
          <p:nvPr>
            <p:ph type="title"/>
          </p:nvPr>
        </p:nvSpPr>
        <p:spPr>
          <a:xfrm>
            <a:off x="742666" y="146760"/>
            <a:ext cx="10515600" cy="922137"/>
          </a:xfrm>
        </p:spPr>
        <p:txBody>
          <a:bodyPr>
            <a:normAutofit/>
          </a:bodyPr>
          <a:p>
            <a:r>
              <a:rPr b="1" dirty="0" sz="3600" lang="en-US"/>
              <a:t>CSS background-position</a:t>
            </a:r>
            <a:endParaRPr b="1" dirty="0" sz="3600" lang="en-IN"/>
          </a:p>
        </p:txBody>
      </p:sp>
      <p:sp>
        <p:nvSpPr>
          <p:cNvPr id="1050146" name="Content Placeholder 2"/>
          <p:cNvSpPr>
            <a:spLocks noGrp="1"/>
          </p:cNvSpPr>
          <p:nvPr>
            <p:ph sz="quarter" idx="1"/>
          </p:nvPr>
        </p:nvSpPr>
        <p:spPr>
          <a:xfrm>
            <a:off x="1120000" y="1287262"/>
            <a:ext cx="10233800" cy="5468645"/>
          </a:xfrm>
        </p:spPr>
        <p:txBody>
          <a:bodyPr>
            <a:normAutofit/>
          </a:bodyPr>
          <a:p>
            <a:pPr>
              <a:lnSpc>
                <a:spcPct val="150000"/>
              </a:lnSpc>
            </a:pPr>
            <a:r>
              <a:rPr dirty="0" sz="2000" lang="en-US"/>
              <a:t>The background-position property is used to specify the position of the background image.</a:t>
            </a:r>
          </a:p>
          <a:p>
            <a:pPr>
              <a:lnSpc>
                <a:spcPct val="150000"/>
              </a:lnSpc>
            </a:pPr>
            <a:endParaRPr dirty="0" sz="2000" lang="en-US" smtClean="0"/>
          </a:p>
          <a:p>
            <a:pPr>
              <a:lnSpc>
                <a:spcPct val="150000"/>
              </a:lnSpc>
            </a:pPr>
            <a:r>
              <a:rPr dirty="0" sz="2000" lang="en-US" smtClean="0"/>
              <a:t>Example</a:t>
            </a:r>
            <a:r>
              <a:rPr dirty="0" sz="2000" lang="en-US"/>
              <a:t>:</a:t>
            </a:r>
          </a:p>
          <a:p>
            <a:pPr indent="0" marL="0">
              <a:lnSpc>
                <a:spcPct val="150000"/>
              </a:lnSpc>
              <a:buNone/>
            </a:pPr>
            <a:r>
              <a:rPr b="1" dirty="0" sz="2000" lang="en-US" smtClean="0"/>
              <a:t>body </a:t>
            </a:r>
            <a:r>
              <a:rPr b="1" dirty="0" sz="2000" lang="en-US"/>
              <a:t>{</a:t>
            </a:r>
          </a:p>
          <a:p>
            <a:pPr indent="0" marL="0">
              <a:lnSpc>
                <a:spcPct val="150000"/>
              </a:lnSpc>
              <a:buNone/>
            </a:pPr>
            <a:r>
              <a:rPr b="1" dirty="0" sz="2000" lang="en-US"/>
              <a:t>  background-image: </a:t>
            </a:r>
            <a:r>
              <a:rPr b="1" dirty="0" sz="2000" lang="en-US" err="1"/>
              <a:t>url</a:t>
            </a:r>
            <a:r>
              <a:rPr b="1" dirty="0" sz="2000" lang="en-US"/>
              <a:t>("img_tree.png");</a:t>
            </a:r>
          </a:p>
          <a:p>
            <a:pPr indent="0" marL="0">
              <a:lnSpc>
                <a:spcPct val="150000"/>
              </a:lnSpc>
              <a:buNone/>
            </a:pPr>
            <a:r>
              <a:rPr b="1" dirty="0" sz="2000" lang="en-US"/>
              <a:t>  background-repeat: no-repeat;</a:t>
            </a:r>
          </a:p>
          <a:p>
            <a:pPr indent="0" marL="0">
              <a:lnSpc>
                <a:spcPct val="150000"/>
              </a:lnSpc>
              <a:buNone/>
            </a:pPr>
            <a:r>
              <a:rPr b="1" dirty="0" sz="2000" lang="en-US"/>
              <a:t>  background-position: right top;</a:t>
            </a:r>
          </a:p>
          <a:p>
            <a:pPr indent="0" marL="0">
              <a:lnSpc>
                <a:spcPct val="150000"/>
              </a:lnSpc>
              <a:buNone/>
            </a:pPr>
            <a:r>
              <a:rPr b="1" dirty="0" sz="2000" lang="en-US"/>
              <a:t>}</a:t>
            </a:r>
          </a:p>
          <a:p>
            <a:pPr indent="0" marL="0">
              <a:lnSpc>
                <a:spcPct val="150000"/>
              </a:lnSpc>
              <a:buNone/>
            </a:pPr>
            <a:endParaRPr dirty="0" sz="2000" lang="en-US"/>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146">
                                            <p:txEl>
                                              <p:pRg st="0" end="0"/>
                                            </p:txEl>
                                          </p:spTgt>
                                        </p:tgtEl>
                                        <p:attrNameLst>
                                          <p:attrName>style.visibility</p:attrName>
                                        </p:attrNameLst>
                                      </p:cBhvr>
                                      <p:to>
                                        <p:strVal val="visible"/>
                                      </p:to>
                                    </p:set>
                                    <p:anim calcmode="lin" valueType="num">
                                      <p:cBhvr additive="base">
                                        <p:cTn dur="500" fill="hold" id="7"/>
                                        <p:tgtEl>
                                          <p:spTgt spid="105014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146">
                                            <p:txEl>
                                              <p:pRg st="2" end="2"/>
                                            </p:txEl>
                                          </p:spTgt>
                                        </p:tgtEl>
                                        <p:attrNameLst>
                                          <p:attrName>style.visibility</p:attrName>
                                        </p:attrNameLst>
                                      </p:cBhvr>
                                      <p:to>
                                        <p:strVal val="visible"/>
                                      </p:to>
                                    </p:set>
                                    <p:anim calcmode="lin" valueType="num">
                                      <p:cBhvr additive="base">
                                        <p:cTn dur="500" fill="hold" id="13"/>
                                        <p:tgtEl>
                                          <p:spTgt spid="1050146">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146">
                                            <p:txEl>
                                              <p:pRg st="3" end="3"/>
                                            </p:txEl>
                                          </p:spTgt>
                                        </p:tgtEl>
                                        <p:attrNameLst>
                                          <p:attrName>style.visibility</p:attrName>
                                        </p:attrNameLst>
                                      </p:cBhvr>
                                      <p:to>
                                        <p:strVal val="visible"/>
                                      </p:to>
                                    </p:set>
                                    <p:anim calcmode="lin" valueType="num">
                                      <p:cBhvr additive="base">
                                        <p:cTn dur="500" fill="hold" id="19"/>
                                        <p:tgtEl>
                                          <p:spTgt spid="1050146">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146">
                                            <p:txEl>
                                              <p:pRg st="4" end="4"/>
                                            </p:txEl>
                                          </p:spTgt>
                                        </p:tgtEl>
                                        <p:attrNameLst>
                                          <p:attrName>style.visibility</p:attrName>
                                        </p:attrNameLst>
                                      </p:cBhvr>
                                      <p:to>
                                        <p:strVal val="visible"/>
                                      </p:to>
                                    </p:set>
                                    <p:anim calcmode="lin" valueType="num">
                                      <p:cBhvr additive="base">
                                        <p:cTn dur="500" fill="hold" id="25"/>
                                        <p:tgtEl>
                                          <p:spTgt spid="1050146">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146">
                                            <p:txEl>
                                              <p:pRg st="5" end="5"/>
                                            </p:txEl>
                                          </p:spTgt>
                                        </p:tgtEl>
                                        <p:attrNameLst>
                                          <p:attrName>style.visibility</p:attrName>
                                        </p:attrNameLst>
                                      </p:cBhvr>
                                      <p:to>
                                        <p:strVal val="visible"/>
                                      </p:to>
                                    </p:set>
                                    <p:anim calcmode="lin" valueType="num">
                                      <p:cBhvr additive="base">
                                        <p:cTn dur="500" fill="hold" id="31"/>
                                        <p:tgtEl>
                                          <p:spTgt spid="1050146">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146">
                                            <p:txEl>
                                              <p:pRg st="6" end="6"/>
                                            </p:txEl>
                                          </p:spTgt>
                                        </p:tgtEl>
                                        <p:attrNameLst>
                                          <p:attrName>style.visibility</p:attrName>
                                        </p:attrNameLst>
                                      </p:cBhvr>
                                      <p:to>
                                        <p:strVal val="visible"/>
                                      </p:to>
                                    </p:set>
                                    <p:anim calcmode="lin" valueType="num">
                                      <p:cBhvr additive="base">
                                        <p:cTn dur="500" fill="hold" id="37"/>
                                        <p:tgtEl>
                                          <p:spTgt spid="1050146">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14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146">
                                            <p:txEl>
                                              <p:pRg st="7" end="7"/>
                                            </p:txEl>
                                          </p:spTgt>
                                        </p:tgtEl>
                                        <p:attrNameLst>
                                          <p:attrName>style.visibility</p:attrName>
                                        </p:attrNameLst>
                                      </p:cBhvr>
                                      <p:to>
                                        <p:strVal val="visible"/>
                                      </p:to>
                                    </p:set>
                                    <p:anim calcmode="lin" valueType="num">
                                      <p:cBhvr additive="base">
                                        <p:cTn dur="500" fill="hold" id="43"/>
                                        <p:tgtEl>
                                          <p:spTgt spid="1050146">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14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46" grpId="0" build="p"/>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823" name=""/>
        <p:cNvGrpSpPr/>
        <p:nvPr/>
      </p:nvGrpSpPr>
      <p:grpSpPr>
        <a:xfrm>
          <a:off x="0" y="0"/>
          <a:ext cx="0" cy="0"/>
          <a:chOff x="0" y="0"/>
          <a:chExt cx="0" cy="0"/>
        </a:xfrm>
      </p:grpSpPr>
      <p:sp>
        <p:nvSpPr>
          <p:cNvPr id="1050147" name="Title 1"/>
          <p:cNvSpPr>
            <a:spLocks noGrp="1"/>
          </p:cNvSpPr>
          <p:nvPr>
            <p:ph type="title"/>
          </p:nvPr>
        </p:nvSpPr>
        <p:spPr>
          <a:xfrm>
            <a:off x="838200" y="163773"/>
            <a:ext cx="10515600" cy="846161"/>
          </a:xfrm>
        </p:spPr>
        <p:txBody>
          <a:bodyPr>
            <a:normAutofit/>
          </a:bodyPr>
          <a:p>
            <a:r>
              <a:rPr b="1" dirty="0" sz="3600" lang="en-US"/>
              <a:t>CSS background-attachment</a:t>
            </a:r>
            <a:endParaRPr b="1" dirty="0" sz="3600" lang="en-IN"/>
          </a:p>
        </p:txBody>
      </p:sp>
      <p:sp>
        <p:nvSpPr>
          <p:cNvPr id="1050148" name="Content Placeholder 2"/>
          <p:cNvSpPr>
            <a:spLocks noGrp="1"/>
          </p:cNvSpPr>
          <p:nvPr>
            <p:ph sz="quarter" idx="1"/>
          </p:nvPr>
        </p:nvSpPr>
        <p:spPr>
          <a:xfrm>
            <a:off x="1024465" y="1055250"/>
            <a:ext cx="10233800" cy="5468645"/>
          </a:xfrm>
        </p:spPr>
        <p:txBody>
          <a:bodyPr>
            <a:normAutofit/>
          </a:bodyPr>
          <a:p>
            <a:pPr>
              <a:lnSpc>
                <a:spcPct val="150000"/>
              </a:lnSpc>
            </a:pPr>
            <a:r>
              <a:rPr dirty="0" sz="2000" lang="en-US"/>
              <a:t>The background-attachment property specifies whether the background image should scroll or be fixed </a:t>
            </a:r>
          </a:p>
          <a:p>
            <a:pPr>
              <a:lnSpc>
                <a:spcPct val="150000"/>
              </a:lnSpc>
            </a:pPr>
            <a:r>
              <a:rPr dirty="0" sz="2000" lang="en-US"/>
              <a:t>If it is fixed then it will not scroll with the rest of the page</a:t>
            </a:r>
          </a:p>
          <a:p>
            <a:pPr>
              <a:lnSpc>
                <a:spcPct val="150000"/>
              </a:lnSpc>
            </a:pPr>
            <a:endParaRPr dirty="0" sz="2000" lang="en-US" smtClean="0"/>
          </a:p>
          <a:p>
            <a:pPr>
              <a:lnSpc>
                <a:spcPct val="150000"/>
              </a:lnSpc>
            </a:pPr>
            <a:r>
              <a:rPr dirty="0" sz="2000" lang="en-US" smtClean="0"/>
              <a:t>Example</a:t>
            </a:r>
            <a:r>
              <a:rPr dirty="0" sz="2000" lang="en-US"/>
              <a:t>:</a:t>
            </a:r>
          </a:p>
          <a:p>
            <a:pPr indent="0" marL="0">
              <a:lnSpc>
                <a:spcPct val="150000"/>
              </a:lnSpc>
              <a:buNone/>
            </a:pPr>
            <a:r>
              <a:rPr b="1" dirty="0" sz="2000" lang="en-US"/>
              <a:t>body {</a:t>
            </a:r>
          </a:p>
          <a:p>
            <a:pPr indent="0" marL="0">
              <a:lnSpc>
                <a:spcPct val="150000"/>
              </a:lnSpc>
              <a:buNone/>
            </a:pPr>
            <a:r>
              <a:rPr b="1" dirty="0" sz="2000" lang="en-US"/>
              <a:t>  background-image: </a:t>
            </a:r>
            <a:r>
              <a:rPr b="1" dirty="0" sz="2000" lang="en-US" err="1"/>
              <a:t>url</a:t>
            </a:r>
            <a:r>
              <a:rPr b="1" dirty="0" sz="2000" lang="en-US"/>
              <a:t>("img_tree.png");</a:t>
            </a:r>
          </a:p>
          <a:p>
            <a:pPr indent="0" marL="0">
              <a:lnSpc>
                <a:spcPct val="150000"/>
              </a:lnSpc>
              <a:buNone/>
            </a:pPr>
            <a:r>
              <a:rPr b="1" dirty="0" sz="2000" lang="en-US"/>
              <a:t>  background-repeat: no-repeat;</a:t>
            </a:r>
          </a:p>
          <a:p>
            <a:pPr indent="0" marL="0">
              <a:lnSpc>
                <a:spcPct val="150000"/>
              </a:lnSpc>
              <a:buNone/>
            </a:pPr>
            <a:r>
              <a:rPr b="1" dirty="0" sz="2000" lang="en-US"/>
              <a:t>  background-position: right top;</a:t>
            </a:r>
          </a:p>
          <a:p>
            <a:pPr indent="0" marL="0">
              <a:lnSpc>
                <a:spcPct val="150000"/>
              </a:lnSpc>
              <a:buNone/>
            </a:pPr>
            <a:r>
              <a:rPr b="1" dirty="0" sz="2000" lang="en-US"/>
              <a:t>  </a:t>
            </a:r>
            <a:r>
              <a:rPr b="1" dirty="0" sz="2000" lang="en-US">
                <a:solidFill>
                  <a:schemeClr val="accent3">
                    <a:lumMod val="50000"/>
                  </a:schemeClr>
                </a:solidFill>
              </a:rPr>
              <a:t>background-attachment: fixed;</a:t>
            </a:r>
          </a:p>
          <a:p>
            <a:pPr indent="0" marL="0">
              <a:lnSpc>
                <a:spcPct val="150000"/>
              </a:lnSpc>
              <a:buNone/>
            </a:pPr>
            <a:r>
              <a:rPr b="1" dirty="0" sz="2000" lang="en-US"/>
              <a: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148">
                                            <p:txEl>
                                              <p:pRg st="0" end="0"/>
                                            </p:txEl>
                                          </p:spTgt>
                                        </p:tgtEl>
                                        <p:attrNameLst>
                                          <p:attrName>style.visibility</p:attrName>
                                        </p:attrNameLst>
                                      </p:cBhvr>
                                      <p:to>
                                        <p:strVal val="visible"/>
                                      </p:to>
                                    </p:set>
                                    <p:anim calcmode="lin" valueType="num">
                                      <p:cBhvr additive="base">
                                        <p:cTn dur="500" fill="hold" id="7"/>
                                        <p:tgtEl>
                                          <p:spTgt spid="105014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1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148">
                                            <p:txEl>
                                              <p:pRg st="1" end="1"/>
                                            </p:txEl>
                                          </p:spTgt>
                                        </p:tgtEl>
                                        <p:attrNameLst>
                                          <p:attrName>style.visibility</p:attrName>
                                        </p:attrNameLst>
                                      </p:cBhvr>
                                      <p:to>
                                        <p:strVal val="visible"/>
                                      </p:to>
                                    </p:set>
                                    <p:anim calcmode="lin" valueType="num">
                                      <p:cBhvr additive="base">
                                        <p:cTn dur="500" fill="hold" id="13"/>
                                        <p:tgtEl>
                                          <p:spTgt spid="1050148">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14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148">
                                            <p:txEl>
                                              <p:pRg st="3" end="3"/>
                                            </p:txEl>
                                          </p:spTgt>
                                        </p:tgtEl>
                                        <p:attrNameLst>
                                          <p:attrName>style.visibility</p:attrName>
                                        </p:attrNameLst>
                                      </p:cBhvr>
                                      <p:to>
                                        <p:strVal val="visible"/>
                                      </p:to>
                                    </p:set>
                                    <p:anim calcmode="lin" valueType="num">
                                      <p:cBhvr additive="base">
                                        <p:cTn dur="500" fill="hold" id="19"/>
                                        <p:tgtEl>
                                          <p:spTgt spid="1050148">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14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148">
                                            <p:txEl>
                                              <p:pRg st="4" end="4"/>
                                            </p:txEl>
                                          </p:spTgt>
                                        </p:tgtEl>
                                        <p:attrNameLst>
                                          <p:attrName>style.visibility</p:attrName>
                                        </p:attrNameLst>
                                      </p:cBhvr>
                                      <p:to>
                                        <p:strVal val="visible"/>
                                      </p:to>
                                    </p:set>
                                    <p:anim calcmode="lin" valueType="num">
                                      <p:cBhvr additive="base">
                                        <p:cTn dur="500" fill="hold" id="25"/>
                                        <p:tgtEl>
                                          <p:spTgt spid="1050148">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14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148">
                                            <p:txEl>
                                              <p:pRg st="5" end="5"/>
                                            </p:txEl>
                                          </p:spTgt>
                                        </p:tgtEl>
                                        <p:attrNameLst>
                                          <p:attrName>style.visibility</p:attrName>
                                        </p:attrNameLst>
                                      </p:cBhvr>
                                      <p:to>
                                        <p:strVal val="visible"/>
                                      </p:to>
                                    </p:set>
                                    <p:anim calcmode="lin" valueType="num">
                                      <p:cBhvr additive="base">
                                        <p:cTn dur="500" fill="hold" id="31"/>
                                        <p:tgtEl>
                                          <p:spTgt spid="1050148">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14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148">
                                            <p:txEl>
                                              <p:pRg st="6" end="6"/>
                                            </p:txEl>
                                          </p:spTgt>
                                        </p:tgtEl>
                                        <p:attrNameLst>
                                          <p:attrName>style.visibility</p:attrName>
                                        </p:attrNameLst>
                                      </p:cBhvr>
                                      <p:to>
                                        <p:strVal val="visible"/>
                                      </p:to>
                                    </p:set>
                                    <p:anim calcmode="lin" valueType="num">
                                      <p:cBhvr additive="base">
                                        <p:cTn dur="500" fill="hold" id="37"/>
                                        <p:tgtEl>
                                          <p:spTgt spid="1050148">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14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148">
                                            <p:txEl>
                                              <p:pRg st="7" end="7"/>
                                            </p:txEl>
                                          </p:spTgt>
                                        </p:tgtEl>
                                        <p:attrNameLst>
                                          <p:attrName>style.visibility</p:attrName>
                                        </p:attrNameLst>
                                      </p:cBhvr>
                                      <p:to>
                                        <p:strVal val="visible"/>
                                      </p:to>
                                    </p:set>
                                    <p:anim calcmode="lin" valueType="num">
                                      <p:cBhvr additive="base">
                                        <p:cTn dur="500" fill="hold" id="43"/>
                                        <p:tgtEl>
                                          <p:spTgt spid="1050148">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14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148">
                                            <p:txEl>
                                              <p:pRg st="8" end="8"/>
                                            </p:txEl>
                                          </p:spTgt>
                                        </p:tgtEl>
                                        <p:attrNameLst>
                                          <p:attrName>style.visibility</p:attrName>
                                        </p:attrNameLst>
                                      </p:cBhvr>
                                      <p:to>
                                        <p:strVal val="visible"/>
                                      </p:to>
                                    </p:set>
                                    <p:anim calcmode="lin" valueType="num">
                                      <p:cBhvr additive="base">
                                        <p:cTn dur="500" fill="hold" id="49"/>
                                        <p:tgtEl>
                                          <p:spTgt spid="1050148">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14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50148">
                                            <p:txEl>
                                              <p:pRg st="9" end="9"/>
                                            </p:txEl>
                                          </p:spTgt>
                                        </p:tgtEl>
                                        <p:attrNameLst>
                                          <p:attrName>style.visibility</p:attrName>
                                        </p:attrNameLst>
                                      </p:cBhvr>
                                      <p:to>
                                        <p:strVal val="visible"/>
                                      </p:to>
                                    </p:set>
                                    <p:anim calcmode="lin" valueType="num">
                                      <p:cBhvr additive="base">
                                        <p:cTn dur="500" fill="hold" id="55"/>
                                        <p:tgtEl>
                                          <p:spTgt spid="1050148">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50148">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48" grpId="0" build="p"/>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824" name=""/>
        <p:cNvGrpSpPr/>
        <p:nvPr/>
      </p:nvGrpSpPr>
      <p:grpSpPr>
        <a:xfrm>
          <a:off x="0" y="0"/>
          <a:ext cx="0" cy="0"/>
          <a:chOff x="0" y="0"/>
          <a:chExt cx="0" cy="0"/>
        </a:xfrm>
      </p:grpSpPr>
      <p:sp>
        <p:nvSpPr>
          <p:cNvPr id="1050149" name="Title 1"/>
          <p:cNvSpPr>
            <a:spLocks noGrp="1"/>
          </p:cNvSpPr>
          <p:nvPr>
            <p:ph type="title"/>
          </p:nvPr>
        </p:nvSpPr>
        <p:spPr>
          <a:xfrm>
            <a:off x="865495" y="146761"/>
            <a:ext cx="10515600" cy="922137"/>
          </a:xfrm>
        </p:spPr>
        <p:txBody>
          <a:bodyPr>
            <a:normAutofit/>
          </a:bodyPr>
          <a:p>
            <a:r>
              <a:rPr b="1" dirty="0" sz="3600" lang="en-US"/>
              <a:t>CSS background shorthand property</a:t>
            </a:r>
            <a:endParaRPr b="1" dirty="0" sz="3600" lang="en-IN"/>
          </a:p>
        </p:txBody>
      </p:sp>
      <p:sp>
        <p:nvSpPr>
          <p:cNvPr id="1050150" name="Content Placeholder 2"/>
          <p:cNvSpPr>
            <a:spLocks noGrp="1"/>
          </p:cNvSpPr>
          <p:nvPr>
            <p:ph sz="quarter" idx="1"/>
          </p:nvPr>
        </p:nvSpPr>
        <p:spPr>
          <a:xfrm>
            <a:off x="668740" y="1287262"/>
            <a:ext cx="10685060" cy="5468645"/>
          </a:xfrm>
        </p:spPr>
        <p:txBody>
          <a:bodyPr>
            <a:noAutofit/>
          </a:bodyPr>
          <a:p>
            <a:pPr>
              <a:lnSpc>
                <a:spcPct val="150000"/>
              </a:lnSpc>
            </a:pPr>
            <a:r>
              <a:rPr dirty="0" sz="2200" lang="en-US"/>
              <a:t>To shorten the code, it is also possible to specify all the background properties in one single property. </a:t>
            </a:r>
          </a:p>
          <a:p>
            <a:pPr>
              <a:lnSpc>
                <a:spcPct val="150000"/>
              </a:lnSpc>
            </a:pPr>
            <a:r>
              <a:rPr dirty="0" sz="2200" lang="en-US"/>
              <a:t>This is called a shorthand property.</a:t>
            </a:r>
          </a:p>
          <a:p>
            <a:pPr>
              <a:lnSpc>
                <a:spcPct val="150000"/>
              </a:lnSpc>
            </a:pPr>
            <a:r>
              <a:rPr dirty="0" sz="2200" lang="en-US"/>
              <a:t>When using the shorthand property the order of the property values is:</a:t>
            </a:r>
          </a:p>
          <a:p>
            <a:pPr lvl="1">
              <a:lnSpc>
                <a:spcPct val="150000"/>
              </a:lnSpc>
            </a:pPr>
            <a:r>
              <a:rPr dirty="0" sz="2200" lang="en-US"/>
              <a:t>background-color</a:t>
            </a:r>
          </a:p>
          <a:p>
            <a:pPr lvl="1">
              <a:lnSpc>
                <a:spcPct val="150000"/>
              </a:lnSpc>
            </a:pPr>
            <a:r>
              <a:rPr dirty="0" sz="2200" lang="en-US"/>
              <a:t>background-image</a:t>
            </a:r>
          </a:p>
          <a:p>
            <a:pPr lvl="1">
              <a:lnSpc>
                <a:spcPct val="150000"/>
              </a:lnSpc>
            </a:pPr>
            <a:r>
              <a:rPr dirty="0" sz="2200" lang="en-US"/>
              <a:t>background-repeat</a:t>
            </a:r>
          </a:p>
          <a:p>
            <a:pPr lvl="1">
              <a:lnSpc>
                <a:spcPct val="150000"/>
              </a:lnSpc>
            </a:pPr>
            <a:r>
              <a:rPr dirty="0" sz="2200" lang="en-US"/>
              <a:t>background-attachment</a:t>
            </a:r>
          </a:p>
          <a:p>
            <a:pPr lvl="1">
              <a:lnSpc>
                <a:spcPct val="150000"/>
              </a:lnSpc>
            </a:pPr>
            <a:r>
              <a:rPr dirty="0" sz="2200" lang="en-US"/>
              <a:t>background-position</a:t>
            </a:r>
          </a:p>
          <a:p>
            <a:pPr>
              <a:lnSpc>
                <a:spcPct val="150000"/>
              </a:lnSpc>
            </a:pPr>
            <a:r>
              <a:rPr dirty="0" sz="2200" lang="en-US"/>
              <a:t>It does not matter if one of the property values is missing, as long as the other ones are in this order</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150">
                                            <p:txEl>
                                              <p:pRg st="0" end="0"/>
                                            </p:txEl>
                                          </p:spTgt>
                                        </p:tgtEl>
                                        <p:attrNameLst>
                                          <p:attrName>style.visibility</p:attrName>
                                        </p:attrNameLst>
                                      </p:cBhvr>
                                      <p:to>
                                        <p:strVal val="visible"/>
                                      </p:to>
                                    </p:set>
                                    <p:anim calcmode="lin" valueType="num">
                                      <p:cBhvr additive="base">
                                        <p:cTn dur="500" fill="hold" id="7"/>
                                        <p:tgtEl>
                                          <p:spTgt spid="1050150">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1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150">
                                            <p:txEl>
                                              <p:pRg st="1" end="1"/>
                                            </p:txEl>
                                          </p:spTgt>
                                        </p:tgtEl>
                                        <p:attrNameLst>
                                          <p:attrName>style.visibility</p:attrName>
                                        </p:attrNameLst>
                                      </p:cBhvr>
                                      <p:to>
                                        <p:strVal val="visible"/>
                                      </p:to>
                                    </p:set>
                                    <p:anim calcmode="lin" valueType="num">
                                      <p:cBhvr additive="base">
                                        <p:cTn dur="500" fill="hold" id="13"/>
                                        <p:tgtEl>
                                          <p:spTgt spid="1050150">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15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150">
                                            <p:txEl>
                                              <p:pRg st="2" end="2"/>
                                            </p:txEl>
                                          </p:spTgt>
                                        </p:tgtEl>
                                        <p:attrNameLst>
                                          <p:attrName>style.visibility</p:attrName>
                                        </p:attrNameLst>
                                      </p:cBhvr>
                                      <p:to>
                                        <p:strVal val="visible"/>
                                      </p:to>
                                    </p:set>
                                    <p:anim calcmode="lin" valueType="num">
                                      <p:cBhvr additive="base">
                                        <p:cTn dur="500" fill="hold" id="19"/>
                                        <p:tgtEl>
                                          <p:spTgt spid="1050150">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150">
                                            <p:txEl>
                                              <p:pRg st="2" end="2"/>
                                            </p:txEl>
                                          </p:spTgt>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050150">
                                            <p:txEl>
                                              <p:pRg st="3" end="3"/>
                                            </p:txEl>
                                          </p:spTgt>
                                        </p:tgtEl>
                                        <p:attrNameLst>
                                          <p:attrName>style.visibility</p:attrName>
                                        </p:attrNameLst>
                                      </p:cBhvr>
                                      <p:to>
                                        <p:strVal val="visible"/>
                                      </p:to>
                                    </p:set>
                                    <p:anim calcmode="lin" valueType="num">
                                      <p:cBhvr additive="base">
                                        <p:cTn dur="500" fill="hold" id="23"/>
                                        <p:tgtEl>
                                          <p:spTgt spid="1050150">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4"/>
                                        <p:tgtEl>
                                          <p:spTgt spid="1050150">
                                            <p:txEl>
                                              <p:pRg st="3" end="3"/>
                                            </p:txEl>
                                          </p:spTgt>
                                        </p:tgtEl>
                                        <p:attrNameLst>
                                          <p:attrName>ppt_y</p:attrName>
                                        </p:attrNameLst>
                                      </p:cBhvr>
                                      <p:tavLst>
                                        <p:tav tm="0">
                                          <p:val>
                                            <p:strVal val="1+#ppt_h/2"/>
                                          </p:val>
                                        </p:tav>
                                        <p:tav tm="100000">
                                          <p:val>
                                            <p:strVal val="#ppt_y"/>
                                          </p:val>
                                        </p:tav>
                                      </p:tavLst>
                                    </p:anim>
                                  </p:childTnLst>
                                </p:cTn>
                              </p:par>
                              <p:par>
                                <p:cTn fill="hold" grpId="0" id="25" nodeType="withEffect" presetClass="entr" presetID="2" presetSubtype="4">
                                  <p:stCondLst>
                                    <p:cond delay="0"/>
                                  </p:stCondLst>
                                  <p:childTnLst>
                                    <p:set>
                                      <p:cBhvr>
                                        <p:cTn dur="1" fill="hold" id="26">
                                          <p:stCondLst>
                                            <p:cond delay="0"/>
                                          </p:stCondLst>
                                        </p:cTn>
                                        <p:tgtEl>
                                          <p:spTgt spid="1050150">
                                            <p:txEl>
                                              <p:pRg st="4" end="4"/>
                                            </p:txEl>
                                          </p:spTgt>
                                        </p:tgtEl>
                                        <p:attrNameLst>
                                          <p:attrName>style.visibility</p:attrName>
                                        </p:attrNameLst>
                                      </p:cBhvr>
                                      <p:to>
                                        <p:strVal val="visible"/>
                                      </p:to>
                                    </p:set>
                                    <p:anim calcmode="lin" valueType="num">
                                      <p:cBhvr additive="base">
                                        <p:cTn dur="500" fill="hold" id="27"/>
                                        <p:tgtEl>
                                          <p:spTgt spid="1050150">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8"/>
                                        <p:tgtEl>
                                          <p:spTgt spid="1050150">
                                            <p:txEl>
                                              <p:pRg st="4" end="4"/>
                                            </p:txEl>
                                          </p:spTgt>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1050150">
                                            <p:txEl>
                                              <p:pRg st="5" end="5"/>
                                            </p:txEl>
                                          </p:spTgt>
                                        </p:tgtEl>
                                        <p:attrNameLst>
                                          <p:attrName>style.visibility</p:attrName>
                                        </p:attrNameLst>
                                      </p:cBhvr>
                                      <p:to>
                                        <p:strVal val="visible"/>
                                      </p:to>
                                    </p:set>
                                    <p:anim calcmode="lin" valueType="num">
                                      <p:cBhvr additive="base">
                                        <p:cTn dur="500" fill="hold" id="31"/>
                                        <p:tgtEl>
                                          <p:spTgt spid="1050150">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150">
                                            <p:txEl>
                                              <p:pRg st="5" end="5"/>
                                            </p:txEl>
                                          </p:spTgt>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1050150">
                                            <p:txEl>
                                              <p:pRg st="6" end="6"/>
                                            </p:txEl>
                                          </p:spTgt>
                                        </p:tgtEl>
                                        <p:attrNameLst>
                                          <p:attrName>style.visibility</p:attrName>
                                        </p:attrNameLst>
                                      </p:cBhvr>
                                      <p:to>
                                        <p:strVal val="visible"/>
                                      </p:to>
                                    </p:set>
                                    <p:anim calcmode="lin" valueType="num">
                                      <p:cBhvr additive="base">
                                        <p:cTn dur="500" fill="hold" id="35"/>
                                        <p:tgtEl>
                                          <p:spTgt spid="1050150">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6"/>
                                        <p:tgtEl>
                                          <p:spTgt spid="1050150">
                                            <p:txEl>
                                              <p:pRg st="6" end="6"/>
                                            </p:txEl>
                                          </p:spTgt>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50150">
                                            <p:txEl>
                                              <p:pRg st="7" end="7"/>
                                            </p:txEl>
                                          </p:spTgt>
                                        </p:tgtEl>
                                        <p:attrNameLst>
                                          <p:attrName>style.visibility</p:attrName>
                                        </p:attrNameLst>
                                      </p:cBhvr>
                                      <p:to>
                                        <p:strVal val="visible"/>
                                      </p:to>
                                    </p:set>
                                    <p:anim calcmode="lin" valueType="num">
                                      <p:cBhvr additive="base">
                                        <p:cTn dur="500" fill="hold" id="39"/>
                                        <p:tgtEl>
                                          <p:spTgt spid="1050150">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0"/>
                                        <p:tgtEl>
                                          <p:spTgt spid="105015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2" presetSubtype="4">
                                  <p:stCondLst>
                                    <p:cond delay="0"/>
                                  </p:stCondLst>
                                  <p:childTnLst>
                                    <p:set>
                                      <p:cBhvr>
                                        <p:cTn dur="1" fill="hold" id="44">
                                          <p:stCondLst>
                                            <p:cond delay="0"/>
                                          </p:stCondLst>
                                        </p:cTn>
                                        <p:tgtEl>
                                          <p:spTgt spid="1050150">
                                            <p:txEl>
                                              <p:pRg st="8" end="8"/>
                                            </p:txEl>
                                          </p:spTgt>
                                        </p:tgtEl>
                                        <p:attrNameLst>
                                          <p:attrName>style.visibility</p:attrName>
                                        </p:attrNameLst>
                                      </p:cBhvr>
                                      <p:to>
                                        <p:strVal val="visible"/>
                                      </p:to>
                                    </p:set>
                                    <p:anim calcmode="lin" valueType="num">
                                      <p:cBhvr additive="base">
                                        <p:cTn dur="500" fill="hold" id="45"/>
                                        <p:tgtEl>
                                          <p:spTgt spid="1050150">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6"/>
                                        <p:tgtEl>
                                          <p:spTgt spid="105015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50"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26" name=""/>
        <p:cNvGrpSpPr/>
        <p:nvPr/>
      </p:nvGrpSpPr>
      <p:grpSpPr>
        <a:xfrm>
          <a:off x="0" y="0"/>
          <a:ext cx="0" cy="0"/>
          <a:chOff x="0" y="0"/>
          <a:chExt cx="0" cy="0"/>
        </a:xfrm>
      </p:grpSpPr>
      <p:sp>
        <p:nvSpPr>
          <p:cNvPr id="1048740" name="Title 1"/>
          <p:cNvSpPr>
            <a:spLocks noGrp="1"/>
          </p:cNvSpPr>
          <p:nvPr>
            <p:ph type="title"/>
          </p:nvPr>
        </p:nvSpPr>
        <p:spPr>
          <a:xfrm>
            <a:off x="422538" y="568171"/>
            <a:ext cx="3932237" cy="1400453"/>
          </a:xfrm>
        </p:spPr>
        <p:txBody>
          <a:bodyPr>
            <a:normAutofit fontScale="90000"/>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Client, Server </a:t>
            </a:r>
            <a:b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br>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and Communication</a:t>
            </a:r>
            <a:endParaRPr b="1" dirty="0" sz="3400" lang="en-IN">
              <a:solidFill>
                <a:schemeClr val="accent1">
                  <a:lumMod val="50000"/>
                </a:schemeClr>
              </a:solidFill>
              <a:latin typeface="Bookman Old Style" panose="02050604050505020204" pitchFamily="18" charset="0"/>
            </a:endParaRPr>
          </a:p>
        </p:txBody>
      </p:sp>
      <p:sp>
        <p:nvSpPr>
          <p:cNvPr id="1048741" name="Content Placeholder 2"/>
          <p:cNvSpPr>
            <a:spLocks noGrp="1"/>
          </p:cNvSpPr>
          <p:nvPr>
            <p:ph idx="1"/>
          </p:nvPr>
        </p:nvSpPr>
        <p:spPr>
          <a:xfrm>
            <a:off x="5680338" y="620296"/>
            <a:ext cx="6172200" cy="5833770"/>
          </a:xfrm>
        </p:spPr>
        <p:txBody>
          <a:bodyPr anchor="t" bIns="45720" lIns="91440" rIns="91440" rtlCol="0" tIns="45720" vert="horz">
            <a:normAutofit fontScale="70000" lnSpcReduction="20000"/>
          </a:bodyPr>
          <a:p>
            <a:pPr>
              <a:lnSpc>
                <a:spcPct val="170000"/>
              </a:lnSpc>
            </a:pPr>
            <a:r>
              <a:rPr baseline="0" b="0" cap="none" dirty="0" sz="24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The Client-server model is a distributed application structure that partitions task or workload </a:t>
            </a:r>
            <a:endParaRPr dirty="0" lang="en-US">
              <a:solidFill>
                <a:schemeClr val="accent1">
                  <a:lumMod val="50000"/>
                </a:schemeClr>
              </a:solidFill>
              <a:latin typeface="Bookman Old Style" panose="02050604050505020204" pitchFamily="18" charset="0"/>
            </a:endParaRPr>
          </a:p>
          <a:p>
            <a:pPr>
              <a:lnSpc>
                <a:spcPct val="170000"/>
              </a:lnSpc>
            </a:pPr>
            <a:r>
              <a:rPr baseline="0" b="1" cap="none" dirty="0" sz="24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Servers:</a:t>
            </a:r>
            <a:r>
              <a:rPr baseline="0" b="0" cap="none" dirty="0" sz="24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 Providers of a resource or service </a:t>
            </a:r>
            <a:endParaRPr baseline="0" b="0" cap="none" dirty="0" sz="2400" i="0" kern="1200" lang="en-US" noProof="0" normalizeH="0" spc="20" strike="noStrike" u="none">
              <a:ln>
                <a:noFill/>
              </a:ln>
              <a:solidFill>
                <a:schemeClr val="accent1">
                  <a:lumMod val="50000"/>
                </a:schemeClr>
              </a:solidFill>
              <a:effectLst/>
              <a:uLnTx/>
              <a:uFillTx/>
              <a:latin typeface="Bookman Old Style" panose="02050604050505020204" pitchFamily="18" charset="0"/>
            </a:endParaRPr>
          </a:p>
          <a:p>
            <a:pPr>
              <a:lnSpc>
                <a:spcPct val="170000"/>
              </a:lnSpc>
            </a:pPr>
            <a:r>
              <a:rPr b="1" dirty="0" sz="2400" lang="en-US" spc="20">
                <a:solidFill>
                  <a:schemeClr val="accent1">
                    <a:lumMod val="50000"/>
                  </a:schemeClr>
                </a:solidFill>
                <a:latin typeface="Bookman Old Style" panose="02050604050505020204" pitchFamily="18" charset="0"/>
              </a:rPr>
              <a:t>Clients: </a:t>
            </a:r>
            <a:r>
              <a:rPr dirty="0" sz="2400" lang="en-US" spc="20">
                <a:solidFill>
                  <a:schemeClr val="accent1">
                    <a:lumMod val="50000"/>
                  </a:schemeClr>
                </a:solidFill>
                <a:latin typeface="Bookman Old Style" panose="02050604050505020204" pitchFamily="18" charset="0"/>
              </a:rPr>
              <a:t>s</a:t>
            </a:r>
            <a:r>
              <a:rPr baseline="0" b="0" cap="none" dirty="0" sz="2400" i="0" kern="1200" kumimoji="0" lang="en-US" noProof="0" normalizeH="0" spc="20" err="1" strike="noStrike" u="none">
                <a:ln>
                  <a:noFill/>
                </a:ln>
                <a:solidFill>
                  <a:schemeClr val="accent1">
                    <a:lumMod val="50000"/>
                  </a:schemeClr>
                </a:solidFill>
                <a:effectLst/>
                <a:uLnTx/>
                <a:uFillTx/>
                <a:latin typeface="Bookman Old Style" panose="02050604050505020204" pitchFamily="18" charset="0"/>
              </a:rPr>
              <a:t>ervice</a:t>
            </a:r>
            <a:r>
              <a:rPr baseline="0" b="0" cap="none" dirty="0" sz="24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 requesters</a:t>
            </a:r>
            <a:endParaRPr baseline="0" b="0" cap="none" dirty="0" sz="2400" i="0" kern="1200" lang="en-US" noProof="0" normalizeH="0" spc="20" strike="noStrike" u="none">
              <a:ln>
                <a:noFill/>
              </a:ln>
              <a:solidFill>
                <a:schemeClr val="accent1">
                  <a:lumMod val="50000"/>
                </a:schemeClr>
              </a:solidFill>
              <a:effectLst/>
              <a:uLnTx/>
              <a:uFillTx/>
              <a:latin typeface="Bookman Old Style" panose="02050604050505020204" pitchFamily="18" charset="0"/>
            </a:endParaRPr>
          </a:p>
          <a:p>
            <a:pPr>
              <a:lnSpc>
                <a:spcPct val="170000"/>
              </a:lnSpc>
            </a:pPr>
            <a:r>
              <a:rPr baseline="0" b="0" cap="none" dirty="0" sz="24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There could be many clients (remote processors) request and receive service from a centralized server (host computer). </a:t>
            </a:r>
            <a:endParaRPr baseline="0" b="0" cap="none" dirty="0" sz="2400" i="0" kern="1200" lang="en-US" noProof="0" normalizeH="0" spc="20" strike="noStrike" u="none">
              <a:ln>
                <a:noFill/>
              </a:ln>
              <a:solidFill>
                <a:schemeClr val="accent1">
                  <a:lumMod val="50000"/>
                </a:schemeClr>
              </a:solidFill>
              <a:effectLst/>
              <a:uLnTx/>
              <a:uFillTx/>
              <a:latin typeface="Bookman Old Style" panose="02050604050505020204" pitchFamily="18" charset="0"/>
            </a:endParaRPr>
          </a:p>
          <a:p>
            <a:pPr>
              <a:lnSpc>
                <a:spcPct val="170000"/>
              </a:lnSpc>
            </a:pPr>
            <a:r>
              <a:rPr baseline="0" b="0" cap="none" dirty="0" sz="24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Client computers provide an interface to allow a computer user to request services of the server and to display the results the server returns. </a:t>
            </a:r>
            <a:endParaRPr baseline="0" b="0" cap="none" dirty="0" sz="2400" i="0" kern="1200" lang="en-US" noProof="0" normalizeH="0" spc="20" strike="noStrike" u="none">
              <a:ln>
                <a:noFill/>
              </a:ln>
              <a:solidFill>
                <a:schemeClr val="accent1">
                  <a:lumMod val="50000"/>
                </a:schemeClr>
              </a:solidFill>
              <a:effectLst/>
              <a:uLnTx/>
              <a:uFillTx/>
              <a:latin typeface="Bookman Old Style" panose="02050604050505020204" pitchFamily="18" charset="0"/>
            </a:endParaRPr>
          </a:p>
          <a:p>
            <a:pPr>
              <a:lnSpc>
                <a:spcPct val="170000"/>
              </a:lnSpc>
            </a:pPr>
            <a:r>
              <a:rPr baseline="0" b="0" cap="none" dirty="0" sz="24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Servers wait for requests to arrive from clients and then respond to them</a:t>
            </a:r>
            <a:endParaRPr baseline="0" b="0" cap="none" dirty="0" sz="2400" i="0" kern="120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
        <p:nvSpPr>
          <p:cNvPr id="1048742" name="Rectangle 4"/>
          <p:cNvSpPr/>
          <p:nvPr/>
        </p:nvSpPr>
        <p:spPr>
          <a:xfrm>
            <a:off x="0" y="3404587"/>
            <a:ext cx="4500979" cy="3435658"/>
          </a:xfrm>
          <a:prstGeom prst="rect"/>
        </p:spPr>
        <p:style>
          <a:lnRef idx="2">
            <a:schemeClr val="dk1"/>
          </a:lnRef>
          <a:fillRef idx="1">
            <a:schemeClr val="lt1"/>
          </a:fillRef>
          <a:effectRef idx="0">
            <a:schemeClr val="dk1"/>
          </a:effectRef>
          <a:fontRef idx="minor">
            <a:schemeClr val="dk1"/>
          </a:fontRef>
        </p:style>
        <p:txBody>
          <a:bodyPr anchor="ctr" rtlCol="0"/>
          <a:p>
            <a:pPr algn="ctr"/>
            <a:endParaRPr lang="en-IN">
              <a:solidFill>
                <a:schemeClr val="accent1">
                  <a:lumMod val="50000"/>
                </a:schemeClr>
              </a:solidFill>
            </a:endParaRPr>
          </a:p>
        </p:txBody>
      </p:sp>
      <p:pic>
        <p:nvPicPr>
          <p:cNvPr id="2097153" name="Picture 2" descr="Diagram depicts the client-server model, or client-server architecture which is a distributed application framework dividing tasks between servers and clients."/>
          <p:cNvPicPr>
            <a:picLocks noChangeAspect="1" noChangeArrowheads="1"/>
          </p:cNvPicPr>
          <p:nvPr/>
        </p:nvPicPr>
        <p:blipFill>
          <a:blip xmlns:r="http://schemas.openxmlformats.org/officeDocument/2006/relationships" r:embed="rId1"/>
          <a:srcRect/>
          <a:stretch>
            <a:fillRect/>
          </a:stretch>
        </p:blipFill>
        <p:spPr bwMode="auto">
          <a:xfrm>
            <a:off x="128310" y="3624494"/>
            <a:ext cx="4244358" cy="2829572"/>
          </a:xfrm>
          <a:prstGeom prst="rect"/>
          <a:noFill/>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741">
                                            <p:txEl>
                                              <p:pRg st="0" end="0"/>
                                            </p:txEl>
                                          </p:spTgt>
                                        </p:tgtEl>
                                        <p:attrNameLst>
                                          <p:attrName>style.visibility</p:attrName>
                                        </p:attrNameLst>
                                      </p:cBhvr>
                                      <p:to>
                                        <p:strVal val="visible"/>
                                      </p:to>
                                    </p:set>
                                    <p:anim calcmode="lin" valueType="num">
                                      <p:cBhvr additive="base">
                                        <p:cTn dur="500" fill="hold" id="7"/>
                                        <p:tgtEl>
                                          <p:spTgt spid="104874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7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741">
                                            <p:txEl>
                                              <p:pRg st="1" end="1"/>
                                            </p:txEl>
                                          </p:spTgt>
                                        </p:tgtEl>
                                        <p:attrNameLst>
                                          <p:attrName>style.visibility</p:attrName>
                                        </p:attrNameLst>
                                      </p:cBhvr>
                                      <p:to>
                                        <p:strVal val="visible"/>
                                      </p:to>
                                    </p:set>
                                    <p:anim calcmode="lin" valueType="num">
                                      <p:cBhvr additive="base">
                                        <p:cTn dur="500" fill="hold" id="13"/>
                                        <p:tgtEl>
                                          <p:spTgt spid="1048741">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74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741">
                                            <p:txEl>
                                              <p:pRg st="2" end="2"/>
                                            </p:txEl>
                                          </p:spTgt>
                                        </p:tgtEl>
                                        <p:attrNameLst>
                                          <p:attrName>style.visibility</p:attrName>
                                        </p:attrNameLst>
                                      </p:cBhvr>
                                      <p:to>
                                        <p:strVal val="visible"/>
                                      </p:to>
                                    </p:set>
                                    <p:anim calcmode="lin" valueType="num">
                                      <p:cBhvr additive="base">
                                        <p:cTn dur="500" fill="hold" id="19"/>
                                        <p:tgtEl>
                                          <p:spTgt spid="1048741">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74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741">
                                            <p:txEl>
                                              <p:pRg st="3" end="3"/>
                                            </p:txEl>
                                          </p:spTgt>
                                        </p:tgtEl>
                                        <p:attrNameLst>
                                          <p:attrName>style.visibility</p:attrName>
                                        </p:attrNameLst>
                                      </p:cBhvr>
                                      <p:to>
                                        <p:strVal val="visible"/>
                                      </p:to>
                                    </p:set>
                                    <p:anim calcmode="lin" valueType="num">
                                      <p:cBhvr additive="base">
                                        <p:cTn dur="500" fill="hold" id="25"/>
                                        <p:tgtEl>
                                          <p:spTgt spid="1048741">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74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741">
                                            <p:txEl>
                                              <p:pRg st="4" end="4"/>
                                            </p:txEl>
                                          </p:spTgt>
                                        </p:tgtEl>
                                        <p:attrNameLst>
                                          <p:attrName>style.visibility</p:attrName>
                                        </p:attrNameLst>
                                      </p:cBhvr>
                                      <p:to>
                                        <p:strVal val="visible"/>
                                      </p:to>
                                    </p:set>
                                    <p:anim calcmode="lin" valueType="num">
                                      <p:cBhvr additive="base">
                                        <p:cTn dur="500" fill="hold" id="31"/>
                                        <p:tgtEl>
                                          <p:spTgt spid="1048741">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74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741">
                                            <p:txEl>
                                              <p:pRg st="5" end="5"/>
                                            </p:txEl>
                                          </p:spTgt>
                                        </p:tgtEl>
                                        <p:attrNameLst>
                                          <p:attrName>style.visibility</p:attrName>
                                        </p:attrNameLst>
                                      </p:cBhvr>
                                      <p:to>
                                        <p:strVal val="visible"/>
                                      </p:to>
                                    </p:set>
                                    <p:anim calcmode="lin" valueType="num">
                                      <p:cBhvr additive="base">
                                        <p:cTn dur="500" fill="hold" id="37"/>
                                        <p:tgtEl>
                                          <p:spTgt spid="1048741">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74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1" grpId="0" build="p"/>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826" name=""/>
        <p:cNvGrpSpPr/>
        <p:nvPr/>
      </p:nvGrpSpPr>
      <p:grpSpPr>
        <a:xfrm>
          <a:off x="0" y="0"/>
          <a:ext cx="0" cy="0"/>
          <a:chOff x="0" y="0"/>
          <a:chExt cx="0" cy="0"/>
        </a:xfrm>
      </p:grpSpPr>
      <p:sp>
        <p:nvSpPr>
          <p:cNvPr id="1050157" name="Title 1"/>
          <p:cNvSpPr>
            <a:spLocks noGrp="1"/>
          </p:cNvSpPr>
          <p:nvPr>
            <p:ph type="title"/>
          </p:nvPr>
        </p:nvSpPr>
        <p:spPr>
          <a:xfrm>
            <a:off x="1219200" y="274638"/>
            <a:ext cx="10363200" cy="953661"/>
          </a:xfrm>
        </p:spPr>
        <p:txBody>
          <a:bodyPr>
            <a:normAutofit/>
          </a:bodyPr>
          <a:p>
            <a:r>
              <a:rPr b="1" dirty="0" sz="3600" lang="en-US"/>
              <a:t>CSS background shorthand property</a:t>
            </a:r>
            <a:endParaRPr b="1" dirty="0" sz="3600" lang="en-IN"/>
          </a:p>
        </p:txBody>
      </p:sp>
      <p:sp>
        <p:nvSpPr>
          <p:cNvPr id="1050158" name="Content Placeholder 2"/>
          <p:cNvSpPr>
            <a:spLocks noGrp="1"/>
          </p:cNvSpPr>
          <p:nvPr>
            <p:ph sz="quarter" idx="1"/>
          </p:nvPr>
        </p:nvSpPr>
        <p:spPr>
          <a:xfrm>
            <a:off x="272954" y="1338619"/>
            <a:ext cx="4725765" cy="4572000"/>
          </a:xfrm>
        </p:spPr>
        <p:txBody>
          <a:bodyPr>
            <a:normAutofit/>
          </a:bodyPr>
          <a:p>
            <a:pPr indent="0" marL="0">
              <a:lnSpc>
                <a:spcPct val="150000"/>
              </a:lnSpc>
              <a:buNone/>
            </a:pPr>
            <a:r>
              <a:rPr dirty="0" sz="2400" lang="en-US"/>
              <a:t>body {</a:t>
            </a:r>
          </a:p>
          <a:p>
            <a:pPr indent="0" marL="0">
              <a:lnSpc>
                <a:spcPct val="150000"/>
              </a:lnSpc>
              <a:buNone/>
            </a:pPr>
            <a:r>
              <a:rPr dirty="0" sz="2400" lang="en-US"/>
              <a:t>  background-color: #ffffff;</a:t>
            </a:r>
          </a:p>
          <a:p>
            <a:pPr indent="0" marL="0">
              <a:lnSpc>
                <a:spcPct val="150000"/>
              </a:lnSpc>
              <a:buNone/>
            </a:pPr>
            <a:r>
              <a:rPr dirty="0" sz="2400" lang="en-US"/>
              <a:t>  background-image: </a:t>
            </a:r>
            <a:r>
              <a:rPr dirty="0" sz="2400" lang="en-US" err="1"/>
              <a:t>url</a:t>
            </a:r>
            <a:r>
              <a:rPr dirty="0" sz="2400" lang="en-US"/>
              <a:t>("img_tree.png");</a:t>
            </a:r>
          </a:p>
          <a:p>
            <a:pPr indent="0" marL="0">
              <a:lnSpc>
                <a:spcPct val="150000"/>
              </a:lnSpc>
              <a:buNone/>
            </a:pPr>
            <a:r>
              <a:rPr dirty="0" sz="2400" lang="en-US"/>
              <a:t>  background-repeat: no-repeat;</a:t>
            </a:r>
          </a:p>
          <a:p>
            <a:pPr indent="0" marL="0">
              <a:lnSpc>
                <a:spcPct val="150000"/>
              </a:lnSpc>
              <a:buNone/>
            </a:pPr>
            <a:r>
              <a:rPr dirty="0" sz="2400" lang="en-US"/>
              <a:t>  background-position: right top;</a:t>
            </a:r>
          </a:p>
          <a:p>
            <a:pPr indent="0" marL="0">
              <a:lnSpc>
                <a:spcPct val="150000"/>
              </a:lnSpc>
              <a:buNone/>
            </a:pPr>
            <a:r>
              <a:rPr dirty="0" sz="2400" lang="en-US"/>
              <a:t>}</a:t>
            </a:r>
          </a:p>
        </p:txBody>
      </p:sp>
      <p:sp>
        <p:nvSpPr>
          <p:cNvPr id="1050159" name="Content Placeholder 3"/>
          <p:cNvSpPr>
            <a:spLocks noGrp="1"/>
          </p:cNvSpPr>
          <p:nvPr>
            <p:ph sz="quarter" idx="2"/>
          </p:nvPr>
        </p:nvSpPr>
        <p:spPr>
          <a:xfrm>
            <a:off x="4885899" y="1460310"/>
            <a:ext cx="6992423" cy="4716653"/>
          </a:xfrm>
        </p:spPr>
        <p:txBody>
          <a:bodyPr>
            <a:normAutofit/>
          </a:bodyPr>
          <a:p>
            <a:pPr indent="0" marL="0">
              <a:lnSpc>
                <a:spcPct val="150000"/>
              </a:lnSpc>
              <a:buNone/>
            </a:pPr>
            <a:r>
              <a:rPr dirty="0" sz="2200" lang="en-US"/>
              <a:t>body {</a:t>
            </a:r>
          </a:p>
          <a:p>
            <a:pPr indent="0" marL="0">
              <a:lnSpc>
                <a:spcPct val="150000"/>
              </a:lnSpc>
              <a:buNone/>
            </a:pPr>
            <a:r>
              <a:rPr dirty="0" sz="2200" lang="en-US"/>
              <a:t>  background: #ffffff  </a:t>
            </a:r>
            <a:r>
              <a:rPr dirty="0" sz="2200" lang="en-US" err="1"/>
              <a:t>url</a:t>
            </a:r>
            <a:r>
              <a:rPr dirty="0" sz="2200" lang="en-US"/>
              <a:t>("img_tree.png")  no-repeat  right  top;</a:t>
            </a:r>
          </a:p>
          <a:p>
            <a:pPr indent="0" marL="0">
              <a:lnSpc>
                <a:spcPct val="150000"/>
              </a:lnSpc>
              <a:buNone/>
            </a:pPr>
            <a:r>
              <a:rPr dirty="0" sz="2200" lang="en-US"/>
              <a:t>}</a:t>
            </a:r>
            <a:endParaRPr dirty="0" sz="2200" lang="en-I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158">
                                            <p:txEl>
                                              <p:pRg st="0" end="0"/>
                                            </p:txEl>
                                          </p:spTgt>
                                        </p:tgtEl>
                                        <p:attrNameLst>
                                          <p:attrName>style.visibility</p:attrName>
                                        </p:attrNameLst>
                                      </p:cBhvr>
                                      <p:to>
                                        <p:strVal val="visible"/>
                                      </p:to>
                                    </p:set>
                                    <p:anim calcmode="lin" valueType="num">
                                      <p:cBhvr additive="base">
                                        <p:cTn dur="500" fill="hold" id="7"/>
                                        <p:tgtEl>
                                          <p:spTgt spid="105015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1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158">
                                            <p:txEl>
                                              <p:pRg st="1" end="1"/>
                                            </p:txEl>
                                          </p:spTgt>
                                        </p:tgtEl>
                                        <p:attrNameLst>
                                          <p:attrName>style.visibility</p:attrName>
                                        </p:attrNameLst>
                                      </p:cBhvr>
                                      <p:to>
                                        <p:strVal val="visible"/>
                                      </p:to>
                                    </p:set>
                                    <p:anim calcmode="lin" valueType="num">
                                      <p:cBhvr additive="base">
                                        <p:cTn dur="500" fill="hold" id="13"/>
                                        <p:tgtEl>
                                          <p:spTgt spid="1050158">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15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158">
                                            <p:txEl>
                                              <p:pRg st="2" end="2"/>
                                            </p:txEl>
                                          </p:spTgt>
                                        </p:tgtEl>
                                        <p:attrNameLst>
                                          <p:attrName>style.visibility</p:attrName>
                                        </p:attrNameLst>
                                      </p:cBhvr>
                                      <p:to>
                                        <p:strVal val="visible"/>
                                      </p:to>
                                    </p:set>
                                    <p:anim calcmode="lin" valueType="num">
                                      <p:cBhvr additive="base">
                                        <p:cTn dur="500" fill="hold" id="19"/>
                                        <p:tgtEl>
                                          <p:spTgt spid="1050158">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15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158">
                                            <p:txEl>
                                              <p:pRg st="3" end="3"/>
                                            </p:txEl>
                                          </p:spTgt>
                                        </p:tgtEl>
                                        <p:attrNameLst>
                                          <p:attrName>style.visibility</p:attrName>
                                        </p:attrNameLst>
                                      </p:cBhvr>
                                      <p:to>
                                        <p:strVal val="visible"/>
                                      </p:to>
                                    </p:set>
                                    <p:anim calcmode="lin" valueType="num">
                                      <p:cBhvr additive="base">
                                        <p:cTn dur="500" fill="hold" id="25"/>
                                        <p:tgtEl>
                                          <p:spTgt spid="1050158">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15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158">
                                            <p:txEl>
                                              <p:pRg st="4" end="4"/>
                                            </p:txEl>
                                          </p:spTgt>
                                        </p:tgtEl>
                                        <p:attrNameLst>
                                          <p:attrName>style.visibility</p:attrName>
                                        </p:attrNameLst>
                                      </p:cBhvr>
                                      <p:to>
                                        <p:strVal val="visible"/>
                                      </p:to>
                                    </p:set>
                                    <p:anim calcmode="lin" valueType="num">
                                      <p:cBhvr additive="base">
                                        <p:cTn dur="500" fill="hold" id="31"/>
                                        <p:tgtEl>
                                          <p:spTgt spid="1050158">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15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158">
                                            <p:txEl>
                                              <p:pRg st="5" end="5"/>
                                            </p:txEl>
                                          </p:spTgt>
                                        </p:tgtEl>
                                        <p:attrNameLst>
                                          <p:attrName>style.visibility</p:attrName>
                                        </p:attrNameLst>
                                      </p:cBhvr>
                                      <p:to>
                                        <p:strVal val="visible"/>
                                      </p:to>
                                    </p:set>
                                    <p:anim calcmode="lin" valueType="num">
                                      <p:cBhvr additive="base">
                                        <p:cTn dur="500" fill="hold" id="37"/>
                                        <p:tgtEl>
                                          <p:spTgt spid="1050158">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15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58" grpId="0" build="p"/>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827" name=""/>
        <p:cNvGrpSpPr/>
        <p:nvPr/>
      </p:nvGrpSpPr>
      <p:grpSpPr>
        <a:xfrm>
          <a:off x="0" y="0"/>
          <a:ext cx="0" cy="0"/>
          <a:chOff x="0" y="0"/>
          <a:chExt cx="0" cy="0"/>
        </a:xfrm>
      </p:grpSpPr>
      <p:sp>
        <p:nvSpPr>
          <p:cNvPr id="1050160" name="Title 1"/>
          <p:cNvSpPr>
            <a:spLocks noGrp="1"/>
          </p:cNvSpPr>
          <p:nvPr>
            <p:ph type="title"/>
          </p:nvPr>
        </p:nvSpPr>
        <p:spPr>
          <a:xfrm>
            <a:off x="838200" y="365126"/>
            <a:ext cx="10515600" cy="835878"/>
          </a:xfrm>
        </p:spPr>
        <p:txBody>
          <a:bodyPr>
            <a:normAutofit/>
          </a:bodyPr>
          <a:p>
            <a:r>
              <a:rPr b="1" dirty="0" sz="3600" lang="en-US"/>
              <a:t>CSS border-image property</a:t>
            </a:r>
            <a:endParaRPr b="1" dirty="0" sz="3600" lang="en-IN"/>
          </a:p>
        </p:txBody>
      </p:sp>
      <p:sp>
        <p:nvSpPr>
          <p:cNvPr id="1050161" name="Content Placeholder 2"/>
          <p:cNvSpPr>
            <a:spLocks noGrp="1"/>
          </p:cNvSpPr>
          <p:nvPr>
            <p:ph sz="quarter" idx="1"/>
          </p:nvPr>
        </p:nvSpPr>
        <p:spPr>
          <a:xfrm>
            <a:off x="1120000" y="1287262"/>
            <a:ext cx="10233800" cy="5468645"/>
          </a:xfrm>
        </p:spPr>
        <p:txBody>
          <a:bodyPr>
            <a:normAutofit/>
          </a:bodyPr>
          <a:p>
            <a:pPr>
              <a:lnSpc>
                <a:spcPct val="150000"/>
              </a:lnSpc>
            </a:pPr>
            <a:r>
              <a:rPr dirty="0" sz="2200" lang="en-US"/>
              <a:t>The border-image property allows you to specify an image to be used as the border around an element.</a:t>
            </a:r>
          </a:p>
          <a:p>
            <a:pPr>
              <a:lnSpc>
                <a:spcPct val="150000"/>
              </a:lnSpc>
            </a:pPr>
            <a:r>
              <a:rPr dirty="0" sz="2200" lang="en-US"/>
              <a:t>The border-image property is a shorthand property for:</a:t>
            </a:r>
          </a:p>
          <a:p>
            <a:pPr lvl="1">
              <a:lnSpc>
                <a:spcPct val="150000"/>
              </a:lnSpc>
            </a:pPr>
            <a:r>
              <a:rPr dirty="0" sz="2200" lang="en-US"/>
              <a:t>border-image-source</a:t>
            </a:r>
          </a:p>
          <a:p>
            <a:pPr lvl="1">
              <a:lnSpc>
                <a:spcPct val="150000"/>
              </a:lnSpc>
            </a:pPr>
            <a:r>
              <a:rPr dirty="0" sz="2200" lang="en-US"/>
              <a:t>border-image-slice</a:t>
            </a:r>
          </a:p>
          <a:p>
            <a:pPr lvl="1">
              <a:lnSpc>
                <a:spcPct val="150000"/>
              </a:lnSpc>
            </a:pPr>
            <a:r>
              <a:rPr dirty="0" sz="2200" lang="en-US"/>
              <a:t>border-image-width</a:t>
            </a:r>
          </a:p>
          <a:p>
            <a:pPr lvl="1">
              <a:lnSpc>
                <a:spcPct val="150000"/>
              </a:lnSpc>
            </a:pPr>
            <a:r>
              <a:rPr dirty="0" sz="2200" lang="en-US"/>
              <a:t>border-image-outset</a:t>
            </a:r>
          </a:p>
          <a:p>
            <a:pPr lvl="1">
              <a:lnSpc>
                <a:spcPct val="150000"/>
              </a:lnSpc>
            </a:pPr>
            <a:r>
              <a:rPr dirty="0" sz="2200" lang="en-US"/>
              <a:t>border-image-repeat</a:t>
            </a:r>
          </a:p>
          <a:p>
            <a:pPr>
              <a:lnSpc>
                <a:spcPct val="150000"/>
              </a:lnSpc>
            </a:pPr>
            <a:r>
              <a:rPr dirty="0" sz="2200" lang="en-US"/>
              <a:t>Omitted values are set to their default values.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161">
                                            <p:txEl>
                                              <p:pRg st="0" end="0"/>
                                            </p:txEl>
                                          </p:spTgt>
                                        </p:tgtEl>
                                        <p:attrNameLst>
                                          <p:attrName>style.visibility</p:attrName>
                                        </p:attrNameLst>
                                      </p:cBhvr>
                                      <p:to>
                                        <p:strVal val="visible"/>
                                      </p:to>
                                    </p:set>
                                    <p:anim calcmode="lin" valueType="num">
                                      <p:cBhvr additive="base">
                                        <p:cTn dur="500" fill="hold" id="7"/>
                                        <p:tgtEl>
                                          <p:spTgt spid="105016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16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161">
                                            <p:txEl>
                                              <p:pRg st="1" end="1"/>
                                            </p:txEl>
                                          </p:spTgt>
                                        </p:tgtEl>
                                        <p:attrNameLst>
                                          <p:attrName>style.visibility</p:attrName>
                                        </p:attrNameLst>
                                      </p:cBhvr>
                                      <p:to>
                                        <p:strVal val="visible"/>
                                      </p:to>
                                    </p:set>
                                    <p:anim calcmode="lin" valueType="num">
                                      <p:cBhvr additive="base">
                                        <p:cTn dur="500" fill="hold" id="13"/>
                                        <p:tgtEl>
                                          <p:spTgt spid="1050161">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161">
                                            <p:txEl>
                                              <p:pRg st="1" end="1"/>
                                            </p:txEl>
                                          </p:spTgt>
                                        </p:tgtEl>
                                        <p:attrNameLst>
                                          <p:attrName>ppt_y</p:attrName>
                                        </p:attrNameLst>
                                      </p:cBhvr>
                                      <p:tavLst>
                                        <p:tav tm="0">
                                          <p:val>
                                            <p:strVal val="1+#ppt_h/2"/>
                                          </p:val>
                                        </p:tav>
                                        <p:tav tm="100000">
                                          <p:val>
                                            <p:strVal val="#ppt_y"/>
                                          </p:val>
                                        </p:tav>
                                      </p:tavLst>
                                    </p:anim>
                                  </p:childTnLst>
                                </p:cTn>
                              </p:par>
                              <p:par>
                                <p:cTn fill="hold" grpId="0" id="15" nodeType="withEffect" presetClass="entr" presetID="2" presetSubtype="4">
                                  <p:stCondLst>
                                    <p:cond delay="0"/>
                                  </p:stCondLst>
                                  <p:childTnLst>
                                    <p:set>
                                      <p:cBhvr>
                                        <p:cTn dur="1" fill="hold" id="16">
                                          <p:stCondLst>
                                            <p:cond delay="0"/>
                                          </p:stCondLst>
                                        </p:cTn>
                                        <p:tgtEl>
                                          <p:spTgt spid="1050161">
                                            <p:txEl>
                                              <p:pRg st="2" end="2"/>
                                            </p:txEl>
                                          </p:spTgt>
                                        </p:tgtEl>
                                        <p:attrNameLst>
                                          <p:attrName>style.visibility</p:attrName>
                                        </p:attrNameLst>
                                      </p:cBhvr>
                                      <p:to>
                                        <p:strVal val="visible"/>
                                      </p:to>
                                    </p:set>
                                    <p:anim calcmode="lin" valueType="num">
                                      <p:cBhvr additive="base">
                                        <p:cTn dur="500" fill="hold" id="17"/>
                                        <p:tgtEl>
                                          <p:spTgt spid="1050161">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8"/>
                                        <p:tgtEl>
                                          <p:spTgt spid="1050161">
                                            <p:txEl>
                                              <p:pRg st="2" end="2"/>
                                            </p:txEl>
                                          </p:spTgt>
                                        </p:tgtEl>
                                        <p:attrNameLst>
                                          <p:attrName>ppt_y</p:attrName>
                                        </p:attrNameLst>
                                      </p:cBhvr>
                                      <p:tavLst>
                                        <p:tav tm="0">
                                          <p:val>
                                            <p:strVal val="1+#ppt_h/2"/>
                                          </p:val>
                                        </p:tav>
                                        <p:tav tm="100000">
                                          <p:val>
                                            <p:strVal val="#ppt_y"/>
                                          </p:val>
                                        </p:tav>
                                      </p:tavLst>
                                    </p:anim>
                                  </p:childTnLst>
                                </p:cTn>
                              </p:par>
                              <p:par>
                                <p:cTn fill="hold" grpId="0" id="19" nodeType="withEffect" presetClass="entr" presetID="2" presetSubtype="4">
                                  <p:stCondLst>
                                    <p:cond delay="0"/>
                                  </p:stCondLst>
                                  <p:childTnLst>
                                    <p:set>
                                      <p:cBhvr>
                                        <p:cTn dur="1" fill="hold" id="20">
                                          <p:stCondLst>
                                            <p:cond delay="0"/>
                                          </p:stCondLst>
                                        </p:cTn>
                                        <p:tgtEl>
                                          <p:spTgt spid="1050161">
                                            <p:txEl>
                                              <p:pRg st="3" end="3"/>
                                            </p:txEl>
                                          </p:spTgt>
                                        </p:tgtEl>
                                        <p:attrNameLst>
                                          <p:attrName>style.visibility</p:attrName>
                                        </p:attrNameLst>
                                      </p:cBhvr>
                                      <p:to>
                                        <p:strVal val="visible"/>
                                      </p:to>
                                    </p:set>
                                    <p:anim calcmode="lin" valueType="num">
                                      <p:cBhvr additive="base">
                                        <p:cTn dur="500" fill="hold" id="21"/>
                                        <p:tgtEl>
                                          <p:spTgt spid="1050161">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2"/>
                                        <p:tgtEl>
                                          <p:spTgt spid="1050161">
                                            <p:txEl>
                                              <p:pRg st="3" end="3"/>
                                            </p:txEl>
                                          </p:spTgt>
                                        </p:tgtEl>
                                        <p:attrNameLst>
                                          <p:attrName>ppt_y</p:attrName>
                                        </p:attrNameLst>
                                      </p:cBhvr>
                                      <p:tavLst>
                                        <p:tav tm="0">
                                          <p:val>
                                            <p:strVal val="1+#ppt_h/2"/>
                                          </p:val>
                                        </p:tav>
                                        <p:tav tm="100000">
                                          <p:val>
                                            <p:strVal val="#ppt_y"/>
                                          </p:val>
                                        </p:tav>
                                      </p:tavLst>
                                    </p:anim>
                                  </p:childTnLst>
                                </p:cTn>
                              </p:par>
                              <p:par>
                                <p:cTn fill="hold" grpId="0" id="23" nodeType="withEffect" presetClass="entr" presetID="2" presetSubtype="4">
                                  <p:stCondLst>
                                    <p:cond delay="0"/>
                                  </p:stCondLst>
                                  <p:childTnLst>
                                    <p:set>
                                      <p:cBhvr>
                                        <p:cTn dur="1" fill="hold" id="24">
                                          <p:stCondLst>
                                            <p:cond delay="0"/>
                                          </p:stCondLst>
                                        </p:cTn>
                                        <p:tgtEl>
                                          <p:spTgt spid="1050161">
                                            <p:txEl>
                                              <p:pRg st="4" end="4"/>
                                            </p:txEl>
                                          </p:spTgt>
                                        </p:tgtEl>
                                        <p:attrNameLst>
                                          <p:attrName>style.visibility</p:attrName>
                                        </p:attrNameLst>
                                      </p:cBhvr>
                                      <p:to>
                                        <p:strVal val="visible"/>
                                      </p:to>
                                    </p:set>
                                    <p:anim calcmode="lin" valueType="num">
                                      <p:cBhvr additive="base">
                                        <p:cTn dur="500" fill="hold" id="25"/>
                                        <p:tgtEl>
                                          <p:spTgt spid="1050161">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161">
                                            <p:txEl>
                                              <p:pRg st="4" end="4"/>
                                            </p:txEl>
                                          </p:spTgt>
                                        </p:tgtEl>
                                        <p:attrNameLst>
                                          <p:attrName>ppt_y</p:attrName>
                                        </p:attrNameLst>
                                      </p:cBhvr>
                                      <p:tavLst>
                                        <p:tav tm="0">
                                          <p:val>
                                            <p:strVal val="1+#ppt_h/2"/>
                                          </p:val>
                                        </p:tav>
                                        <p:tav tm="100000">
                                          <p:val>
                                            <p:strVal val="#ppt_y"/>
                                          </p:val>
                                        </p:tav>
                                      </p:tavLst>
                                    </p:anim>
                                  </p:childTnLst>
                                </p:cTn>
                              </p:par>
                              <p:par>
                                <p:cTn fill="hold" grpId="0" id="27" nodeType="withEffect" presetClass="entr" presetID="2" presetSubtype="4">
                                  <p:stCondLst>
                                    <p:cond delay="0"/>
                                  </p:stCondLst>
                                  <p:childTnLst>
                                    <p:set>
                                      <p:cBhvr>
                                        <p:cTn dur="1" fill="hold" id="28">
                                          <p:stCondLst>
                                            <p:cond delay="0"/>
                                          </p:stCondLst>
                                        </p:cTn>
                                        <p:tgtEl>
                                          <p:spTgt spid="1050161">
                                            <p:txEl>
                                              <p:pRg st="5" end="5"/>
                                            </p:txEl>
                                          </p:spTgt>
                                        </p:tgtEl>
                                        <p:attrNameLst>
                                          <p:attrName>style.visibility</p:attrName>
                                        </p:attrNameLst>
                                      </p:cBhvr>
                                      <p:to>
                                        <p:strVal val="visible"/>
                                      </p:to>
                                    </p:set>
                                    <p:anim calcmode="lin" valueType="num">
                                      <p:cBhvr additive="base">
                                        <p:cTn dur="500" fill="hold" id="29"/>
                                        <p:tgtEl>
                                          <p:spTgt spid="1050161">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0"/>
                                        <p:tgtEl>
                                          <p:spTgt spid="1050161">
                                            <p:txEl>
                                              <p:pRg st="5" end="5"/>
                                            </p:txEl>
                                          </p:spTgt>
                                        </p:tgtEl>
                                        <p:attrNameLst>
                                          <p:attrName>ppt_y</p:attrName>
                                        </p:attrNameLst>
                                      </p:cBhvr>
                                      <p:tavLst>
                                        <p:tav tm="0">
                                          <p:val>
                                            <p:strVal val="1+#ppt_h/2"/>
                                          </p:val>
                                        </p:tav>
                                        <p:tav tm="100000">
                                          <p:val>
                                            <p:strVal val="#ppt_y"/>
                                          </p:val>
                                        </p:tav>
                                      </p:tavLst>
                                    </p:anim>
                                  </p:childTnLst>
                                </p:cTn>
                              </p:par>
                              <p:par>
                                <p:cTn fill="hold" grpId="0" id="31" nodeType="withEffect" presetClass="entr" presetID="2" presetSubtype="4">
                                  <p:stCondLst>
                                    <p:cond delay="0"/>
                                  </p:stCondLst>
                                  <p:childTnLst>
                                    <p:set>
                                      <p:cBhvr>
                                        <p:cTn dur="1" fill="hold" id="32">
                                          <p:stCondLst>
                                            <p:cond delay="0"/>
                                          </p:stCondLst>
                                        </p:cTn>
                                        <p:tgtEl>
                                          <p:spTgt spid="1050161">
                                            <p:txEl>
                                              <p:pRg st="6" end="6"/>
                                            </p:txEl>
                                          </p:spTgt>
                                        </p:tgtEl>
                                        <p:attrNameLst>
                                          <p:attrName>style.visibility</p:attrName>
                                        </p:attrNameLst>
                                      </p:cBhvr>
                                      <p:to>
                                        <p:strVal val="visible"/>
                                      </p:to>
                                    </p:set>
                                    <p:anim calcmode="lin" valueType="num">
                                      <p:cBhvr additive="base">
                                        <p:cTn dur="500" fill="hold" id="33"/>
                                        <p:tgtEl>
                                          <p:spTgt spid="1050161">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4"/>
                                        <p:tgtEl>
                                          <p:spTgt spid="105016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2" presetSubtype="4">
                                  <p:stCondLst>
                                    <p:cond delay="0"/>
                                  </p:stCondLst>
                                  <p:childTnLst>
                                    <p:set>
                                      <p:cBhvr>
                                        <p:cTn dur="1" fill="hold" id="38">
                                          <p:stCondLst>
                                            <p:cond delay="0"/>
                                          </p:stCondLst>
                                        </p:cTn>
                                        <p:tgtEl>
                                          <p:spTgt spid="1050161">
                                            <p:txEl>
                                              <p:pRg st="7" end="7"/>
                                            </p:txEl>
                                          </p:spTgt>
                                        </p:tgtEl>
                                        <p:attrNameLst>
                                          <p:attrName>style.visibility</p:attrName>
                                        </p:attrNameLst>
                                      </p:cBhvr>
                                      <p:to>
                                        <p:strVal val="visible"/>
                                      </p:to>
                                    </p:set>
                                    <p:anim calcmode="lin" valueType="num">
                                      <p:cBhvr additive="base">
                                        <p:cTn dur="500" fill="hold" id="39"/>
                                        <p:tgtEl>
                                          <p:spTgt spid="1050161">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0"/>
                                        <p:tgtEl>
                                          <p:spTgt spid="105016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61" grpId="0" build="p"/>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828" name=""/>
        <p:cNvGrpSpPr/>
        <p:nvPr/>
      </p:nvGrpSpPr>
      <p:grpSpPr>
        <a:xfrm>
          <a:off x="0" y="0"/>
          <a:ext cx="0" cy="0"/>
          <a:chOff x="0" y="0"/>
          <a:chExt cx="0" cy="0"/>
        </a:xfrm>
      </p:grpSpPr>
      <p:sp>
        <p:nvSpPr>
          <p:cNvPr id="1050162" name="Title 1"/>
          <p:cNvSpPr>
            <a:spLocks noGrp="1"/>
          </p:cNvSpPr>
          <p:nvPr>
            <p:ph type="title"/>
          </p:nvPr>
        </p:nvSpPr>
        <p:spPr>
          <a:xfrm>
            <a:off x="838200" y="187705"/>
            <a:ext cx="10515600" cy="713048"/>
          </a:xfrm>
        </p:spPr>
        <p:txBody>
          <a:bodyPr>
            <a:normAutofit/>
          </a:bodyPr>
          <a:p>
            <a:r>
              <a:rPr b="1" dirty="0" sz="3600" lang="en-US"/>
              <a:t>CSS border-image property</a:t>
            </a:r>
            <a:endParaRPr b="1" dirty="0" sz="3600" lang="en-IN"/>
          </a:p>
        </p:txBody>
      </p:sp>
      <p:sp>
        <p:nvSpPr>
          <p:cNvPr id="1050163" name="Content Placeholder 2"/>
          <p:cNvSpPr>
            <a:spLocks noGrp="1"/>
          </p:cNvSpPr>
          <p:nvPr>
            <p:ph sz="quarter" idx="1"/>
          </p:nvPr>
        </p:nvSpPr>
        <p:spPr>
          <a:xfrm>
            <a:off x="204716" y="864181"/>
            <a:ext cx="11737075" cy="5468645"/>
          </a:xfrm>
        </p:spPr>
        <p:txBody>
          <a:bodyPr>
            <a:noAutofit/>
          </a:bodyPr>
          <a:p>
            <a:pPr>
              <a:lnSpc>
                <a:spcPct val="150000"/>
              </a:lnSpc>
            </a:pPr>
            <a:r>
              <a:rPr dirty="0" sz="2200" lang="en-US"/>
              <a:t>Property </a:t>
            </a:r>
            <a:r>
              <a:rPr dirty="0" sz="2200" lang="en-US" smtClean="0"/>
              <a:t>Values</a:t>
            </a:r>
            <a:endParaRPr dirty="0" sz="2200" lang="en-US"/>
          </a:p>
          <a:p>
            <a:pPr indent="0" marL="0">
              <a:lnSpc>
                <a:spcPct val="150000"/>
              </a:lnSpc>
              <a:buNone/>
            </a:pPr>
            <a:r>
              <a:rPr b="1" dirty="0" sz="2200" lang="en-US"/>
              <a:t>Value			Description</a:t>
            </a:r>
            <a:r>
              <a:rPr dirty="0" sz="2200" lang="en-US"/>
              <a:t>	</a:t>
            </a:r>
          </a:p>
          <a:p>
            <a:pPr indent="0" marL="0">
              <a:lnSpc>
                <a:spcPct val="150000"/>
              </a:lnSpc>
              <a:buNone/>
            </a:pPr>
            <a:r>
              <a:rPr dirty="0" sz="2200" lang="en-US"/>
              <a:t>border-image-source	</a:t>
            </a:r>
            <a:r>
              <a:rPr dirty="0" sz="2200" lang="en-US" smtClean="0"/>
              <a:t>The </a:t>
            </a:r>
            <a:r>
              <a:rPr dirty="0" sz="2200" lang="en-US"/>
              <a:t>path to the image to be used as a border	</a:t>
            </a:r>
          </a:p>
          <a:p>
            <a:pPr indent="0" marL="0">
              <a:lnSpc>
                <a:spcPct val="150000"/>
              </a:lnSpc>
              <a:buNone/>
            </a:pPr>
            <a:r>
              <a:rPr dirty="0" sz="2200" lang="en-US"/>
              <a:t>border-image-slice	</a:t>
            </a:r>
            <a:r>
              <a:rPr dirty="0" sz="2200" lang="en-US" smtClean="0"/>
              <a:t>How </a:t>
            </a:r>
            <a:r>
              <a:rPr dirty="0" sz="2200" lang="en-US"/>
              <a:t>to slice the border image	</a:t>
            </a:r>
          </a:p>
          <a:p>
            <a:pPr indent="0" marL="0">
              <a:lnSpc>
                <a:spcPct val="150000"/>
              </a:lnSpc>
              <a:buNone/>
            </a:pPr>
            <a:r>
              <a:rPr dirty="0" sz="2200" lang="en-US"/>
              <a:t>border-image-width	</a:t>
            </a:r>
            <a:r>
              <a:rPr dirty="0" sz="2200" lang="en-US" smtClean="0"/>
              <a:t>The </a:t>
            </a:r>
            <a:r>
              <a:rPr dirty="0" sz="2200" lang="en-US"/>
              <a:t>width of the border image	</a:t>
            </a:r>
          </a:p>
          <a:p>
            <a:pPr indent="0" marL="0">
              <a:lnSpc>
                <a:spcPct val="150000"/>
              </a:lnSpc>
              <a:buNone/>
            </a:pPr>
            <a:r>
              <a:rPr dirty="0" sz="2200" lang="en-US"/>
              <a:t>border-image-outset	</a:t>
            </a:r>
            <a:r>
              <a:rPr dirty="0" sz="2200" lang="en-US" smtClean="0"/>
              <a:t>The </a:t>
            </a:r>
            <a:r>
              <a:rPr dirty="0" sz="2200" lang="en-US"/>
              <a:t>amount by which the border image area extends beyond the border box</a:t>
            </a:r>
          </a:p>
          <a:p>
            <a:pPr indent="0" marL="0">
              <a:lnSpc>
                <a:spcPct val="150000"/>
              </a:lnSpc>
              <a:buNone/>
            </a:pPr>
            <a:r>
              <a:rPr dirty="0" sz="2200" lang="en-US"/>
              <a:t>border-image-repeat	</a:t>
            </a:r>
            <a:r>
              <a:rPr dirty="0" sz="2200" lang="en-US" smtClean="0"/>
              <a:t>Whether </a:t>
            </a:r>
            <a:r>
              <a:rPr dirty="0" sz="2200" lang="en-US"/>
              <a:t>the border image should be repeated, rounded or stretched</a:t>
            </a:r>
          </a:p>
          <a:p>
            <a:pPr indent="0" marL="0">
              <a:lnSpc>
                <a:spcPct val="150000"/>
              </a:lnSpc>
              <a:buNone/>
            </a:pPr>
            <a:r>
              <a:rPr dirty="0" sz="2200" lang="en-US"/>
              <a:t>initial			Sets this property to its default value.</a:t>
            </a:r>
          </a:p>
          <a:p>
            <a:pPr indent="0" marL="0">
              <a:lnSpc>
                <a:spcPct val="150000"/>
              </a:lnSpc>
              <a:buNone/>
            </a:pPr>
            <a:r>
              <a:rPr dirty="0" sz="2200" lang="en-US"/>
              <a:t>inherit			Inherits this property from its parent element. Read about inherit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163">
                                            <p:txEl>
                                              <p:pRg st="0" end="0"/>
                                            </p:txEl>
                                          </p:spTgt>
                                        </p:tgtEl>
                                        <p:attrNameLst>
                                          <p:attrName>style.visibility</p:attrName>
                                        </p:attrNameLst>
                                      </p:cBhvr>
                                      <p:to>
                                        <p:strVal val="visible"/>
                                      </p:to>
                                    </p:set>
                                    <p:anim calcmode="lin" valueType="num">
                                      <p:cBhvr additive="base">
                                        <p:cTn dur="500" fill="hold" id="7"/>
                                        <p:tgtEl>
                                          <p:spTgt spid="105016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1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163">
                                            <p:txEl>
                                              <p:pRg st="1" end="1"/>
                                            </p:txEl>
                                          </p:spTgt>
                                        </p:tgtEl>
                                        <p:attrNameLst>
                                          <p:attrName>style.visibility</p:attrName>
                                        </p:attrNameLst>
                                      </p:cBhvr>
                                      <p:to>
                                        <p:strVal val="visible"/>
                                      </p:to>
                                    </p:set>
                                    <p:anim calcmode="lin" valueType="num">
                                      <p:cBhvr additive="base">
                                        <p:cTn dur="500" fill="hold" id="13"/>
                                        <p:tgtEl>
                                          <p:spTgt spid="105016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1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163">
                                            <p:txEl>
                                              <p:pRg st="2" end="2"/>
                                            </p:txEl>
                                          </p:spTgt>
                                        </p:tgtEl>
                                        <p:attrNameLst>
                                          <p:attrName>style.visibility</p:attrName>
                                        </p:attrNameLst>
                                      </p:cBhvr>
                                      <p:to>
                                        <p:strVal val="visible"/>
                                      </p:to>
                                    </p:set>
                                    <p:anim calcmode="lin" valueType="num">
                                      <p:cBhvr additive="base">
                                        <p:cTn dur="500" fill="hold" id="19"/>
                                        <p:tgtEl>
                                          <p:spTgt spid="105016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1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163">
                                            <p:txEl>
                                              <p:pRg st="3" end="3"/>
                                            </p:txEl>
                                          </p:spTgt>
                                        </p:tgtEl>
                                        <p:attrNameLst>
                                          <p:attrName>style.visibility</p:attrName>
                                        </p:attrNameLst>
                                      </p:cBhvr>
                                      <p:to>
                                        <p:strVal val="visible"/>
                                      </p:to>
                                    </p:set>
                                    <p:anim calcmode="lin" valueType="num">
                                      <p:cBhvr additive="base">
                                        <p:cTn dur="500" fill="hold" id="25"/>
                                        <p:tgtEl>
                                          <p:spTgt spid="1050163">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1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163">
                                            <p:txEl>
                                              <p:pRg st="4" end="4"/>
                                            </p:txEl>
                                          </p:spTgt>
                                        </p:tgtEl>
                                        <p:attrNameLst>
                                          <p:attrName>style.visibility</p:attrName>
                                        </p:attrNameLst>
                                      </p:cBhvr>
                                      <p:to>
                                        <p:strVal val="visible"/>
                                      </p:to>
                                    </p:set>
                                    <p:anim calcmode="lin" valueType="num">
                                      <p:cBhvr additive="base">
                                        <p:cTn dur="500" fill="hold" id="31"/>
                                        <p:tgtEl>
                                          <p:spTgt spid="1050163">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1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163">
                                            <p:txEl>
                                              <p:pRg st="5" end="5"/>
                                            </p:txEl>
                                          </p:spTgt>
                                        </p:tgtEl>
                                        <p:attrNameLst>
                                          <p:attrName>style.visibility</p:attrName>
                                        </p:attrNameLst>
                                      </p:cBhvr>
                                      <p:to>
                                        <p:strVal val="visible"/>
                                      </p:to>
                                    </p:set>
                                    <p:anim calcmode="lin" valueType="num">
                                      <p:cBhvr additive="base">
                                        <p:cTn dur="500" fill="hold" id="37"/>
                                        <p:tgtEl>
                                          <p:spTgt spid="1050163">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16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163">
                                            <p:txEl>
                                              <p:pRg st="6" end="6"/>
                                            </p:txEl>
                                          </p:spTgt>
                                        </p:tgtEl>
                                        <p:attrNameLst>
                                          <p:attrName>style.visibility</p:attrName>
                                        </p:attrNameLst>
                                      </p:cBhvr>
                                      <p:to>
                                        <p:strVal val="visible"/>
                                      </p:to>
                                    </p:set>
                                    <p:anim calcmode="lin" valueType="num">
                                      <p:cBhvr additive="base">
                                        <p:cTn dur="500" fill="hold" id="43"/>
                                        <p:tgtEl>
                                          <p:spTgt spid="1050163">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16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163">
                                            <p:txEl>
                                              <p:pRg st="7" end="7"/>
                                            </p:txEl>
                                          </p:spTgt>
                                        </p:tgtEl>
                                        <p:attrNameLst>
                                          <p:attrName>style.visibility</p:attrName>
                                        </p:attrNameLst>
                                      </p:cBhvr>
                                      <p:to>
                                        <p:strVal val="visible"/>
                                      </p:to>
                                    </p:set>
                                    <p:anim calcmode="lin" valueType="num">
                                      <p:cBhvr additive="base">
                                        <p:cTn dur="500" fill="hold" id="49"/>
                                        <p:tgtEl>
                                          <p:spTgt spid="1050163">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16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50163">
                                            <p:txEl>
                                              <p:pRg st="8" end="8"/>
                                            </p:txEl>
                                          </p:spTgt>
                                        </p:tgtEl>
                                        <p:attrNameLst>
                                          <p:attrName>style.visibility</p:attrName>
                                        </p:attrNameLst>
                                      </p:cBhvr>
                                      <p:to>
                                        <p:strVal val="visible"/>
                                      </p:to>
                                    </p:set>
                                    <p:anim calcmode="lin" valueType="num">
                                      <p:cBhvr additive="base">
                                        <p:cTn dur="500" fill="hold" id="55"/>
                                        <p:tgtEl>
                                          <p:spTgt spid="1050163">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5016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63" grpId="0" build="p"/>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829" name=""/>
        <p:cNvGrpSpPr/>
        <p:nvPr/>
      </p:nvGrpSpPr>
      <p:grpSpPr>
        <a:xfrm>
          <a:off x="0" y="0"/>
          <a:ext cx="0" cy="0"/>
          <a:chOff x="0" y="0"/>
          <a:chExt cx="0" cy="0"/>
        </a:xfrm>
      </p:grpSpPr>
      <p:sp>
        <p:nvSpPr>
          <p:cNvPr id="1050164" name="Title 1"/>
          <p:cNvSpPr>
            <a:spLocks noGrp="1"/>
          </p:cNvSpPr>
          <p:nvPr>
            <p:ph type="title"/>
          </p:nvPr>
        </p:nvSpPr>
        <p:spPr>
          <a:xfrm>
            <a:off x="838200" y="365126"/>
            <a:ext cx="10515600" cy="726696"/>
          </a:xfrm>
        </p:spPr>
        <p:txBody>
          <a:bodyPr>
            <a:normAutofit/>
          </a:bodyPr>
          <a:p>
            <a:r>
              <a:rPr b="1" dirty="0" sz="3600" lang="en-US"/>
              <a:t>CSS Colors</a:t>
            </a:r>
            <a:endParaRPr b="1" dirty="0" sz="3600" lang="en-IN"/>
          </a:p>
        </p:txBody>
      </p:sp>
      <p:sp>
        <p:nvSpPr>
          <p:cNvPr id="1050165" name="Content Placeholder 2"/>
          <p:cNvSpPr>
            <a:spLocks noGrp="1"/>
          </p:cNvSpPr>
          <p:nvPr>
            <p:ph sz="quarter" idx="1"/>
          </p:nvPr>
        </p:nvSpPr>
        <p:spPr>
          <a:xfrm>
            <a:off x="1120000" y="1287262"/>
            <a:ext cx="10233800" cy="5468645"/>
          </a:xfrm>
        </p:spPr>
        <p:txBody>
          <a:bodyPr>
            <a:normAutofit/>
          </a:bodyPr>
          <a:p>
            <a:pPr indent="0" marL="0">
              <a:lnSpc>
                <a:spcPct val="150000"/>
              </a:lnSpc>
              <a:buNone/>
            </a:pPr>
            <a:r>
              <a:rPr dirty="0" sz="2400" lang="en-US"/>
              <a:t>Colors are specified using</a:t>
            </a:r>
          </a:p>
          <a:p>
            <a:pPr>
              <a:lnSpc>
                <a:spcPct val="150000"/>
              </a:lnSpc>
            </a:pPr>
            <a:r>
              <a:rPr dirty="0" sz="2400" lang="en-US"/>
              <a:t>predefined color names</a:t>
            </a:r>
          </a:p>
          <a:p>
            <a:pPr>
              <a:lnSpc>
                <a:spcPct val="150000"/>
              </a:lnSpc>
            </a:pPr>
            <a:r>
              <a:rPr dirty="0" sz="2400" lang="en-US"/>
              <a:t>RGB</a:t>
            </a:r>
          </a:p>
          <a:p>
            <a:pPr>
              <a:lnSpc>
                <a:spcPct val="150000"/>
              </a:lnSpc>
            </a:pPr>
            <a:r>
              <a:rPr dirty="0" sz="2400" lang="en-US"/>
              <a:t>HEX </a:t>
            </a:r>
          </a:p>
          <a:p>
            <a:pPr>
              <a:lnSpc>
                <a:spcPct val="150000"/>
              </a:lnSpc>
            </a:pPr>
            <a:r>
              <a:rPr dirty="0" sz="2400" lang="en-US"/>
              <a:t>HSL </a:t>
            </a:r>
          </a:p>
          <a:p>
            <a:pPr>
              <a:lnSpc>
                <a:spcPct val="150000"/>
              </a:lnSpc>
            </a:pPr>
            <a:r>
              <a:rPr dirty="0" sz="2400" lang="en-US"/>
              <a:t>RGBA </a:t>
            </a:r>
          </a:p>
          <a:p>
            <a:pPr>
              <a:lnSpc>
                <a:spcPct val="150000"/>
              </a:lnSpc>
            </a:pPr>
            <a:r>
              <a:rPr dirty="0" sz="2400" lang="en-US"/>
              <a:t>HSLA</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165">
                                            <p:txEl>
                                              <p:pRg st="0" end="0"/>
                                            </p:txEl>
                                          </p:spTgt>
                                        </p:tgtEl>
                                        <p:attrNameLst>
                                          <p:attrName>style.visibility</p:attrName>
                                        </p:attrNameLst>
                                      </p:cBhvr>
                                      <p:to>
                                        <p:strVal val="visible"/>
                                      </p:to>
                                    </p:set>
                                    <p:anim calcmode="lin" valueType="num">
                                      <p:cBhvr additive="base">
                                        <p:cTn dur="500" fill="hold" id="7"/>
                                        <p:tgtEl>
                                          <p:spTgt spid="105016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16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165">
                                            <p:txEl>
                                              <p:pRg st="1" end="1"/>
                                            </p:txEl>
                                          </p:spTgt>
                                        </p:tgtEl>
                                        <p:attrNameLst>
                                          <p:attrName>style.visibility</p:attrName>
                                        </p:attrNameLst>
                                      </p:cBhvr>
                                      <p:to>
                                        <p:strVal val="visible"/>
                                      </p:to>
                                    </p:set>
                                    <p:anim calcmode="lin" valueType="num">
                                      <p:cBhvr additive="base">
                                        <p:cTn dur="500" fill="hold" id="13"/>
                                        <p:tgtEl>
                                          <p:spTgt spid="1050165">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16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165">
                                            <p:txEl>
                                              <p:pRg st="2" end="2"/>
                                            </p:txEl>
                                          </p:spTgt>
                                        </p:tgtEl>
                                        <p:attrNameLst>
                                          <p:attrName>style.visibility</p:attrName>
                                        </p:attrNameLst>
                                      </p:cBhvr>
                                      <p:to>
                                        <p:strVal val="visible"/>
                                      </p:to>
                                    </p:set>
                                    <p:anim calcmode="lin" valueType="num">
                                      <p:cBhvr additive="base">
                                        <p:cTn dur="500" fill="hold" id="19"/>
                                        <p:tgtEl>
                                          <p:spTgt spid="1050165">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16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165">
                                            <p:txEl>
                                              <p:pRg st="3" end="3"/>
                                            </p:txEl>
                                          </p:spTgt>
                                        </p:tgtEl>
                                        <p:attrNameLst>
                                          <p:attrName>style.visibility</p:attrName>
                                        </p:attrNameLst>
                                      </p:cBhvr>
                                      <p:to>
                                        <p:strVal val="visible"/>
                                      </p:to>
                                    </p:set>
                                    <p:anim calcmode="lin" valueType="num">
                                      <p:cBhvr additive="base">
                                        <p:cTn dur="500" fill="hold" id="25"/>
                                        <p:tgtEl>
                                          <p:spTgt spid="1050165">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16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165">
                                            <p:txEl>
                                              <p:pRg st="4" end="4"/>
                                            </p:txEl>
                                          </p:spTgt>
                                        </p:tgtEl>
                                        <p:attrNameLst>
                                          <p:attrName>style.visibility</p:attrName>
                                        </p:attrNameLst>
                                      </p:cBhvr>
                                      <p:to>
                                        <p:strVal val="visible"/>
                                      </p:to>
                                    </p:set>
                                    <p:anim calcmode="lin" valueType="num">
                                      <p:cBhvr additive="base">
                                        <p:cTn dur="500" fill="hold" id="31"/>
                                        <p:tgtEl>
                                          <p:spTgt spid="1050165">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16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165">
                                            <p:txEl>
                                              <p:pRg st="5" end="5"/>
                                            </p:txEl>
                                          </p:spTgt>
                                        </p:tgtEl>
                                        <p:attrNameLst>
                                          <p:attrName>style.visibility</p:attrName>
                                        </p:attrNameLst>
                                      </p:cBhvr>
                                      <p:to>
                                        <p:strVal val="visible"/>
                                      </p:to>
                                    </p:set>
                                    <p:anim calcmode="lin" valueType="num">
                                      <p:cBhvr additive="base">
                                        <p:cTn dur="500" fill="hold" id="37"/>
                                        <p:tgtEl>
                                          <p:spTgt spid="1050165">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16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165">
                                            <p:txEl>
                                              <p:pRg st="6" end="6"/>
                                            </p:txEl>
                                          </p:spTgt>
                                        </p:tgtEl>
                                        <p:attrNameLst>
                                          <p:attrName>style.visibility</p:attrName>
                                        </p:attrNameLst>
                                      </p:cBhvr>
                                      <p:to>
                                        <p:strVal val="visible"/>
                                      </p:to>
                                    </p:set>
                                    <p:anim calcmode="lin" valueType="num">
                                      <p:cBhvr additive="base">
                                        <p:cTn dur="500" fill="hold" id="43"/>
                                        <p:tgtEl>
                                          <p:spTgt spid="1050165">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16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65" grpId="0" build="p"/>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830" name=""/>
        <p:cNvGrpSpPr/>
        <p:nvPr/>
      </p:nvGrpSpPr>
      <p:grpSpPr>
        <a:xfrm>
          <a:off x="0" y="0"/>
          <a:ext cx="0" cy="0"/>
          <a:chOff x="0" y="0"/>
          <a:chExt cx="0" cy="0"/>
        </a:xfrm>
      </p:grpSpPr>
      <p:sp>
        <p:nvSpPr>
          <p:cNvPr id="1050166" name="Title 1"/>
          <p:cNvSpPr>
            <a:spLocks noGrp="1"/>
          </p:cNvSpPr>
          <p:nvPr>
            <p:ph type="title"/>
          </p:nvPr>
        </p:nvSpPr>
        <p:spPr>
          <a:xfrm>
            <a:off x="715370" y="133113"/>
            <a:ext cx="10515600" cy="753991"/>
          </a:xfrm>
        </p:spPr>
        <p:txBody>
          <a:bodyPr>
            <a:normAutofit/>
          </a:bodyPr>
          <a:p>
            <a:r>
              <a:rPr b="1" dirty="0" sz="3600" lang="en-US"/>
              <a:t>RGB Colors</a:t>
            </a:r>
            <a:endParaRPr b="1" dirty="0" sz="3600" lang="en-IN"/>
          </a:p>
        </p:txBody>
      </p:sp>
      <p:sp>
        <p:nvSpPr>
          <p:cNvPr id="1050167" name="Content Placeholder 2"/>
          <p:cNvSpPr>
            <a:spLocks noGrp="1"/>
          </p:cNvSpPr>
          <p:nvPr>
            <p:ph sz="quarter" idx="1"/>
          </p:nvPr>
        </p:nvSpPr>
        <p:spPr>
          <a:xfrm>
            <a:off x="409433" y="864182"/>
            <a:ext cx="11150221" cy="5468645"/>
          </a:xfrm>
        </p:spPr>
        <p:txBody>
          <a:bodyPr>
            <a:noAutofit/>
          </a:bodyPr>
          <a:p>
            <a:pPr>
              <a:lnSpc>
                <a:spcPct val="150000"/>
              </a:lnSpc>
            </a:pPr>
            <a:r>
              <a:rPr dirty="0" sz="2200" lang="en-US"/>
              <a:t>An RGB color value represents </a:t>
            </a:r>
            <a:r>
              <a:rPr b="1" dirty="0" sz="2200" lang="en-US"/>
              <a:t>RED, </a:t>
            </a:r>
            <a:r>
              <a:rPr b="1" dirty="0" sz="2200" lang="en-US" smtClean="0"/>
              <a:t>GREEN </a:t>
            </a:r>
            <a:r>
              <a:rPr b="1" dirty="0" sz="2200" lang="en-US"/>
              <a:t>and BLUE</a:t>
            </a:r>
            <a:r>
              <a:rPr dirty="0" sz="2200" lang="en-US"/>
              <a:t> light sources.</a:t>
            </a:r>
          </a:p>
          <a:p>
            <a:pPr>
              <a:lnSpc>
                <a:spcPct val="150000"/>
              </a:lnSpc>
            </a:pPr>
            <a:r>
              <a:rPr dirty="0" sz="2200" lang="en-US"/>
              <a:t>In CSS, a color can be specified as an RGB value, using this formula:</a:t>
            </a:r>
          </a:p>
          <a:p>
            <a:pPr indent="0" marL="0">
              <a:lnSpc>
                <a:spcPct val="150000"/>
              </a:lnSpc>
              <a:buNone/>
            </a:pPr>
            <a:r>
              <a:rPr dirty="0" sz="2200" lang="en-US"/>
              <a:t>	</a:t>
            </a:r>
            <a:r>
              <a:rPr b="1" dirty="0" sz="2200" lang="en-US" err="1" smtClean="0"/>
              <a:t>rgb</a:t>
            </a:r>
            <a:r>
              <a:rPr b="1" dirty="0" sz="2200" lang="en-US" smtClean="0"/>
              <a:t> (</a:t>
            </a:r>
            <a:r>
              <a:rPr b="1" dirty="0" sz="2200" lang="en-US"/>
              <a:t>red, green, blue)</a:t>
            </a:r>
          </a:p>
          <a:p>
            <a:pPr>
              <a:lnSpc>
                <a:spcPct val="150000"/>
              </a:lnSpc>
            </a:pPr>
            <a:r>
              <a:rPr dirty="0" sz="2200" lang="en-US"/>
              <a:t>Each parameter (red, green, and blue) defines the intensity of the color between 0 and 255.</a:t>
            </a:r>
          </a:p>
          <a:p>
            <a:pPr indent="0" marL="0">
              <a:lnSpc>
                <a:spcPct val="150000"/>
              </a:lnSpc>
              <a:buNone/>
            </a:pPr>
            <a:r>
              <a:rPr b="1" dirty="0" sz="2200" lang="en-US"/>
              <a:t>For example:</a:t>
            </a:r>
          </a:p>
          <a:p>
            <a:pPr>
              <a:lnSpc>
                <a:spcPct val="150000"/>
              </a:lnSpc>
            </a:pPr>
            <a:r>
              <a:rPr dirty="0" sz="2200" lang="en-US" err="1" smtClean="0"/>
              <a:t>rgb</a:t>
            </a:r>
            <a:r>
              <a:rPr dirty="0" sz="2200" lang="en-US" smtClean="0"/>
              <a:t> (</a:t>
            </a:r>
            <a:r>
              <a:rPr dirty="0" sz="2200" lang="en-US"/>
              <a:t>255, 0, 0) is displayed as red, because red is set to its highest value (255) and the others are set to 0.</a:t>
            </a:r>
          </a:p>
          <a:p>
            <a:pPr>
              <a:lnSpc>
                <a:spcPct val="150000"/>
              </a:lnSpc>
            </a:pPr>
            <a:r>
              <a:rPr dirty="0" sz="2200" lang="en-US"/>
              <a:t>To display black, set all color parameters to 0, like this: </a:t>
            </a:r>
            <a:r>
              <a:rPr dirty="0" sz="2200" lang="en-US" err="1"/>
              <a:t>rgb</a:t>
            </a:r>
            <a:r>
              <a:rPr dirty="0" sz="2200" lang="en-US"/>
              <a:t>(0, 0, 0).</a:t>
            </a:r>
          </a:p>
          <a:p>
            <a:pPr>
              <a:lnSpc>
                <a:spcPct val="150000"/>
              </a:lnSpc>
            </a:pPr>
            <a:r>
              <a:rPr dirty="0" sz="2200" lang="en-US"/>
              <a:t>To display white, set all color parameters to 255, like this: </a:t>
            </a:r>
            <a:r>
              <a:rPr dirty="0" sz="2200" lang="en-US" err="1"/>
              <a:t>rgb</a:t>
            </a:r>
            <a:r>
              <a:rPr dirty="0" sz="2200" lang="en-US"/>
              <a:t>(255, 255, 255).</a:t>
            </a:r>
          </a:p>
          <a:p>
            <a:pPr>
              <a:lnSpc>
                <a:spcPct val="150000"/>
              </a:lnSpc>
            </a:pPr>
            <a:r>
              <a:rPr dirty="0" sz="2200" lang="en-US"/>
              <a:t>Shades of gray are often defined using equal values for all the 3 light sources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167">
                                            <p:txEl>
                                              <p:pRg st="0" end="0"/>
                                            </p:txEl>
                                          </p:spTgt>
                                        </p:tgtEl>
                                        <p:attrNameLst>
                                          <p:attrName>style.visibility</p:attrName>
                                        </p:attrNameLst>
                                      </p:cBhvr>
                                      <p:to>
                                        <p:strVal val="visible"/>
                                      </p:to>
                                    </p:set>
                                    <p:anim calcmode="lin" valueType="num">
                                      <p:cBhvr additive="base">
                                        <p:cTn dur="500" fill="hold" id="7"/>
                                        <p:tgtEl>
                                          <p:spTgt spid="1050167">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1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167">
                                            <p:txEl>
                                              <p:pRg st="1" end="1"/>
                                            </p:txEl>
                                          </p:spTgt>
                                        </p:tgtEl>
                                        <p:attrNameLst>
                                          <p:attrName>style.visibility</p:attrName>
                                        </p:attrNameLst>
                                      </p:cBhvr>
                                      <p:to>
                                        <p:strVal val="visible"/>
                                      </p:to>
                                    </p:set>
                                    <p:anim calcmode="lin" valueType="num">
                                      <p:cBhvr additive="base">
                                        <p:cTn dur="500" fill="hold" id="13"/>
                                        <p:tgtEl>
                                          <p:spTgt spid="1050167">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1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167">
                                            <p:txEl>
                                              <p:pRg st="2" end="2"/>
                                            </p:txEl>
                                          </p:spTgt>
                                        </p:tgtEl>
                                        <p:attrNameLst>
                                          <p:attrName>style.visibility</p:attrName>
                                        </p:attrNameLst>
                                      </p:cBhvr>
                                      <p:to>
                                        <p:strVal val="visible"/>
                                      </p:to>
                                    </p:set>
                                    <p:anim calcmode="lin" valueType="num">
                                      <p:cBhvr additive="base">
                                        <p:cTn dur="500" fill="hold" id="19"/>
                                        <p:tgtEl>
                                          <p:spTgt spid="1050167">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1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167">
                                            <p:txEl>
                                              <p:pRg st="3" end="3"/>
                                            </p:txEl>
                                          </p:spTgt>
                                        </p:tgtEl>
                                        <p:attrNameLst>
                                          <p:attrName>style.visibility</p:attrName>
                                        </p:attrNameLst>
                                      </p:cBhvr>
                                      <p:to>
                                        <p:strVal val="visible"/>
                                      </p:to>
                                    </p:set>
                                    <p:anim calcmode="lin" valueType="num">
                                      <p:cBhvr additive="base">
                                        <p:cTn dur="500" fill="hold" id="25"/>
                                        <p:tgtEl>
                                          <p:spTgt spid="1050167">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1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167">
                                            <p:txEl>
                                              <p:pRg st="4" end="4"/>
                                            </p:txEl>
                                          </p:spTgt>
                                        </p:tgtEl>
                                        <p:attrNameLst>
                                          <p:attrName>style.visibility</p:attrName>
                                        </p:attrNameLst>
                                      </p:cBhvr>
                                      <p:to>
                                        <p:strVal val="visible"/>
                                      </p:to>
                                    </p:set>
                                    <p:anim calcmode="lin" valueType="num">
                                      <p:cBhvr additive="base">
                                        <p:cTn dur="500" fill="hold" id="31"/>
                                        <p:tgtEl>
                                          <p:spTgt spid="1050167">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1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167">
                                            <p:txEl>
                                              <p:pRg st="5" end="5"/>
                                            </p:txEl>
                                          </p:spTgt>
                                        </p:tgtEl>
                                        <p:attrNameLst>
                                          <p:attrName>style.visibility</p:attrName>
                                        </p:attrNameLst>
                                      </p:cBhvr>
                                      <p:to>
                                        <p:strVal val="visible"/>
                                      </p:to>
                                    </p:set>
                                    <p:anim calcmode="lin" valueType="num">
                                      <p:cBhvr additive="base">
                                        <p:cTn dur="500" fill="hold" id="37"/>
                                        <p:tgtEl>
                                          <p:spTgt spid="1050167">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16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167">
                                            <p:txEl>
                                              <p:pRg st="6" end="6"/>
                                            </p:txEl>
                                          </p:spTgt>
                                        </p:tgtEl>
                                        <p:attrNameLst>
                                          <p:attrName>style.visibility</p:attrName>
                                        </p:attrNameLst>
                                      </p:cBhvr>
                                      <p:to>
                                        <p:strVal val="visible"/>
                                      </p:to>
                                    </p:set>
                                    <p:anim calcmode="lin" valueType="num">
                                      <p:cBhvr additive="base">
                                        <p:cTn dur="500" fill="hold" id="43"/>
                                        <p:tgtEl>
                                          <p:spTgt spid="1050167">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16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167">
                                            <p:txEl>
                                              <p:pRg st="7" end="7"/>
                                            </p:txEl>
                                          </p:spTgt>
                                        </p:tgtEl>
                                        <p:attrNameLst>
                                          <p:attrName>style.visibility</p:attrName>
                                        </p:attrNameLst>
                                      </p:cBhvr>
                                      <p:to>
                                        <p:strVal val="visible"/>
                                      </p:to>
                                    </p:set>
                                    <p:anim calcmode="lin" valueType="num">
                                      <p:cBhvr additive="base">
                                        <p:cTn dur="500" fill="hold" id="49"/>
                                        <p:tgtEl>
                                          <p:spTgt spid="1050167">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16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50167">
                                            <p:txEl>
                                              <p:pRg st="8" end="8"/>
                                            </p:txEl>
                                          </p:spTgt>
                                        </p:tgtEl>
                                        <p:attrNameLst>
                                          <p:attrName>style.visibility</p:attrName>
                                        </p:attrNameLst>
                                      </p:cBhvr>
                                      <p:to>
                                        <p:strVal val="visible"/>
                                      </p:to>
                                    </p:set>
                                    <p:anim calcmode="lin" valueType="num">
                                      <p:cBhvr additive="base">
                                        <p:cTn dur="500" fill="hold" id="55"/>
                                        <p:tgtEl>
                                          <p:spTgt spid="1050167">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5016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67" grpId="0" build="p"/>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831" name=""/>
        <p:cNvGrpSpPr/>
        <p:nvPr/>
      </p:nvGrpSpPr>
      <p:grpSpPr>
        <a:xfrm>
          <a:off x="0" y="0"/>
          <a:ext cx="0" cy="0"/>
          <a:chOff x="0" y="0"/>
          <a:chExt cx="0" cy="0"/>
        </a:xfrm>
      </p:grpSpPr>
      <p:sp>
        <p:nvSpPr>
          <p:cNvPr id="1050168" name="Title 1"/>
          <p:cNvSpPr>
            <a:spLocks noGrp="1"/>
          </p:cNvSpPr>
          <p:nvPr>
            <p:ph type="title"/>
          </p:nvPr>
        </p:nvSpPr>
        <p:spPr>
          <a:xfrm>
            <a:off x="769961" y="146760"/>
            <a:ext cx="10515600" cy="922137"/>
          </a:xfrm>
        </p:spPr>
        <p:txBody>
          <a:bodyPr>
            <a:normAutofit/>
          </a:bodyPr>
          <a:p>
            <a:r>
              <a:rPr b="1" dirty="0" sz="3600" lang="en-US"/>
              <a:t>RGBA values</a:t>
            </a:r>
            <a:endParaRPr b="1" dirty="0" sz="3600" lang="en-IN"/>
          </a:p>
        </p:txBody>
      </p:sp>
      <p:sp>
        <p:nvSpPr>
          <p:cNvPr id="1050169" name="Content Placeholder 2"/>
          <p:cNvSpPr>
            <a:spLocks noGrp="1"/>
          </p:cNvSpPr>
          <p:nvPr>
            <p:ph sz="quarter" idx="1"/>
          </p:nvPr>
        </p:nvSpPr>
        <p:spPr>
          <a:xfrm>
            <a:off x="627797" y="1041602"/>
            <a:ext cx="11041039" cy="5468645"/>
          </a:xfrm>
        </p:spPr>
        <p:txBody>
          <a:bodyPr>
            <a:normAutofit/>
          </a:bodyPr>
          <a:p>
            <a:pPr>
              <a:lnSpc>
                <a:spcPct val="150000"/>
              </a:lnSpc>
            </a:pPr>
            <a:r>
              <a:rPr dirty="0" sz="2400" lang="en-US"/>
              <a:t>RGBA color values are an extension of RGB color values with an alpha channel - which specifies the opacity for a color.</a:t>
            </a:r>
          </a:p>
          <a:p>
            <a:pPr>
              <a:lnSpc>
                <a:spcPct val="150000"/>
              </a:lnSpc>
            </a:pPr>
            <a:r>
              <a:rPr dirty="0" sz="2400" lang="en-US"/>
              <a:t>An RGBA color value is specified with:</a:t>
            </a:r>
          </a:p>
          <a:p>
            <a:pPr indent="0" marL="0">
              <a:lnSpc>
                <a:spcPct val="150000"/>
              </a:lnSpc>
              <a:buNone/>
            </a:pPr>
            <a:r>
              <a:rPr dirty="0" sz="2400" lang="en-US"/>
              <a:t>	</a:t>
            </a:r>
            <a:r>
              <a:rPr dirty="0" sz="2400" lang="en-US" err="1"/>
              <a:t>rgba</a:t>
            </a:r>
            <a:r>
              <a:rPr dirty="0" sz="2400" lang="en-US"/>
              <a:t>(red, green, blue, alpha)</a:t>
            </a:r>
          </a:p>
          <a:p>
            <a:pPr>
              <a:lnSpc>
                <a:spcPct val="150000"/>
              </a:lnSpc>
            </a:pPr>
            <a:r>
              <a:rPr dirty="0" sz="2400" lang="en-US"/>
              <a:t>The alpha parameter is a number between 0.0 (fully transparent) and 1.0 (not transparent at all)</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169">
                                            <p:txEl>
                                              <p:pRg st="0" end="0"/>
                                            </p:txEl>
                                          </p:spTgt>
                                        </p:tgtEl>
                                        <p:attrNameLst>
                                          <p:attrName>style.visibility</p:attrName>
                                        </p:attrNameLst>
                                      </p:cBhvr>
                                      <p:to>
                                        <p:strVal val="visible"/>
                                      </p:to>
                                    </p:set>
                                    <p:anim calcmode="lin" valueType="num">
                                      <p:cBhvr additive="base">
                                        <p:cTn dur="500" fill="hold" id="7"/>
                                        <p:tgtEl>
                                          <p:spTgt spid="1050169">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16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169">
                                            <p:txEl>
                                              <p:pRg st="1" end="1"/>
                                            </p:txEl>
                                          </p:spTgt>
                                        </p:tgtEl>
                                        <p:attrNameLst>
                                          <p:attrName>style.visibility</p:attrName>
                                        </p:attrNameLst>
                                      </p:cBhvr>
                                      <p:to>
                                        <p:strVal val="visible"/>
                                      </p:to>
                                    </p:set>
                                    <p:anim calcmode="lin" valueType="num">
                                      <p:cBhvr additive="base">
                                        <p:cTn dur="500" fill="hold" id="13"/>
                                        <p:tgtEl>
                                          <p:spTgt spid="1050169">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16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169">
                                            <p:txEl>
                                              <p:pRg st="2" end="2"/>
                                            </p:txEl>
                                          </p:spTgt>
                                        </p:tgtEl>
                                        <p:attrNameLst>
                                          <p:attrName>style.visibility</p:attrName>
                                        </p:attrNameLst>
                                      </p:cBhvr>
                                      <p:to>
                                        <p:strVal val="visible"/>
                                      </p:to>
                                    </p:set>
                                    <p:anim calcmode="lin" valueType="num">
                                      <p:cBhvr additive="base">
                                        <p:cTn dur="500" fill="hold" id="19"/>
                                        <p:tgtEl>
                                          <p:spTgt spid="1050169">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16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169">
                                            <p:txEl>
                                              <p:pRg st="3" end="3"/>
                                            </p:txEl>
                                          </p:spTgt>
                                        </p:tgtEl>
                                        <p:attrNameLst>
                                          <p:attrName>style.visibility</p:attrName>
                                        </p:attrNameLst>
                                      </p:cBhvr>
                                      <p:to>
                                        <p:strVal val="visible"/>
                                      </p:to>
                                    </p:set>
                                    <p:anim calcmode="lin" valueType="num">
                                      <p:cBhvr additive="base">
                                        <p:cTn dur="500" fill="hold" id="25"/>
                                        <p:tgtEl>
                                          <p:spTgt spid="1050169">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16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69" grpId="0" build="p"/>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832" name=""/>
        <p:cNvGrpSpPr/>
        <p:nvPr/>
      </p:nvGrpSpPr>
      <p:grpSpPr>
        <a:xfrm>
          <a:off x="0" y="0"/>
          <a:ext cx="0" cy="0"/>
          <a:chOff x="0" y="0"/>
          <a:chExt cx="0" cy="0"/>
        </a:xfrm>
      </p:grpSpPr>
      <p:sp>
        <p:nvSpPr>
          <p:cNvPr id="1050170" name="Title 1"/>
          <p:cNvSpPr>
            <a:spLocks noGrp="1"/>
          </p:cNvSpPr>
          <p:nvPr>
            <p:ph type="title"/>
          </p:nvPr>
        </p:nvSpPr>
        <p:spPr>
          <a:xfrm>
            <a:off x="565245" y="174056"/>
            <a:ext cx="10515600" cy="922137"/>
          </a:xfrm>
        </p:spPr>
        <p:txBody>
          <a:bodyPr>
            <a:normAutofit/>
          </a:bodyPr>
          <a:p>
            <a:r>
              <a:rPr b="1" dirty="0" sz="3600" lang="en-US"/>
              <a:t>HEX Colors</a:t>
            </a:r>
            <a:endParaRPr b="1" dirty="0" sz="3600" lang="en-IN"/>
          </a:p>
        </p:txBody>
      </p:sp>
      <p:sp>
        <p:nvSpPr>
          <p:cNvPr id="1050171" name="Content Placeholder 2"/>
          <p:cNvSpPr>
            <a:spLocks noGrp="1"/>
          </p:cNvSpPr>
          <p:nvPr>
            <p:ph sz="quarter" idx="1"/>
          </p:nvPr>
        </p:nvSpPr>
        <p:spPr>
          <a:xfrm>
            <a:off x="573206" y="996288"/>
            <a:ext cx="11313994" cy="5664086"/>
          </a:xfrm>
        </p:spPr>
        <p:txBody>
          <a:bodyPr>
            <a:noAutofit/>
          </a:bodyPr>
          <a:p>
            <a:pPr>
              <a:lnSpc>
                <a:spcPct val="160000"/>
              </a:lnSpc>
            </a:pPr>
            <a:r>
              <a:rPr dirty="0" sz="2000" lang="en-US"/>
              <a:t>A hexadecimal color is specified with: #RRGGBB, </a:t>
            </a:r>
          </a:p>
          <a:p>
            <a:pPr>
              <a:lnSpc>
                <a:spcPct val="160000"/>
              </a:lnSpc>
            </a:pPr>
            <a:r>
              <a:rPr dirty="0" sz="2000" lang="en-US"/>
              <a:t>where the RR (red), GG (green) and BB (blue) hexadecimal integers specify the components of the color.</a:t>
            </a:r>
          </a:p>
          <a:p>
            <a:pPr>
              <a:lnSpc>
                <a:spcPct val="160000"/>
              </a:lnSpc>
            </a:pPr>
            <a:r>
              <a:rPr dirty="0" sz="2000" lang="en-US"/>
              <a:t>In CSS, a color can be specified using a hexadecimal value in the form:</a:t>
            </a:r>
          </a:p>
          <a:p>
            <a:pPr indent="0" marL="0">
              <a:lnSpc>
                <a:spcPct val="160000"/>
              </a:lnSpc>
              <a:buNone/>
            </a:pPr>
            <a:r>
              <a:rPr dirty="0" sz="2000" lang="en-US"/>
              <a:t>	#rrggbb</a:t>
            </a:r>
          </a:p>
          <a:p>
            <a:pPr indent="0" marL="0">
              <a:lnSpc>
                <a:spcPct val="160000"/>
              </a:lnSpc>
              <a:buNone/>
            </a:pPr>
            <a:r>
              <a:rPr dirty="0" sz="2000" lang="en-US"/>
              <a:t>	Here </a:t>
            </a:r>
            <a:r>
              <a:rPr dirty="0" sz="2000" lang="en-US" err="1"/>
              <a:t>rr</a:t>
            </a:r>
            <a:r>
              <a:rPr dirty="0" sz="2000" lang="en-US"/>
              <a:t> (red), gg (green) and bb (blue) are hexadecimal values between 00 and ff </a:t>
            </a:r>
          </a:p>
          <a:p>
            <a:pPr indent="0" marL="0">
              <a:lnSpc>
                <a:spcPct val="160000"/>
              </a:lnSpc>
              <a:buNone/>
            </a:pPr>
            <a:r>
              <a:rPr dirty="0" sz="2000" lang="en-US"/>
              <a:t>	(same as decimal 0-255).</a:t>
            </a:r>
          </a:p>
          <a:p>
            <a:pPr indent="0" marL="0">
              <a:lnSpc>
                <a:spcPct val="160000"/>
              </a:lnSpc>
              <a:buNone/>
            </a:pPr>
            <a:r>
              <a:rPr dirty="0" sz="2000" lang="en-US"/>
              <a:t>For example, </a:t>
            </a:r>
          </a:p>
          <a:p>
            <a:pPr>
              <a:lnSpc>
                <a:spcPct val="160000"/>
              </a:lnSpc>
            </a:pPr>
            <a:r>
              <a:rPr b="1" dirty="0" sz="2000" lang="en-US"/>
              <a:t>#ff0000 </a:t>
            </a:r>
            <a:r>
              <a:rPr dirty="0" sz="2000" lang="en-US"/>
              <a:t>is displayed as red, because red is set to its highest value (ff) and the others are set to the lowest value (00).</a:t>
            </a:r>
          </a:p>
          <a:p>
            <a:pPr>
              <a:lnSpc>
                <a:spcPct val="160000"/>
              </a:lnSpc>
            </a:pPr>
            <a:r>
              <a:rPr dirty="0" sz="2000" lang="en-US"/>
              <a:t>Shades of gray are often defined using equal values for all the 3 light sources</a:t>
            </a:r>
          </a:p>
          <a:p>
            <a:pPr>
              <a:lnSpc>
                <a:spcPct val="160000"/>
              </a:lnSpc>
            </a:pPr>
            <a:endParaRPr dirty="0" sz="2000" lang="en-US"/>
          </a:p>
          <a:p>
            <a:pPr>
              <a:lnSpc>
                <a:spcPct val="160000"/>
              </a:lnSpc>
            </a:pPr>
            <a:endParaRPr dirty="0" sz="2000" lang="en-US"/>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171">
                                            <p:txEl>
                                              <p:pRg st="0" end="0"/>
                                            </p:txEl>
                                          </p:spTgt>
                                        </p:tgtEl>
                                        <p:attrNameLst>
                                          <p:attrName>style.visibility</p:attrName>
                                        </p:attrNameLst>
                                      </p:cBhvr>
                                      <p:to>
                                        <p:strVal val="visible"/>
                                      </p:to>
                                    </p:set>
                                    <p:anim calcmode="lin" valueType="num">
                                      <p:cBhvr additive="base">
                                        <p:cTn dur="500" fill="hold" id="7"/>
                                        <p:tgtEl>
                                          <p:spTgt spid="105017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171">
                                            <p:txEl>
                                              <p:pRg st="1" end="1"/>
                                            </p:txEl>
                                          </p:spTgt>
                                        </p:tgtEl>
                                        <p:attrNameLst>
                                          <p:attrName>style.visibility</p:attrName>
                                        </p:attrNameLst>
                                      </p:cBhvr>
                                      <p:to>
                                        <p:strVal val="visible"/>
                                      </p:to>
                                    </p:set>
                                    <p:anim calcmode="lin" valueType="num">
                                      <p:cBhvr additive="base">
                                        <p:cTn dur="500" fill="hold" id="13"/>
                                        <p:tgtEl>
                                          <p:spTgt spid="1050171">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1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171">
                                            <p:txEl>
                                              <p:pRg st="2" end="2"/>
                                            </p:txEl>
                                          </p:spTgt>
                                        </p:tgtEl>
                                        <p:attrNameLst>
                                          <p:attrName>style.visibility</p:attrName>
                                        </p:attrNameLst>
                                      </p:cBhvr>
                                      <p:to>
                                        <p:strVal val="visible"/>
                                      </p:to>
                                    </p:set>
                                    <p:anim calcmode="lin" valueType="num">
                                      <p:cBhvr additive="base">
                                        <p:cTn dur="500" fill="hold" id="19"/>
                                        <p:tgtEl>
                                          <p:spTgt spid="1050171">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1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171">
                                            <p:txEl>
                                              <p:pRg st="3" end="3"/>
                                            </p:txEl>
                                          </p:spTgt>
                                        </p:tgtEl>
                                        <p:attrNameLst>
                                          <p:attrName>style.visibility</p:attrName>
                                        </p:attrNameLst>
                                      </p:cBhvr>
                                      <p:to>
                                        <p:strVal val="visible"/>
                                      </p:to>
                                    </p:set>
                                    <p:anim calcmode="lin" valueType="num">
                                      <p:cBhvr additive="base">
                                        <p:cTn dur="500" fill="hold" id="25"/>
                                        <p:tgtEl>
                                          <p:spTgt spid="1050171">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1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171">
                                            <p:txEl>
                                              <p:pRg st="4" end="4"/>
                                            </p:txEl>
                                          </p:spTgt>
                                        </p:tgtEl>
                                        <p:attrNameLst>
                                          <p:attrName>style.visibility</p:attrName>
                                        </p:attrNameLst>
                                      </p:cBhvr>
                                      <p:to>
                                        <p:strVal val="visible"/>
                                      </p:to>
                                    </p:set>
                                    <p:anim calcmode="lin" valueType="num">
                                      <p:cBhvr additive="base">
                                        <p:cTn dur="500" fill="hold" id="31"/>
                                        <p:tgtEl>
                                          <p:spTgt spid="1050171">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1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171">
                                            <p:txEl>
                                              <p:pRg st="5" end="5"/>
                                            </p:txEl>
                                          </p:spTgt>
                                        </p:tgtEl>
                                        <p:attrNameLst>
                                          <p:attrName>style.visibility</p:attrName>
                                        </p:attrNameLst>
                                      </p:cBhvr>
                                      <p:to>
                                        <p:strVal val="visible"/>
                                      </p:to>
                                    </p:set>
                                    <p:anim calcmode="lin" valueType="num">
                                      <p:cBhvr additive="base">
                                        <p:cTn dur="500" fill="hold" id="37"/>
                                        <p:tgtEl>
                                          <p:spTgt spid="1050171">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17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171">
                                            <p:txEl>
                                              <p:pRg st="6" end="6"/>
                                            </p:txEl>
                                          </p:spTgt>
                                        </p:tgtEl>
                                        <p:attrNameLst>
                                          <p:attrName>style.visibility</p:attrName>
                                        </p:attrNameLst>
                                      </p:cBhvr>
                                      <p:to>
                                        <p:strVal val="visible"/>
                                      </p:to>
                                    </p:set>
                                    <p:anim calcmode="lin" valueType="num">
                                      <p:cBhvr additive="base">
                                        <p:cTn dur="500" fill="hold" id="43"/>
                                        <p:tgtEl>
                                          <p:spTgt spid="1050171">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17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171">
                                            <p:txEl>
                                              <p:pRg st="7" end="7"/>
                                            </p:txEl>
                                          </p:spTgt>
                                        </p:tgtEl>
                                        <p:attrNameLst>
                                          <p:attrName>style.visibility</p:attrName>
                                        </p:attrNameLst>
                                      </p:cBhvr>
                                      <p:to>
                                        <p:strVal val="visible"/>
                                      </p:to>
                                    </p:set>
                                    <p:anim calcmode="lin" valueType="num">
                                      <p:cBhvr additive="base">
                                        <p:cTn dur="500" fill="hold" id="49"/>
                                        <p:tgtEl>
                                          <p:spTgt spid="1050171">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17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50171">
                                            <p:txEl>
                                              <p:pRg st="8" end="8"/>
                                            </p:txEl>
                                          </p:spTgt>
                                        </p:tgtEl>
                                        <p:attrNameLst>
                                          <p:attrName>style.visibility</p:attrName>
                                        </p:attrNameLst>
                                      </p:cBhvr>
                                      <p:to>
                                        <p:strVal val="visible"/>
                                      </p:to>
                                    </p:set>
                                    <p:anim calcmode="lin" valueType="num">
                                      <p:cBhvr additive="base">
                                        <p:cTn dur="500" fill="hold" id="55"/>
                                        <p:tgtEl>
                                          <p:spTgt spid="1050171">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5017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71" grpId="0" build="p"/>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833" name=""/>
        <p:cNvGrpSpPr/>
        <p:nvPr/>
      </p:nvGrpSpPr>
      <p:grpSpPr>
        <a:xfrm>
          <a:off x="0" y="0"/>
          <a:ext cx="0" cy="0"/>
          <a:chOff x="0" y="0"/>
          <a:chExt cx="0" cy="0"/>
        </a:xfrm>
      </p:grpSpPr>
      <p:sp>
        <p:nvSpPr>
          <p:cNvPr id="1050172" name="Title 1"/>
          <p:cNvSpPr>
            <a:spLocks noGrp="1"/>
          </p:cNvSpPr>
          <p:nvPr>
            <p:ph type="title"/>
          </p:nvPr>
        </p:nvSpPr>
        <p:spPr>
          <a:xfrm>
            <a:off x="756313" y="119465"/>
            <a:ext cx="10515600" cy="922137"/>
          </a:xfrm>
        </p:spPr>
        <p:txBody>
          <a:bodyPr>
            <a:normAutofit/>
          </a:bodyPr>
          <a:p>
            <a:r>
              <a:rPr b="1" dirty="0" sz="3600" lang="en-US"/>
              <a:t>HEX Colors</a:t>
            </a:r>
            <a:endParaRPr b="1" dirty="0" sz="3600" lang="en-IN"/>
          </a:p>
        </p:txBody>
      </p:sp>
      <p:sp>
        <p:nvSpPr>
          <p:cNvPr id="1050173" name="Content Placeholder 2"/>
          <p:cNvSpPr>
            <a:spLocks noGrp="1"/>
          </p:cNvSpPr>
          <p:nvPr>
            <p:ph sz="quarter" idx="1"/>
          </p:nvPr>
        </p:nvSpPr>
        <p:spPr>
          <a:xfrm>
            <a:off x="327546" y="987011"/>
            <a:ext cx="11682484" cy="5468645"/>
          </a:xfrm>
        </p:spPr>
        <p:txBody>
          <a:bodyPr>
            <a:noAutofit/>
          </a:bodyPr>
          <a:p>
            <a:pPr indent="0" marL="0">
              <a:lnSpc>
                <a:spcPct val="150000"/>
              </a:lnSpc>
              <a:buNone/>
            </a:pPr>
            <a:r>
              <a:rPr b="1" dirty="0" sz="2400" lang="en-US"/>
              <a:t>3 Digit HEX value</a:t>
            </a:r>
          </a:p>
          <a:p>
            <a:pPr>
              <a:lnSpc>
                <a:spcPct val="150000"/>
              </a:lnSpc>
            </a:pPr>
            <a:r>
              <a:rPr dirty="0" sz="2400" lang="en-US"/>
              <a:t>Sometimes you will see a 3-digit hex code in the CSS source.</a:t>
            </a:r>
          </a:p>
          <a:p>
            <a:pPr>
              <a:lnSpc>
                <a:spcPct val="150000"/>
              </a:lnSpc>
            </a:pPr>
            <a:r>
              <a:rPr dirty="0" sz="2400" lang="en-US"/>
              <a:t>The 3-digit hex code is a shorthand for some 6-digit hex codes.</a:t>
            </a:r>
          </a:p>
          <a:p>
            <a:pPr>
              <a:lnSpc>
                <a:spcPct val="150000"/>
              </a:lnSpc>
            </a:pPr>
            <a:r>
              <a:rPr dirty="0" sz="2400" lang="en-US"/>
              <a:t>The 3-digit hex code has the following form:</a:t>
            </a:r>
          </a:p>
          <a:p>
            <a:pPr indent="0" marL="0">
              <a:lnSpc>
                <a:spcPct val="150000"/>
              </a:lnSpc>
              <a:buNone/>
            </a:pPr>
            <a:r>
              <a:rPr dirty="0" sz="2400" lang="en-US"/>
              <a:t>	#rgb</a:t>
            </a:r>
          </a:p>
          <a:p>
            <a:pPr indent="0" marL="0">
              <a:lnSpc>
                <a:spcPct val="150000"/>
              </a:lnSpc>
              <a:buNone/>
            </a:pPr>
            <a:r>
              <a:rPr dirty="0" sz="2400" lang="en-US"/>
              <a:t>	Where r, g, and b represents the red, green, and blue components with values between 0 and f.</a:t>
            </a:r>
          </a:p>
          <a:p>
            <a:pPr>
              <a:lnSpc>
                <a:spcPct val="150000"/>
              </a:lnSpc>
            </a:pPr>
            <a:r>
              <a:rPr dirty="0" sz="2400" lang="en-US" smtClean="0"/>
              <a:t>The </a:t>
            </a:r>
            <a:r>
              <a:rPr dirty="0" sz="2400" lang="en-US"/>
              <a:t>3-digit hex code can only be used when both the values (RR, GG, and BB) are the same for each components. </a:t>
            </a:r>
          </a:p>
          <a:p>
            <a:pPr>
              <a:lnSpc>
                <a:spcPct val="150000"/>
              </a:lnSpc>
            </a:pPr>
            <a:r>
              <a:rPr dirty="0" sz="2400" lang="en-US"/>
              <a:t>So, if we have #ff00cc, it can be written like this: #f0c.</a:t>
            </a:r>
          </a:p>
          <a:p>
            <a:pPr>
              <a:lnSpc>
                <a:spcPct val="150000"/>
              </a:lnSpc>
            </a:pPr>
            <a:endParaRPr dirty="0" sz="2400" lang="en-US"/>
          </a:p>
          <a:p>
            <a:pPr>
              <a:lnSpc>
                <a:spcPct val="150000"/>
              </a:lnSpc>
            </a:pPr>
            <a:endParaRPr dirty="0" sz="2400" lang="en-US"/>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173">
                                            <p:txEl>
                                              <p:pRg st="0" end="0"/>
                                            </p:txEl>
                                          </p:spTgt>
                                        </p:tgtEl>
                                        <p:attrNameLst>
                                          <p:attrName>style.visibility</p:attrName>
                                        </p:attrNameLst>
                                      </p:cBhvr>
                                      <p:to>
                                        <p:strVal val="visible"/>
                                      </p:to>
                                    </p:set>
                                    <p:anim calcmode="lin" valueType="num">
                                      <p:cBhvr additive="base">
                                        <p:cTn dur="500" fill="hold" id="7"/>
                                        <p:tgtEl>
                                          <p:spTgt spid="105017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17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173">
                                            <p:txEl>
                                              <p:pRg st="1" end="1"/>
                                            </p:txEl>
                                          </p:spTgt>
                                        </p:tgtEl>
                                        <p:attrNameLst>
                                          <p:attrName>style.visibility</p:attrName>
                                        </p:attrNameLst>
                                      </p:cBhvr>
                                      <p:to>
                                        <p:strVal val="visible"/>
                                      </p:to>
                                    </p:set>
                                    <p:anim calcmode="lin" valueType="num">
                                      <p:cBhvr additive="base">
                                        <p:cTn dur="500" fill="hold" id="13"/>
                                        <p:tgtEl>
                                          <p:spTgt spid="105017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17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173">
                                            <p:txEl>
                                              <p:pRg st="2" end="2"/>
                                            </p:txEl>
                                          </p:spTgt>
                                        </p:tgtEl>
                                        <p:attrNameLst>
                                          <p:attrName>style.visibility</p:attrName>
                                        </p:attrNameLst>
                                      </p:cBhvr>
                                      <p:to>
                                        <p:strVal val="visible"/>
                                      </p:to>
                                    </p:set>
                                    <p:anim calcmode="lin" valueType="num">
                                      <p:cBhvr additive="base">
                                        <p:cTn dur="500" fill="hold" id="19"/>
                                        <p:tgtEl>
                                          <p:spTgt spid="105017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17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173">
                                            <p:txEl>
                                              <p:pRg st="3" end="3"/>
                                            </p:txEl>
                                          </p:spTgt>
                                        </p:tgtEl>
                                        <p:attrNameLst>
                                          <p:attrName>style.visibility</p:attrName>
                                        </p:attrNameLst>
                                      </p:cBhvr>
                                      <p:to>
                                        <p:strVal val="visible"/>
                                      </p:to>
                                    </p:set>
                                    <p:anim calcmode="lin" valueType="num">
                                      <p:cBhvr additive="base">
                                        <p:cTn dur="500" fill="hold" id="25"/>
                                        <p:tgtEl>
                                          <p:spTgt spid="1050173">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17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173">
                                            <p:txEl>
                                              <p:pRg st="4" end="4"/>
                                            </p:txEl>
                                          </p:spTgt>
                                        </p:tgtEl>
                                        <p:attrNameLst>
                                          <p:attrName>style.visibility</p:attrName>
                                        </p:attrNameLst>
                                      </p:cBhvr>
                                      <p:to>
                                        <p:strVal val="visible"/>
                                      </p:to>
                                    </p:set>
                                    <p:anim calcmode="lin" valueType="num">
                                      <p:cBhvr additive="base">
                                        <p:cTn dur="500" fill="hold" id="31"/>
                                        <p:tgtEl>
                                          <p:spTgt spid="1050173">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17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173">
                                            <p:txEl>
                                              <p:pRg st="5" end="5"/>
                                            </p:txEl>
                                          </p:spTgt>
                                        </p:tgtEl>
                                        <p:attrNameLst>
                                          <p:attrName>style.visibility</p:attrName>
                                        </p:attrNameLst>
                                      </p:cBhvr>
                                      <p:to>
                                        <p:strVal val="visible"/>
                                      </p:to>
                                    </p:set>
                                    <p:anim calcmode="lin" valueType="num">
                                      <p:cBhvr additive="base">
                                        <p:cTn dur="500" fill="hold" id="37"/>
                                        <p:tgtEl>
                                          <p:spTgt spid="1050173">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17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173">
                                            <p:txEl>
                                              <p:pRg st="6" end="6"/>
                                            </p:txEl>
                                          </p:spTgt>
                                        </p:tgtEl>
                                        <p:attrNameLst>
                                          <p:attrName>style.visibility</p:attrName>
                                        </p:attrNameLst>
                                      </p:cBhvr>
                                      <p:to>
                                        <p:strVal val="visible"/>
                                      </p:to>
                                    </p:set>
                                    <p:anim calcmode="lin" valueType="num">
                                      <p:cBhvr additive="base">
                                        <p:cTn dur="500" fill="hold" id="43"/>
                                        <p:tgtEl>
                                          <p:spTgt spid="1050173">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17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173">
                                            <p:txEl>
                                              <p:pRg st="7" end="7"/>
                                            </p:txEl>
                                          </p:spTgt>
                                        </p:tgtEl>
                                        <p:attrNameLst>
                                          <p:attrName>style.visibility</p:attrName>
                                        </p:attrNameLst>
                                      </p:cBhvr>
                                      <p:to>
                                        <p:strVal val="visible"/>
                                      </p:to>
                                    </p:set>
                                    <p:anim calcmode="lin" valueType="num">
                                      <p:cBhvr additive="base">
                                        <p:cTn dur="500" fill="hold" id="49"/>
                                        <p:tgtEl>
                                          <p:spTgt spid="1050173">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17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73" grpId="0" build="p"/>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834" name=""/>
        <p:cNvGrpSpPr/>
        <p:nvPr/>
      </p:nvGrpSpPr>
      <p:grpSpPr>
        <a:xfrm>
          <a:off x="0" y="0"/>
          <a:ext cx="0" cy="0"/>
          <a:chOff x="0" y="0"/>
          <a:chExt cx="0" cy="0"/>
        </a:xfrm>
      </p:grpSpPr>
      <p:sp>
        <p:nvSpPr>
          <p:cNvPr id="1050174" name="Title 1"/>
          <p:cNvSpPr>
            <a:spLocks noGrp="1"/>
          </p:cNvSpPr>
          <p:nvPr>
            <p:ph type="title"/>
          </p:nvPr>
        </p:nvSpPr>
        <p:spPr>
          <a:xfrm>
            <a:off x="783609" y="0"/>
            <a:ext cx="10515600" cy="922137"/>
          </a:xfrm>
        </p:spPr>
        <p:txBody>
          <a:bodyPr>
            <a:normAutofit/>
          </a:bodyPr>
          <a:p>
            <a:r>
              <a:rPr b="1" dirty="0" sz="3600" lang="en-US"/>
              <a:t>HSL Colors</a:t>
            </a:r>
            <a:endParaRPr b="1" dirty="0" sz="3600" lang="en-IN"/>
          </a:p>
        </p:txBody>
      </p:sp>
      <p:sp>
        <p:nvSpPr>
          <p:cNvPr id="1050175" name="Content Placeholder 2"/>
          <p:cNvSpPr>
            <a:spLocks noGrp="1"/>
          </p:cNvSpPr>
          <p:nvPr>
            <p:ph sz="quarter" idx="1"/>
          </p:nvPr>
        </p:nvSpPr>
        <p:spPr>
          <a:xfrm>
            <a:off x="751511" y="836885"/>
            <a:ext cx="10835438" cy="5468645"/>
          </a:xfrm>
        </p:spPr>
        <p:txBody>
          <a:bodyPr>
            <a:noAutofit/>
          </a:bodyPr>
          <a:p>
            <a:pPr>
              <a:lnSpc>
                <a:spcPct val="200000"/>
              </a:lnSpc>
            </a:pPr>
            <a:r>
              <a:rPr dirty="0" sz="2400" lang="en-US"/>
              <a:t>HSL stands for </a:t>
            </a:r>
            <a:r>
              <a:rPr b="1" dirty="0" sz="2400" lang="en-US"/>
              <a:t>hue, saturation, and lightness</a:t>
            </a:r>
            <a:r>
              <a:rPr dirty="0" sz="2400" lang="en-US"/>
              <a:t>.</a:t>
            </a:r>
          </a:p>
          <a:p>
            <a:pPr indent="0" marL="0">
              <a:lnSpc>
                <a:spcPct val="200000"/>
              </a:lnSpc>
              <a:buNone/>
            </a:pPr>
            <a:r>
              <a:rPr dirty="0" sz="2400" lang="en-US"/>
              <a:t>HSL Value</a:t>
            </a:r>
          </a:p>
          <a:p>
            <a:pPr>
              <a:lnSpc>
                <a:spcPct val="200000"/>
              </a:lnSpc>
            </a:pPr>
            <a:r>
              <a:rPr dirty="0" sz="2400" lang="en-US"/>
              <a:t>In CSS, a color can be specified using hue, saturation, and lightness (HSL) in the form:</a:t>
            </a:r>
          </a:p>
          <a:p>
            <a:pPr indent="0" marL="0">
              <a:lnSpc>
                <a:spcPct val="200000"/>
              </a:lnSpc>
              <a:buNone/>
            </a:pPr>
            <a:r>
              <a:rPr dirty="0" sz="2400" lang="en-US"/>
              <a:t>	</a:t>
            </a:r>
            <a:r>
              <a:rPr dirty="0" sz="2400" lang="en-US" err="1"/>
              <a:t>hsl</a:t>
            </a:r>
            <a:r>
              <a:rPr dirty="0" sz="2400" lang="en-US"/>
              <a:t>(hue, saturation, lightness)</a:t>
            </a:r>
          </a:p>
          <a:p>
            <a:pPr>
              <a:lnSpc>
                <a:spcPct val="200000"/>
              </a:lnSpc>
            </a:pPr>
            <a:r>
              <a:rPr dirty="0" sz="2400" lang="en-US"/>
              <a:t>Hue is a degree on the color wheel from 0 to 360. 0 is red, 120 is green, and 240 is blue.</a:t>
            </a:r>
          </a:p>
          <a:p>
            <a:pPr>
              <a:lnSpc>
                <a:spcPct val="200000"/>
              </a:lnSpc>
            </a:pPr>
            <a:r>
              <a:rPr dirty="0" sz="2400" lang="en-US"/>
              <a:t>Saturation is a percentage value, 0% means a shade of gray, and 100% is the full color.</a:t>
            </a:r>
          </a:p>
          <a:p>
            <a:pPr>
              <a:lnSpc>
                <a:spcPct val="200000"/>
              </a:lnSpc>
            </a:pPr>
            <a:r>
              <a:rPr dirty="0" sz="2400" lang="en-US"/>
              <a:t>Lightness is also a percentage, 0% is black, 50% is neither light or dark, 100% is white</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175">
                                            <p:txEl>
                                              <p:pRg st="0" end="0"/>
                                            </p:txEl>
                                          </p:spTgt>
                                        </p:tgtEl>
                                        <p:attrNameLst>
                                          <p:attrName>style.visibility</p:attrName>
                                        </p:attrNameLst>
                                      </p:cBhvr>
                                      <p:to>
                                        <p:strVal val="visible"/>
                                      </p:to>
                                    </p:set>
                                    <p:anim calcmode="lin" valueType="num">
                                      <p:cBhvr additive="base">
                                        <p:cTn dur="500" fill="hold" id="7"/>
                                        <p:tgtEl>
                                          <p:spTgt spid="105017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1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175">
                                            <p:txEl>
                                              <p:pRg st="1" end="1"/>
                                            </p:txEl>
                                          </p:spTgt>
                                        </p:tgtEl>
                                        <p:attrNameLst>
                                          <p:attrName>style.visibility</p:attrName>
                                        </p:attrNameLst>
                                      </p:cBhvr>
                                      <p:to>
                                        <p:strVal val="visible"/>
                                      </p:to>
                                    </p:set>
                                    <p:anim calcmode="lin" valueType="num">
                                      <p:cBhvr additive="base">
                                        <p:cTn dur="500" fill="hold" id="13"/>
                                        <p:tgtEl>
                                          <p:spTgt spid="1050175">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1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175">
                                            <p:txEl>
                                              <p:pRg st="2" end="2"/>
                                            </p:txEl>
                                          </p:spTgt>
                                        </p:tgtEl>
                                        <p:attrNameLst>
                                          <p:attrName>style.visibility</p:attrName>
                                        </p:attrNameLst>
                                      </p:cBhvr>
                                      <p:to>
                                        <p:strVal val="visible"/>
                                      </p:to>
                                    </p:set>
                                    <p:anim calcmode="lin" valueType="num">
                                      <p:cBhvr additive="base">
                                        <p:cTn dur="500" fill="hold" id="19"/>
                                        <p:tgtEl>
                                          <p:spTgt spid="1050175">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1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175">
                                            <p:txEl>
                                              <p:pRg st="3" end="3"/>
                                            </p:txEl>
                                          </p:spTgt>
                                        </p:tgtEl>
                                        <p:attrNameLst>
                                          <p:attrName>style.visibility</p:attrName>
                                        </p:attrNameLst>
                                      </p:cBhvr>
                                      <p:to>
                                        <p:strVal val="visible"/>
                                      </p:to>
                                    </p:set>
                                    <p:anim calcmode="lin" valueType="num">
                                      <p:cBhvr additive="base">
                                        <p:cTn dur="500" fill="hold" id="25"/>
                                        <p:tgtEl>
                                          <p:spTgt spid="1050175">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17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175">
                                            <p:txEl>
                                              <p:pRg st="4" end="4"/>
                                            </p:txEl>
                                          </p:spTgt>
                                        </p:tgtEl>
                                        <p:attrNameLst>
                                          <p:attrName>style.visibility</p:attrName>
                                        </p:attrNameLst>
                                      </p:cBhvr>
                                      <p:to>
                                        <p:strVal val="visible"/>
                                      </p:to>
                                    </p:set>
                                    <p:anim calcmode="lin" valueType="num">
                                      <p:cBhvr additive="base">
                                        <p:cTn dur="500" fill="hold" id="31"/>
                                        <p:tgtEl>
                                          <p:spTgt spid="1050175">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17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175">
                                            <p:txEl>
                                              <p:pRg st="5" end="5"/>
                                            </p:txEl>
                                          </p:spTgt>
                                        </p:tgtEl>
                                        <p:attrNameLst>
                                          <p:attrName>style.visibility</p:attrName>
                                        </p:attrNameLst>
                                      </p:cBhvr>
                                      <p:to>
                                        <p:strVal val="visible"/>
                                      </p:to>
                                    </p:set>
                                    <p:anim calcmode="lin" valueType="num">
                                      <p:cBhvr additive="base">
                                        <p:cTn dur="500" fill="hold" id="37"/>
                                        <p:tgtEl>
                                          <p:spTgt spid="1050175">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17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175">
                                            <p:txEl>
                                              <p:pRg st="6" end="6"/>
                                            </p:txEl>
                                          </p:spTgt>
                                        </p:tgtEl>
                                        <p:attrNameLst>
                                          <p:attrName>style.visibility</p:attrName>
                                        </p:attrNameLst>
                                      </p:cBhvr>
                                      <p:to>
                                        <p:strVal val="visible"/>
                                      </p:to>
                                    </p:set>
                                    <p:anim calcmode="lin" valueType="num">
                                      <p:cBhvr additive="base">
                                        <p:cTn dur="500" fill="hold" id="43"/>
                                        <p:tgtEl>
                                          <p:spTgt spid="1050175">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17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75" grpId="0" build="p"/>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835" name=""/>
        <p:cNvGrpSpPr/>
        <p:nvPr/>
      </p:nvGrpSpPr>
      <p:grpSpPr>
        <a:xfrm>
          <a:off x="0" y="0"/>
          <a:ext cx="0" cy="0"/>
          <a:chOff x="0" y="0"/>
          <a:chExt cx="0" cy="0"/>
        </a:xfrm>
      </p:grpSpPr>
      <p:sp>
        <p:nvSpPr>
          <p:cNvPr id="1050176" name="Title 1"/>
          <p:cNvSpPr>
            <a:spLocks noGrp="1"/>
          </p:cNvSpPr>
          <p:nvPr>
            <p:ph type="title"/>
          </p:nvPr>
        </p:nvSpPr>
        <p:spPr>
          <a:xfrm>
            <a:off x="797257" y="1"/>
            <a:ext cx="10515600" cy="777922"/>
          </a:xfrm>
        </p:spPr>
        <p:txBody>
          <a:bodyPr>
            <a:normAutofit/>
          </a:bodyPr>
          <a:p>
            <a:r>
              <a:rPr b="1" dirty="0" sz="3600" lang="en-US"/>
              <a:t>HSL Colors</a:t>
            </a:r>
            <a:endParaRPr b="1" dirty="0" sz="3600" lang="en-IN"/>
          </a:p>
        </p:txBody>
      </p:sp>
      <p:sp>
        <p:nvSpPr>
          <p:cNvPr id="1050177" name="Content Placeholder 2"/>
          <p:cNvSpPr>
            <a:spLocks noGrp="1"/>
          </p:cNvSpPr>
          <p:nvPr>
            <p:ph sz="quarter" idx="1"/>
          </p:nvPr>
        </p:nvSpPr>
        <p:spPr>
          <a:xfrm>
            <a:off x="518615" y="552933"/>
            <a:ext cx="11341289" cy="6305067"/>
          </a:xfrm>
        </p:spPr>
        <p:txBody>
          <a:bodyPr>
            <a:noAutofit/>
          </a:bodyPr>
          <a:p>
            <a:pPr indent="0" marL="0">
              <a:lnSpc>
                <a:spcPct val="150000"/>
              </a:lnSpc>
              <a:buNone/>
            </a:pPr>
            <a:r>
              <a:rPr b="1" dirty="0" sz="2000" lang="en-US"/>
              <a:t>Saturation</a:t>
            </a:r>
          </a:p>
          <a:p>
            <a:pPr>
              <a:lnSpc>
                <a:spcPct val="150000"/>
              </a:lnSpc>
            </a:pPr>
            <a:r>
              <a:rPr dirty="0" sz="2000" lang="en-US"/>
              <a:t>Saturation can be described as the </a:t>
            </a:r>
            <a:r>
              <a:rPr b="1" dirty="0" sz="2000" lang="en-US"/>
              <a:t>intensity of a color.</a:t>
            </a:r>
          </a:p>
          <a:p>
            <a:pPr>
              <a:lnSpc>
                <a:spcPct val="150000"/>
              </a:lnSpc>
            </a:pPr>
            <a:r>
              <a:rPr dirty="0" sz="2000" lang="en-US"/>
              <a:t>100% is pure color, no shades of gray</a:t>
            </a:r>
          </a:p>
          <a:p>
            <a:pPr>
              <a:lnSpc>
                <a:spcPct val="150000"/>
              </a:lnSpc>
            </a:pPr>
            <a:r>
              <a:rPr dirty="0" sz="2000" lang="en-US"/>
              <a:t>50% is 50% gray, but you can still see the color.</a:t>
            </a:r>
          </a:p>
          <a:p>
            <a:pPr>
              <a:lnSpc>
                <a:spcPct val="150000"/>
              </a:lnSpc>
            </a:pPr>
            <a:r>
              <a:rPr dirty="0" sz="2000" lang="en-US"/>
              <a:t>0% is completely gray, you can no longer see the color.</a:t>
            </a:r>
          </a:p>
          <a:p>
            <a:pPr indent="0" marL="0">
              <a:lnSpc>
                <a:spcPct val="150000"/>
              </a:lnSpc>
              <a:buNone/>
            </a:pPr>
            <a:r>
              <a:rPr b="1" dirty="0" sz="2000" lang="en-US"/>
              <a:t>Lightness</a:t>
            </a:r>
          </a:p>
          <a:p>
            <a:pPr>
              <a:lnSpc>
                <a:spcPct val="150000"/>
              </a:lnSpc>
            </a:pPr>
            <a:r>
              <a:rPr dirty="0" sz="2000" lang="en-US"/>
              <a:t>The lightness of a color can be described as </a:t>
            </a:r>
            <a:r>
              <a:rPr b="1" dirty="0" sz="2000" lang="en-US"/>
              <a:t>how much light you want to give the color</a:t>
            </a:r>
            <a:r>
              <a:rPr dirty="0" sz="2000" lang="en-US"/>
              <a:t>, </a:t>
            </a:r>
          </a:p>
          <a:p>
            <a:pPr>
              <a:lnSpc>
                <a:spcPct val="150000"/>
              </a:lnSpc>
            </a:pPr>
            <a:r>
              <a:rPr dirty="0" sz="2000" lang="en-US"/>
              <a:t>where 0% means no light (black), </a:t>
            </a:r>
          </a:p>
          <a:p>
            <a:pPr>
              <a:lnSpc>
                <a:spcPct val="150000"/>
              </a:lnSpc>
            </a:pPr>
            <a:r>
              <a:rPr dirty="0" sz="2000" lang="en-US"/>
              <a:t>50% means 50% light (neither dark nor light) </a:t>
            </a:r>
          </a:p>
          <a:p>
            <a:pPr>
              <a:lnSpc>
                <a:spcPct val="150000"/>
              </a:lnSpc>
            </a:pPr>
            <a:r>
              <a:rPr dirty="0" sz="2000" lang="en-US"/>
              <a:t>100% means full lightness (white)</a:t>
            </a:r>
          </a:p>
          <a:p>
            <a:pPr>
              <a:lnSpc>
                <a:spcPct val="150000"/>
              </a:lnSpc>
            </a:pPr>
            <a:r>
              <a:rPr dirty="0" sz="2000" lang="en-US"/>
              <a:t>Shades of gray are often defined by setting the hue and saturation to 0, and adjust the lightness from 0% to 100% to get darker/lighter shades: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177">
                                            <p:txEl>
                                              <p:pRg st="0" end="0"/>
                                            </p:txEl>
                                          </p:spTgt>
                                        </p:tgtEl>
                                        <p:attrNameLst>
                                          <p:attrName>style.visibility</p:attrName>
                                        </p:attrNameLst>
                                      </p:cBhvr>
                                      <p:to>
                                        <p:strVal val="visible"/>
                                      </p:to>
                                    </p:set>
                                    <p:anim calcmode="lin" valueType="num">
                                      <p:cBhvr additive="base">
                                        <p:cTn dur="500" fill="hold" id="7"/>
                                        <p:tgtEl>
                                          <p:spTgt spid="1050177">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17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177">
                                            <p:txEl>
                                              <p:pRg st="1" end="1"/>
                                            </p:txEl>
                                          </p:spTgt>
                                        </p:tgtEl>
                                        <p:attrNameLst>
                                          <p:attrName>style.visibility</p:attrName>
                                        </p:attrNameLst>
                                      </p:cBhvr>
                                      <p:to>
                                        <p:strVal val="visible"/>
                                      </p:to>
                                    </p:set>
                                    <p:anim calcmode="lin" valueType="num">
                                      <p:cBhvr additive="base">
                                        <p:cTn dur="500" fill="hold" id="13"/>
                                        <p:tgtEl>
                                          <p:spTgt spid="1050177">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1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177">
                                            <p:txEl>
                                              <p:pRg st="2" end="2"/>
                                            </p:txEl>
                                          </p:spTgt>
                                        </p:tgtEl>
                                        <p:attrNameLst>
                                          <p:attrName>style.visibility</p:attrName>
                                        </p:attrNameLst>
                                      </p:cBhvr>
                                      <p:to>
                                        <p:strVal val="visible"/>
                                      </p:to>
                                    </p:set>
                                    <p:anim calcmode="lin" valueType="num">
                                      <p:cBhvr additive="base">
                                        <p:cTn dur="500" fill="hold" id="19"/>
                                        <p:tgtEl>
                                          <p:spTgt spid="1050177">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17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177">
                                            <p:txEl>
                                              <p:pRg st="3" end="3"/>
                                            </p:txEl>
                                          </p:spTgt>
                                        </p:tgtEl>
                                        <p:attrNameLst>
                                          <p:attrName>style.visibility</p:attrName>
                                        </p:attrNameLst>
                                      </p:cBhvr>
                                      <p:to>
                                        <p:strVal val="visible"/>
                                      </p:to>
                                    </p:set>
                                    <p:anim calcmode="lin" valueType="num">
                                      <p:cBhvr additive="base">
                                        <p:cTn dur="500" fill="hold" id="25"/>
                                        <p:tgtEl>
                                          <p:spTgt spid="1050177">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17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177">
                                            <p:txEl>
                                              <p:pRg st="4" end="4"/>
                                            </p:txEl>
                                          </p:spTgt>
                                        </p:tgtEl>
                                        <p:attrNameLst>
                                          <p:attrName>style.visibility</p:attrName>
                                        </p:attrNameLst>
                                      </p:cBhvr>
                                      <p:to>
                                        <p:strVal val="visible"/>
                                      </p:to>
                                    </p:set>
                                    <p:anim calcmode="lin" valueType="num">
                                      <p:cBhvr additive="base">
                                        <p:cTn dur="500" fill="hold" id="31"/>
                                        <p:tgtEl>
                                          <p:spTgt spid="1050177">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17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177">
                                            <p:txEl>
                                              <p:pRg st="5" end="5"/>
                                            </p:txEl>
                                          </p:spTgt>
                                        </p:tgtEl>
                                        <p:attrNameLst>
                                          <p:attrName>style.visibility</p:attrName>
                                        </p:attrNameLst>
                                      </p:cBhvr>
                                      <p:to>
                                        <p:strVal val="visible"/>
                                      </p:to>
                                    </p:set>
                                    <p:anim calcmode="lin" valueType="num">
                                      <p:cBhvr additive="base">
                                        <p:cTn dur="500" fill="hold" id="37"/>
                                        <p:tgtEl>
                                          <p:spTgt spid="1050177">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17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177">
                                            <p:txEl>
                                              <p:pRg st="6" end="6"/>
                                            </p:txEl>
                                          </p:spTgt>
                                        </p:tgtEl>
                                        <p:attrNameLst>
                                          <p:attrName>style.visibility</p:attrName>
                                        </p:attrNameLst>
                                      </p:cBhvr>
                                      <p:to>
                                        <p:strVal val="visible"/>
                                      </p:to>
                                    </p:set>
                                    <p:anim calcmode="lin" valueType="num">
                                      <p:cBhvr additive="base">
                                        <p:cTn dur="500" fill="hold" id="43"/>
                                        <p:tgtEl>
                                          <p:spTgt spid="1050177">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17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177">
                                            <p:txEl>
                                              <p:pRg st="7" end="7"/>
                                            </p:txEl>
                                          </p:spTgt>
                                        </p:tgtEl>
                                        <p:attrNameLst>
                                          <p:attrName>style.visibility</p:attrName>
                                        </p:attrNameLst>
                                      </p:cBhvr>
                                      <p:to>
                                        <p:strVal val="visible"/>
                                      </p:to>
                                    </p:set>
                                    <p:anim calcmode="lin" valueType="num">
                                      <p:cBhvr additive="base">
                                        <p:cTn dur="500" fill="hold" id="49"/>
                                        <p:tgtEl>
                                          <p:spTgt spid="1050177">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17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50177">
                                            <p:txEl>
                                              <p:pRg st="8" end="8"/>
                                            </p:txEl>
                                          </p:spTgt>
                                        </p:tgtEl>
                                        <p:attrNameLst>
                                          <p:attrName>style.visibility</p:attrName>
                                        </p:attrNameLst>
                                      </p:cBhvr>
                                      <p:to>
                                        <p:strVal val="visible"/>
                                      </p:to>
                                    </p:set>
                                    <p:anim calcmode="lin" valueType="num">
                                      <p:cBhvr additive="base">
                                        <p:cTn dur="500" fill="hold" id="55"/>
                                        <p:tgtEl>
                                          <p:spTgt spid="1050177">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5017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50177">
                                            <p:txEl>
                                              <p:pRg st="9" end="9"/>
                                            </p:txEl>
                                          </p:spTgt>
                                        </p:tgtEl>
                                        <p:attrNameLst>
                                          <p:attrName>style.visibility</p:attrName>
                                        </p:attrNameLst>
                                      </p:cBhvr>
                                      <p:to>
                                        <p:strVal val="visible"/>
                                      </p:to>
                                    </p:set>
                                    <p:anim calcmode="lin" valueType="num">
                                      <p:cBhvr additive="base">
                                        <p:cTn dur="500" fill="hold" id="61"/>
                                        <p:tgtEl>
                                          <p:spTgt spid="1050177">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5017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2" presetSubtype="4">
                                  <p:stCondLst>
                                    <p:cond delay="0"/>
                                  </p:stCondLst>
                                  <p:childTnLst>
                                    <p:set>
                                      <p:cBhvr>
                                        <p:cTn dur="1" fill="hold" id="66">
                                          <p:stCondLst>
                                            <p:cond delay="0"/>
                                          </p:stCondLst>
                                        </p:cTn>
                                        <p:tgtEl>
                                          <p:spTgt spid="1050177">
                                            <p:txEl>
                                              <p:pRg st="10" end="10"/>
                                            </p:txEl>
                                          </p:spTgt>
                                        </p:tgtEl>
                                        <p:attrNameLst>
                                          <p:attrName>style.visibility</p:attrName>
                                        </p:attrNameLst>
                                      </p:cBhvr>
                                      <p:to>
                                        <p:strVal val="visible"/>
                                      </p:to>
                                    </p:set>
                                    <p:anim calcmode="lin" valueType="num">
                                      <p:cBhvr additive="base">
                                        <p:cTn dur="500" fill="hold" id="67"/>
                                        <p:tgtEl>
                                          <p:spTgt spid="1050177">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68"/>
                                        <p:tgtEl>
                                          <p:spTgt spid="1050177">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7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27" name=""/>
        <p:cNvGrpSpPr/>
        <p:nvPr/>
      </p:nvGrpSpPr>
      <p:grpSpPr>
        <a:xfrm>
          <a:off x="0" y="0"/>
          <a:ext cx="0" cy="0"/>
          <a:chOff x="0" y="0"/>
          <a:chExt cx="0" cy="0"/>
        </a:xfrm>
      </p:grpSpPr>
      <p:sp>
        <p:nvSpPr>
          <p:cNvPr id="1048743" name="Title 1"/>
          <p:cNvSpPr>
            <a:spLocks noGrp="1"/>
          </p:cNvSpPr>
          <p:nvPr>
            <p:ph type="title"/>
          </p:nvPr>
        </p:nvSpPr>
        <p:spPr>
          <a:xfrm>
            <a:off x="422538" y="568171"/>
            <a:ext cx="3932237" cy="1400453"/>
          </a:xfrm>
        </p:spPr>
        <p:txBody>
          <a:bodyPr>
            <a:normAutofit fontScale="90000"/>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Client, Server </a:t>
            </a:r>
            <a:b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br>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and Communication</a:t>
            </a:r>
            <a:endParaRPr b="1" dirty="0" sz="3400" lang="en-IN">
              <a:solidFill>
                <a:schemeClr val="accent1">
                  <a:lumMod val="50000"/>
                </a:schemeClr>
              </a:solidFill>
              <a:latin typeface="Bookman Old Style" panose="02050604050505020204" pitchFamily="18" charset="0"/>
            </a:endParaRPr>
          </a:p>
        </p:txBody>
      </p:sp>
      <p:sp>
        <p:nvSpPr>
          <p:cNvPr id="1048744" name="Content Placeholder 2"/>
          <p:cNvSpPr>
            <a:spLocks noGrp="1"/>
          </p:cNvSpPr>
          <p:nvPr>
            <p:ph idx="1"/>
          </p:nvPr>
        </p:nvSpPr>
        <p:spPr>
          <a:xfrm>
            <a:off x="5680338" y="467896"/>
            <a:ext cx="6172200" cy="6137090"/>
          </a:xfrm>
        </p:spPr>
        <p:txBody>
          <a:bodyPr anchor="t" bIns="45720" lIns="91440" rIns="91440" rtlCol="0" tIns="45720" vert="horz">
            <a:noAutofit/>
          </a:bodyPr>
          <a:p>
            <a:pPr>
              <a:lnSpc>
                <a:spcPct val="150000"/>
              </a:lnSpc>
            </a:pPr>
            <a:r>
              <a:rPr baseline="0" b="0" cap="none" dirty="0" sz="16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Ideally, a server provides a standardized transparent interface to clients </a:t>
            </a:r>
            <a:endParaRPr dirty="0" lang="en-US">
              <a:solidFill>
                <a:schemeClr val="accent1">
                  <a:lumMod val="50000"/>
                </a:schemeClr>
              </a:solidFill>
              <a:latin typeface="Bookman Old Style" panose="02050604050505020204" pitchFamily="18" charset="0"/>
            </a:endParaRPr>
          </a:p>
          <a:p>
            <a:pPr>
              <a:lnSpc>
                <a:spcPct val="150000"/>
              </a:lnSpc>
            </a:pPr>
            <a:r>
              <a:rPr baseline="0" b="0" cap="none" dirty="0" sz="16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Clients are often situated at workstations or on personal computers, </a:t>
            </a:r>
            <a:endParaRPr baseline="0" b="0" cap="none" dirty="0" sz="1600" i="0" kern="1200" lang="en-US" noProof="0" normalizeH="0" spc="20" strike="noStrike" u="none">
              <a:ln>
                <a:noFill/>
              </a:ln>
              <a:solidFill>
                <a:schemeClr val="accent1">
                  <a:lumMod val="50000"/>
                </a:schemeClr>
              </a:solidFill>
              <a:effectLst/>
              <a:uLnTx/>
              <a:uFillTx/>
              <a:latin typeface="Bookman Old Style" panose="02050604050505020204" pitchFamily="18" charset="0"/>
            </a:endParaRPr>
          </a:p>
          <a:p>
            <a:pPr>
              <a:lnSpc>
                <a:spcPct val="150000"/>
              </a:lnSpc>
            </a:pPr>
            <a:r>
              <a:rPr dirty="0" sz="1600" lang="en-US" spc="20">
                <a:solidFill>
                  <a:schemeClr val="accent1">
                    <a:lumMod val="50000"/>
                  </a:schemeClr>
                </a:solidFill>
                <a:latin typeface="Bookman Old Style" panose="02050604050505020204" pitchFamily="18" charset="0"/>
              </a:rPr>
              <a:t>S</a:t>
            </a:r>
            <a:r>
              <a:rPr baseline="0" b="0" cap="none" dirty="0" sz="1600" i="0" kern="1200" kumimoji="0" lang="en-US" noProof="0" normalizeH="0" spc="20" err="1" strike="noStrike" u="none">
                <a:ln>
                  <a:noFill/>
                </a:ln>
                <a:solidFill>
                  <a:schemeClr val="accent1">
                    <a:lumMod val="50000"/>
                  </a:schemeClr>
                </a:solidFill>
                <a:effectLst/>
                <a:uLnTx/>
                <a:uFillTx/>
                <a:latin typeface="Bookman Old Style" panose="02050604050505020204" pitchFamily="18" charset="0"/>
              </a:rPr>
              <a:t>ervers</a:t>
            </a:r>
            <a:r>
              <a:rPr baseline="0" b="0" cap="none" dirty="0" sz="16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 are located on the network, usually on more powerful machines. </a:t>
            </a:r>
            <a:endParaRPr baseline="0" b="0" cap="none" dirty="0" sz="1600" i="0" kern="1200" lang="en-US" noProof="0" normalizeH="0" spc="20" strike="noStrike" u="none">
              <a:ln>
                <a:noFill/>
              </a:ln>
              <a:solidFill>
                <a:schemeClr val="accent1">
                  <a:lumMod val="50000"/>
                </a:schemeClr>
              </a:solidFill>
              <a:effectLst/>
              <a:uLnTx/>
              <a:uFillTx/>
              <a:latin typeface="Bookman Old Style" panose="02050604050505020204" pitchFamily="18" charset="0"/>
            </a:endParaRPr>
          </a:p>
          <a:p>
            <a:pPr>
              <a:lnSpc>
                <a:spcPct val="150000"/>
              </a:lnSpc>
            </a:pPr>
            <a:r>
              <a:rPr baseline="0" b="0" cap="none" dirty="0" sz="16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This computing model is effective when clients and the server each have distinct tasks that they routinely perform. </a:t>
            </a:r>
            <a:endParaRPr baseline="0" b="0" cap="none" dirty="0" sz="1600" i="0" kern="1200" lang="en-US" noProof="0" normalizeH="0" spc="20" strike="noStrike" u="none">
              <a:ln>
                <a:noFill/>
              </a:ln>
              <a:solidFill>
                <a:schemeClr val="accent1">
                  <a:lumMod val="50000"/>
                </a:schemeClr>
              </a:solidFill>
              <a:effectLst/>
              <a:uLnTx/>
              <a:uFillTx/>
              <a:latin typeface="Bookman Old Style" panose="02050604050505020204" pitchFamily="18" charset="0"/>
            </a:endParaRPr>
          </a:p>
          <a:p>
            <a:pPr>
              <a:lnSpc>
                <a:spcPct val="150000"/>
              </a:lnSpc>
            </a:pPr>
            <a:r>
              <a:rPr b="1" dirty="0" sz="1600" lang="en-US" spc="20">
                <a:solidFill>
                  <a:schemeClr val="accent1">
                    <a:lumMod val="50000"/>
                  </a:schemeClr>
                </a:solidFill>
                <a:latin typeface="Bookman Old Style" panose="02050604050505020204" pitchFamily="18" charset="0"/>
              </a:rPr>
              <a:t>Example:</a:t>
            </a:r>
            <a:r>
              <a:rPr dirty="0" sz="1600" lang="en-US" spc="20">
                <a:solidFill>
                  <a:schemeClr val="accent1">
                    <a:lumMod val="50000"/>
                  </a:schemeClr>
                </a:solidFill>
                <a:latin typeface="Bookman Old Style" panose="02050604050505020204" pitchFamily="18" charset="0"/>
              </a:rPr>
              <a:t> </a:t>
            </a:r>
            <a:r>
              <a:rPr baseline="0" b="0" cap="none" dirty="0" sz="16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Data Processing in Hospital Management System</a:t>
            </a:r>
            <a:endParaRPr baseline="0" b="0" cap="none" dirty="0" sz="1600" i="0" kern="1200" lang="en-US" noProof="0" normalizeH="0" spc="20" strike="noStrike" u="none">
              <a:ln>
                <a:noFill/>
              </a:ln>
              <a:solidFill>
                <a:schemeClr val="accent1">
                  <a:lumMod val="50000"/>
                </a:schemeClr>
              </a:solidFill>
              <a:effectLst/>
              <a:uLnTx/>
              <a:uFillTx/>
              <a:latin typeface="Bookman Old Style" panose="02050604050505020204" pitchFamily="18" charset="0"/>
            </a:endParaRPr>
          </a:p>
          <a:p>
            <a:pPr>
              <a:lnSpc>
                <a:spcPct val="150000"/>
              </a:lnSpc>
            </a:pPr>
            <a:r>
              <a:rPr baseline="0" b="0" cap="none" dirty="0" sz="16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Many clients can access the server’s information simultaneously</a:t>
            </a:r>
            <a:endParaRPr baseline="0" b="0" cap="none" dirty="0" sz="1600" i="0" kern="120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
        <p:nvSpPr>
          <p:cNvPr id="1048745" name="Rectangle 4"/>
          <p:cNvSpPr/>
          <p:nvPr/>
        </p:nvSpPr>
        <p:spPr>
          <a:xfrm>
            <a:off x="0" y="3428999"/>
            <a:ext cx="4703548" cy="3411245"/>
          </a:xfrm>
          <a:prstGeom prst="rect"/>
        </p:spPr>
        <p:style>
          <a:lnRef idx="2">
            <a:schemeClr val="dk1"/>
          </a:lnRef>
          <a:fillRef idx="1">
            <a:schemeClr val="lt1"/>
          </a:fillRef>
          <a:effectRef idx="0">
            <a:schemeClr val="dk1"/>
          </a:effectRef>
          <a:fontRef idx="minor">
            <a:schemeClr val="dk1"/>
          </a:fontRef>
        </p:style>
        <p:txBody>
          <a:bodyPr anchor="ctr" rtlCol="0"/>
          <a:p>
            <a:pPr algn="ctr"/>
            <a:endParaRPr lang="en-IN">
              <a:solidFill>
                <a:schemeClr val="accent1">
                  <a:lumMod val="50000"/>
                </a:schemeClr>
              </a:solidFill>
            </a:endParaRPr>
          </a:p>
        </p:txBody>
      </p:sp>
      <p:pic>
        <p:nvPicPr>
          <p:cNvPr id="2097154" name="Picture 2"/>
          <p:cNvPicPr>
            <a:picLocks noChangeAspect="1" noChangeArrowheads="1"/>
          </p:cNvPicPr>
          <p:nvPr/>
        </p:nvPicPr>
        <p:blipFill>
          <a:blip xmlns:r="http://schemas.openxmlformats.org/officeDocument/2006/relationships" r:embed="rId1"/>
          <a:srcRect/>
          <a:stretch>
            <a:fillRect/>
          </a:stretch>
        </p:blipFill>
        <p:spPr bwMode="auto">
          <a:xfrm>
            <a:off x="-101285" y="3648721"/>
            <a:ext cx="4703548" cy="2822129"/>
          </a:xfrm>
          <a:prstGeom prst="rect"/>
          <a:noFill/>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744">
                                            <p:txEl>
                                              <p:pRg st="0" end="0"/>
                                            </p:txEl>
                                          </p:spTgt>
                                        </p:tgtEl>
                                        <p:attrNameLst>
                                          <p:attrName>style.visibility</p:attrName>
                                        </p:attrNameLst>
                                      </p:cBhvr>
                                      <p:to>
                                        <p:strVal val="visible"/>
                                      </p:to>
                                    </p:set>
                                    <p:anim calcmode="lin" valueType="num">
                                      <p:cBhvr additive="base">
                                        <p:cTn dur="500" fill="hold" id="7"/>
                                        <p:tgtEl>
                                          <p:spTgt spid="1048744">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74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744">
                                            <p:txEl>
                                              <p:pRg st="1" end="1"/>
                                            </p:txEl>
                                          </p:spTgt>
                                        </p:tgtEl>
                                        <p:attrNameLst>
                                          <p:attrName>style.visibility</p:attrName>
                                        </p:attrNameLst>
                                      </p:cBhvr>
                                      <p:to>
                                        <p:strVal val="visible"/>
                                      </p:to>
                                    </p:set>
                                    <p:anim calcmode="lin" valueType="num">
                                      <p:cBhvr additive="base">
                                        <p:cTn dur="500" fill="hold" id="13"/>
                                        <p:tgtEl>
                                          <p:spTgt spid="1048744">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74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744">
                                            <p:txEl>
                                              <p:pRg st="2" end="2"/>
                                            </p:txEl>
                                          </p:spTgt>
                                        </p:tgtEl>
                                        <p:attrNameLst>
                                          <p:attrName>style.visibility</p:attrName>
                                        </p:attrNameLst>
                                      </p:cBhvr>
                                      <p:to>
                                        <p:strVal val="visible"/>
                                      </p:to>
                                    </p:set>
                                    <p:anim calcmode="lin" valueType="num">
                                      <p:cBhvr additive="base">
                                        <p:cTn dur="500" fill="hold" id="19"/>
                                        <p:tgtEl>
                                          <p:spTgt spid="1048744">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74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744">
                                            <p:txEl>
                                              <p:pRg st="3" end="3"/>
                                            </p:txEl>
                                          </p:spTgt>
                                        </p:tgtEl>
                                        <p:attrNameLst>
                                          <p:attrName>style.visibility</p:attrName>
                                        </p:attrNameLst>
                                      </p:cBhvr>
                                      <p:to>
                                        <p:strVal val="visible"/>
                                      </p:to>
                                    </p:set>
                                    <p:anim calcmode="lin" valueType="num">
                                      <p:cBhvr additive="base">
                                        <p:cTn dur="500" fill="hold" id="25"/>
                                        <p:tgtEl>
                                          <p:spTgt spid="1048744">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74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744">
                                            <p:txEl>
                                              <p:pRg st="4" end="4"/>
                                            </p:txEl>
                                          </p:spTgt>
                                        </p:tgtEl>
                                        <p:attrNameLst>
                                          <p:attrName>style.visibility</p:attrName>
                                        </p:attrNameLst>
                                      </p:cBhvr>
                                      <p:to>
                                        <p:strVal val="visible"/>
                                      </p:to>
                                    </p:set>
                                    <p:anim calcmode="lin" valueType="num">
                                      <p:cBhvr additive="base">
                                        <p:cTn dur="500" fill="hold" id="31"/>
                                        <p:tgtEl>
                                          <p:spTgt spid="1048744">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74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744">
                                            <p:txEl>
                                              <p:pRg st="5" end="5"/>
                                            </p:txEl>
                                          </p:spTgt>
                                        </p:tgtEl>
                                        <p:attrNameLst>
                                          <p:attrName>style.visibility</p:attrName>
                                        </p:attrNameLst>
                                      </p:cBhvr>
                                      <p:to>
                                        <p:strVal val="visible"/>
                                      </p:to>
                                    </p:set>
                                    <p:anim calcmode="lin" valueType="num">
                                      <p:cBhvr additive="base">
                                        <p:cTn dur="500" fill="hold" id="37"/>
                                        <p:tgtEl>
                                          <p:spTgt spid="1048744">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74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4" grpId="0" build="p"/>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836" name=""/>
        <p:cNvGrpSpPr/>
        <p:nvPr/>
      </p:nvGrpSpPr>
      <p:grpSpPr>
        <a:xfrm>
          <a:off x="0" y="0"/>
          <a:ext cx="0" cy="0"/>
          <a:chOff x="0" y="0"/>
          <a:chExt cx="0" cy="0"/>
        </a:xfrm>
      </p:grpSpPr>
      <p:sp>
        <p:nvSpPr>
          <p:cNvPr id="1050178" name="Title 1"/>
          <p:cNvSpPr>
            <a:spLocks noGrp="1"/>
          </p:cNvSpPr>
          <p:nvPr>
            <p:ph type="title"/>
          </p:nvPr>
        </p:nvSpPr>
        <p:spPr>
          <a:xfrm>
            <a:off x="742665" y="187704"/>
            <a:ext cx="10515600" cy="922137"/>
          </a:xfrm>
        </p:spPr>
        <p:txBody>
          <a:bodyPr>
            <a:normAutofit/>
          </a:bodyPr>
          <a:p>
            <a:r>
              <a:rPr b="1" dirty="0" sz="3600" lang="en-US"/>
              <a:t>HSL Colors</a:t>
            </a:r>
            <a:endParaRPr b="1" dirty="0" sz="3600" lang="en-IN"/>
          </a:p>
        </p:txBody>
      </p:sp>
      <p:sp>
        <p:nvSpPr>
          <p:cNvPr id="1050179" name="Content Placeholder 2"/>
          <p:cNvSpPr>
            <a:spLocks noGrp="1"/>
          </p:cNvSpPr>
          <p:nvPr>
            <p:ph sz="quarter" idx="1"/>
          </p:nvPr>
        </p:nvSpPr>
        <p:spPr>
          <a:xfrm>
            <a:off x="900752" y="1180730"/>
            <a:ext cx="10863618" cy="5575177"/>
          </a:xfrm>
        </p:spPr>
        <p:txBody>
          <a:bodyPr>
            <a:normAutofit/>
          </a:bodyPr>
          <a:p>
            <a:pPr indent="0" marL="0">
              <a:lnSpc>
                <a:spcPct val="150000"/>
              </a:lnSpc>
              <a:buNone/>
            </a:pPr>
            <a:r>
              <a:rPr b="1" dirty="0" sz="2200" lang="en-US"/>
              <a:t>HSLA Value</a:t>
            </a:r>
          </a:p>
          <a:p>
            <a:pPr>
              <a:lnSpc>
                <a:spcPct val="150000"/>
              </a:lnSpc>
            </a:pPr>
            <a:r>
              <a:rPr dirty="0" sz="2200" lang="en-US"/>
              <a:t>HSLA color values are an extension of HSL color values with an alpha channel - which specifies the opacity for a color.</a:t>
            </a:r>
          </a:p>
          <a:p>
            <a:pPr>
              <a:lnSpc>
                <a:spcPct val="150000"/>
              </a:lnSpc>
            </a:pPr>
            <a:r>
              <a:rPr dirty="0" sz="2200" lang="en-US"/>
              <a:t>An HSLA color value is specified with:</a:t>
            </a:r>
          </a:p>
          <a:p>
            <a:pPr indent="0" marL="0">
              <a:lnSpc>
                <a:spcPct val="150000"/>
              </a:lnSpc>
              <a:buNone/>
            </a:pPr>
            <a:r>
              <a:rPr dirty="0" sz="2200" lang="en-US"/>
              <a:t>	</a:t>
            </a:r>
            <a:r>
              <a:rPr dirty="0" sz="2200" lang="en-US" err="1"/>
              <a:t>hsla</a:t>
            </a:r>
            <a:r>
              <a:rPr dirty="0" sz="2200" lang="en-US"/>
              <a:t>(hue, saturation, lightness, alpha)</a:t>
            </a:r>
          </a:p>
          <a:p>
            <a:pPr>
              <a:lnSpc>
                <a:spcPct val="150000"/>
              </a:lnSpc>
            </a:pPr>
            <a:r>
              <a:rPr dirty="0" sz="2200" lang="en-US"/>
              <a:t>The alpha parameter is a number between 0.0 (fully transparent) and 1.0 (not transparent at all):</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179">
                                            <p:txEl>
                                              <p:pRg st="0" end="0"/>
                                            </p:txEl>
                                          </p:spTgt>
                                        </p:tgtEl>
                                        <p:attrNameLst>
                                          <p:attrName>style.visibility</p:attrName>
                                        </p:attrNameLst>
                                      </p:cBhvr>
                                      <p:to>
                                        <p:strVal val="visible"/>
                                      </p:to>
                                    </p:set>
                                    <p:anim calcmode="lin" valueType="num">
                                      <p:cBhvr additive="base">
                                        <p:cTn dur="500" fill="hold" id="7"/>
                                        <p:tgtEl>
                                          <p:spTgt spid="1050179">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17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179">
                                            <p:txEl>
                                              <p:pRg st="1" end="1"/>
                                            </p:txEl>
                                          </p:spTgt>
                                        </p:tgtEl>
                                        <p:attrNameLst>
                                          <p:attrName>style.visibility</p:attrName>
                                        </p:attrNameLst>
                                      </p:cBhvr>
                                      <p:to>
                                        <p:strVal val="visible"/>
                                      </p:to>
                                    </p:set>
                                    <p:anim calcmode="lin" valueType="num">
                                      <p:cBhvr additive="base">
                                        <p:cTn dur="500" fill="hold" id="13"/>
                                        <p:tgtEl>
                                          <p:spTgt spid="1050179">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1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179">
                                            <p:txEl>
                                              <p:pRg st="2" end="2"/>
                                            </p:txEl>
                                          </p:spTgt>
                                        </p:tgtEl>
                                        <p:attrNameLst>
                                          <p:attrName>style.visibility</p:attrName>
                                        </p:attrNameLst>
                                      </p:cBhvr>
                                      <p:to>
                                        <p:strVal val="visible"/>
                                      </p:to>
                                    </p:set>
                                    <p:anim calcmode="lin" valueType="num">
                                      <p:cBhvr additive="base">
                                        <p:cTn dur="500" fill="hold" id="19"/>
                                        <p:tgtEl>
                                          <p:spTgt spid="1050179">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17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179">
                                            <p:txEl>
                                              <p:pRg st="3" end="3"/>
                                            </p:txEl>
                                          </p:spTgt>
                                        </p:tgtEl>
                                        <p:attrNameLst>
                                          <p:attrName>style.visibility</p:attrName>
                                        </p:attrNameLst>
                                      </p:cBhvr>
                                      <p:to>
                                        <p:strVal val="visible"/>
                                      </p:to>
                                    </p:set>
                                    <p:anim calcmode="lin" valueType="num">
                                      <p:cBhvr additive="base">
                                        <p:cTn dur="500" fill="hold" id="25"/>
                                        <p:tgtEl>
                                          <p:spTgt spid="1050179">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17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179">
                                            <p:txEl>
                                              <p:pRg st="4" end="4"/>
                                            </p:txEl>
                                          </p:spTgt>
                                        </p:tgtEl>
                                        <p:attrNameLst>
                                          <p:attrName>style.visibility</p:attrName>
                                        </p:attrNameLst>
                                      </p:cBhvr>
                                      <p:to>
                                        <p:strVal val="visible"/>
                                      </p:to>
                                    </p:set>
                                    <p:anim calcmode="lin" valueType="num">
                                      <p:cBhvr additive="base">
                                        <p:cTn dur="500" fill="hold" id="31"/>
                                        <p:tgtEl>
                                          <p:spTgt spid="1050179">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17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179" grpId="0" build="p"/>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837" name=""/>
        <p:cNvGrpSpPr/>
        <p:nvPr/>
      </p:nvGrpSpPr>
      <p:grpSpPr>
        <a:xfrm>
          <a:off x="0" y="0"/>
          <a:ext cx="0" cy="0"/>
          <a:chOff x="0" y="0"/>
          <a:chExt cx="0" cy="0"/>
        </a:xfrm>
      </p:grpSpPr>
      <p:sp>
        <p:nvSpPr>
          <p:cNvPr id="1050180" name="Title 1"/>
          <p:cNvSpPr>
            <a:spLocks noGrp="1"/>
          </p:cNvSpPr>
          <p:nvPr>
            <p:ph type="title"/>
          </p:nvPr>
        </p:nvSpPr>
        <p:spPr/>
        <p:txBody>
          <a:bodyPr/>
          <a:p>
            <a:endParaRPr lang="en-IN"/>
          </a:p>
        </p:txBody>
      </p:sp>
      <p:sp>
        <p:nvSpPr>
          <p:cNvPr id="1050181" name="Content Placeholder 2"/>
          <p:cNvSpPr>
            <a:spLocks noGrp="1"/>
          </p:cNvSpPr>
          <p:nvPr>
            <p:ph sz="quarter" idx="1"/>
          </p:nvPr>
        </p:nvSpPr>
        <p:spPr/>
        <p:txBody>
          <a:bodyPr/>
          <a:p>
            <a:endParaRPr lang="en-IN"/>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blipFill rotWithShape="1" dpi="0">
          <a:blip xmlns:r="http://schemas.openxmlformats.org/officeDocument/2006/relationships" r:embed="rId1">
            <a:lum/>
          </a:blip>
          <a:srcRect/>
          <a:stretch>
            <a:fillRect/>
          </a:stretch>
        </a:blipFill>
      </p:bgPr>
    </p:bg>
    <p:spTree>
      <p:nvGrpSpPr>
        <p:cNvPr id="872" name=""/>
        <p:cNvGrpSpPr/>
        <p:nvPr/>
      </p:nvGrpSpPr>
      <p:grpSpPr>
        <a:xfrm>
          <a:off x="0" y="0"/>
          <a:ext cx="0" cy="0"/>
          <a:chOff x="0" y="0"/>
          <a:chExt cx="0" cy="0"/>
        </a:xfrm>
      </p:grpSpPr>
      <p:sp>
        <p:nvSpPr>
          <p:cNvPr id="1050257" name="Subtitle 2"/>
          <p:cNvSpPr>
            <a:spLocks noGrp="1"/>
          </p:cNvSpPr>
          <p:nvPr>
            <p:ph type="subTitle" idx="1"/>
          </p:nvPr>
        </p:nvSpPr>
        <p:spPr/>
        <p:txBody>
          <a:bodyPr/>
          <a:p>
            <a:r>
              <a:rPr dirty="0" lang="en-US"/>
              <a:t>CSS</a:t>
            </a:r>
            <a:endParaRPr dirty="0" lang="en-IN"/>
          </a:p>
        </p:txBody>
      </p:sp>
      <p:sp>
        <p:nvSpPr>
          <p:cNvPr id="1050258" name="Title 1"/>
          <p:cNvSpPr>
            <a:spLocks noGrp="1"/>
          </p:cNvSpPr>
          <p:nvPr>
            <p:ph type="ctrTitle"/>
          </p:nvPr>
        </p:nvSpPr>
        <p:spPr/>
        <p:txBody>
          <a:bodyPr>
            <a:normAutofit/>
          </a:bodyPr>
          <a:p>
            <a:r>
              <a:rPr dirty="0" sz="7800" lang="en-US"/>
              <a:t>Cascading Style Sheet</a:t>
            </a:r>
            <a:endParaRPr dirty="0" sz="7800" lang="en-IN"/>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893" name=""/>
        <p:cNvGrpSpPr/>
        <p:nvPr/>
      </p:nvGrpSpPr>
      <p:grpSpPr>
        <a:xfrm>
          <a:off x="0" y="0"/>
          <a:ext cx="0" cy="0"/>
          <a:chOff x="0" y="0"/>
          <a:chExt cx="0" cy="0"/>
        </a:xfrm>
      </p:grpSpPr>
      <p:sp>
        <p:nvSpPr>
          <p:cNvPr id="1050264" name="Title 1"/>
          <p:cNvSpPr>
            <a:spLocks noGrp="1"/>
          </p:cNvSpPr>
          <p:nvPr>
            <p:ph type="title"/>
          </p:nvPr>
        </p:nvSpPr>
        <p:spPr/>
        <p:txBody>
          <a:bodyPr/>
          <a:p>
            <a:r>
              <a:rPr dirty="0" lang="en-US"/>
              <a:t>Content</a:t>
            </a:r>
            <a:endParaRPr dirty="0" lang="en-IN"/>
          </a:p>
        </p:txBody>
      </p:sp>
      <p:sp>
        <p:nvSpPr>
          <p:cNvPr id="1050265" name="Content Placeholder 2"/>
          <p:cNvSpPr>
            <a:spLocks noGrp="1"/>
          </p:cNvSpPr>
          <p:nvPr>
            <p:ph sz="quarter" idx="1"/>
          </p:nvPr>
        </p:nvSpPr>
        <p:spPr/>
        <p:txBody>
          <a:bodyPr>
            <a:normAutofit/>
          </a:bodyPr>
          <a:p>
            <a:pPr>
              <a:lnSpc>
                <a:spcPct val="150000"/>
              </a:lnSpc>
            </a:pPr>
            <a:r>
              <a:rPr dirty="0" sz="2400" lang="en-US"/>
              <a:t>Shadow</a:t>
            </a:r>
          </a:p>
          <a:p>
            <a:pPr>
              <a:lnSpc>
                <a:spcPct val="150000"/>
              </a:lnSpc>
            </a:pPr>
            <a:r>
              <a:rPr dirty="0" sz="2400" lang="en-US"/>
              <a:t>Text</a:t>
            </a:r>
          </a:p>
          <a:p>
            <a:pPr>
              <a:lnSpc>
                <a:spcPct val="150000"/>
              </a:lnSpc>
            </a:pPr>
            <a:r>
              <a:rPr dirty="0" sz="2400" lang="en-US"/>
              <a:t>Transformation</a:t>
            </a:r>
          </a:p>
          <a:p>
            <a:pPr>
              <a:lnSpc>
                <a:spcPct val="150000"/>
              </a:lnSpc>
            </a:pPr>
            <a:r>
              <a:rPr dirty="0" sz="2400" lang="en-US"/>
              <a:t>Transition</a:t>
            </a:r>
          </a:p>
          <a:p>
            <a:pPr>
              <a:lnSpc>
                <a:spcPct val="150000"/>
              </a:lnSpc>
            </a:pPr>
            <a:r>
              <a:rPr dirty="0" sz="2400" lang="en-US"/>
              <a:t>Animation</a:t>
            </a:r>
            <a:endParaRPr dirty="0" sz="2400" lang="en-I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265">
                                            <p:txEl>
                                              <p:pRg st="0" end="0"/>
                                            </p:txEl>
                                          </p:spTgt>
                                        </p:tgtEl>
                                        <p:attrNameLst>
                                          <p:attrName>style.visibility</p:attrName>
                                        </p:attrNameLst>
                                      </p:cBhvr>
                                      <p:to>
                                        <p:strVal val="visible"/>
                                      </p:to>
                                    </p:set>
                                    <p:anim calcmode="lin" valueType="num">
                                      <p:cBhvr additive="base">
                                        <p:cTn dur="500" fill="hold" id="7"/>
                                        <p:tgtEl>
                                          <p:spTgt spid="105026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26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265">
                                            <p:txEl>
                                              <p:pRg st="1" end="1"/>
                                            </p:txEl>
                                          </p:spTgt>
                                        </p:tgtEl>
                                        <p:attrNameLst>
                                          <p:attrName>style.visibility</p:attrName>
                                        </p:attrNameLst>
                                      </p:cBhvr>
                                      <p:to>
                                        <p:strVal val="visible"/>
                                      </p:to>
                                    </p:set>
                                    <p:anim calcmode="lin" valueType="num">
                                      <p:cBhvr additive="base">
                                        <p:cTn dur="500" fill="hold" id="13"/>
                                        <p:tgtEl>
                                          <p:spTgt spid="1050265">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26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265">
                                            <p:txEl>
                                              <p:pRg st="2" end="2"/>
                                            </p:txEl>
                                          </p:spTgt>
                                        </p:tgtEl>
                                        <p:attrNameLst>
                                          <p:attrName>style.visibility</p:attrName>
                                        </p:attrNameLst>
                                      </p:cBhvr>
                                      <p:to>
                                        <p:strVal val="visible"/>
                                      </p:to>
                                    </p:set>
                                    <p:anim calcmode="lin" valueType="num">
                                      <p:cBhvr additive="base">
                                        <p:cTn dur="500" fill="hold" id="19"/>
                                        <p:tgtEl>
                                          <p:spTgt spid="1050265">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26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265">
                                            <p:txEl>
                                              <p:pRg st="3" end="3"/>
                                            </p:txEl>
                                          </p:spTgt>
                                        </p:tgtEl>
                                        <p:attrNameLst>
                                          <p:attrName>style.visibility</p:attrName>
                                        </p:attrNameLst>
                                      </p:cBhvr>
                                      <p:to>
                                        <p:strVal val="visible"/>
                                      </p:to>
                                    </p:set>
                                    <p:anim calcmode="lin" valueType="num">
                                      <p:cBhvr additive="base">
                                        <p:cTn dur="500" fill="hold" id="25"/>
                                        <p:tgtEl>
                                          <p:spTgt spid="1050265">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26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265">
                                            <p:txEl>
                                              <p:pRg st="4" end="4"/>
                                            </p:txEl>
                                          </p:spTgt>
                                        </p:tgtEl>
                                        <p:attrNameLst>
                                          <p:attrName>style.visibility</p:attrName>
                                        </p:attrNameLst>
                                      </p:cBhvr>
                                      <p:to>
                                        <p:strVal val="visible"/>
                                      </p:to>
                                    </p:set>
                                    <p:anim calcmode="lin" valueType="num">
                                      <p:cBhvr additive="base">
                                        <p:cTn dur="500" fill="hold" id="31"/>
                                        <p:tgtEl>
                                          <p:spTgt spid="1050265">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26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265" grpId="0" build="p"/>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894" name=""/>
        <p:cNvGrpSpPr/>
        <p:nvPr/>
      </p:nvGrpSpPr>
      <p:grpSpPr>
        <a:xfrm>
          <a:off x="0" y="0"/>
          <a:ext cx="0" cy="0"/>
          <a:chOff x="0" y="0"/>
          <a:chExt cx="0" cy="0"/>
        </a:xfrm>
      </p:grpSpPr>
      <p:sp>
        <p:nvSpPr>
          <p:cNvPr id="1050266" name="Title 1"/>
          <p:cNvSpPr>
            <a:spLocks noGrp="1"/>
          </p:cNvSpPr>
          <p:nvPr>
            <p:ph type="title"/>
          </p:nvPr>
        </p:nvSpPr>
        <p:spPr>
          <a:xfrm>
            <a:off x="838200" y="365125"/>
            <a:ext cx="10515600" cy="922137"/>
          </a:xfrm>
        </p:spPr>
        <p:txBody>
          <a:bodyPr>
            <a:normAutofit/>
          </a:bodyPr>
          <a:p>
            <a:r>
              <a:rPr dirty="0" sz="3600" lang="en-US"/>
              <a:t>CSS Shadow</a:t>
            </a:r>
            <a:endParaRPr dirty="0" sz="3600" lang="en-IN"/>
          </a:p>
        </p:txBody>
      </p:sp>
      <p:sp>
        <p:nvSpPr>
          <p:cNvPr id="1050267" name="Content Placeholder 2"/>
          <p:cNvSpPr>
            <a:spLocks noGrp="1"/>
          </p:cNvSpPr>
          <p:nvPr>
            <p:ph sz="quarter" idx="1"/>
          </p:nvPr>
        </p:nvSpPr>
        <p:spPr>
          <a:xfrm>
            <a:off x="1120000" y="1287262"/>
            <a:ext cx="10233800" cy="5468645"/>
          </a:xfrm>
        </p:spPr>
        <p:txBody>
          <a:bodyPr>
            <a:normAutofit/>
          </a:bodyPr>
          <a:p>
            <a:pPr indent="0" marL="0">
              <a:lnSpc>
                <a:spcPct val="150000"/>
              </a:lnSpc>
              <a:buNone/>
            </a:pPr>
            <a:r>
              <a:rPr dirty="0" sz="2400" lang="en-US"/>
              <a:t>With CSS shadow can be added to text and to elements.</a:t>
            </a:r>
          </a:p>
          <a:p>
            <a:pPr indent="0" marL="0">
              <a:lnSpc>
                <a:spcPct val="150000"/>
              </a:lnSpc>
              <a:buNone/>
            </a:pPr>
            <a:r>
              <a:rPr dirty="0" sz="2400" lang="en-US"/>
              <a:t>We will learn two type of shadow effects:</a:t>
            </a:r>
          </a:p>
          <a:p>
            <a:pPr>
              <a:lnSpc>
                <a:spcPct val="150000"/>
              </a:lnSpc>
            </a:pPr>
            <a:r>
              <a:rPr dirty="0" sz="2400" lang="en-US"/>
              <a:t>text-shadow</a:t>
            </a:r>
          </a:p>
          <a:p>
            <a:pPr>
              <a:lnSpc>
                <a:spcPct val="150000"/>
              </a:lnSpc>
            </a:pPr>
            <a:r>
              <a:rPr dirty="0" sz="2400" lang="en-US"/>
              <a:t>box-shadow</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267">
                                            <p:txEl>
                                              <p:pRg st="0" end="0"/>
                                            </p:txEl>
                                          </p:spTgt>
                                        </p:tgtEl>
                                        <p:attrNameLst>
                                          <p:attrName>style.visibility</p:attrName>
                                        </p:attrNameLst>
                                      </p:cBhvr>
                                      <p:to>
                                        <p:strVal val="visible"/>
                                      </p:to>
                                    </p:set>
                                    <p:anim calcmode="lin" valueType="num">
                                      <p:cBhvr additive="base">
                                        <p:cTn dur="500" fill="hold" id="7"/>
                                        <p:tgtEl>
                                          <p:spTgt spid="1050267">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267">
                                            <p:txEl>
                                              <p:pRg st="1" end="1"/>
                                            </p:txEl>
                                          </p:spTgt>
                                        </p:tgtEl>
                                        <p:attrNameLst>
                                          <p:attrName>style.visibility</p:attrName>
                                        </p:attrNameLst>
                                      </p:cBhvr>
                                      <p:to>
                                        <p:strVal val="visible"/>
                                      </p:to>
                                    </p:set>
                                    <p:anim calcmode="lin" valueType="num">
                                      <p:cBhvr additive="base">
                                        <p:cTn dur="500" fill="hold" id="13"/>
                                        <p:tgtEl>
                                          <p:spTgt spid="1050267">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2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267">
                                            <p:txEl>
                                              <p:pRg st="2" end="2"/>
                                            </p:txEl>
                                          </p:spTgt>
                                        </p:tgtEl>
                                        <p:attrNameLst>
                                          <p:attrName>style.visibility</p:attrName>
                                        </p:attrNameLst>
                                      </p:cBhvr>
                                      <p:to>
                                        <p:strVal val="visible"/>
                                      </p:to>
                                    </p:set>
                                    <p:anim calcmode="lin" valueType="num">
                                      <p:cBhvr additive="base">
                                        <p:cTn dur="500" fill="hold" id="19"/>
                                        <p:tgtEl>
                                          <p:spTgt spid="1050267">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2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267">
                                            <p:txEl>
                                              <p:pRg st="3" end="3"/>
                                            </p:txEl>
                                          </p:spTgt>
                                        </p:tgtEl>
                                        <p:attrNameLst>
                                          <p:attrName>style.visibility</p:attrName>
                                        </p:attrNameLst>
                                      </p:cBhvr>
                                      <p:to>
                                        <p:strVal val="visible"/>
                                      </p:to>
                                    </p:set>
                                    <p:anim calcmode="lin" valueType="num">
                                      <p:cBhvr additive="base">
                                        <p:cTn dur="500" fill="hold" id="25"/>
                                        <p:tgtEl>
                                          <p:spTgt spid="1050267">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26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267" grpId="0" build="p"/>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895" name=""/>
        <p:cNvGrpSpPr/>
        <p:nvPr/>
      </p:nvGrpSpPr>
      <p:grpSpPr>
        <a:xfrm>
          <a:off x="0" y="0"/>
          <a:ext cx="0" cy="0"/>
          <a:chOff x="0" y="0"/>
          <a:chExt cx="0" cy="0"/>
        </a:xfrm>
      </p:grpSpPr>
      <p:sp>
        <p:nvSpPr>
          <p:cNvPr id="1050268" name="Title 1"/>
          <p:cNvSpPr>
            <a:spLocks noGrp="1"/>
          </p:cNvSpPr>
          <p:nvPr>
            <p:ph type="title"/>
          </p:nvPr>
        </p:nvSpPr>
        <p:spPr>
          <a:xfrm>
            <a:off x="8566951" y="365125"/>
            <a:ext cx="3311371" cy="451621"/>
          </a:xfrm>
        </p:spPr>
        <p:txBody>
          <a:bodyPr>
            <a:noAutofit/>
          </a:bodyPr>
          <a:p>
            <a:r>
              <a:rPr b="1" dirty="0" sz="3400" lang="en-US"/>
              <a:t>CSS Text Shadow</a:t>
            </a:r>
            <a:endParaRPr b="1" dirty="0" sz="3400" lang="en-IN"/>
          </a:p>
        </p:txBody>
      </p:sp>
      <p:sp>
        <p:nvSpPr>
          <p:cNvPr id="1050269" name="Content Placeholder 2"/>
          <p:cNvSpPr>
            <a:spLocks noGrp="1"/>
          </p:cNvSpPr>
          <p:nvPr>
            <p:ph sz="quarter" idx="1"/>
          </p:nvPr>
        </p:nvSpPr>
        <p:spPr>
          <a:xfrm>
            <a:off x="7031170" y="1050073"/>
            <a:ext cx="4740675" cy="2088912"/>
          </a:xfrm>
        </p:spPr>
        <p:txBody>
          <a:bodyPr>
            <a:noAutofit/>
          </a:bodyPr>
          <a:p>
            <a:pPr>
              <a:lnSpc>
                <a:spcPct val="150000"/>
              </a:lnSpc>
            </a:pPr>
            <a:r>
              <a:rPr dirty="0" sz="2000" lang="en-US"/>
              <a:t>The CSS text-shadow property applies shadow to text.</a:t>
            </a:r>
          </a:p>
          <a:p>
            <a:pPr>
              <a:lnSpc>
                <a:spcPct val="150000"/>
              </a:lnSpc>
            </a:pPr>
            <a:r>
              <a:rPr dirty="0" sz="2000" lang="en-US"/>
              <a:t>In its simplest use, only specify the horizontal shadow (2px) and the vertical shadow (2px):</a:t>
            </a:r>
          </a:p>
        </p:txBody>
      </p:sp>
      <p:sp>
        <p:nvSpPr>
          <p:cNvPr id="1050270" name="Content Placeholder 2"/>
          <p:cNvSpPr txBox="1"/>
          <p:nvPr/>
        </p:nvSpPr>
        <p:spPr>
          <a:xfrm>
            <a:off x="286989" y="236368"/>
            <a:ext cx="6193710" cy="6253209"/>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!DOCTYPE</a:t>
            </a:r>
            <a:r>
              <a:rPr b="0" dirty="0" sz="1800" i="0" lang="en-US">
                <a:solidFill>
                  <a:srgbClr val="FF0000"/>
                </a:solidFill>
                <a:effectLst/>
                <a:latin typeface="Consolas" panose="020B0609020204030204" pitchFamily="49" charset="0"/>
              </a:rPr>
              <a:t> html</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html</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head</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style</a:t>
            </a:r>
            <a:r>
              <a:rPr b="0" dirty="0" sz="1800" i="0" lang="en-US">
                <a:solidFill>
                  <a:srgbClr val="0000CD"/>
                </a:solidFill>
                <a:effectLst/>
                <a:latin typeface="Consolas" panose="020B0609020204030204" pitchFamily="49" charset="0"/>
              </a:rPr>
              <a:t>&gt;</a:t>
            </a:r>
            <a:endParaRPr dirty="0" sz="1800" lang="en-US">
              <a:solidFill>
                <a:srgbClr val="A52A2A"/>
              </a:solidFill>
              <a:latin typeface="Consolas" panose="020B0609020204030204" pitchFamily="49" charset="0"/>
            </a:endParaRPr>
          </a:p>
          <a:p>
            <a:pPr indent="0" marL="0">
              <a:lnSpc>
                <a:spcPct val="100000"/>
              </a:lnSpc>
              <a:spcBef>
                <a:spcPts val="0"/>
              </a:spcBef>
              <a:buFont typeface="Arial" panose="020B0604020202020204" pitchFamily="34" charset="0"/>
              <a:buNone/>
            </a:pPr>
            <a:r>
              <a:rPr b="0" dirty="0" sz="1800" i="0" lang="en-US">
                <a:solidFill>
                  <a:srgbClr val="A52A2A"/>
                </a:solidFill>
                <a:effectLst/>
                <a:latin typeface="Consolas" panose="020B0609020204030204" pitchFamily="49" charset="0"/>
              </a:rPr>
              <a:t/>
            </a:r>
            <a:br>
              <a:rPr b="0" dirty="0" sz="1800" i="0" lang="en-US">
                <a:solidFill>
                  <a:srgbClr val="A52A2A"/>
                </a:solidFill>
                <a:effectLst/>
                <a:latin typeface="Consolas" panose="020B0609020204030204" pitchFamily="49" charset="0"/>
              </a:rPr>
            </a:br>
            <a:r>
              <a:rPr b="0" dirty="0" sz="1800" i="0" lang="en-IN">
                <a:solidFill>
                  <a:srgbClr val="A52A2A"/>
                </a:solidFill>
                <a:effectLst/>
                <a:latin typeface="Consolas" panose="020B0609020204030204" pitchFamily="49" charset="0"/>
              </a:rPr>
              <a:t>h1 </a:t>
            </a:r>
            <a:r>
              <a:rPr b="0" dirty="0" sz="1800" i="0" lang="en-IN">
                <a:solidFill>
                  <a:srgbClr val="000000"/>
                </a:solidFill>
                <a:effectLst/>
                <a:latin typeface="Consolas" panose="020B0609020204030204" pitchFamily="49" charset="0"/>
              </a:rPr>
              <a:t>{</a:t>
            </a:r>
            <a:r>
              <a:rPr b="0" dirty="0" sz="1800" i="0" lang="en-IN">
                <a:solidFill>
                  <a:srgbClr val="FF0000"/>
                </a:solidFill>
                <a:effectLst/>
                <a:latin typeface="Consolas" panose="020B0609020204030204" pitchFamily="49" charset="0"/>
              </a:rPr>
              <a:t/>
            </a:r>
            <a:br>
              <a:rPr b="0" dirty="0" sz="1800" i="0" lang="en-IN">
                <a:solidFill>
                  <a:srgbClr val="FF0000"/>
                </a:solidFill>
                <a:effectLst/>
                <a:latin typeface="Consolas" panose="020B0609020204030204" pitchFamily="49" charset="0"/>
              </a:rPr>
            </a:br>
            <a:r>
              <a:rPr b="0" dirty="0" sz="1800" i="0" lang="en-IN">
                <a:solidFill>
                  <a:srgbClr val="FF0000"/>
                </a:solidFill>
                <a:effectLst/>
                <a:latin typeface="Consolas" panose="020B0609020204030204" pitchFamily="49" charset="0"/>
              </a:rPr>
              <a:t>  text-shadow</a:t>
            </a:r>
            <a:r>
              <a:rPr b="0" dirty="0" sz="1800" i="0" lang="en-IN">
                <a:solidFill>
                  <a:srgbClr val="000000"/>
                </a:solidFill>
                <a:effectLst/>
                <a:latin typeface="Consolas" panose="020B0609020204030204" pitchFamily="49" charset="0"/>
              </a:rPr>
              <a:t>:</a:t>
            </a:r>
            <a:r>
              <a:rPr b="0" dirty="0" sz="1800" i="0" lang="en-IN">
                <a:solidFill>
                  <a:srgbClr val="0000CD"/>
                </a:solidFill>
                <a:effectLst/>
                <a:latin typeface="Consolas" panose="020B0609020204030204" pitchFamily="49" charset="0"/>
              </a:rPr>
              <a:t> 2px </a:t>
            </a:r>
            <a:r>
              <a:rPr b="0" dirty="0" sz="1800" i="0" lang="en-IN" err="1">
                <a:solidFill>
                  <a:srgbClr val="0000CD"/>
                </a:solidFill>
                <a:effectLst/>
                <a:latin typeface="Consolas" panose="020B0609020204030204" pitchFamily="49" charset="0"/>
              </a:rPr>
              <a:t>2px</a:t>
            </a:r>
            <a:r>
              <a:rPr b="0" dirty="0" sz="1800" i="0" lang="en-IN">
                <a:solidFill>
                  <a:srgbClr val="000000"/>
                </a:solidFill>
                <a:effectLst/>
                <a:latin typeface="Consolas" panose="020B0609020204030204" pitchFamily="49" charset="0"/>
              </a:rPr>
              <a:t>;</a:t>
            </a:r>
            <a:r>
              <a:rPr b="0" dirty="0" sz="1800" i="0" lang="en-IN">
                <a:solidFill>
                  <a:srgbClr val="FF0000"/>
                </a:solidFill>
                <a:effectLst/>
                <a:latin typeface="Consolas" panose="020B0609020204030204" pitchFamily="49" charset="0"/>
              </a:rPr>
              <a:t/>
            </a:r>
            <a:br>
              <a:rPr b="0" dirty="0" sz="1800" i="0" lang="en-IN">
                <a:solidFill>
                  <a:srgbClr val="FF0000"/>
                </a:solidFill>
                <a:effectLst/>
                <a:latin typeface="Consolas" panose="020B0609020204030204" pitchFamily="49" charset="0"/>
              </a:rPr>
            </a:br>
            <a:r>
              <a:rPr b="0" dirty="0" sz="1800" i="0" lang="en-IN">
                <a:solidFill>
                  <a:srgbClr val="000000"/>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endParaRPr b="0" dirty="0" sz="1800" i="0" lang="en-IN">
              <a:solidFill>
                <a:srgbClr val="000000"/>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/style</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/head</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body</a:t>
            </a:r>
            <a:r>
              <a:rPr b="0" dirty="0" sz="1800" i="0" lang="en-US">
                <a:solidFill>
                  <a:srgbClr val="0000CD"/>
                </a:solidFill>
                <a:effectLst/>
                <a:latin typeface="Consolas" panose="020B0609020204030204" pitchFamily="49" charset="0"/>
              </a:rPr>
              <a:t>&gt;</a:t>
            </a:r>
            <a:r>
              <a:rPr dirty="0" sz="1800" lang="en-US"/>
              <a:t/>
            </a:r>
            <a:br>
              <a:rPr dirty="0" sz="1800" lang="en-US"/>
            </a:b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h1</a:t>
            </a:r>
            <a:r>
              <a:rPr b="0" dirty="0" sz="1800" i="0" lang="en-US">
                <a:solidFill>
                  <a:srgbClr val="0000CD"/>
                </a:solidFill>
                <a:effectLst/>
                <a:latin typeface="Consolas" panose="020B0609020204030204" pitchFamily="49" charset="0"/>
              </a:rPr>
              <a:t>&gt;T</a:t>
            </a:r>
            <a:r>
              <a:rPr b="0" dirty="0" sz="1800" i="0" lang="en-US">
                <a:solidFill>
                  <a:srgbClr val="000000"/>
                </a:solidFill>
                <a:effectLst/>
                <a:latin typeface="Consolas" panose="020B0609020204030204" pitchFamily="49" charset="0"/>
              </a:rPr>
              <a:t>ext-shadow effect!</a:t>
            </a: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/h1</a:t>
            </a:r>
            <a:r>
              <a:rPr b="0" dirty="0" sz="1800" i="0" lang="en-US">
                <a:solidFill>
                  <a:srgbClr val="0000CD"/>
                </a:solidFill>
                <a:effectLst/>
                <a:latin typeface="Consolas" panose="020B0609020204030204" pitchFamily="49" charset="0"/>
              </a:rPr>
              <a:t>&gt;</a:t>
            </a:r>
            <a:r>
              <a:rPr dirty="0" sz="1800" lang="en-US"/>
              <a:t/>
            </a:r>
            <a:br>
              <a:rPr dirty="0" sz="1800" lang="en-US"/>
            </a:b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/body</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/html</a:t>
            </a:r>
            <a:r>
              <a:rPr b="0" dirty="0" sz="1800" i="0" lang="en-US">
                <a:solidFill>
                  <a:srgbClr val="0000CD"/>
                </a:solidFill>
                <a:effectLst/>
                <a:latin typeface="Consolas" panose="020B0609020204030204" pitchFamily="49" charset="0"/>
              </a:rPr>
              <a:t>&gt;</a:t>
            </a:r>
            <a:endParaRPr dirty="0" sz="1800" lang="en-IN"/>
          </a:p>
        </p:txBody>
      </p:sp>
      <p:pic>
        <p:nvPicPr>
          <p:cNvPr id="2097217" name="Picture 6"/>
          <p:cNvPicPr>
            <a:picLocks noChangeAspect="1"/>
          </p:cNvPicPr>
          <p:nvPr/>
        </p:nvPicPr>
        <p:blipFill rotWithShape="1">
          <a:blip xmlns:r="http://schemas.openxmlformats.org/officeDocument/2006/relationships" r:embed="rId1"/>
          <a:srcRect l="50534" t="25890" r="13522" b="37217"/>
          <a:stretch>
            <a:fillRect/>
          </a:stretch>
        </p:blipFill>
        <p:spPr>
          <a:xfrm>
            <a:off x="6898005" y="3362971"/>
            <a:ext cx="5016491" cy="2896257"/>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269">
                                            <p:txEl>
                                              <p:pRg st="0" end="0"/>
                                            </p:txEl>
                                          </p:spTgt>
                                        </p:tgtEl>
                                        <p:attrNameLst>
                                          <p:attrName>style.visibility</p:attrName>
                                        </p:attrNameLst>
                                      </p:cBhvr>
                                      <p:to>
                                        <p:strVal val="visible"/>
                                      </p:to>
                                    </p:set>
                                    <p:anim calcmode="lin" valueType="num">
                                      <p:cBhvr additive="base">
                                        <p:cTn dur="500" fill="hold" id="7"/>
                                        <p:tgtEl>
                                          <p:spTgt spid="1050269">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26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269">
                                            <p:txEl>
                                              <p:pRg st="1" end="1"/>
                                            </p:txEl>
                                          </p:spTgt>
                                        </p:tgtEl>
                                        <p:attrNameLst>
                                          <p:attrName>style.visibility</p:attrName>
                                        </p:attrNameLst>
                                      </p:cBhvr>
                                      <p:to>
                                        <p:strVal val="visible"/>
                                      </p:to>
                                    </p:set>
                                    <p:anim calcmode="lin" valueType="num">
                                      <p:cBhvr additive="base">
                                        <p:cTn dur="500" fill="hold" id="13"/>
                                        <p:tgtEl>
                                          <p:spTgt spid="1050269">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26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269" grpId="0" build="p"/>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896" name=""/>
        <p:cNvGrpSpPr/>
        <p:nvPr/>
      </p:nvGrpSpPr>
      <p:grpSpPr>
        <a:xfrm>
          <a:off x="0" y="0"/>
          <a:ext cx="0" cy="0"/>
          <a:chOff x="0" y="0"/>
          <a:chExt cx="0" cy="0"/>
        </a:xfrm>
      </p:grpSpPr>
      <p:sp>
        <p:nvSpPr>
          <p:cNvPr id="1050271" name="Title 1"/>
          <p:cNvSpPr>
            <a:spLocks noGrp="1"/>
          </p:cNvSpPr>
          <p:nvPr>
            <p:ph type="title"/>
          </p:nvPr>
        </p:nvSpPr>
        <p:spPr>
          <a:xfrm>
            <a:off x="8566951" y="365125"/>
            <a:ext cx="3311371" cy="451621"/>
          </a:xfrm>
        </p:spPr>
        <p:txBody>
          <a:bodyPr>
            <a:noAutofit/>
          </a:bodyPr>
          <a:p>
            <a:r>
              <a:rPr b="1" dirty="0" sz="3400" lang="en-US"/>
              <a:t>CSS Text Shadow</a:t>
            </a:r>
            <a:endParaRPr b="1" dirty="0" sz="3400" lang="en-IN"/>
          </a:p>
        </p:txBody>
      </p:sp>
      <p:sp>
        <p:nvSpPr>
          <p:cNvPr id="1050272" name="Content Placeholder 2"/>
          <p:cNvSpPr>
            <a:spLocks noGrp="1"/>
          </p:cNvSpPr>
          <p:nvPr>
            <p:ph sz="quarter" idx="1"/>
          </p:nvPr>
        </p:nvSpPr>
        <p:spPr>
          <a:xfrm>
            <a:off x="7137647" y="1445859"/>
            <a:ext cx="4740675" cy="693660"/>
          </a:xfrm>
        </p:spPr>
        <p:txBody>
          <a:bodyPr>
            <a:normAutofit/>
          </a:bodyPr>
          <a:p>
            <a:pPr>
              <a:lnSpc>
                <a:spcPct val="150000"/>
              </a:lnSpc>
            </a:pPr>
            <a:r>
              <a:rPr dirty="0" sz="2400" lang="en-US"/>
              <a:t>Adding Color to shadow</a:t>
            </a:r>
          </a:p>
        </p:txBody>
      </p:sp>
      <p:sp>
        <p:nvSpPr>
          <p:cNvPr id="1050273" name="Content Placeholder 2"/>
          <p:cNvSpPr txBox="1"/>
          <p:nvPr/>
        </p:nvSpPr>
        <p:spPr>
          <a:xfrm>
            <a:off x="286989" y="236368"/>
            <a:ext cx="6193710" cy="6253209"/>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!DOCTYPE</a:t>
            </a:r>
            <a:r>
              <a:rPr b="0" dirty="0" sz="1800" i="0" lang="en-US">
                <a:solidFill>
                  <a:srgbClr val="FF0000"/>
                </a:solidFill>
                <a:effectLst/>
                <a:latin typeface="Consolas" panose="020B0609020204030204" pitchFamily="49" charset="0"/>
              </a:rPr>
              <a:t> html</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html</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head</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style</a:t>
            </a:r>
            <a:r>
              <a:rPr b="0" dirty="0" sz="1800" i="0" lang="en-US">
                <a:solidFill>
                  <a:srgbClr val="0000CD"/>
                </a:solidFill>
                <a:effectLst/>
                <a:latin typeface="Consolas" panose="020B0609020204030204" pitchFamily="49" charset="0"/>
              </a:rPr>
              <a:t>&gt;</a:t>
            </a:r>
            <a:endParaRPr dirty="0" sz="1800" lang="en-US">
              <a:solidFill>
                <a:srgbClr val="A52A2A"/>
              </a:solidFill>
              <a:latin typeface="Consolas" panose="020B0609020204030204" pitchFamily="49" charset="0"/>
            </a:endParaRPr>
          </a:p>
          <a:p>
            <a:pPr indent="0" marL="0">
              <a:lnSpc>
                <a:spcPct val="100000"/>
              </a:lnSpc>
              <a:spcBef>
                <a:spcPts val="0"/>
              </a:spcBef>
              <a:buFont typeface="Arial" panose="020B0604020202020204" pitchFamily="34" charset="0"/>
              <a:buNone/>
            </a:pPr>
            <a:r>
              <a:rPr b="0" dirty="0" sz="1800" i="0" lang="en-US">
                <a:solidFill>
                  <a:srgbClr val="A52A2A"/>
                </a:solidFill>
                <a:effectLst/>
                <a:latin typeface="Consolas" panose="020B0609020204030204" pitchFamily="49" charset="0"/>
              </a:rPr>
              <a:t/>
            </a:r>
            <a:br>
              <a:rPr b="0" dirty="0" sz="1800" i="0" lang="en-US">
                <a:solidFill>
                  <a:srgbClr val="A52A2A"/>
                </a:solidFill>
                <a:effectLst/>
                <a:latin typeface="Consolas" panose="020B0609020204030204" pitchFamily="49" charset="0"/>
              </a:rPr>
            </a:br>
            <a:r>
              <a:rPr b="0" dirty="0" sz="1800" i="0" lang="en-IN">
                <a:solidFill>
                  <a:srgbClr val="A52A2A"/>
                </a:solidFill>
                <a:effectLst/>
                <a:latin typeface="Consolas" panose="020B0609020204030204" pitchFamily="49" charset="0"/>
              </a:rPr>
              <a:t>h1 </a:t>
            </a:r>
            <a:r>
              <a:rPr b="0" dirty="0" sz="1800" i="0" lang="en-IN">
                <a:solidFill>
                  <a:srgbClr val="000000"/>
                </a:solidFill>
                <a:effectLst/>
                <a:latin typeface="Consolas" panose="020B0609020204030204" pitchFamily="49" charset="0"/>
              </a:rPr>
              <a:t>{</a:t>
            </a:r>
            <a:r>
              <a:rPr b="0" dirty="0" sz="1800" i="0" lang="en-IN">
                <a:solidFill>
                  <a:srgbClr val="FF0000"/>
                </a:solidFill>
                <a:effectLst/>
                <a:latin typeface="Consolas" panose="020B0609020204030204" pitchFamily="49" charset="0"/>
              </a:rPr>
              <a:t/>
            </a:r>
            <a:br>
              <a:rPr b="0" dirty="0" sz="1800" i="0" lang="en-IN">
                <a:solidFill>
                  <a:srgbClr val="FF0000"/>
                </a:solidFill>
                <a:effectLst/>
                <a:latin typeface="Consolas" panose="020B0609020204030204" pitchFamily="49" charset="0"/>
              </a:rPr>
            </a:br>
            <a:r>
              <a:rPr b="0" dirty="0" sz="1800" i="0" lang="en-IN">
                <a:solidFill>
                  <a:srgbClr val="FF0000"/>
                </a:solidFill>
                <a:effectLst/>
                <a:latin typeface="Consolas" panose="020B0609020204030204" pitchFamily="49" charset="0"/>
              </a:rPr>
              <a:t>  text-shadow</a:t>
            </a:r>
            <a:r>
              <a:rPr b="0" dirty="0" sz="1800" i="0" lang="en-IN">
                <a:solidFill>
                  <a:srgbClr val="000000"/>
                </a:solidFill>
                <a:effectLst/>
                <a:latin typeface="Consolas" panose="020B0609020204030204" pitchFamily="49" charset="0"/>
              </a:rPr>
              <a:t>:</a:t>
            </a:r>
            <a:r>
              <a:rPr b="0" dirty="0" sz="1800" i="0" lang="en-IN">
                <a:solidFill>
                  <a:srgbClr val="0000CD"/>
                </a:solidFill>
                <a:effectLst/>
                <a:latin typeface="Consolas" panose="020B0609020204030204" pitchFamily="49" charset="0"/>
              </a:rPr>
              <a:t> 2px </a:t>
            </a:r>
            <a:r>
              <a:rPr b="0" dirty="0" sz="1800" i="0" lang="en-IN" err="1">
                <a:solidFill>
                  <a:srgbClr val="0000CD"/>
                </a:solidFill>
                <a:effectLst/>
                <a:latin typeface="Consolas" panose="020B0609020204030204" pitchFamily="49" charset="0"/>
              </a:rPr>
              <a:t>2px</a:t>
            </a:r>
            <a:r>
              <a:rPr b="0" dirty="0" sz="1800" i="0" lang="en-IN">
                <a:solidFill>
                  <a:srgbClr val="0000CD"/>
                </a:solidFill>
                <a:effectLst/>
                <a:latin typeface="Consolas" panose="020B0609020204030204" pitchFamily="49" charset="0"/>
              </a:rPr>
              <a:t> red</a:t>
            </a:r>
            <a:r>
              <a:rPr b="0" dirty="0" sz="1800" i="0" lang="en-IN">
                <a:solidFill>
                  <a:srgbClr val="000000"/>
                </a:solidFill>
                <a:effectLst/>
                <a:latin typeface="Consolas" panose="020B0609020204030204" pitchFamily="49" charset="0"/>
              </a:rPr>
              <a:t>;</a:t>
            </a:r>
            <a:r>
              <a:rPr b="0" dirty="0" sz="1800" i="0" lang="en-IN">
                <a:solidFill>
                  <a:srgbClr val="FF0000"/>
                </a:solidFill>
                <a:effectLst/>
                <a:latin typeface="Consolas" panose="020B0609020204030204" pitchFamily="49" charset="0"/>
              </a:rPr>
              <a:t/>
            </a:r>
            <a:br>
              <a:rPr b="0" dirty="0" sz="1800" i="0" lang="en-IN">
                <a:solidFill>
                  <a:srgbClr val="FF0000"/>
                </a:solidFill>
                <a:effectLst/>
                <a:latin typeface="Consolas" panose="020B0609020204030204" pitchFamily="49" charset="0"/>
              </a:rPr>
            </a:br>
            <a:r>
              <a:rPr b="0" dirty="0" sz="1800" i="0" lang="en-IN">
                <a:solidFill>
                  <a:srgbClr val="000000"/>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endParaRPr b="0" dirty="0" sz="1800" i="0" lang="en-IN">
              <a:solidFill>
                <a:srgbClr val="000000"/>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/style</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/head</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body</a:t>
            </a:r>
            <a:r>
              <a:rPr b="0" dirty="0" sz="1800" i="0" lang="en-US">
                <a:solidFill>
                  <a:srgbClr val="0000CD"/>
                </a:solidFill>
                <a:effectLst/>
                <a:latin typeface="Consolas" panose="020B0609020204030204" pitchFamily="49" charset="0"/>
              </a:rPr>
              <a:t>&gt;</a:t>
            </a:r>
            <a:r>
              <a:rPr dirty="0" sz="1800" lang="en-US"/>
              <a:t/>
            </a:r>
            <a:br>
              <a:rPr dirty="0" sz="1800" lang="en-US"/>
            </a:b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h1</a:t>
            </a:r>
            <a:r>
              <a:rPr b="0" dirty="0" sz="1800" i="0" lang="en-US">
                <a:solidFill>
                  <a:srgbClr val="0000CD"/>
                </a:solidFill>
                <a:effectLst/>
                <a:latin typeface="Consolas" panose="020B0609020204030204" pitchFamily="49" charset="0"/>
              </a:rPr>
              <a:t>&gt;T</a:t>
            </a:r>
            <a:r>
              <a:rPr b="0" dirty="0" sz="1800" i="0" lang="en-US">
                <a:solidFill>
                  <a:srgbClr val="000000"/>
                </a:solidFill>
                <a:effectLst/>
                <a:latin typeface="Consolas" panose="020B0609020204030204" pitchFamily="49" charset="0"/>
              </a:rPr>
              <a:t>ext-shadow effect!</a:t>
            </a: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/h1</a:t>
            </a:r>
            <a:r>
              <a:rPr b="0" dirty="0" sz="1800" i="0" lang="en-US">
                <a:solidFill>
                  <a:srgbClr val="0000CD"/>
                </a:solidFill>
                <a:effectLst/>
                <a:latin typeface="Consolas" panose="020B0609020204030204" pitchFamily="49" charset="0"/>
              </a:rPr>
              <a:t>&gt;</a:t>
            </a:r>
            <a:r>
              <a:rPr dirty="0" sz="1800" lang="en-US"/>
              <a:t/>
            </a:r>
            <a:br>
              <a:rPr dirty="0" sz="1800" lang="en-US"/>
            </a:b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/body</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/html</a:t>
            </a:r>
            <a:r>
              <a:rPr b="0" dirty="0" sz="1800" i="0" lang="en-US">
                <a:solidFill>
                  <a:srgbClr val="0000CD"/>
                </a:solidFill>
                <a:effectLst/>
                <a:latin typeface="Consolas" panose="020B0609020204030204" pitchFamily="49" charset="0"/>
              </a:rPr>
              <a:t>&gt;</a:t>
            </a:r>
            <a:endParaRPr dirty="0" sz="1800" lang="en-IN"/>
          </a:p>
        </p:txBody>
      </p:sp>
      <p:pic>
        <p:nvPicPr>
          <p:cNvPr id="2097218" name="Picture 5"/>
          <p:cNvPicPr>
            <a:picLocks noChangeAspect="1"/>
          </p:cNvPicPr>
          <p:nvPr/>
        </p:nvPicPr>
        <p:blipFill rotWithShape="1">
          <a:blip xmlns:r="http://schemas.openxmlformats.org/officeDocument/2006/relationships" r:embed="rId1"/>
          <a:srcRect l="50753" t="24853" r="12999" b="52104"/>
          <a:stretch>
            <a:fillRect/>
          </a:stretch>
        </p:blipFill>
        <p:spPr>
          <a:xfrm>
            <a:off x="6776621" y="3362972"/>
            <a:ext cx="5289666" cy="1891416"/>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272">
                                            <p:txEl>
                                              <p:pRg st="0" end="0"/>
                                            </p:txEl>
                                          </p:spTgt>
                                        </p:tgtEl>
                                        <p:attrNameLst>
                                          <p:attrName>style.visibility</p:attrName>
                                        </p:attrNameLst>
                                      </p:cBhvr>
                                      <p:to>
                                        <p:strVal val="visible"/>
                                      </p:to>
                                    </p:set>
                                    <p:anim calcmode="lin" valueType="num">
                                      <p:cBhvr additive="base">
                                        <p:cTn dur="500" fill="hold" id="7"/>
                                        <p:tgtEl>
                                          <p:spTgt spid="1050272">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2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272" grpId="0" build="p"/>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897" name=""/>
        <p:cNvGrpSpPr/>
        <p:nvPr/>
      </p:nvGrpSpPr>
      <p:grpSpPr>
        <a:xfrm>
          <a:off x="0" y="0"/>
          <a:ext cx="0" cy="0"/>
          <a:chOff x="0" y="0"/>
          <a:chExt cx="0" cy="0"/>
        </a:xfrm>
      </p:grpSpPr>
      <p:sp>
        <p:nvSpPr>
          <p:cNvPr id="1050274" name="Title 1"/>
          <p:cNvSpPr>
            <a:spLocks noGrp="1"/>
          </p:cNvSpPr>
          <p:nvPr>
            <p:ph type="title"/>
          </p:nvPr>
        </p:nvSpPr>
        <p:spPr>
          <a:xfrm>
            <a:off x="8566951" y="236369"/>
            <a:ext cx="3311371" cy="580378"/>
          </a:xfrm>
        </p:spPr>
        <p:txBody>
          <a:bodyPr>
            <a:noAutofit/>
          </a:bodyPr>
          <a:p>
            <a:r>
              <a:rPr b="1" dirty="0" sz="3400" lang="en-US"/>
              <a:t>CSS Text Shadow</a:t>
            </a:r>
            <a:endParaRPr b="1" dirty="0" sz="3400" lang="en-IN"/>
          </a:p>
        </p:txBody>
      </p:sp>
      <p:sp>
        <p:nvSpPr>
          <p:cNvPr id="1050275" name="Content Placeholder 2"/>
          <p:cNvSpPr>
            <a:spLocks noGrp="1"/>
          </p:cNvSpPr>
          <p:nvPr>
            <p:ph sz="quarter" idx="1"/>
          </p:nvPr>
        </p:nvSpPr>
        <p:spPr>
          <a:xfrm>
            <a:off x="6744127" y="1445858"/>
            <a:ext cx="5134196" cy="942499"/>
          </a:xfrm>
        </p:spPr>
        <p:txBody>
          <a:bodyPr>
            <a:noAutofit/>
          </a:bodyPr>
          <a:p>
            <a:pPr>
              <a:lnSpc>
                <a:spcPct val="150000"/>
              </a:lnSpc>
            </a:pPr>
            <a:r>
              <a:rPr dirty="0" sz="2400" lang="en-US"/>
              <a:t>Adding blur effect and Color to shadow</a:t>
            </a:r>
          </a:p>
        </p:txBody>
      </p:sp>
      <p:sp>
        <p:nvSpPr>
          <p:cNvPr id="1050276" name="Content Placeholder 2"/>
          <p:cNvSpPr txBox="1"/>
          <p:nvPr/>
        </p:nvSpPr>
        <p:spPr>
          <a:xfrm>
            <a:off x="286989" y="236368"/>
            <a:ext cx="6193710" cy="6253209"/>
          </a:xfrm>
          <a:prstGeom prst="rect"/>
          <a:solidFill>
            <a:schemeClr val="accent6">
              <a:lumMod val="20000"/>
              <a:lumOff val="80000"/>
            </a:schemeClr>
          </a:solidFill>
        </p:spPr>
        <p:txBody>
          <a:bodyPr anchor="t"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!DOCTYPE</a:t>
            </a:r>
            <a:r>
              <a:rPr b="0" dirty="0" sz="1800" i="0" lang="en-US">
                <a:solidFill>
                  <a:srgbClr val="FF0000"/>
                </a:solidFill>
                <a:effectLst/>
                <a:latin typeface="Consolas" panose="020B0609020204030204" pitchFamily="49" charset="0"/>
              </a:rPr>
              <a:t> html</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html</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head</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style</a:t>
            </a:r>
            <a:r>
              <a:rPr b="0" dirty="0" sz="1800" i="0" lang="en-US">
                <a:solidFill>
                  <a:srgbClr val="0000CD"/>
                </a:solidFill>
                <a:effectLst/>
                <a:latin typeface="Consolas" panose="020B0609020204030204" pitchFamily="49" charset="0"/>
              </a:rPr>
              <a:t>&gt;</a:t>
            </a:r>
            <a:endParaRPr dirty="0" sz="1800" lang="en-US">
              <a:solidFill>
                <a:srgbClr val="A52A2A"/>
              </a:solidFill>
              <a:latin typeface="Consolas" panose="020B0609020204030204" pitchFamily="49" charset="0"/>
            </a:endParaRPr>
          </a:p>
          <a:p>
            <a:pPr indent="0" marL="0">
              <a:lnSpc>
                <a:spcPct val="100000"/>
              </a:lnSpc>
              <a:spcBef>
                <a:spcPts val="0"/>
              </a:spcBef>
              <a:buNone/>
            </a:pPr>
            <a:r>
              <a:rPr b="0" dirty="0" sz="1800" i="0" lang="en-US">
                <a:effectLst/>
                <a:latin typeface="Consolas" panose="020B0609020204030204" pitchFamily="49" charset="0"/>
              </a:rPr>
              <a:t/>
            </a:r>
            <a:br>
              <a:rPr b="0" dirty="0" sz="1800" i="0" lang="en-US">
                <a:effectLst/>
                <a:latin typeface="Consolas" panose="020B0609020204030204" pitchFamily="49" charset="0"/>
              </a:rPr>
            </a:br>
            <a:r>
              <a:rPr b="0" dirty="0" sz="1800" i="0" lang="en-IN">
                <a:solidFill>
                  <a:srgbClr val="A52A2A"/>
                </a:solidFill>
                <a:effectLst/>
                <a:latin typeface="Consolas"/>
              </a:rPr>
              <a:t>h1 </a:t>
            </a:r>
            <a:r>
              <a:rPr b="0" dirty="0" sz="1800" i="0" lang="en-IN">
                <a:solidFill>
                  <a:srgbClr val="000000"/>
                </a:solidFill>
                <a:effectLst/>
                <a:latin typeface="Consolas"/>
              </a:rPr>
              <a:t>{</a:t>
            </a:r>
            <a:r>
              <a:rPr b="0" dirty="0" sz="1800" i="0" lang="en-IN">
                <a:effectLst/>
                <a:latin typeface="Consolas" panose="020B0609020204030204" pitchFamily="49" charset="0"/>
              </a:rPr>
              <a:t/>
            </a:r>
            <a:br>
              <a:rPr b="0" dirty="0" sz="1800" i="0" lang="en-IN">
                <a:effectLst/>
                <a:latin typeface="Consolas" panose="020B0609020204030204" pitchFamily="49" charset="0"/>
              </a:rPr>
            </a:br>
            <a:r>
              <a:rPr b="0" dirty="0" sz="1800" i="0" lang="en-IN">
                <a:solidFill>
                  <a:srgbClr val="FF0000"/>
                </a:solidFill>
                <a:effectLst/>
                <a:latin typeface="Consolas"/>
              </a:rPr>
              <a:t>  text-shadow</a:t>
            </a:r>
            <a:r>
              <a:rPr b="0" dirty="0" sz="1800" i="0" lang="en-IN">
                <a:solidFill>
                  <a:srgbClr val="000000"/>
                </a:solidFill>
                <a:effectLst/>
                <a:latin typeface="Consolas"/>
              </a:rPr>
              <a:t>:</a:t>
            </a:r>
            <a:r>
              <a:rPr b="0" dirty="0" sz="1800" i="0" lang="en-IN">
                <a:solidFill>
                  <a:srgbClr val="0000CD"/>
                </a:solidFill>
                <a:effectLst/>
                <a:latin typeface="Consolas"/>
              </a:rPr>
              <a:t> 2px </a:t>
            </a:r>
            <a:r>
              <a:rPr b="0" dirty="0" sz="1800" i="0" lang="en-IN" err="1">
                <a:solidFill>
                  <a:srgbClr val="0000CD"/>
                </a:solidFill>
                <a:effectLst/>
                <a:latin typeface="Consolas"/>
              </a:rPr>
              <a:t>2px</a:t>
            </a:r>
            <a:r>
              <a:rPr dirty="0" sz="1800" lang="en-IN">
                <a:solidFill>
                  <a:srgbClr val="0000CD"/>
                </a:solidFill>
                <a:latin typeface="Consolas"/>
              </a:rPr>
              <a:t> </a:t>
            </a:r>
            <a:r>
              <a:rPr dirty="0" sz="1800" lang="en-IN" err="1">
                <a:solidFill>
                  <a:srgbClr val="0000CD"/>
                </a:solidFill>
                <a:latin typeface="Consolas"/>
              </a:rPr>
              <a:t>2px</a:t>
            </a:r>
            <a:r>
              <a:rPr b="0" dirty="0" sz="1800" i="0" lang="en-IN">
                <a:solidFill>
                  <a:srgbClr val="0000CD"/>
                </a:solidFill>
                <a:effectLst/>
                <a:latin typeface="Consolas"/>
              </a:rPr>
              <a:t> red</a:t>
            </a:r>
            <a:r>
              <a:rPr b="0" dirty="0" sz="1800" i="0" lang="en-IN">
                <a:solidFill>
                  <a:srgbClr val="000000"/>
                </a:solidFill>
                <a:effectLst/>
                <a:latin typeface="Consolas"/>
              </a:rPr>
              <a:t>;</a:t>
            </a:r>
            <a:r>
              <a:rPr b="0" dirty="0" sz="1800" i="0" lang="en-IN">
                <a:effectLst/>
                <a:latin typeface="Consolas" panose="020B0609020204030204" pitchFamily="49" charset="0"/>
              </a:rPr>
              <a:t/>
            </a:r>
            <a:br>
              <a:rPr b="0" dirty="0" sz="1800" i="0" lang="en-IN">
                <a:effectLst/>
                <a:latin typeface="Consolas" panose="020B0609020204030204" pitchFamily="49" charset="0"/>
              </a:rPr>
            </a:br>
            <a:r>
              <a:rPr b="0" dirty="0" sz="1800" i="0" lang="en-IN">
                <a:solidFill>
                  <a:srgbClr val="000000"/>
                </a:solidFill>
                <a:effectLst/>
                <a:latin typeface="Consolas"/>
              </a:rPr>
              <a:t>}</a:t>
            </a:r>
          </a:p>
          <a:p>
            <a:pPr indent="0" marL="0">
              <a:lnSpc>
                <a:spcPct val="100000"/>
              </a:lnSpc>
              <a:spcBef>
                <a:spcPts val="0"/>
              </a:spcBef>
              <a:buFont typeface="Arial" panose="020B0604020202020204" pitchFamily="34" charset="0"/>
              <a:buNone/>
            </a:pPr>
            <a:endParaRPr b="0" dirty="0" sz="1800" i="0" lang="en-IN">
              <a:solidFill>
                <a:srgbClr val="000000"/>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/style</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/head</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body</a:t>
            </a:r>
            <a:r>
              <a:rPr b="0" dirty="0" sz="1800" i="0" lang="en-US">
                <a:solidFill>
                  <a:srgbClr val="0000CD"/>
                </a:solidFill>
                <a:effectLst/>
                <a:latin typeface="Consolas" panose="020B0609020204030204" pitchFamily="49" charset="0"/>
              </a:rPr>
              <a:t>&gt;</a:t>
            </a:r>
            <a:r>
              <a:rPr dirty="0" sz="1800" lang="en-US"/>
              <a:t/>
            </a:r>
            <a:br>
              <a:rPr dirty="0" sz="1800" lang="en-US"/>
            </a:b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h1</a:t>
            </a:r>
            <a:r>
              <a:rPr b="0" dirty="0" sz="1800" i="0" lang="en-US">
                <a:solidFill>
                  <a:srgbClr val="0000CD"/>
                </a:solidFill>
                <a:effectLst/>
                <a:latin typeface="Consolas" panose="020B0609020204030204" pitchFamily="49" charset="0"/>
              </a:rPr>
              <a:t>&gt;T</a:t>
            </a:r>
            <a:r>
              <a:rPr b="0" dirty="0" sz="1800" i="0" lang="en-US">
                <a:solidFill>
                  <a:srgbClr val="000000"/>
                </a:solidFill>
                <a:effectLst/>
                <a:latin typeface="Consolas" panose="020B0609020204030204" pitchFamily="49" charset="0"/>
              </a:rPr>
              <a:t>ext-shadow effect!</a:t>
            </a: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/h1</a:t>
            </a:r>
            <a:r>
              <a:rPr b="0" dirty="0" sz="1800" i="0" lang="en-US">
                <a:solidFill>
                  <a:srgbClr val="0000CD"/>
                </a:solidFill>
                <a:effectLst/>
                <a:latin typeface="Consolas" panose="020B0609020204030204" pitchFamily="49" charset="0"/>
              </a:rPr>
              <a:t>&gt;</a:t>
            </a:r>
            <a:r>
              <a:rPr dirty="0" sz="1800" lang="en-US"/>
              <a:t/>
            </a:r>
            <a:br>
              <a:rPr dirty="0" sz="1800" lang="en-US"/>
            </a:b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/body</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/html</a:t>
            </a:r>
            <a:r>
              <a:rPr b="0" dirty="0" sz="1800" i="0" lang="en-US">
                <a:solidFill>
                  <a:srgbClr val="0000CD"/>
                </a:solidFill>
                <a:effectLst/>
                <a:latin typeface="Consolas" panose="020B0609020204030204" pitchFamily="49" charset="0"/>
              </a:rPr>
              <a:t>&gt;</a:t>
            </a:r>
            <a:endParaRPr dirty="0" sz="1800" lang="en-IN"/>
          </a:p>
        </p:txBody>
      </p:sp>
      <p:pic>
        <p:nvPicPr>
          <p:cNvPr id="2097219" name="Picture 6"/>
          <p:cNvPicPr>
            <a:picLocks noChangeAspect="1"/>
          </p:cNvPicPr>
          <p:nvPr/>
        </p:nvPicPr>
        <p:blipFill rotWithShape="1">
          <a:blip xmlns:r="http://schemas.openxmlformats.org/officeDocument/2006/relationships" r:embed="rId1"/>
          <a:srcRect l="50000" t="24725" r="15579" b="51915"/>
          <a:stretch>
            <a:fillRect/>
          </a:stretch>
        </p:blipFill>
        <p:spPr>
          <a:xfrm>
            <a:off x="7001976" y="2972812"/>
            <a:ext cx="4939816" cy="1885791"/>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275">
                                            <p:txEl>
                                              <p:pRg st="0" end="0"/>
                                            </p:txEl>
                                          </p:spTgt>
                                        </p:tgtEl>
                                        <p:attrNameLst>
                                          <p:attrName>style.visibility</p:attrName>
                                        </p:attrNameLst>
                                      </p:cBhvr>
                                      <p:to>
                                        <p:strVal val="visible"/>
                                      </p:to>
                                    </p:set>
                                    <p:anim calcmode="lin" valueType="num">
                                      <p:cBhvr additive="base">
                                        <p:cTn dur="500" fill="hold" id="7"/>
                                        <p:tgtEl>
                                          <p:spTgt spid="105027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27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275" grpId="0" build="p"/>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898" name=""/>
        <p:cNvGrpSpPr/>
        <p:nvPr/>
      </p:nvGrpSpPr>
      <p:grpSpPr>
        <a:xfrm>
          <a:off x="0" y="0"/>
          <a:ext cx="0" cy="0"/>
          <a:chOff x="0" y="0"/>
          <a:chExt cx="0" cy="0"/>
        </a:xfrm>
      </p:grpSpPr>
      <p:sp>
        <p:nvSpPr>
          <p:cNvPr id="1050277" name="Title 1"/>
          <p:cNvSpPr>
            <a:spLocks noGrp="1"/>
          </p:cNvSpPr>
          <p:nvPr>
            <p:ph type="title"/>
          </p:nvPr>
        </p:nvSpPr>
        <p:spPr>
          <a:xfrm>
            <a:off x="8566951" y="236369"/>
            <a:ext cx="3311371" cy="580378"/>
          </a:xfrm>
        </p:spPr>
        <p:txBody>
          <a:bodyPr>
            <a:noAutofit/>
          </a:bodyPr>
          <a:p>
            <a:r>
              <a:rPr b="1" dirty="0" sz="3400" lang="en-US"/>
              <a:t>CSS Text Shadow</a:t>
            </a:r>
            <a:endParaRPr b="1" dirty="0" sz="3400" lang="en-IN"/>
          </a:p>
        </p:txBody>
      </p:sp>
      <p:sp>
        <p:nvSpPr>
          <p:cNvPr id="1050278" name="Content Placeholder 2"/>
          <p:cNvSpPr>
            <a:spLocks noGrp="1"/>
          </p:cNvSpPr>
          <p:nvPr>
            <p:ph sz="quarter" idx="1"/>
          </p:nvPr>
        </p:nvSpPr>
        <p:spPr>
          <a:xfrm>
            <a:off x="6685416" y="941696"/>
            <a:ext cx="5397623" cy="1801503"/>
          </a:xfrm>
        </p:spPr>
        <p:txBody>
          <a:bodyPr>
            <a:noAutofit/>
          </a:bodyPr>
          <a:p>
            <a:pPr>
              <a:lnSpc>
                <a:spcPct val="150000"/>
              </a:lnSpc>
            </a:pPr>
            <a:r>
              <a:rPr dirty="0" sz="2400" lang="en-US"/>
              <a:t>Multiple Shadows</a:t>
            </a:r>
          </a:p>
          <a:p>
            <a:pPr indent="0" marL="0">
              <a:lnSpc>
                <a:spcPct val="150000"/>
              </a:lnSpc>
              <a:buNone/>
            </a:pPr>
            <a:r>
              <a:rPr dirty="0" sz="2400" lang="en-US"/>
              <a:t>To add more than one shadow to the text, you can add a comma-separated list of shadows.</a:t>
            </a:r>
          </a:p>
        </p:txBody>
      </p:sp>
      <p:sp>
        <p:nvSpPr>
          <p:cNvPr id="1050279" name="Content Placeholder 2"/>
          <p:cNvSpPr txBox="1"/>
          <p:nvPr/>
        </p:nvSpPr>
        <p:spPr>
          <a:xfrm>
            <a:off x="286989" y="236368"/>
            <a:ext cx="6427710" cy="6253209"/>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!DOCTYPE</a:t>
            </a:r>
            <a:r>
              <a:rPr b="0" dirty="0" sz="1800" i="0" lang="en-US">
                <a:solidFill>
                  <a:srgbClr val="FF0000"/>
                </a:solidFill>
                <a:effectLst/>
                <a:latin typeface="Consolas" panose="020B0609020204030204" pitchFamily="49" charset="0"/>
              </a:rPr>
              <a:t> html</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html</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head</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style</a:t>
            </a:r>
            <a:r>
              <a:rPr b="0" dirty="0" sz="1800" i="0" lang="en-US">
                <a:solidFill>
                  <a:srgbClr val="0000CD"/>
                </a:solidFill>
                <a:effectLst/>
                <a:latin typeface="Consolas" panose="020B0609020204030204" pitchFamily="49" charset="0"/>
              </a:rPr>
              <a:t>&gt;</a:t>
            </a:r>
            <a:endParaRPr dirty="0" sz="1800" lang="en-US">
              <a:solidFill>
                <a:srgbClr val="A52A2A"/>
              </a:solidFill>
              <a:latin typeface="Consolas" panose="020B0609020204030204" pitchFamily="49" charset="0"/>
            </a:endParaRPr>
          </a:p>
          <a:p>
            <a:pPr indent="0" marL="0">
              <a:lnSpc>
                <a:spcPct val="100000"/>
              </a:lnSpc>
              <a:spcBef>
                <a:spcPts val="0"/>
              </a:spcBef>
              <a:buFont typeface="Arial" panose="020B0604020202020204" pitchFamily="34" charset="0"/>
              <a:buNone/>
            </a:pPr>
            <a:r>
              <a:rPr b="0" dirty="0" sz="1800" i="0" lang="en-US">
                <a:solidFill>
                  <a:srgbClr val="A52A2A"/>
                </a:solidFill>
                <a:effectLst/>
                <a:latin typeface="Consolas" panose="020B0609020204030204" pitchFamily="49" charset="0"/>
              </a:rPr>
              <a:t/>
            </a:r>
            <a:br>
              <a:rPr b="0" dirty="0" sz="1800" i="0" lang="en-US">
                <a:solidFill>
                  <a:srgbClr val="A52A2A"/>
                </a:solidFill>
                <a:effectLst/>
                <a:latin typeface="Consolas" panose="020B0609020204030204" pitchFamily="49" charset="0"/>
              </a:rPr>
            </a:br>
            <a:r>
              <a:rPr b="0" dirty="0" sz="1800" i="0" lang="en-IN">
                <a:solidFill>
                  <a:srgbClr val="A52A2A"/>
                </a:solidFill>
                <a:effectLst/>
                <a:latin typeface="Consolas" panose="020B0609020204030204" pitchFamily="49" charset="0"/>
              </a:rPr>
              <a:t>h1 </a:t>
            </a:r>
            <a:r>
              <a:rPr b="0" dirty="0" sz="1800" i="0" lang="en-IN">
                <a:solidFill>
                  <a:srgbClr val="000000"/>
                </a:solidFill>
                <a:effectLst/>
                <a:latin typeface="Consolas" panose="020B0609020204030204" pitchFamily="49" charset="0"/>
              </a:rPr>
              <a:t>{</a:t>
            </a:r>
            <a:r>
              <a:rPr b="0" dirty="0" sz="1800" i="0" lang="en-IN">
                <a:solidFill>
                  <a:srgbClr val="FF0000"/>
                </a:solidFill>
                <a:effectLst/>
                <a:latin typeface="Consolas" panose="020B0609020204030204" pitchFamily="49" charset="0"/>
              </a:rPr>
              <a:t/>
            </a:r>
            <a:br>
              <a:rPr b="0" dirty="0" sz="1800" i="0" lang="en-IN">
                <a:solidFill>
                  <a:srgbClr val="FF0000"/>
                </a:solidFill>
                <a:effectLst/>
                <a:latin typeface="Consolas" panose="020B0609020204030204" pitchFamily="49" charset="0"/>
              </a:rPr>
            </a:br>
            <a:r>
              <a:rPr b="0" dirty="0" sz="1800" i="0" lang="en-IN">
                <a:solidFill>
                  <a:srgbClr val="FF0000"/>
                </a:solidFill>
                <a:effectLst/>
                <a:latin typeface="Consolas" panose="020B0609020204030204" pitchFamily="49" charset="0"/>
              </a:rPr>
              <a:t>  </a:t>
            </a:r>
            <a:r>
              <a:rPr b="0" dirty="0" sz="1800" i="0" lang="en-US">
                <a:solidFill>
                  <a:srgbClr val="FF0000"/>
                </a:solidFill>
                <a:effectLst/>
                <a:latin typeface="Consolas" panose="020B0609020204030204" pitchFamily="49" charset="0"/>
              </a:rPr>
              <a:t>text-shadow</a:t>
            </a:r>
            <a:r>
              <a:rPr b="0" dirty="0" sz="1800" i="0" lang="en-US">
                <a:solidFill>
                  <a:srgbClr val="000000"/>
                </a:solidFill>
                <a:effectLst/>
                <a:latin typeface="Consolas" panose="020B0609020204030204" pitchFamily="49" charset="0"/>
              </a:rPr>
              <a:t>:</a:t>
            </a:r>
            <a:r>
              <a:rPr b="0" dirty="0" sz="1800" i="0" lang="en-US">
                <a:solidFill>
                  <a:srgbClr val="0000CD"/>
                </a:solidFill>
                <a:effectLst/>
                <a:latin typeface="Consolas" panose="020B0609020204030204" pitchFamily="49" charset="0"/>
              </a:rPr>
              <a:t> 0 0 3px #FF0000, 0 0 5px #0000FF</a:t>
            </a:r>
            <a:r>
              <a:rPr b="0" dirty="0" sz="1800" i="0" lang="en-US">
                <a:solidFill>
                  <a:srgbClr val="000000"/>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r>
              <a:rPr b="0" dirty="0" sz="1800" i="0" lang="en-IN">
                <a:solidFill>
                  <a:srgbClr val="000000"/>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endParaRPr b="0" dirty="0" sz="1800" i="0" lang="en-IN">
              <a:solidFill>
                <a:srgbClr val="000000"/>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/style</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/head</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body</a:t>
            </a:r>
            <a:r>
              <a:rPr b="0" dirty="0" sz="1800" i="0" lang="en-US">
                <a:solidFill>
                  <a:srgbClr val="0000CD"/>
                </a:solidFill>
                <a:effectLst/>
                <a:latin typeface="Consolas" panose="020B0609020204030204" pitchFamily="49" charset="0"/>
              </a:rPr>
              <a:t>&gt;</a:t>
            </a:r>
            <a:r>
              <a:rPr dirty="0" sz="1800" lang="en-US"/>
              <a:t/>
            </a:r>
            <a:br>
              <a:rPr dirty="0" sz="1800" lang="en-US"/>
            </a:b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h1</a:t>
            </a:r>
            <a:r>
              <a:rPr b="0" dirty="0" sz="1800" i="0" lang="en-US">
                <a:solidFill>
                  <a:srgbClr val="0000CD"/>
                </a:solidFill>
                <a:effectLst/>
                <a:latin typeface="Consolas" panose="020B0609020204030204" pitchFamily="49" charset="0"/>
              </a:rPr>
              <a:t>&gt;T</a:t>
            </a:r>
            <a:r>
              <a:rPr b="0" dirty="0" sz="1800" i="0" lang="en-US">
                <a:solidFill>
                  <a:srgbClr val="000000"/>
                </a:solidFill>
                <a:effectLst/>
                <a:latin typeface="Consolas" panose="020B0609020204030204" pitchFamily="49" charset="0"/>
              </a:rPr>
              <a:t>ext-shadow effect!</a:t>
            </a: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/h1</a:t>
            </a:r>
            <a:r>
              <a:rPr b="0" dirty="0" sz="1800" i="0" lang="en-US">
                <a:solidFill>
                  <a:srgbClr val="0000CD"/>
                </a:solidFill>
                <a:effectLst/>
                <a:latin typeface="Consolas" panose="020B0609020204030204" pitchFamily="49" charset="0"/>
              </a:rPr>
              <a:t>&gt;</a:t>
            </a:r>
            <a:r>
              <a:rPr dirty="0" sz="1800" lang="en-US"/>
              <a:t/>
            </a:r>
            <a:br>
              <a:rPr dirty="0" sz="1800" lang="en-US"/>
            </a:b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/body</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/html</a:t>
            </a:r>
            <a:r>
              <a:rPr b="0" dirty="0" sz="1800" i="0" lang="en-US">
                <a:solidFill>
                  <a:srgbClr val="0000CD"/>
                </a:solidFill>
                <a:effectLst/>
                <a:latin typeface="Consolas" panose="020B0609020204030204" pitchFamily="49" charset="0"/>
              </a:rPr>
              <a:t>&gt;</a:t>
            </a:r>
            <a:endParaRPr dirty="0" sz="1800" lang="en-IN"/>
          </a:p>
        </p:txBody>
      </p:sp>
      <p:pic>
        <p:nvPicPr>
          <p:cNvPr id="2097220" name="Picture 5"/>
          <p:cNvPicPr>
            <a:picLocks noChangeAspect="1"/>
          </p:cNvPicPr>
          <p:nvPr/>
        </p:nvPicPr>
        <p:blipFill rotWithShape="1">
          <a:blip xmlns:r="http://schemas.openxmlformats.org/officeDocument/2006/relationships" r:embed="rId1"/>
          <a:srcRect l="50000" t="25372" r="15367" b="44489"/>
          <a:stretch>
            <a:fillRect/>
          </a:stretch>
        </p:blipFill>
        <p:spPr>
          <a:xfrm>
            <a:off x="7050841" y="3012765"/>
            <a:ext cx="4467869" cy="2187032"/>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278">
                                            <p:txEl>
                                              <p:pRg st="0" end="0"/>
                                            </p:txEl>
                                          </p:spTgt>
                                        </p:tgtEl>
                                        <p:attrNameLst>
                                          <p:attrName>style.visibility</p:attrName>
                                        </p:attrNameLst>
                                      </p:cBhvr>
                                      <p:to>
                                        <p:strVal val="visible"/>
                                      </p:to>
                                    </p:set>
                                    <p:anim calcmode="lin" valueType="num">
                                      <p:cBhvr additive="base">
                                        <p:cTn dur="500" fill="hold" id="7"/>
                                        <p:tgtEl>
                                          <p:spTgt spid="105027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27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278">
                                            <p:txEl>
                                              <p:pRg st="1" end="1"/>
                                            </p:txEl>
                                          </p:spTgt>
                                        </p:tgtEl>
                                        <p:attrNameLst>
                                          <p:attrName>style.visibility</p:attrName>
                                        </p:attrNameLst>
                                      </p:cBhvr>
                                      <p:to>
                                        <p:strVal val="visible"/>
                                      </p:to>
                                    </p:set>
                                    <p:anim calcmode="lin" valueType="num">
                                      <p:cBhvr additive="base">
                                        <p:cTn dur="500" fill="hold" id="13"/>
                                        <p:tgtEl>
                                          <p:spTgt spid="1050278">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27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278" grpId="0" build="p"/>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899" name=""/>
        <p:cNvGrpSpPr/>
        <p:nvPr/>
      </p:nvGrpSpPr>
      <p:grpSpPr>
        <a:xfrm>
          <a:off x="0" y="0"/>
          <a:ext cx="0" cy="0"/>
          <a:chOff x="0" y="0"/>
          <a:chExt cx="0" cy="0"/>
        </a:xfrm>
      </p:grpSpPr>
      <p:sp>
        <p:nvSpPr>
          <p:cNvPr id="1050280" name="Title 1"/>
          <p:cNvSpPr>
            <a:spLocks noGrp="1"/>
          </p:cNvSpPr>
          <p:nvPr>
            <p:ph type="title"/>
          </p:nvPr>
        </p:nvSpPr>
        <p:spPr>
          <a:xfrm>
            <a:off x="8566951" y="365125"/>
            <a:ext cx="3311371" cy="451621"/>
          </a:xfrm>
        </p:spPr>
        <p:txBody>
          <a:bodyPr>
            <a:noAutofit/>
          </a:bodyPr>
          <a:p>
            <a:r>
              <a:rPr b="1" dirty="0" sz="3400" lang="en-US"/>
              <a:t>CSS Text Shadow</a:t>
            </a:r>
            <a:endParaRPr b="1" dirty="0" sz="3400" lang="en-IN"/>
          </a:p>
        </p:txBody>
      </p:sp>
      <p:sp>
        <p:nvSpPr>
          <p:cNvPr id="1050281" name="Content Placeholder 2"/>
          <p:cNvSpPr>
            <a:spLocks noGrp="1"/>
          </p:cNvSpPr>
          <p:nvPr>
            <p:ph sz="quarter" idx="1"/>
          </p:nvPr>
        </p:nvSpPr>
        <p:spPr>
          <a:xfrm>
            <a:off x="6480698" y="1445858"/>
            <a:ext cx="5711302" cy="1201808"/>
          </a:xfrm>
        </p:spPr>
        <p:txBody>
          <a:bodyPr>
            <a:noAutofit/>
          </a:bodyPr>
          <a:p>
            <a:pPr>
              <a:lnSpc>
                <a:spcPct val="150000"/>
              </a:lnSpc>
            </a:pPr>
            <a:r>
              <a:rPr dirty="0" sz="2400" lang="en-US"/>
              <a:t>Create plain border using text-shadow property</a:t>
            </a:r>
          </a:p>
        </p:txBody>
      </p:sp>
      <p:sp>
        <p:nvSpPr>
          <p:cNvPr id="1050282" name="Content Placeholder 2"/>
          <p:cNvSpPr txBox="1"/>
          <p:nvPr/>
        </p:nvSpPr>
        <p:spPr>
          <a:xfrm>
            <a:off x="286989" y="236368"/>
            <a:ext cx="6193710" cy="6253209"/>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!DOCTYPE</a:t>
            </a:r>
            <a:r>
              <a:rPr b="0" dirty="0" sz="1800" i="0" lang="en-US">
                <a:solidFill>
                  <a:srgbClr val="FF0000"/>
                </a:solidFill>
                <a:effectLst/>
                <a:latin typeface="Consolas" panose="020B0609020204030204" pitchFamily="49" charset="0"/>
              </a:rPr>
              <a:t> html</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html</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head</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style</a:t>
            </a:r>
            <a:r>
              <a:rPr b="0" dirty="0" sz="1800" i="0" lang="en-US">
                <a:solidFill>
                  <a:srgbClr val="0000CD"/>
                </a:solidFill>
                <a:effectLst/>
                <a:latin typeface="Consolas" panose="020B0609020204030204" pitchFamily="49" charset="0"/>
              </a:rPr>
              <a:t>&gt;</a:t>
            </a:r>
            <a:endParaRPr dirty="0" sz="1800" lang="en-US">
              <a:solidFill>
                <a:srgbClr val="A52A2A"/>
              </a:solidFill>
              <a:latin typeface="Consolas" panose="020B0609020204030204" pitchFamily="49" charset="0"/>
            </a:endParaRPr>
          </a:p>
          <a:p>
            <a:pPr indent="0" marL="0">
              <a:lnSpc>
                <a:spcPct val="100000"/>
              </a:lnSpc>
              <a:spcBef>
                <a:spcPts val="0"/>
              </a:spcBef>
              <a:buFont typeface="Arial" panose="020B0604020202020204" pitchFamily="34" charset="0"/>
              <a:buNone/>
            </a:pPr>
            <a:r>
              <a:rPr b="0" dirty="0" sz="1800" i="0" lang="en-US">
                <a:solidFill>
                  <a:srgbClr val="A52A2A"/>
                </a:solidFill>
                <a:effectLst/>
                <a:latin typeface="Consolas" panose="020B0609020204030204" pitchFamily="49" charset="0"/>
              </a:rPr>
              <a:t/>
            </a:r>
            <a:br>
              <a:rPr b="0" dirty="0" sz="1800" i="0" lang="en-US">
                <a:solidFill>
                  <a:srgbClr val="A52A2A"/>
                </a:solidFill>
                <a:effectLst/>
                <a:latin typeface="Consolas" panose="020B0609020204030204" pitchFamily="49" charset="0"/>
              </a:rPr>
            </a:br>
            <a:r>
              <a:rPr b="0" dirty="0" sz="1800" i="0" lang="en-IN">
                <a:solidFill>
                  <a:srgbClr val="A52A2A"/>
                </a:solidFill>
                <a:effectLst/>
                <a:latin typeface="Consolas" panose="020B0609020204030204" pitchFamily="49" charset="0"/>
              </a:rPr>
              <a:t>h1 </a:t>
            </a:r>
            <a:r>
              <a:rPr b="0" dirty="0" sz="1800" i="0" lang="en-IN">
                <a:solidFill>
                  <a:srgbClr val="000000"/>
                </a:solidFill>
                <a:effectLst/>
                <a:latin typeface="Consolas" panose="020B0609020204030204" pitchFamily="49" charset="0"/>
              </a:rPr>
              <a:t>{</a:t>
            </a:r>
            <a:r>
              <a:rPr b="0" dirty="0" sz="1800" i="0" lang="en-IN">
                <a:solidFill>
                  <a:srgbClr val="FF0000"/>
                </a:solidFill>
                <a:effectLst/>
                <a:latin typeface="Consolas" panose="020B0609020204030204" pitchFamily="49" charset="0"/>
              </a:rPr>
              <a:t/>
            </a:r>
            <a:br>
              <a:rPr b="0" dirty="0" sz="1800" i="0" lang="en-IN">
                <a:solidFill>
                  <a:srgbClr val="FF0000"/>
                </a:solidFill>
                <a:effectLst/>
                <a:latin typeface="Consolas" panose="020B0609020204030204" pitchFamily="49" charset="0"/>
              </a:rPr>
            </a:br>
            <a:r>
              <a:rPr b="0" dirty="0" sz="1800" i="0" lang="en-IN">
                <a:solidFill>
                  <a:srgbClr val="FF0000"/>
                </a:solidFill>
                <a:effectLst/>
                <a:latin typeface="Consolas" panose="020B0609020204030204" pitchFamily="49" charset="0"/>
              </a:rPr>
              <a:t>  </a:t>
            </a:r>
            <a:r>
              <a:rPr b="0" dirty="0" sz="1800" i="0" lang="en-US">
                <a:solidFill>
                  <a:srgbClr val="FF0000"/>
                </a:solidFill>
                <a:effectLst/>
                <a:latin typeface="Consolas" panose="020B0609020204030204" pitchFamily="49" charset="0"/>
              </a:rPr>
              <a:t>color</a:t>
            </a:r>
            <a:r>
              <a:rPr b="0" dirty="0" sz="1800" i="0" lang="en-US">
                <a:solidFill>
                  <a:srgbClr val="000000"/>
                </a:solidFill>
                <a:effectLst/>
                <a:latin typeface="Consolas" panose="020B0609020204030204" pitchFamily="49" charset="0"/>
              </a:rPr>
              <a:t>:</a:t>
            </a:r>
            <a:r>
              <a:rPr b="0" dirty="0" sz="1800" i="0" lang="en-US">
                <a:solidFill>
                  <a:srgbClr val="0000CD"/>
                </a:solidFill>
                <a:effectLst/>
                <a:latin typeface="Consolas" panose="020B0609020204030204" pitchFamily="49" charset="0"/>
              </a:rPr>
              <a:t> yellow</a:t>
            </a:r>
            <a:r>
              <a:rPr b="0" dirty="0" sz="1800" i="0" lang="en-US">
                <a:solidFill>
                  <a:srgbClr val="000000"/>
                </a:solidFill>
                <a:effectLst/>
                <a:latin typeface="Consolas" panose="020B0609020204030204" pitchFamily="49" charset="0"/>
              </a:rPr>
              <a:t>;</a:t>
            </a:r>
            <a:r>
              <a:rPr dirty="0" sz="1800" lang="en-US"/>
              <a:t/>
            </a:r>
            <a:br>
              <a:rPr dirty="0" sz="1800" lang="en-US"/>
            </a:br>
            <a:r>
              <a:rPr b="0" dirty="0" sz="1800" i="0" lang="en-US">
                <a:solidFill>
                  <a:srgbClr val="FF0000"/>
                </a:solidFill>
                <a:effectLst/>
                <a:latin typeface="Consolas" panose="020B0609020204030204" pitchFamily="49" charset="0"/>
              </a:rPr>
              <a:t>  text-shadow</a:t>
            </a:r>
            <a:r>
              <a:rPr b="0" dirty="0" sz="1800" i="0" lang="en-US">
                <a:solidFill>
                  <a:srgbClr val="000000"/>
                </a:solidFill>
                <a:effectLst/>
                <a:latin typeface="Consolas" panose="020B0609020204030204" pitchFamily="49" charset="0"/>
              </a:rPr>
              <a:t>:</a:t>
            </a:r>
            <a:r>
              <a:rPr b="0" dirty="0" sz="1800" i="0" lang="en-US">
                <a:solidFill>
                  <a:srgbClr val="0000CD"/>
                </a:solidFill>
                <a:effectLst/>
                <a:latin typeface="Consolas" panose="020B0609020204030204" pitchFamily="49" charset="0"/>
              </a:rPr>
              <a:t> -1px 0 black, 0 1px black, 1px 0 black, 0 -1px black</a:t>
            </a:r>
            <a:r>
              <a:rPr b="0" dirty="0" sz="1800" i="0" lang="en-US">
                <a:solidFill>
                  <a:srgbClr val="000000"/>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r>
              <a:rPr b="0" dirty="0" sz="1800" i="0" lang="en-IN">
                <a:solidFill>
                  <a:srgbClr val="000000"/>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endParaRPr b="0" dirty="0" sz="1800" i="0" lang="en-IN">
              <a:solidFill>
                <a:srgbClr val="000000"/>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/style</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/head</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body</a:t>
            </a:r>
            <a:r>
              <a:rPr b="0" dirty="0" sz="1800" i="0" lang="en-US">
                <a:solidFill>
                  <a:srgbClr val="0000CD"/>
                </a:solidFill>
                <a:effectLst/>
                <a:latin typeface="Consolas" panose="020B0609020204030204" pitchFamily="49" charset="0"/>
              </a:rPr>
              <a:t>&gt;</a:t>
            </a:r>
            <a:r>
              <a:rPr dirty="0" sz="1800" lang="en-US"/>
              <a:t/>
            </a:r>
            <a:br>
              <a:rPr dirty="0" sz="1800" lang="en-US"/>
            </a:b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h1</a:t>
            </a:r>
            <a:r>
              <a:rPr b="0" dirty="0" sz="1800" i="0" lang="en-US">
                <a:solidFill>
                  <a:srgbClr val="0000CD"/>
                </a:solidFill>
                <a:effectLst/>
                <a:latin typeface="Consolas" panose="020B0609020204030204" pitchFamily="49" charset="0"/>
              </a:rPr>
              <a:t>&gt;T</a:t>
            </a:r>
            <a:r>
              <a:rPr b="0" dirty="0" sz="1800" i="0" lang="en-US">
                <a:solidFill>
                  <a:srgbClr val="000000"/>
                </a:solidFill>
                <a:effectLst/>
                <a:latin typeface="Consolas" panose="020B0609020204030204" pitchFamily="49" charset="0"/>
              </a:rPr>
              <a:t>ext-shadow effect!</a:t>
            </a: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/h1</a:t>
            </a:r>
            <a:r>
              <a:rPr b="0" dirty="0" sz="1800" i="0" lang="en-US">
                <a:solidFill>
                  <a:srgbClr val="0000CD"/>
                </a:solidFill>
                <a:effectLst/>
                <a:latin typeface="Consolas" panose="020B0609020204030204" pitchFamily="49" charset="0"/>
              </a:rPr>
              <a:t>&gt;</a:t>
            </a:r>
            <a:r>
              <a:rPr dirty="0" sz="1800" lang="en-US"/>
              <a:t/>
            </a:r>
            <a:br>
              <a:rPr dirty="0" sz="1800" lang="en-US"/>
            </a:b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/body</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/html</a:t>
            </a:r>
            <a:r>
              <a:rPr b="0" dirty="0" sz="1800" i="0" lang="en-US">
                <a:solidFill>
                  <a:srgbClr val="0000CD"/>
                </a:solidFill>
                <a:effectLst/>
                <a:latin typeface="Consolas" panose="020B0609020204030204" pitchFamily="49" charset="0"/>
              </a:rPr>
              <a:t>&gt;</a:t>
            </a:r>
            <a:endParaRPr dirty="0" sz="1800" lang="en-IN"/>
          </a:p>
        </p:txBody>
      </p:sp>
      <p:pic>
        <p:nvPicPr>
          <p:cNvPr id="2097221" name="Picture 6"/>
          <p:cNvPicPr>
            <a:picLocks noChangeAspect="1"/>
          </p:cNvPicPr>
          <p:nvPr/>
        </p:nvPicPr>
        <p:blipFill rotWithShape="1">
          <a:blip xmlns:r="http://schemas.openxmlformats.org/officeDocument/2006/relationships" r:embed="rId1"/>
          <a:srcRect l="50000" t="24854" r="23152" b="57867"/>
          <a:stretch>
            <a:fillRect/>
          </a:stretch>
        </p:blipFill>
        <p:spPr>
          <a:xfrm>
            <a:off x="6480699" y="2992975"/>
            <a:ext cx="5585727" cy="1865627"/>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281">
                                            <p:txEl>
                                              <p:pRg st="0" end="0"/>
                                            </p:txEl>
                                          </p:spTgt>
                                        </p:tgtEl>
                                        <p:attrNameLst>
                                          <p:attrName>style.visibility</p:attrName>
                                        </p:attrNameLst>
                                      </p:cBhvr>
                                      <p:to>
                                        <p:strVal val="visible"/>
                                      </p:to>
                                    </p:set>
                                    <p:anim calcmode="lin" valueType="num">
                                      <p:cBhvr additive="base">
                                        <p:cTn dur="500" fill="hold" id="7"/>
                                        <p:tgtEl>
                                          <p:spTgt spid="105028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28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28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28" name=""/>
        <p:cNvGrpSpPr/>
        <p:nvPr/>
      </p:nvGrpSpPr>
      <p:grpSpPr>
        <a:xfrm>
          <a:off x="0" y="0"/>
          <a:ext cx="0" cy="0"/>
          <a:chOff x="0" y="0"/>
          <a:chExt cx="0" cy="0"/>
        </a:xfrm>
      </p:grpSpPr>
      <p:sp>
        <p:nvSpPr>
          <p:cNvPr id="1048746" name="Title 1"/>
          <p:cNvSpPr>
            <a:spLocks noGrp="1"/>
          </p:cNvSpPr>
          <p:nvPr>
            <p:ph type="title"/>
          </p:nvPr>
        </p:nvSpPr>
        <p:spPr>
          <a:xfrm>
            <a:off x="410815" y="544725"/>
            <a:ext cx="3932237" cy="1400453"/>
          </a:xfrm>
        </p:spPr>
        <p:txBody>
          <a:bodyPr>
            <a:normAutofit fontScale="90000"/>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Client, Server </a:t>
            </a:r>
            <a:b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br>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and Communication</a:t>
            </a:r>
            <a:endParaRPr b="1" dirty="0" sz="3400" lang="en-IN">
              <a:solidFill>
                <a:schemeClr val="accent1">
                  <a:lumMod val="50000"/>
                </a:schemeClr>
              </a:solidFill>
              <a:latin typeface="Bookman Old Style" panose="02050604050505020204" pitchFamily="18" charset="0"/>
            </a:endParaRPr>
          </a:p>
        </p:txBody>
      </p:sp>
      <p:sp>
        <p:nvSpPr>
          <p:cNvPr id="1048747" name="Content Placeholder 2"/>
          <p:cNvSpPr>
            <a:spLocks noGrp="1"/>
          </p:cNvSpPr>
          <p:nvPr>
            <p:ph idx="1"/>
          </p:nvPr>
        </p:nvSpPr>
        <p:spPr>
          <a:xfrm>
            <a:off x="5559444" y="397557"/>
            <a:ext cx="6172200" cy="5968074"/>
          </a:xfrm>
        </p:spPr>
        <p:txBody>
          <a:bodyPr anchor="t" bIns="45720" lIns="91440" rIns="91440" rtlCol="0" tIns="45720" vert="horz">
            <a:noAutofit/>
          </a:bodyPr>
          <a:p>
            <a:pPr indent="0" marL="0">
              <a:lnSpc>
                <a:spcPct val="200000"/>
              </a:lnSpc>
              <a:buNone/>
            </a:pPr>
            <a:r>
              <a:rPr baseline="0" b="0" cap="none" dirty="0" sz="16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Communication between Clients and Servers</a:t>
            </a:r>
            <a:endParaRPr dirty="0" lang="en-US">
              <a:solidFill>
                <a:schemeClr val="accent1">
                  <a:lumMod val="50000"/>
                </a:schemeClr>
              </a:solidFill>
              <a:latin typeface="Bookman Old Style" panose="02050604050505020204" pitchFamily="18" charset="0"/>
            </a:endParaRPr>
          </a:p>
          <a:p>
            <a:pPr>
              <a:lnSpc>
                <a:spcPct val="200000"/>
              </a:lnSpc>
            </a:pPr>
            <a:r>
              <a:rPr baseline="0" b="1" cap="none" dirty="0" sz="16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Requests</a:t>
            </a:r>
            <a:r>
              <a:rPr baseline="0" b="0" cap="none" dirty="0" sz="16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 Requests are sent from the client in order to ask the server for some data like files, or tell the server about things that happen, like that a user wants to login with his credentials</a:t>
            </a:r>
            <a:endParaRPr baseline="0" b="0" cap="none" dirty="0" sz="1600" i="0" kern="1200" lang="en-US" noProof="0" normalizeH="0" spc="20" strike="noStrike" u="none">
              <a:ln>
                <a:noFill/>
              </a:ln>
              <a:solidFill>
                <a:schemeClr val="accent1">
                  <a:lumMod val="50000"/>
                </a:schemeClr>
              </a:solidFill>
              <a:effectLst/>
              <a:uLnTx/>
              <a:uFillTx/>
              <a:latin typeface="Bookman Old Style" panose="02050604050505020204" pitchFamily="18" charset="0"/>
            </a:endParaRPr>
          </a:p>
          <a:p>
            <a:pPr>
              <a:lnSpc>
                <a:spcPct val="200000"/>
              </a:lnSpc>
            </a:pPr>
            <a:r>
              <a:rPr baseline="0" b="1" cap="none" dirty="0" sz="16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Response:</a:t>
            </a:r>
            <a:r>
              <a:rPr baseline="0" b="0" cap="none" dirty="0" sz="16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 A response is sent from the server to the client and is the reaction of the server to a request of the client. This could for example be an authentication result.</a:t>
            </a:r>
            <a:endParaRPr baseline="0" b="0" cap="none" dirty="0" sz="1600" i="0" kern="1200" lang="en-US" noProof="0" normalizeH="0" spc="20" strike="noStrike" u="none">
              <a:ln>
                <a:noFill/>
              </a:ln>
              <a:solidFill>
                <a:schemeClr val="accent1">
                  <a:lumMod val="50000"/>
                </a:schemeClr>
              </a:solidFill>
              <a:effectLst/>
              <a:uLnTx/>
              <a:uFillTx/>
              <a:latin typeface="Bookman Old Style" panose="02050604050505020204" pitchFamily="18" charset="0"/>
            </a:endParaRPr>
          </a:p>
          <a:p>
            <a:pPr>
              <a:lnSpc>
                <a:spcPct val="200000"/>
              </a:lnSpc>
            </a:pPr>
            <a:r>
              <a:rPr baseline="0" b="1" cap="none" dirty="0" sz="16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Service: </a:t>
            </a:r>
            <a:r>
              <a:rPr baseline="0" b="0" cap="none" dirty="0" sz="16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A Service is a specific task that the server provides for the client to use, like downloading image</a:t>
            </a:r>
            <a:endParaRPr baseline="0" b="0" cap="none" dirty="0" sz="1600" i="0" kern="120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
        <p:nvSpPr>
          <p:cNvPr id="1048748" name="Rectangle 4"/>
          <p:cNvSpPr/>
          <p:nvPr/>
        </p:nvSpPr>
        <p:spPr>
          <a:xfrm>
            <a:off x="0" y="3428999"/>
            <a:ext cx="4703548" cy="3411245"/>
          </a:xfrm>
          <a:prstGeom prst="rect"/>
        </p:spPr>
        <p:style>
          <a:lnRef idx="2">
            <a:schemeClr val="dk1"/>
          </a:lnRef>
          <a:fillRef idx="1">
            <a:schemeClr val="lt1"/>
          </a:fillRef>
          <a:effectRef idx="0">
            <a:schemeClr val="dk1"/>
          </a:effectRef>
          <a:fontRef idx="minor">
            <a:schemeClr val="dk1"/>
          </a:fontRef>
        </p:style>
        <p:txBody>
          <a:bodyPr anchor="ctr" rtlCol="0"/>
          <a:p>
            <a:pPr algn="ctr"/>
            <a:endParaRPr lang="en-IN">
              <a:solidFill>
                <a:schemeClr val="accent1">
                  <a:lumMod val="50000"/>
                </a:schemeClr>
              </a:solidFill>
            </a:endParaRPr>
          </a:p>
        </p:txBody>
      </p:sp>
      <p:pic>
        <p:nvPicPr>
          <p:cNvPr id="2097155" name="Picture 2"/>
          <p:cNvPicPr>
            <a:picLocks noChangeAspect="1" noChangeArrowheads="1"/>
          </p:cNvPicPr>
          <p:nvPr/>
        </p:nvPicPr>
        <p:blipFill>
          <a:blip xmlns:r="http://schemas.openxmlformats.org/officeDocument/2006/relationships" r:embed="rId1"/>
          <a:srcRect/>
          <a:stretch>
            <a:fillRect/>
          </a:stretch>
        </p:blipFill>
        <p:spPr bwMode="auto">
          <a:xfrm>
            <a:off x="-101285" y="3648721"/>
            <a:ext cx="4703548" cy="2822129"/>
          </a:xfrm>
          <a:prstGeom prst="rect"/>
          <a:noFill/>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747">
                                            <p:txEl>
                                              <p:pRg st="0" end="0"/>
                                            </p:txEl>
                                          </p:spTgt>
                                        </p:tgtEl>
                                        <p:attrNameLst>
                                          <p:attrName>style.visibility</p:attrName>
                                        </p:attrNameLst>
                                      </p:cBhvr>
                                      <p:to>
                                        <p:strVal val="visible"/>
                                      </p:to>
                                    </p:set>
                                    <p:anim calcmode="lin" valueType="num">
                                      <p:cBhvr additive="base">
                                        <p:cTn dur="500" fill="hold" id="7"/>
                                        <p:tgtEl>
                                          <p:spTgt spid="1048747">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7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747">
                                            <p:txEl>
                                              <p:pRg st="1" end="1"/>
                                            </p:txEl>
                                          </p:spTgt>
                                        </p:tgtEl>
                                        <p:attrNameLst>
                                          <p:attrName>style.visibility</p:attrName>
                                        </p:attrNameLst>
                                      </p:cBhvr>
                                      <p:to>
                                        <p:strVal val="visible"/>
                                      </p:to>
                                    </p:set>
                                    <p:anim calcmode="lin" valueType="num">
                                      <p:cBhvr additive="base">
                                        <p:cTn dur="500" fill="hold" id="13"/>
                                        <p:tgtEl>
                                          <p:spTgt spid="1048747">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7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747">
                                            <p:txEl>
                                              <p:pRg st="2" end="2"/>
                                            </p:txEl>
                                          </p:spTgt>
                                        </p:tgtEl>
                                        <p:attrNameLst>
                                          <p:attrName>style.visibility</p:attrName>
                                        </p:attrNameLst>
                                      </p:cBhvr>
                                      <p:to>
                                        <p:strVal val="visible"/>
                                      </p:to>
                                    </p:set>
                                    <p:anim calcmode="lin" valueType="num">
                                      <p:cBhvr additive="base">
                                        <p:cTn dur="500" fill="hold" id="19"/>
                                        <p:tgtEl>
                                          <p:spTgt spid="1048747">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747">
                                            <p:txEl>
                                              <p:pRg st="3" end="3"/>
                                            </p:txEl>
                                          </p:spTgt>
                                        </p:tgtEl>
                                        <p:attrNameLst>
                                          <p:attrName>style.visibility</p:attrName>
                                        </p:attrNameLst>
                                      </p:cBhvr>
                                      <p:to>
                                        <p:strVal val="visible"/>
                                      </p:to>
                                    </p:set>
                                    <p:anim calcmode="lin" valueType="num">
                                      <p:cBhvr additive="base">
                                        <p:cTn dur="500" fill="hold" id="25"/>
                                        <p:tgtEl>
                                          <p:spTgt spid="1048747">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74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7" grpId="0" build="p"/>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900" name=""/>
        <p:cNvGrpSpPr/>
        <p:nvPr/>
      </p:nvGrpSpPr>
      <p:grpSpPr>
        <a:xfrm>
          <a:off x="0" y="0"/>
          <a:ext cx="0" cy="0"/>
          <a:chOff x="0" y="0"/>
          <a:chExt cx="0" cy="0"/>
        </a:xfrm>
      </p:grpSpPr>
      <p:sp>
        <p:nvSpPr>
          <p:cNvPr id="1050283" name="Title 1"/>
          <p:cNvSpPr>
            <a:spLocks noGrp="1"/>
          </p:cNvSpPr>
          <p:nvPr>
            <p:ph type="title"/>
          </p:nvPr>
        </p:nvSpPr>
        <p:spPr>
          <a:xfrm>
            <a:off x="8566951" y="365125"/>
            <a:ext cx="3311371" cy="451621"/>
          </a:xfrm>
        </p:spPr>
        <p:txBody>
          <a:bodyPr>
            <a:noAutofit/>
          </a:bodyPr>
          <a:p>
            <a:r>
              <a:rPr b="1" dirty="0" sz="3400" lang="en-US"/>
              <a:t>CSS Box Shadow</a:t>
            </a:r>
            <a:endParaRPr b="1" dirty="0" sz="3400" lang="en-IN"/>
          </a:p>
        </p:txBody>
      </p:sp>
      <p:sp>
        <p:nvSpPr>
          <p:cNvPr id="1050284" name="Content Placeholder 2"/>
          <p:cNvSpPr>
            <a:spLocks noGrp="1"/>
          </p:cNvSpPr>
          <p:nvPr>
            <p:ph sz="quarter" idx="1"/>
          </p:nvPr>
        </p:nvSpPr>
        <p:spPr>
          <a:xfrm>
            <a:off x="6728347" y="844698"/>
            <a:ext cx="5190919" cy="2144161"/>
          </a:xfrm>
        </p:spPr>
        <p:txBody>
          <a:bodyPr>
            <a:noAutofit/>
          </a:bodyPr>
          <a:p>
            <a:pPr>
              <a:lnSpc>
                <a:spcPct val="150000"/>
              </a:lnSpc>
            </a:pPr>
            <a:r>
              <a:rPr dirty="0" sz="2200" lang="en-US"/>
              <a:t>The CSS box-shadow property applies shadow to elements.</a:t>
            </a:r>
          </a:p>
          <a:p>
            <a:pPr>
              <a:lnSpc>
                <a:spcPct val="150000"/>
              </a:lnSpc>
            </a:pPr>
            <a:r>
              <a:rPr dirty="0" sz="2200" lang="en-US"/>
              <a:t>In its simplest use, you only specify the horizontal shadow and the vertical shadow:</a:t>
            </a:r>
          </a:p>
        </p:txBody>
      </p:sp>
      <p:sp>
        <p:nvSpPr>
          <p:cNvPr id="1050285" name="Content Placeholder 2"/>
          <p:cNvSpPr txBox="1"/>
          <p:nvPr/>
        </p:nvSpPr>
        <p:spPr>
          <a:xfrm>
            <a:off x="286989" y="236368"/>
            <a:ext cx="6193710" cy="6253209"/>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&lt;!DOCTYPE html&gt;</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&lt;html&gt;</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&lt;head&gt;</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&lt;style&gt; </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div {</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  width: 300px;</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  height: 100px;</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  padding: 15px;</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  background-color: yellow;</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  </a:t>
            </a:r>
            <a:r>
              <a:rPr b="1" dirty="0" sz="1700" i="0" lang="en-US">
                <a:solidFill>
                  <a:srgbClr val="FF0000"/>
                </a:solidFill>
                <a:effectLst/>
                <a:latin typeface="Consolas" panose="020B0609020204030204" pitchFamily="49" charset="0"/>
              </a:rPr>
              <a:t>box-shadow: 10px </a:t>
            </a:r>
            <a:r>
              <a:rPr b="1" dirty="0" sz="1700" i="0" lang="en-US" err="1">
                <a:solidFill>
                  <a:srgbClr val="FF0000"/>
                </a:solidFill>
                <a:effectLst/>
                <a:latin typeface="Consolas" panose="020B0609020204030204" pitchFamily="49" charset="0"/>
              </a:rPr>
              <a:t>10px</a:t>
            </a:r>
            <a:r>
              <a:rPr b="1" dirty="0" sz="1700" i="0" lang="en-US">
                <a:solidFill>
                  <a:srgbClr val="FF0000"/>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&lt;/style&gt;</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&lt;/head&gt;</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&lt;body&gt;</a:t>
            </a:r>
          </a:p>
          <a:p>
            <a:pPr indent="0" marL="0">
              <a:lnSpc>
                <a:spcPct val="100000"/>
              </a:lnSpc>
              <a:spcBef>
                <a:spcPts val="0"/>
              </a:spcBef>
              <a:buFont typeface="Arial" panose="020B0604020202020204" pitchFamily="34" charset="0"/>
              <a:buNone/>
            </a:pPr>
            <a:endParaRPr b="0" dirty="0" sz="1700" i="0" lang="en-US">
              <a:solidFill>
                <a:srgbClr val="0000CD"/>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&lt;h1&gt;The box-shadow Property&lt;/h1&gt;</a:t>
            </a:r>
          </a:p>
          <a:p>
            <a:pPr indent="0" marL="0">
              <a:lnSpc>
                <a:spcPct val="100000"/>
              </a:lnSpc>
              <a:spcBef>
                <a:spcPts val="0"/>
              </a:spcBef>
              <a:buFont typeface="Arial" panose="020B0604020202020204" pitchFamily="34" charset="0"/>
              <a:buNone/>
            </a:pPr>
            <a:endParaRPr b="0" dirty="0" sz="1700" i="0" lang="en-US">
              <a:solidFill>
                <a:srgbClr val="0000CD"/>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&lt;div&gt;This is a div element with a box-shadow&lt;/div&gt;</a:t>
            </a:r>
          </a:p>
          <a:p>
            <a:pPr indent="0" marL="0">
              <a:lnSpc>
                <a:spcPct val="100000"/>
              </a:lnSpc>
              <a:spcBef>
                <a:spcPts val="0"/>
              </a:spcBef>
              <a:buFont typeface="Arial" panose="020B0604020202020204" pitchFamily="34" charset="0"/>
              <a:buNone/>
            </a:pPr>
            <a:endParaRPr b="0" dirty="0" sz="1700" i="0" lang="en-US">
              <a:solidFill>
                <a:srgbClr val="0000CD"/>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&lt;/body&gt;</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&lt;/html&gt;</a:t>
            </a:r>
          </a:p>
        </p:txBody>
      </p:sp>
      <p:pic>
        <p:nvPicPr>
          <p:cNvPr id="2097222" name="Picture 5"/>
          <p:cNvPicPr>
            <a:picLocks noChangeAspect="1"/>
          </p:cNvPicPr>
          <p:nvPr/>
        </p:nvPicPr>
        <p:blipFill rotWithShape="1">
          <a:blip xmlns:r="http://schemas.openxmlformats.org/officeDocument/2006/relationships" r:embed="rId1"/>
          <a:srcRect l="50000" t="26278" r="17089" b="38550"/>
          <a:stretch>
            <a:fillRect/>
          </a:stretch>
        </p:blipFill>
        <p:spPr>
          <a:xfrm>
            <a:off x="6675542" y="3160451"/>
            <a:ext cx="5117854" cy="3076576"/>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284">
                                            <p:txEl>
                                              <p:pRg st="0" end="0"/>
                                            </p:txEl>
                                          </p:spTgt>
                                        </p:tgtEl>
                                        <p:attrNameLst>
                                          <p:attrName>style.visibility</p:attrName>
                                        </p:attrNameLst>
                                      </p:cBhvr>
                                      <p:to>
                                        <p:strVal val="visible"/>
                                      </p:to>
                                    </p:set>
                                    <p:anim calcmode="lin" valueType="num">
                                      <p:cBhvr additive="base">
                                        <p:cTn dur="500" fill="hold" id="7"/>
                                        <p:tgtEl>
                                          <p:spTgt spid="1050284">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28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284">
                                            <p:txEl>
                                              <p:pRg st="1" end="1"/>
                                            </p:txEl>
                                          </p:spTgt>
                                        </p:tgtEl>
                                        <p:attrNameLst>
                                          <p:attrName>style.visibility</p:attrName>
                                        </p:attrNameLst>
                                      </p:cBhvr>
                                      <p:to>
                                        <p:strVal val="visible"/>
                                      </p:to>
                                    </p:set>
                                    <p:anim calcmode="lin" valueType="num">
                                      <p:cBhvr additive="base">
                                        <p:cTn dur="500" fill="hold" id="13"/>
                                        <p:tgtEl>
                                          <p:spTgt spid="1050284">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28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284" grpId="0" build="p"/>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901" name=""/>
        <p:cNvGrpSpPr/>
        <p:nvPr/>
      </p:nvGrpSpPr>
      <p:grpSpPr>
        <a:xfrm>
          <a:off x="0" y="0"/>
          <a:ext cx="0" cy="0"/>
          <a:chOff x="0" y="0"/>
          <a:chExt cx="0" cy="0"/>
        </a:xfrm>
      </p:grpSpPr>
      <p:sp>
        <p:nvSpPr>
          <p:cNvPr id="1050286" name="Title 1"/>
          <p:cNvSpPr>
            <a:spLocks noGrp="1"/>
          </p:cNvSpPr>
          <p:nvPr>
            <p:ph type="title"/>
          </p:nvPr>
        </p:nvSpPr>
        <p:spPr>
          <a:xfrm>
            <a:off x="8566951" y="236369"/>
            <a:ext cx="3311371" cy="580378"/>
          </a:xfrm>
        </p:spPr>
        <p:txBody>
          <a:bodyPr>
            <a:noAutofit/>
          </a:bodyPr>
          <a:p>
            <a:r>
              <a:rPr b="1" dirty="0" sz="3400" lang="en-US"/>
              <a:t>CSS Box Shadow</a:t>
            </a:r>
            <a:endParaRPr b="1" dirty="0" sz="3400" lang="en-IN"/>
          </a:p>
        </p:txBody>
      </p:sp>
      <p:sp>
        <p:nvSpPr>
          <p:cNvPr id="1050287" name="Content Placeholder 2"/>
          <p:cNvSpPr>
            <a:spLocks noGrp="1"/>
          </p:cNvSpPr>
          <p:nvPr>
            <p:ph sz="quarter" idx="1"/>
          </p:nvPr>
        </p:nvSpPr>
        <p:spPr>
          <a:xfrm>
            <a:off x="7137647" y="1445859"/>
            <a:ext cx="4740675" cy="551617"/>
          </a:xfrm>
        </p:spPr>
        <p:txBody>
          <a:bodyPr>
            <a:noAutofit/>
          </a:bodyPr>
          <a:p>
            <a:pPr>
              <a:lnSpc>
                <a:spcPct val="150000"/>
              </a:lnSpc>
            </a:pPr>
            <a:r>
              <a:rPr dirty="0" sz="2400" lang="en-US"/>
              <a:t>Add color and blur effect to shadows</a:t>
            </a:r>
          </a:p>
        </p:txBody>
      </p:sp>
      <p:sp>
        <p:nvSpPr>
          <p:cNvPr id="1050288" name="Content Placeholder 2"/>
          <p:cNvSpPr txBox="1"/>
          <p:nvPr/>
        </p:nvSpPr>
        <p:spPr>
          <a:xfrm>
            <a:off x="286989" y="236368"/>
            <a:ext cx="6193710" cy="6253209"/>
          </a:xfrm>
          <a:prstGeom prst="rect"/>
          <a:solidFill>
            <a:schemeClr val="accent6">
              <a:lumMod val="20000"/>
              <a:lumOff val="80000"/>
            </a:schemeClr>
          </a:solidFill>
        </p:spPr>
        <p:txBody>
          <a:bodyPr anchor="t"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&lt;!DOCTYPE html&gt;</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&lt;html&gt;</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&lt;head&gt;</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&lt;style&gt; </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div {</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  width: 300px;</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  height: 100px;</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  padding: 15px;</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  background-color: yellow;</a:t>
            </a:r>
          </a:p>
          <a:p>
            <a:pPr indent="0" marL="0">
              <a:lnSpc>
                <a:spcPct val="100000"/>
              </a:lnSpc>
              <a:spcBef>
                <a:spcPts val="0"/>
              </a:spcBef>
              <a:buNone/>
            </a:pPr>
            <a:r>
              <a:rPr dirty="0" sz="1700" lang="en-US">
                <a:solidFill>
                  <a:srgbClr val="0000CD"/>
                </a:solidFill>
                <a:latin typeface="Consolas"/>
              </a:rPr>
              <a:t> </a:t>
            </a:r>
            <a:r>
              <a:rPr b="0" dirty="0" sz="1700" i="0" lang="en-US">
                <a:solidFill>
                  <a:srgbClr val="0000CD"/>
                </a:solidFill>
                <a:effectLst/>
                <a:latin typeface="Consolas"/>
              </a:rPr>
              <a:t> </a:t>
            </a:r>
            <a:r>
              <a:rPr b="1" dirty="0" sz="1700" i="0" lang="en-US">
                <a:solidFill>
                  <a:srgbClr val="FF0000"/>
                </a:solidFill>
                <a:effectLst/>
                <a:latin typeface="Consolas"/>
              </a:rPr>
              <a:t>box-shadow: 10px </a:t>
            </a:r>
            <a:r>
              <a:rPr b="1" dirty="0" sz="1700" i="0" lang="en-US" err="1">
                <a:solidFill>
                  <a:srgbClr val="FF0000"/>
                </a:solidFill>
                <a:effectLst/>
                <a:latin typeface="Consolas"/>
              </a:rPr>
              <a:t>10px</a:t>
            </a:r>
            <a:r>
              <a:rPr b="1" dirty="0" sz="1700" lang="en-US">
                <a:solidFill>
                  <a:srgbClr val="FF0000"/>
                </a:solidFill>
                <a:latin typeface="Consolas"/>
              </a:rPr>
              <a:t> 20px blue</a:t>
            </a:r>
            <a:r>
              <a:rPr b="1" dirty="0" sz="1700" i="0" lang="en-US">
                <a:solidFill>
                  <a:srgbClr val="FF0000"/>
                </a:solidFill>
                <a:effectLst/>
                <a:latin typeface="Consolas"/>
              </a:rPr>
              <a:t>;</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&lt;/style&gt;</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&lt;/head&gt;</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&lt;body&gt;</a:t>
            </a:r>
          </a:p>
          <a:p>
            <a:pPr indent="0" marL="0">
              <a:lnSpc>
                <a:spcPct val="100000"/>
              </a:lnSpc>
              <a:spcBef>
                <a:spcPts val="0"/>
              </a:spcBef>
              <a:buFont typeface="Arial" panose="020B0604020202020204" pitchFamily="34" charset="0"/>
              <a:buNone/>
            </a:pPr>
            <a:endParaRPr b="0" dirty="0" sz="1700" i="0" lang="en-US">
              <a:solidFill>
                <a:srgbClr val="0000CD"/>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&lt;div&gt;This is a div element with a box-shadow&lt;/div&gt;</a:t>
            </a:r>
          </a:p>
          <a:p>
            <a:pPr indent="0" marL="0">
              <a:lnSpc>
                <a:spcPct val="100000"/>
              </a:lnSpc>
              <a:spcBef>
                <a:spcPts val="0"/>
              </a:spcBef>
              <a:buFont typeface="Arial" panose="020B0604020202020204" pitchFamily="34" charset="0"/>
              <a:buNone/>
            </a:pPr>
            <a:endParaRPr b="0" dirty="0" sz="1700" i="0" lang="en-US">
              <a:solidFill>
                <a:srgbClr val="0000CD"/>
              </a:solidFill>
              <a:effectLst/>
              <a:latin typeface="Consolas" panose="020B0609020204030204" pitchFamily="49" charset="0"/>
            </a:endParaRP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&lt;/body&gt;</a:t>
            </a:r>
          </a:p>
          <a:p>
            <a:pPr indent="0" marL="0">
              <a:lnSpc>
                <a:spcPct val="100000"/>
              </a:lnSpc>
              <a:spcBef>
                <a:spcPts val="0"/>
              </a:spcBef>
              <a:buFont typeface="Arial" panose="020B0604020202020204" pitchFamily="34" charset="0"/>
              <a:buNone/>
            </a:pPr>
            <a:r>
              <a:rPr b="0" dirty="0" sz="1700" i="0" lang="en-US">
                <a:solidFill>
                  <a:srgbClr val="0000CD"/>
                </a:solidFill>
                <a:effectLst/>
                <a:latin typeface="Consolas" panose="020B0609020204030204" pitchFamily="49" charset="0"/>
              </a:rPr>
              <a:t>&lt;/html&gt;</a:t>
            </a:r>
          </a:p>
        </p:txBody>
      </p:sp>
      <p:pic>
        <p:nvPicPr>
          <p:cNvPr id="2097223" name="Picture 6"/>
          <p:cNvPicPr>
            <a:picLocks noChangeAspect="1"/>
          </p:cNvPicPr>
          <p:nvPr/>
        </p:nvPicPr>
        <p:blipFill rotWithShape="1">
          <a:blip xmlns:r="http://schemas.openxmlformats.org/officeDocument/2006/relationships" r:embed="rId1"/>
          <a:srcRect l="50000" t="24983" r="24541" b="52088"/>
          <a:stretch>
            <a:fillRect/>
          </a:stretch>
        </p:blipFill>
        <p:spPr>
          <a:xfrm>
            <a:off x="6735191" y="2626067"/>
            <a:ext cx="5323017" cy="2696560"/>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287">
                                            <p:txEl>
                                              <p:pRg st="0" end="0"/>
                                            </p:txEl>
                                          </p:spTgt>
                                        </p:tgtEl>
                                        <p:attrNameLst>
                                          <p:attrName>style.visibility</p:attrName>
                                        </p:attrNameLst>
                                      </p:cBhvr>
                                      <p:to>
                                        <p:strVal val="visible"/>
                                      </p:to>
                                    </p:set>
                                    <p:anim calcmode="lin" valueType="num">
                                      <p:cBhvr additive="base">
                                        <p:cTn dur="500" fill="hold" id="7"/>
                                        <p:tgtEl>
                                          <p:spTgt spid="1050287">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28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287" grpId="0" build="p"/>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902" name=""/>
        <p:cNvGrpSpPr/>
        <p:nvPr/>
      </p:nvGrpSpPr>
      <p:grpSpPr>
        <a:xfrm>
          <a:off x="0" y="0"/>
          <a:ext cx="0" cy="0"/>
          <a:chOff x="0" y="0"/>
          <a:chExt cx="0" cy="0"/>
        </a:xfrm>
      </p:grpSpPr>
      <p:sp>
        <p:nvSpPr>
          <p:cNvPr id="1050289" name="Title 1"/>
          <p:cNvSpPr>
            <a:spLocks noGrp="1"/>
          </p:cNvSpPr>
          <p:nvPr>
            <p:ph type="title"/>
          </p:nvPr>
        </p:nvSpPr>
        <p:spPr>
          <a:xfrm>
            <a:off x="8566951" y="365125"/>
            <a:ext cx="3311371" cy="451621"/>
          </a:xfrm>
        </p:spPr>
        <p:txBody>
          <a:bodyPr>
            <a:noAutofit/>
          </a:bodyPr>
          <a:p>
            <a:r>
              <a:rPr b="1" dirty="0" sz="3400" lang="en-US"/>
              <a:t>CSS Box Shadow</a:t>
            </a:r>
            <a:endParaRPr b="1" dirty="0" sz="3400" lang="en-IN"/>
          </a:p>
        </p:txBody>
      </p:sp>
      <p:sp>
        <p:nvSpPr>
          <p:cNvPr id="1050290" name="Content Placeholder 2"/>
          <p:cNvSpPr>
            <a:spLocks noGrp="1"/>
          </p:cNvSpPr>
          <p:nvPr>
            <p:ph sz="quarter" idx="1"/>
          </p:nvPr>
        </p:nvSpPr>
        <p:spPr>
          <a:xfrm>
            <a:off x="7519916" y="1078173"/>
            <a:ext cx="4482185" cy="866037"/>
          </a:xfrm>
        </p:spPr>
        <p:txBody>
          <a:bodyPr>
            <a:noAutofit/>
          </a:bodyPr>
          <a:p>
            <a:pPr>
              <a:lnSpc>
                <a:spcPct val="150000"/>
              </a:lnSpc>
            </a:pPr>
            <a:r>
              <a:rPr dirty="0" sz="1900" lang="en-US"/>
              <a:t>Box-shadow property can be used to create paper-like cards</a:t>
            </a:r>
          </a:p>
        </p:txBody>
      </p:sp>
      <p:sp>
        <p:nvSpPr>
          <p:cNvPr id="1050291" name="Content Placeholder 2"/>
          <p:cNvSpPr txBox="1"/>
          <p:nvPr/>
        </p:nvSpPr>
        <p:spPr>
          <a:xfrm>
            <a:off x="0" y="4356"/>
            <a:ext cx="7369405" cy="6853644"/>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&lt;!DOCTYPE html&gt;</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&lt;html&gt;</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&lt;head&gt;</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&lt;style&gt;</a:t>
            </a:r>
          </a:p>
          <a:p>
            <a:pPr indent="0" marL="0">
              <a:lnSpc>
                <a:spcPct val="100000"/>
              </a:lnSpc>
              <a:spcBef>
                <a:spcPts val="0"/>
              </a:spcBef>
              <a:buFont typeface="Arial" panose="020B0604020202020204" pitchFamily="34" charset="0"/>
              <a:buNone/>
            </a:pPr>
            <a:r>
              <a:rPr b="0" dirty="0" sz="1300" i="0" lang="en-US" err="1">
                <a:solidFill>
                  <a:srgbClr val="0000CD"/>
                </a:solidFill>
                <a:effectLst/>
                <a:latin typeface="Consolas" panose="020B0609020204030204" pitchFamily="49" charset="0"/>
              </a:rPr>
              <a:t>div.card</a:t>
            </a:r>
            <a:r>
              <a:rPr b="0" dirty="0" sz="1300" i="0" lang="en-US">
                <a:solidFill>
                  <a:srgbClr val="0000CD"/>
                </a:solidFill>
                <a:effectLst/>
                <a:latin typeface="Consolas" panose="020B0609020204030204" pitchFamily="49" charset="0"/>
              </a:rPr>
              <a:t> {</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  width: 250px;</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  box-shadow: 0 4px 8px 0 </a:t>
            </a:r>
            <a:r>
              <a:rPr b="0" dirty="0" sz="1300" i="0" lang="en-US" err="1">
                <a:solidFill>
                  <a:srgbClr val="0000CD"/>
                </a:solidFill>
                <a:effectLst/>
                <a:latin typeface="Consolas" panose="020B0609020204030204" pitchFamily="49" charset="0"/>
              </a:rPr>
              <a:t>rgba</a:t>
            </a:r>
            <a:r>
              <a:rPr b="0" dirty="0" sz="1300" i="0" lang="en-US">
                <a:solidFill>
                  <a:srgbClr val="0000CD"/>
                </a:solidFill>
                <a:effectLst/>
                <a:latin typeface="Consolas" panose="020B0609020204030204" pitchFamily="49" charset="0"/>
              </a:rPr>
              <a:t>(0, 0, 0, 0.2), 0 6px 20px 0 </a:t>
            </a:r>
            <a:r>
              <a:rPr b="0" dirty="0" sz="1300" i="0" lang="en-US" err="1">
                <a:solidFill>
                  <a:srgbClr val="0000CD"/>
                </a:solidFill>
                <a:effectLst/>
                <a:latin typeface="Consolas" panose="020B0609020204030204" pitchFamily="49" charset="0"/>
              </a:rPr>
              <a:t>rgba</a:t>
            </a:r>
            <a:r>
              <a:rPr b="0" dirty="0" sz="1300" i="0" lang="en-US">
                <a:solidFill>
                  <a:srgbClr val="0000CD"/>
                </a:solidFill>
                <a:effectLst/>
                <a:latin typeface="Consolas" panose="020B0609020204030204" pitchFamily="49" charset="0"/>
              </a:rPr>
              <a:t>(0, 0, 0, 0.19);</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  text-align: center;</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r>
              <a:rPr b="0" dirty="0" sz="1300" i="0" lang="en-US" err="1" smtClean="0">
                <a:solidFill>
                  <a:srgbClr val="0000CD"/>
                </a:solidFill>
                <a:effectLst/>
                <a:latin typeface="Consolas" panose="020B0609020204030204" pitchFamily="49" charset="0"/>
              </a:rPr>
              <a:t>div.header</a:t>
            </a:r>
            <a:r>
              <a:rPr b="0" dirty="0" sz="1300" i="0" lang="en-US" smtClean="0">
                <a:solidFill>
                  <a:srgbClr val="0000CD"/>
                </a:solidFill>
                <a:effectLst/>
                <a:latin typeface="Consolas" panose="020B0609020204030204" pitchFamily="49" charset="0"/>
              </a:rPr>
              <a:t> </a:t>
            </a:r>
            <a:r>
              <a:rPr b="0" dirty="0" sz="1300" i="0" lang="en-US">
                <a:solidFill>
                  <a:srgbClr val="0000CD"/>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  background-color: #4CAF50;</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  color: white;</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  padding: 10px;</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  font-size: 40px;</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r>
              <a:rPr b="0" dirty="0" sz="1300" i="0" lang="en-US" err="1" smtClean="0">
                <a:solidFill>
                  <a:srgbClr val="0000CD"/>
                </a:solidFill>
                <a:effectLst/>
                <a:latin typeface="Consolas" panose="020B0609020204030204" pitchFamily="49" charset="0"/>
              </a:rPr>
              <a:t>div.container</a:t>
            </a:r>
            <a:r>
              <a:rPr b="0" dirty="0" sz="1300" i="0" lang="en-US" smtClean="0">
                <a:solidFill>
                  <a:srgbClr val="0000CD"/>
                </a:solidFill>
                <a:effectLst/>
                <a:latin typeface="Consolas" panose="020B0609020204030204" pitchFamily="49" charset="0"/>
              </a:rPr>
              <a:t> </a:t>
            </a:r>
            <a:r>
              <a:rPr b="0" dirty="0" sz="1300" i="0" lang="en-US">
                <a:solidFill>
                  <a:srgbClr val="0000CD"/>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  padding: 10px;</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&lt;/style&gt;</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&lt;/head&gt;</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&lt;body&gt;</a:t>
            </a:r>
          </a:p>
          <a:p>
            <a:pPr indent="0" marL="0">
              <a:lnSpc>
                <a:spcPct val="100000"/>
              </a:lnSpc>
              <a:spcBef>
                <a:spcPts val="0"/>
              </a:spcBef>
              <a:buFont typeface="Arial" panose="020B0604020202020204" pitchFamily="34" charset="0"/>
              <a:buNone/>
            </a:pPr>
            <a:r>
              <a:rPr b="0" dirty="0" sz="1300" i="0" lang="en-US" smtClean="0">
                <a:solidFill>
                  <a:srgbClr val="0000CD"/>
                </a:solidFill>
                <a:effectLst/>
                <a:latin typeface="Consolas" panose="020B0609020204030204" pitchFamily="49" charset="0"/>
              </a:rPr>
              <a:t>&lt;</a:t>
            </a:r>
            <a:r>
              <a:rPr b="0" dirty="0" sz="1300" i="0" lang="en-US">
                <a:solidFill>
                  <a:srgbClr val="0000CD"/>
                </a:solidFill>
                <a:effectLst/>
                <a:latin typeface="Consolas" panose="020B0609020204030204" pitchFamily="49" charset="0"/>
              </a:rPr>
              <a:t>h2&gt;Cards&lt;/h2&gt;</a:t>
            </a:r>
          </a:p>
          <a:p>
            <a:pPr indent="0" marL="0">
              <a:lnSpc>
                <a:spcPct val="100000"/>
              </a:lnSpc>
              <a:spcBef>
                <a:spcPts val="0"/>
              </a:spcBef>
              <a:buFont typeface="Arial" panose="020B0604020202020204" pitchFamily="34" charset="0"/>
              <a:buNone/>
            </a:pPr>
            <a:r>
              <a:rPr b="0" dirty="0" sz="1300" i="0" lang="en-US" smtClean="0">
                <a:solidFill>
                  <a:srgbClr val="0000CD"/>
                </a:solidFill>
                <a:effectLst/>
                <a:latin typeface="Consolas" panose="020B0609020204030204" pitchFamily="49" charset="0"/>
              </a:rPr>
              <a:t>&lt;</a:t>
            </a:r>
            <a:r>
              <a:rPr b="0" dirty="0" sz="1300" i="0" lang="en-US">
                <a:solidFill>
                  <a:srgbClr val="0000CD"/>
                </a:solidFill>
                <a:effectLst/>
                <a:latin typeface="Consolas" panose="020B0609020204030204" pitchFamily="49" charset="0"/>
              </a:rPr>
              <a:t>p&gt;The box-shadow property can be used to create paper-like cards:&lt;/p&gt;</a:t>
            </a:r>
          </a:p>
          <a:p>
            <a:pPr indent="0" marL="0">
              <a:lnSpc>
                <a:spcPct val="100000"/>
              </a:lnSpc>
              <a:spcBef>
                <a:spcPts val="0"/>
              </a:spcBef>
              <a:buFont typeface="Arial" panose="020B0604020202020204" pitchFamily="34" charset="0"/>
              <a:buNone/>
            </a:pPr>
            <a:r>
              <a:rPr b="0" dirty="0" sz="1300" i="0" lang="en-US" smtClean="0">
                <a:solidFill>
                  <a:srgbClr val="0000CD"/>
                </a:solidFill>
                <a:effectLst/>
                <a:latin typeface="Consolas" panose="020B0609020204030204" pitchFamily="49" charset="0"/>
              </a:rPr>
              <a:t>&lt;</a:t>
            </a:r>
            <a:r>
              <a:rPr b="0" dirty="0" sz="1300" i="0" lang="en-US">
                <a:solidFill>
                  <a:srgbClr val="0000CD"/>
                </a:solidFill>
                <a:effectLst/>
                <a:latin typeface="Consolas" panose="020B0609020204030204" pitchFamily="49" charset="0"/>
              </a:rPr>
              <a:t>div class="card"&gt;</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  &lt;div class="header"&gt;</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    &lt;h1&gt;1&lt;/h1&gt;</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  &lt;/div&gt;</a:t>
            </a:r>
          </a:p>
          <a:p>
            <a:pPr indent="0" marL="0">
              <a:lnSpc>
                <a:spcPct val="100000"/>
              </a:lnSpc>
              <a:spcBef>
                <a:spcPts val="0"/>
              </a:spcBef>
              <a:buFont typeface="Arial" panose="020B0604020202020204" pitchFamily="34" charset="0"/>
              <a:buNone/>
            </a:pPr>
            <a:r>
              <a:rPr b="0" dirty="0" sz="1300" i="0" lang="en-US" smtClean="0">
                <a:solidFill>
                  <a:srgbClr val="0000CD"/>
                </a:solidFill>
                <a:effectLst/>
                <a:latin typeface="Consolas" panose="020B0609020204030204" pitchFamily="49" charset="0"/>
              </a:rPr>
              <a:t>  &lt;</a:t>
            </a:r>
            <a:r>
              <a:rPr b="0" dirty="0" sz="1300" i="0" lang="en-US">
                <a:solidFill>
                  <a:srgbClr val="0000CD"/>
                </a:solidFill>
                <a:effectLst/>
                <a:latin typeface="Consolas" panose="020B0609020204030204" pitchFamily="49" charset="0"/>
              </a:rPr>
              <a:t>div class="container"&gt;</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    &lt;p&gt;January 1, 2016&lt;/p&gt;</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  &lt;/div&gt;</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&lt;/div&gt;</a:t>
            </a:r>
          </a:p>
          <a:p>
            <a:pPr indent="0" marL="0">
              <a:lnSpc>
                <a:spcPct val="100000"/>
              </a:lnSpc>
              <a:spcBef>
                <a:spcPts val="0"/>
              </a:spcBef>
              <a:buFont typeface="Arial" panose="020B0604020202020204" pitchFamily="34" charset="0"/>
              <a:buNone/>
            </a:pPr>
            <a:r>
              <a:rPr b="0" dirty="0" sz="1300" i="0" lang="en-US" smtClean="0">
                <a:solidFill>
                  <a:srgbClr val="0000CD"/>
                </a:solidFill>
                <a:effectLst/>
                <a:latin typeface="Consolas" panose="020B0609020204030204" pitchFamily="49" charset="0"/>
              </a:rPr>
              <a:t>&lt;/</a:t>
            </a:r>
            <a:r>
              <a:rPr b="0" dirty="0" sz="1300" i="0" lang="en-US">
                <a:solidFill>
                  <a:srgbClr val="0000CD"/>
                </a:solidFill>
                <a:effectLst/>
                <a:latin typeface="Consolas" panose="020B0609020204030204" pitchFamily="49" charset="0"/>
              </a:rPr>
              <a:t>body&gt;</a:t>
            </a:r>
          </a:p>
          <a:p>
            <a:pPr indent="0" marL="0">
              <a:lnSpc>
                <a:spcPct val="100000"/>
              </a:lnSpc>
              <a:spcBef>
                <a:spcPts val="0"/>
              </a:spcBef>
              <a:buFont typeface="Arial" panose="020B0604020202020204" pitchFamily="34" charset="0"/>
              <a:buNone/>
            </a:pPr>
            <a:r>
              <a:rPr b="0" dirty="0" sz="1300" i="0" lang="en-US">
                <a:solidFill>
                  <a:srgbClr val="0000CD"/>
                </a:solidFill>
                <a:effectLst/>
                <a:latin typeface="Consolas" panose="020B0609020204030204" pitchFamily="49" charset="0"/>
              </a:rPr>
              <a:t>&lt;/html&gt;</a:t>
            </a:r>
          </a:p>
        </p:txBody>
      </p:sp>
      <p:pic>
        <p:nvPicPr>
          <p:cNvPr id="2097224" name="Picture 5"/>
          <p:cNvPicPr>
            <a:picLocks noChangeAspect="1"/>
          </p:cNvPicPr>
          <p:nvPr/>
        </p:nvPicPr>
        <p:blipFill rotWithShape="1">
          <a:blip xmlns:r="http://schemas.openxmlformats.org/officeDocument/2006/relationships" r:embed="rId1"/>
          <a:srcRect l="50000" t="25632" r="21353" b="24083"/>
          <a:stretch>
            <a:fillRect/>
          </a:stretch>
        </p:blipFill>
        <p:spPr>
          <a:xfrm>
            <a:off x="7369405" y="2078832"/>
            <a:ext cx="4598137" cy="4540006"/>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290">
                                            <p:txEl>
                                              <p:pRg st="0" end="0"/>
                                            </p:txEl>
                                          </p:spTgt>
                                        </p:tgtEl>
                                        <p:attrNameLst>
                                          <p:attrName>style.visibility</p:attrName>
                                        </p:attrNameLst>
                                      </p:cBhvr>
                                      <p:to>
                                        <p:strVal val="visible"/>
                                      </p:to>
                                    </p:set>
                                    <p:anim calcmode="lin" valueType="num">
                                      <p:cBhvr additive="base">
                                        <p:cTn dur="500" fill="hold" id="7"/>
                                        <p:tgtEl>
                                          <p:spTgt spid="1050290">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29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290" grpId="0" build="p"/>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903" name=""/>
        <p:cNvGrpSpPr/>
        <p:nvPr/>
      </p:nvGrpSpPr>
      <p:grpSpPr>
        <a:xfrm>
          <a:off x="0" y="0"/>
          <a:ext cx="0" cy="0"/>
          <a:chOff x="0" y="0"/>
          <a:chExt cx="0" cy="0"/>
        </a:xfrm>
      </p:grpSpPr>
      <p:sp>
        <p:nvSpPr>
          <p:cNvPr id="1050292" name="Title 1"/>
          <p:cNvSpPr>
            <a:spLocks noGrp="1"/>
          </p:cNvSpPr>
          <p:nvPr>
            <p:ph type="title"/>
          </p:nvPr>
        </p:nvSpPr>
        <p:spPr>
          <a:xfrm>
            <a:off x="838200" y="231961"/>
            <a:ext cx="10515600" cy="575907"/>
          </a:xfrm>
        </p:spPr>
        <p:txBody>
          <a:bodyPr>
            <a:normAutofit fontScale="90000"/>
          </a:bodyPr>
          <a:p>
            <a:r>
              <a:rPr b="1" dirty="0" sz="3600" lang="en-US"/>
              <a:t>CSS Text</a:t>
            </a:r>
            <a:endParaRPr b="1" dirty="0" sz="3600" lang="en-IN"/>
          </a:p>
        </p:txBody>
      </p:sp>
      <p:sp>
        <p:nvSpPr>
          <p:cNvPr id="1050293" name="Content Placeholder 2"/>
          <p:cNvSpPr>
            <a:spLocks noGrp="1"/>
          </p:cNvSpPr>
          <p:nvPr>
            <p:ph sz="quarter" idx="1"/>
          </p:nvPr>
        </p:nvSpPr>
        <p:spPr>
          <a:xfrm>
            <a:off x="1120000" y="932156"/>
            <a:ext cx="10233800" cy="5823752"/>
          </a:xfrm>
        </p:spPr>
        <p:txBody>
          <a:bodyPr>
            <a:normAutofit/>
          </a:bodyPr>
          <a:p>
            <a:pPr indent="0" marL="0">
              <a:buNone/>
            </a:pPr>
            <a:r>
              <a:rPr dirty="0" sz="2000" lang="en-US"/>
              <a:t>CSS has a lot of properties for formatting text.</a:t>
            </a:r>
          </a:p>
          <a:p>
            <a:r>
              <a:rPr dirty="0" sz="2000" lang="en-US"/>
              <a:t>Color</a:t>
            </a:r>
          </a:p>
          <a:p>
            <a:pPr lvl="1"/>
            <a:r>
              <a:rPr dirty="0" sz="2000" lang="en-US"/>
              <a:t>To specify the color of text: </a:t>
            </a:r>
            <a:r>
              <a:rPr b="1" dirty="0" sz="2000" lang="en-US">
                <a:solidFill>
                  <a:srgbClr val="00B0F0"/>
                </a:solidFill>
              </a:rPr>
              <a:t>color</a:t>
            </a:r>
          </a:p>
          <a:p>
            <a:pPr lvl="1"/>
            <a:r>
              <a:rPr dirty="0" sz="2000" lang="en-US"/>
              <a:t>To specify the color of background: </a:t>
            </a:r>
            <a:r>
              <a:rPr b="1" dirty="0" sz="2000" lang="en-US">
                <a:solidFill>
                  <a:srgbClr val="00B0F0"/>
                </a:solidFill>
              </a:rPr>
              <a:t>background-color</a:t>
            </a:r>
          </a:p>
          <a:p>
            <a:r>
              <a:rPr dirty="0" sz="2000" lang="en-US"/>
              <a:t>Alignment:</a:t>
            </a:r>
          </a:p>
          <a:p>
            <a:pPr lvl="1"/>
            <a:r>
              <a:rPr dirty="0" sz="2000" lang="en-US"/>
              <a:t>The </a:t>
            </a:r>
            <a:r>
              <a:rPr b="1" dirty="0" sz="2000" lang="en-US">
                <a:solidFill>
                  <a:srgbClr val="00B0F0"/>
                </a:solidFill>
              </a:rPr>
              <a:t>text-align</a:t>
            </a:r>
            <a:r>
              <a:rPr dirty="0" sz="2000" lang="en-US"/>
              <a:t> property: set the horizontal alignment of a text</a:t>
            </a:r>
          </a:p>
          <a:p>
            <a:pPr lvl="1"/>
            <a:r>
              <a:rPr dirty="0" sz="2000" lang="en-US"/>
              <a:t>Possible values of text-align property: center, left, right, justify</a:t>
            </a:r>
          </a:p>
          <a:p>
            <a:pPr lvl="1"/>
            <a:r>
              <a:rPr dirty="0" sz="2000" lang="en-US"/>
              <a:t>For </a:t>
            </a:r>
            <a:r>
              <a:rPr b="1" dirty="0" sz="2000" lang="en-US">
                <a:solidFill>
                  <a:srgbClr val="00B0F0"/>
                </a:solidFill>
              </a:rPr>
              <a:t>justify</a:t>
            </a:r>
            <a:r>
              <a:rPr dirty="0" sz="2000" lang="en-US"/>
              <a:t> property, each line is stretched so that every line has equal width, and the left and right margins are straight </a:t>
            </a:r>
          </a:p>
          <a:p>
            <a:pPr lvl="1"/>
            <a:r>
              <a:rPr dirty="0" sz="2000" lang="en-US"/>
              <a:t>The </a:t>
            </a:r>
            <a:r>
              <a:rPr b="1" dirty="0" sz="2000" lang="en-US">
                <a:solidFill>
                  <a:srgbClr val="00B0F0"/>
                </a:solidFill>
              </a:rPr>
              <a:t>vertical-align</a:t>
            </a:r>
            <a:r>
              <a:rPr dirty="0" sz="2000" lang="en-US"/>
              <a:t> property: Sets the vertical alignment of an element</a:t>
            </a:r>
          </a:p>
          <a:p>
            <a:pPr lvl="1"/>
            <a:r>
              <a:rPr dirty="0" sz="2000" lang="en-US"/>
              <a:t>Possible Values: baseline, text-top, text-bottom, sub, super</a:t>
            </a:r>
          </a:p>
          <a:p>
            <a:r>
              <a:rPr dirty="0" sz="2000" lang="en-US"/>
              <a:t>Decoration</a:t>
            </a:r>
          </a:p>
          <a:p>
            <a:pPr lvl="1"/>
            <a:r>
              <a:rPr dirty="0" sz="2000" lang="en-US"/>
              <a:t>The </a:t>
            </a:r>
            <a:r>
              <a:rPr b="1" dirty="0" sz="2000" lang="en-US">
                <a:solidFill>
                  <a:srgbClr val="00B0F0"/>
                </a:solidFill>
              </a:rPr>
              <a:t>text-decoration</a:t>
            </a:r>
            <a:r>
              <a:rPr dirty="0" sz="2000" lang="en-US"/>
              <a:t> property is used to set or remove decorations from text.</a:t>
            </a:r>
          </a:p>
          <a:p>
            <a:pPr lvl="1"/>
            <a:r>
              <a:rPr dirty="0" sz="2000" lang="en-US"/>
              <a:t>The value text-decoration: none; is often used to remove underlines from links</a:t>
            </a:r>
          </a:p>
          <a:p>
            <a:pPr lvl="1"/>
            <a:r>
              <a:rPr dirty="0" sz="2000" lang="en-US"/>
              <a:t>Possible values are: overline, line-through, underline</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293">
                                            <p:txEl>
                                              <p:pRg st="0" end="0"/>
                                            </p:txEl>
                                          </p:spTgt>
                                        </p:tgtEl>
                                        <p:attrNameLst>
                                          <p:attrName>style.visibility</p:attrName>
                                        </p:attrNameLst>
                                      </p:cBhvr>
                                      <p:to>
                                        <p:strVal val="visible"/>
                                      </p:to>
                                    </p:set>
                                    <p:anim calcmode="lin" valueType="num">
                                      <p:cBhvr additive="base">
                                        <p:cTn dur="500" fill="hold" id="7"/>
                                        <p:tgtEl>
                                          <p:spTgt spid="105029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29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293">
                                            <p:txEl>
                                              <p:pRg st="1" end="1"/>
                                            </p:txEl>
                                          </p:spTgt>
                                        </p:tgtEl>
                                        <p:attrNameLst>
                                          <p:attrName>style.visibility</p:attrName>
                                        </p:attrNameLst>
                                      </p:cBhvr>
                                      <p:to>
                                        <p:strVal val="visible"/>
                                      </p:to>
                                    </p:set>
                                    <p:anim calcmode="lin" valueType="num">
                                      <p:cBhvr additive="base">
                                        <p:cTn dur="500" fill="hold" id="13"/>
                                        <p:tgtEl>
                                          <p:spTgt spid="105029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293">
                                            <p:txEl>
                                              <p:pRg st="1" end="1"/>
                                            </p:txEl>
                                          </p:spTgt>
                                        </p:tgtEl>
                                        <p:attrNameLst>
                                          <p:attrName>ppt_y</p:attrName>
                                        </p:attrNameLst>
                                      </p:cBhvr>
                                      <p:tavLst>
                                        <p:tav tm="0">
                                          <p:val>
                                            <p:strVal val="1+#ppt_h/2"/>
                                          </p:val>
                                        </p:tav>
                                        <p:tav tm="100000">
                                          <p:val>
                                            <p:strVal val="#ppt_y"/>
                                          </p:val>
                                        </p:tav>
                                      </p:tavLst>
                                    </p:anim>
                                  </p:childTnLst>
                                </p:cTn>
                              </p:par>
                              <p:par>
                                <p:cTn fill="hold" grpId="0" id="15" nodeType="withEffect" presetClass="entr" presetID="2" presetSubtype="4">
                                  <p:stCondLst>
                                    <p:cond delay="0"/>
                                  </p:stCondLst>
                                  <p:childTnLst>
                                    <p:set>
                                      <p:cBhvr>
                                        <p:cTn dur="1" fill="hold" id="16">
                                          <p:stCondLst>
                                            <p:cond delay="0"/>
                                          </p:stCondLst>
                                        </p:cTn>
                                        <p:tgtEl>
                                          <p:spTgt spid="1050293">
                                            <p:txEl>
                                              <p:pRg st="2" end="2"/>
                                            </p:txEl>
                                          </p:spTgt>
                                        </p:tgtEl>
                                        <p:attrNameLst>
                                          <p:attrName>style.visibility</p:attrName>
                                        </p:attrNameLst>
                                      </p:cBhvr>
                                      <p:to>
                                        <p:strVal val="visible"/>
                                      </p:to>
                                    </p:set>
                                    <p:anim calcmode="lin" valueType="num">
                                      <p:cBhvr additive="base">
                                        <p:cTn dur="500" fill="hold" id="17"/>
                                        <p:tgtEl>
                                          <p:spTgt spid="105029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8"/>
                                        <p:tgtEl>
                                          <p:spTgt spid="1050293">
                                            <p:txEl>
                                              <p:pRg st="2" end="2"/>
                                            </p:txEl>
                                          </p:spTgt>
                                        </p:tgtEl>
                                        <p:attrNameLst>
                                          <p:attrName>ppt_y</p:attrName>
                                        </p:attrNameLst>
                                      </p:cBhvr>
                                      <p:tavLst>
                                        <p:tav tm="0">
                                          <p:val>
                                            <p:strVal val="1+#ppt_h/2"/>
                                          </p:val>
                                        </p:tav>
                                        <p:tav tm="100000">
                                          <p:val>
                                            <p:strVal val="#ppt_y"/>
                                          </p:val>
                                        </p:tav>
                                      </p:tavLst>
                                    </p:anim>
                                  </p:childTnLst>
                                </p:cTn>
                              </p:par>
                              <p:par>
                                <p:cTn fill="hold" grpId="0" id="19" nodeType="withEffect" presetClass="entr" presetID="2" presetSubtype="4">
                                  <p:stCondLst>
                                    <p:cond delay="0"/>
                                  </p:stCondLst>
                                  <p:childTnLst>
                                    <p:set>
                                      <p:cBhvr>
                                        <p:cTn dur="1" fill="hold" id="20">
                                          <p:stCondLst>
                                            <p:cond delay="0"/>
                                          </p:stCondLst>
                                        </p:cTn>
                                        <p:tgtEl>
                                          <p:spTgt spid="1050293">
                                            <p:txEl>
                                              <p:pRg st="3" end="3"/>
                                            </p:txEl>
                                          </p:spTgt>
                                        </p:tgtEl>
                                        <p:attrNameLst>
                                          <p:attrName>style.visibility</p:attrName>
                                        </p:attrNameLst>
                                      </p:cBhvr>
                                      <p:to>
                                        <p:strVal val="visible"/>
                                      </p:to>
                                    </p:set>
                                    <p:anim calcmode="lin" valueType="num">
                                      <p:cBhvr additive="base">
                                        <p:cTn dur="500" fill="hold" id="21"/>
                                        <p:tgtEl>
                                          <p:spTgt spid="1050293">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2"/>
                                        <p:tgtEl>
                                          <p:spTgt spid="105029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 presetSubtype="4">
                                  <p:stCondLst>
                                    <p:cond delay="0"/>
                                  </p:stCondLst>
                                  <p:childTnLst>
                                    <p:set>
                                      <p:cBhvr>
                                        <p:cTn dur="1" fill="hold" id="26">
                                          <p:stCondLst>
                                            <p:cond delay="0"/>
                                          </p:stCondLst>
                                        </p:cTn>
                                        <p:tgtEl>
                                          <p:spTgt spid="1050293">
                                            <p:txEl>
                                              <p:pRg st="4" end="4"/>
                                            </p:txEl>
                                          </p:spTgt>
                                        </p:tgtEl>
                                        <p:attrNameLst>
                                          <p:attrName>style.visibility</p:attrName>
                                        </p:attrNameLst>
                                      </p:cBhvr>
                                      <p:to>
                                        <p:strVal val="visible"/>
                                      </p:to>
                                    </p:set>
                                    <p:anim calcmode="lin" valueType="num">
                                      <p:cBhvr additive="base">
                                        <p:cTn dur="500" fill="hold" id="27"/>
                                        <p:tgtEl>
                                          <p:spTgt spid="1050293">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8"/>
                                        <p:tgtEl>
                                          <p:spTgt spid="1050293">
                                            <p:txEl>
                                              <p:pRg st="4" end="4"/>
                                            </p:txEl>
                                          </p:spTgt>
                                        </p:tgtEl>
                                        <p:attrNameLst>
                                          <p:attrName>ppt_y</p:attrName>
                                        </p:attrNameLst>
                                      </p:cBhvr>
                                      <p:tavLst>
                                        <p:tav tm="0">
                                          <p:val>
                                            <p:strVal val="1+#ppt_h/2"/>
                                          </p:val>
                                        </p:tav>
                                        <p:tav tm="100000">
                                          <p:val>
                                            <p:strVal val="#ppt_y"/>
                                          </p:val>
                                        </p:tav>
                                      </p:tavLst>
                                    </p:anim>
                                  </p:childTnLst>
                                </p:cTn>
                              </p:par>
                              <p:par>
                                <p:cTn fill="hold" grpId="0" id="29" nodeType="withEffect" presetClass="entr" presetID="2" presetSubtype="4">
                                  <p:stCondLst>
                                    <p:cond delay="0"/>
                                  </p:stCondLst>
                                  <p:childTnLst>
                                    <p:set>
                                      <p:cBhvr>
                                        <p:cTn dur="1" fill="hold" id="30">
                                          <p:stCondLst>
                                            <p:cond delay="0"/>
                                          </p:stCondLst>
                                        </p:cTn>
                                        <p:tgtEl>
                                          <p:spTgt spid="1050293">
                                            <p:txEl>
                                              <p:pRg st="5" end="5"/>
                                            </p:txEl>
                                          </p:spTgt>
                                        </p:tgtEl>
                                        <p:attrNameLst>
                                          <p:attrName>style.visibility</p:attrName>
                                        </p:attrNameLst>
                                      </p:cBhvr>
                                      <p:to>
                                        <p:strVal val="visible"/>
                                      </p:to>
                                    </p:set>
                                    <p:anim calcmode="lin" valueType="num">
                                      <p:cBhvr additive="base">
                                        <p:cTn dur="500" fill="hold" id="31"/>
                                        <p:tgtEl>
                                          <p:spTgt spid="1050293">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293">
                                            <p:txEl>
                                              <p:pRg st="5" end="5"/>
                                            </p:txEl>
                                          </p:spTgt>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1050293">
                                            <p:txEl>
                                              <p:pRg st="6" end="6"/>
                                            </p:txEl>
                                          </p:spTgt>
                                        </p:tgtEl>
                                        <p:attrNameLst>
                                          <p:attrName>style.visibility</p:attrName>
                                        </p:attrNameLst>
                                      </p:cBhvr>
                                      <p:to>
                                        <p:strVal val="visible"/>
                                      </p:to>
                                    </p:set>
                                    <p:anim calcmode="lin" valueType="num">
                                      <p:cBhvr additive="base">
                                        <p:cTn dur="500" fill="hold" id="35"/>
                                        <p:tgtEl>
                                          <p:spTgt spid="1050293">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6"/>
                                        <p:tgtEl>
                                          <p:spTgt spid="1050293">
                                            <p:txEl>
                                              <p:pRg st="6" end="6"/>
                                            </p:txEl>
                                          </p:spTgt>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50293">
                                            <p:txEl>
                                              <p:pRg st="7" end="7"/>
                                            </p:txEl>
                                          </p:spTgt>
                                        </p:tgtEl>
                                        <p:attrNameLst>
                                          <p:attrName>style.visibility</p:attrName>
                                        </p:attrNameLst>
                                      </p:cBhvr>
                                      <p:to>
                                        <p:strVal val="visible"/>
                                      </p:to>
                                    </p:set>
                                    <p:anim calcmode="lin" valueType="num">
                                      <p:cBhvr additive="base">
                                        <p:cTn dur="500" fill="hold" id="39"/>
                                        <p:tgtEl>
                                          <p:spTgt spid="1050293">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0"/>
                                        <p:tgtEl>
                                          <p:spTgt spid="1050293">
                                            <p:txEl>
                                              <p:pRg st="7" end="7"/>
                                            </p:txEl>
                                          </p:spTgt>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050293">
                                            <p:txEl>
                                              <p:pRg st="8" end="8"/>
                                            </p:txEl>
                                          </p:spTgt>
                                        </p:tgtEl>
                                        <p:attrNameLst>
                                          <p:attrName>style.visibility</p:attrName>
                                        </p:attrNameLst>
                                      </p:cBhvr>
                                      <p:to>
                                        <p:strVal val="visible"/>
                                      </p:to>
                                    </p:set>
                                    <p:anim calcmode="lin" valueType="num">
                                      <p:cBhvr additive="base">
                                        <p:cTn dur="500" fill="hold" id="43"/>
                                        <p:tgtEl>
                                          <p:spTgt spid="1050293">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293">
                                            <p:txEl>
                                              <p:pRg st="8" end="8"/>
                                            </p:txEl>
                                          </p:spTgt>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050293">
                                            <p:txEl>
                                              <p:pRg st="9" end="9"/>
                                            </p:txEl>
                                          </p:spTgt>
                                        </p:tgtEl>
                                        <p:attrNameLst>
                                          <p:attrName>style.visibility</p:attrName>
                                        </p:attrNameLst>
                                      </p:cBhvr>
                                      <p:to>
                                        <p:strVal val="visible"/>
                                      </p:to>
                                    </p:set>
                                    <p:anim calcmode="lin" valueType="num">
                                      <p:cBhvr additive="base">
                                        <p:cTn dur="500" fill="hold" id="47"/>
                                        <p:tgtEl>
                                          <p:spTgt spid="1050293">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48"/>
                                        <p:tgtEl>
                                          <p:spTgt spid="105029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2" presetSubtype="4">
                                  <p:stCondLst>
                                    <p:cond delay="0"/>
                                  </p:stCondLst>
                                  <p:childTnLst>
                                    <p:set>
                                      <p:cBhvr>
                                        <p:cTn dur="1" fill="hold" id="52">
                                          <p:stCondLst>
                                            <p:cond delay="0"/>
                                          </p:stCondLst>
                                        </p:cTn>
                                        <p:tgtEl>
                                          <p:spTgt spid="1050293">
                                            <p:txEl>
                                              <p:pRg st="10" end="10"/>
                                            </p:txEl>
                                          </p:spTgt>
                                        </p:tgtEl>
                                        <p:attrNameLst>
                                          <p:attrName>style.visibility</p:attrName>
                                        </p:attrNameLst>
                                      </p:cBhvr>
                                      <p:to>
                                        <p:strVal val="visible"/>
                                      </p:to>
                                    </p:set>
                                    <p:anim calcmode="lin" valueType="num">
                                      <p:cBhvr additive="base">
                                        <p:cTn dur="500" fill="hold" id="53"/>
                                        <p:tgtEl>
                                          <p:spTgt spid="1050293">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4"/>
                                        <p:tgtEl>
                                          <p:spTgt spid="1050293">
                                            <p:txEl>
                                              <p:pRg st="10" end="10"/>
                                            </p:txEl>
                                          </p:spTgt>
                                        </p:tgtEl>
                                        <p:attrNameLst>
                                          <p:attrName>ppt_y</p:attrName>
                                        </p:attrNameLst>
                                      </p:cBhvr>
                                      <p:tavLst>
                                        <p:tav tm="0">
                                          <p:val>
                                            <p:strVal val="1+#ppt_h/2"/>
                                          </p:val>
                                        </p:tav>
                                        <p:tav tm="100000">
                                          <p:val>
                                            <p:strVal val="#ppt_y"/>
                                          </p:val>
                                        </p:tav>
                                      </p:tavLst>
                                    </p:anim>
                                  </p:childTnLst>
                                </p:cTn>
                              </p:par>
                              <p:par>
                                <p:cTn fill="hold" grpId="0" id="55" nodeType="withEffect" presetClass="entr" presetID="2" presetSubtype="4">
                                  <p:stCondLst>
                                    <p:cond delay="0"/>
                                  </p:stCondLst>
                                  <p:childTnLst>
                                    <p:set>
                                      <p:cBhvr>
                                        <p:cTn dur="1" fill="hold" id="56">
                                          <p:stCondLst>
                                            <p:cond delay="0"/>
                                          </p:stCondLst>
                                        </p:cTn>
                                        <p:tgtEl>
                                          <p:spTgt spid="1050293">
                                            <p:txEl>
                                              <p:pRg st="11" end="11"/>
                                            </p:txEl>
                                          </p:spTgt>
                                        </p:tgtEl>
                                        <p:attrNameLst>
                                          <p:attrName>style.visibility</p:attrName>
                                        </p:attrNameLst>
                                      </p:cBhvr>
                                      <p:to>
                                        <p:strVal val="visible"/>
                                      </p:to>
                                    </p:set>
                                    <p:anim calcmode="lin" valueType="num">
                                      <p:cBhvr additive="base">
                                        <p:cTn dur="500" fill="hold" id="57"/>
                                        <p:tgtEl>
                                          <p:spTgt spid="1050293">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58"/>
                                        <p:tgtEl>
                                          <p:spTgt spid="1050293">
                                            <p:txEl>
                                              <p:pRg st="11" end="11"/>
                                            </p:txEl>
                                          </p:spTgt>
                                        </p:tgtEl>
                                        <p:attrNameLst>
                                          <p:attrName>ppt_y</p:attrName>
                                        </p:attrNameLst>
                                      </p:cBhvr>
                                      <p:tavLst>
                                        <p:tav tm="0">
                                          <p:val>
                                            <p:strVal val="1+#ppt_h/2"/>
                                          </p:val>
                                        </p:tav>
                                        <p:tav tm="100000">
                                          <p:val>
                                            <p:strVal val="#ppt_y"/>
                                          </p:val>
                                        </p:tav>
                                      </p:tavLst>
                                    </p:anim>
                                  </p:childTnLst>
                                </p:cTn>
                              </p:par>
                              <p:par>
                                <p:cTn fill="hold" grpId="0" id="59" nodeType="withEffect" presetClass="entr" presetID="2" presetSubtype="4">
                                  <p:stCondLst>
                                    <p:cond delay="0"/>
                                  </p:stCondLst>
                                  <p:childTnLst>
                                    <p:set>
                                      <p:cBhvr>
                                        <p:cTn dur="1" fill="hold" id="60">
                                          <p:stCondLst>
                                            <p:cond delay="0"/>
                                          </p:stCondLst>
                                        </p:cTn>
                                        <p:tgtEl>
                                          <p:spTgt spid="1050293">
                                            <p:txEl>
                                              <p:pRg st="12" end="12"/>
                                            </p:txEl>
                                          </p:spTgt>
                                        </p:tgtEl>
                                        <p:attrNameLst>
                                          <p:attrName>style.visibility</p:attrName>
                                        </p:attrNameLst>
                                      </p:cBhvr>
                                      <p:to>
                                        <p:strVal val="visible"/>
                                      </p:to>
                                    </p:set>
                                    <p:anim calcmode="lin" valueType="num">
                                      <p:cBhvr additive="base">
                                        <p:cTn dur="500" fill="hold" id="61"/>
                                        <p:tgtEl>
                                          <p:spTgt spid="1050293">
                                            <p:txEl>
                                              <p:pRg st="12" end="12"/>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50293">
                                            <p:txEl>
                                              <p:pRg st="12" end="12"/>
                                            </p:txEl>
                                          </p:spTgt>
                                        </p:tgtEl>
                                        <p:attrNameLst>
                                          <p:attrName>ppt_y</p:attrName>
                                        </p:attrNameLst>
                                      </p:cBhvr>
                                      <p:tavLst>
                                        <p:tav tm="0">
                                          <p:val>
                                            <p:strVal val="1+#ppt_h/2"/>
                                          </p:val>
                                        </p:tav>
                                        <p:tav tm="100000">
                                          <p:val>
                                            <p:strVal val="#ppt_y"/>
                                          </p:val>
                                        </p:tav>
                                      </p:tavLst>
                                    </p:anim>
                                  </p:childTnLst>
                                </p:cTn>
                              </p:par>
                              <p:par>
                                <p:cTn fill="hold" grpId="0" id="63" nodeType="withEffect" presetClass="entr" presetID="2" presetSubtype="4">
                                  <p:stCondLst>
                                    <p:cond delay="0"/>
                                  </p:stCondLst>
                                  <p:childTnLst>
                                    <p:set>
                                      <p:cBhvr>
                                        <p:cTn dur="1" fill="hold" id="64">
                                          <p:stCondLst>
                                            <p:cond delay="0"/>
                                          </p:stCondLst>
                                        </p:cTn>
                                        <p:tgtEl>
                                          <p:spTgt spid="1050293">
                                            <p:txEl>
                                              <p:pRg st="13" end="13"/>
                                            </p:txEl>
                                          </p:spTgt>
                                        </p:tgtEl>
                                        <p:attrNameLst>
                                          <p:attrName>style.visibility</p:attrName>
                                        </p:attrNameLst>
                                      </p:cBhvr>
                                      <p:to>
                                        <p:strVal val="visible"/>
                                      </p:to>
                                    </p:set>
                                    <p:anim calcmode="lin" valueType="num">
                                      <p:cBhvr additive="base">
                                        <p:cTn dur="500" fill="hold" id="65"/>
                                        <p:tgtEl>
                                          <p:spTgt spid="1050293">
                                            <p:txEl>
                                              <p:pRg st="13" end="13"/>
                                            </p:txEl>
                                          </p:spTgt>
                                        </p:tgtEl>
                                        <p:attrNameLst>
                                          <p:attrName>ppt_x</p:attrName>
                                        </p:attrNameLst>
                                      </p:cBhvr>
                                      <p:tavLst>
                                        <p:tav tm="0">
                                          <p:val>
                                            <p:strVal val="#ppt_x"/>
                                          </p:val>
                                        </p:tav>
                                        <p:tav tm="100000">
                                          <p:val>
                                            <p:strVal val="#ppt_x"/>
                                          </p:val>
                                        </p:tav>
                                      </p:tavLst>
                                    </p:anim>
                                    <p:anim calcmode="lin" valueType="num">
                                      <p:cBhvr additive="base">
                                        <p:cTn dur="500" fill="hold" id="66"/>
                                        <p:tgtEl>
                                          <p:spTgt spid="105029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293" grpId="0" build="p"/>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904" name=""/>
        <p:cNvGrpSpPr/>
        <p:nvPr/>
      </p:nvGrpSpPr>
      <p:grpSpPr>
        <a:xfrm>
          <a:off x="0" y="0"/>
          <a:ext cx="0" cy="0"/>
          <a:chOff x="0" y="0"/>
          <a:chExt cx="0" cy="0"/>
        </a:xfrm>
      </p:grpSpPr>
      <p:sp>
        <p:nvSpPr>
          <p:cNvPr id="1050294" name="Title 1"/>
          <p:cNvSpPr>
            <a:spLocks noGrp="1"/>
          </p:cNvSpPr>
          <p:nvPr>
            <p:ph type="title"/>
          </p:nvPr>
        </p:nvSpPr>
        <p:spPr>
          <a:xfrm>
            <a:off x="660779" y="122779"/>
            <a:ext cx="10515600" cy="575907"/>
          </a:xfrm>
        </p:spPr>
        <p:txBody>
          <a:bodyPr>
            <a:normAutofit fontScale="90000"/>
          </a:bodyPr>
          <a:p>
            <a:r>
              <a:rPr b="1" dirty="0" sz="3600" lang="en-US"/>
              <a:t>CSS Text</a:t>
            </a:r>
            <a:endParaRPr b="1" dirty="0" sz="3600" lang="en-IN"/>
          </a:p>
        </p:txBody>
      </p:sp>
      <p:sp>
        <p:nvSpPr>
          <p:cNvPr id="1050295" name="Content Placeholder 2"/>
          <p:cNvSpPr>
            <a:spLocks noGrp="1"/>
          </p:cNvSpPr>
          <p:nvPr>
            <p:ph sz="quarter" idx="1"/>
          </p:nvPr>
        </p:nvSpPr>
        <p:spPr>
          <a:xfrm>
            <a:off x="559557" y="577313"/>
            <a:ext cx="11041039" cy="6123738"/>
          </a:xfrm>
        </p:spPr>
        <p:txBody>
          <a:bodyPr>
            <a:noAutofit/>
          </a:bodyPr>
          <a:p>
            <a:pPr indent="0" marL="0">
              <a:lnSpc>
                <a:spcPct val="150000"/>
              </a:lnSpc>
              <a:buNone/>
            </a:pPr>
            <a:r>
              <a:rPr dirty="0" sz="2000" lang="en-US"/>
              <a:t>CSS has a lot of properties for formatting text.</a:t>
            </a:r>
          </a:p>
          <a:p>
            <a:pPr>
              <a:lnSpc>
                <a:spcPct val="150000"/>
              </a:lnSpc>
            </a:pPr>
            <a:r>
              <a:rPr dirty="0" sz="2000" lang="en-US"/>
              <a:t>Transformation</a:t>
            </a:r>
          </a:p>
          <a:p>
            <a:pPr lvl="1">
              <a:lnSpc>
                <a:spcPct val="150000"/>
              </a:lnSpc>
            </a:pPr>
            <a:r>
              <a:rPr dirty="0" sz="2000" lang="en-US"/>
              <a:t>The </a:t>
            </a:r>
            <a:r>
              <a:rPr b="1" dirty="0" sz="2000" lang="en-US">
                <a:solidFill>
                  <a:srgbClr val="00B0F0"/>
                </a:solidFill>
              </a:rPr>
              <a:t>text-transform</a:t>
            </a:r>
            <a:r>
              <a:rPr dirty="0" sz="2000" lang="en-US"/>
              <a:t> property is used to specify uppercase and lowercase letters in a text.</a:t>
            </a:r>
          </a:p>
          <a:p>
            <a:pPr lvl="1">
              <a:lnSpc>
                <a:spcPct val="150000"/>
              </a:lnSpc>
            </a:pPr>
            <a:r>
              <a:rPr dirty="0" sz="2000" lang="en-US"/>
              <a:t>It can be used to turn everything into uppercase or lowercase letters, or capitalize the first letter of each word</a:t>
            </a:r>
          </a:p>
          <a:p>
            <a:pPr lvl="1">
              <a:lnSpc>
                <a:spcPct val="150000"/>
              </a:lnSpc>
            </a:pPr>
            <a:r>
              <a:rPr dirty="0" sz="2000" lang="en-US"/>
              <a:t>Possible values: </a:t>
            </a:r>
            <a:r>
              <a:rPr b="1" dirty="0" sz="2000" lang="en-US">
                <a:solidFill>
                  <a:srgbClr val="00B050"/>
                </a:solidFill>
              </a:rPr>
              <a:t>uppercase, lowercase, capitalize</a:t>
            </a:r>
          </a:p>
          <a:p>
            <a:pPr>
              <a:lnSpc>
                <a:spcPct val="150000"/>
              </a:lnSpc>
            </a:pPr>
            <a:r>
              <a:rPr dirty="0" sz="2000" lang="en-US"/>
              <a:t>Spacing</a:t>
            </a:r>
          </a:p>
          <a:p>
            <a:pPr lvl="1">
              <a:lnSpc>
                <a:spcPct val="150000"/>
              </a:lnSpc>
            </a:pPr>
            <a:r>
              <a:rPr dirty="0" sz="2000" lang="en-US"/>
              <a:t>The </a:t>
            </a:r>
            <a:r>
              <a:rPr b="1" dirty="0" sz="2000" lang="en-US">
                <a:solidFill>
                  <a:srgbClr val="00B0F0"/>
                </a:solidFill>
              </a:rPr>
              <a:t>text-indent</a:t>
            </a:r>
            <a:r>
              <a:rPr dirty="0" sz="2000" lang="en-US"/>
              <a:t> property: To specify the indentation of the first line of a text</a:t>
            </a:r>
          </a:p>
          <a:p>
            <a:pPr lvl="1">
              <a:lnSpc>
                <a:spcPct val="150000"/>
              </a:lnSpc>
            </a:pPr>
            <a:r>
              <a:rPr dirty="0" sz="2000" lang="en-US"/>
              <a:t>The </a:t>
            </a:r>
            <a:r>
              <a:rPr b="1" dirty="0" sz="2000" lang="en-US">
                <a:solidFill>
                  <a:srgbClr val="00B0F0"/>
                </a:solidFill>
              </a:rPr>
              <a:t>letter-spacing</a:t>
            </a:r>
            <a:r>
              <a:rPr dirty="0" sz="2000" lang="en-US"/>
              <a:t> property: To specify the space between the characters in a text.</a:t>
            </a:r>
          </a:p>
          <a:p>
            <a:pPr lvl="1">
              <a:lnSpc>
                <a:spcPct val="150000"/>
              </a:lnSpc>
            </a:pPr>
            <a:r>
              <a:rPr dirty="0" sz="2000" lang="en-US"/>
              <a:t>The </a:t>
            </a:r>
            <a:r>
              <a:rPr b="1" dirty="0" sz="2000" lang="en-US">
                <a:solidFill>
                  <a:srgbClr val="00B0F0"/>
                </a:solidFill>
              </a:rPr>
              <a:t>line-height</a:t>
            </a:r>
            <a:r>
              <a:rPr dirty="0" sz="2000" lang="en-US"/>
              <a:t> property: To specify the space between lines</a:t>
            </a:r>
          </a:p>
          <a:p>
            <a:pPr lvl="1">
              <a:lnSpc>
                <a:spcPct val="150000"/>
              </a:lnSpc>
            </a:pPr>
            <a:r>
              <a:rPr dirty="0" sz="2000" lang="en-US"/>
              <a:t>The </a:t>
            </a:r>
            <a:r>
              <a:rPr b="1" dirty="0" sz="2000" lang="en-US">
                <a:solidFill>
                  <a:srgbClr val="00B0F0"/>
                </a:solidFill>
              </a:rPr>
              <a:t>word-spacing</a:t>
            </a:r>
            <a:r>
              <a:rPr dirty="0" sz="2000" lang="en-US"/>
              <a:t> property: To specify the space between the words in a </a:t>
            </a:r>
            <a:r>
              <a:rPr dirty="0" sz="2000" lang="en-US"/>
              <a:t>text(Values: wrap/</a:t>
            </a:r>
            <a:r>
              <a:rPr dirty="0" sz="2000" lang="en-US" err="1"/>
              <a:t>nowrap</a:t>
            </a:r>
            <a:r>
              <a:rPr dirty="0" sz="2000" lang="en-US" smtClean="0"/>
              <a:t>)</a:t>
            </a:r>
            <a:endParaRPr dirty="0" sz="2000" lang="en-US"/>
          </a:p>
          <a:p>
            <a:pPr>
              <a:lnSpc>
                <a:spcPct val="150000"/>
              </a:lnSpc>
            </a:pPr>
            <a:r>
              <a:rPr dirty="0" sz="2200" lang="en-US" smtClean="0"/>
              <a:t>Shadow</a:t>
            </a:r>
            <a:endParaRPr dirty="0" sz="2200" lang="en-US"/>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295">
                                            <p:txEl>
                                              <p:pRg st="0" end="0"/>
                                            </p:txEl>
                                          </p:spTgt>
                                        </p:tgtEl>
                                        <p:attrNameLst>
                                          <p:attrName>style.visibility</p:attrName>
                                        </p:attrNameLst>
                                      </p:cBhvr>
                                      <p:to>
                                        <p:strVal val="visible"/>
                                      </p:to>
                                    </p:set>
                                    <p:anim calcmode="lin" valueType="num">
                                      <p:cBhvr additive="base">
                                        <p:cTn dur="500" fill="hold" id="7"/>
                                        <p:tgtEl>
                                          <p:spTgt spid="105029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295">
                                            <p:txEl>
                                              <p:pRg st="1" end="1"/>
                                            </p:txEl>
                                          </p:spTgt>
                                        </p:tgtEl>
                                        <p:attrNameLst>
                                          <p:attrName>style.visibility</p:attrName>
                                        </p:attrNameLst>
                                      </p:cBhvr>
                                      <p:to>
                                        <p:strVal val="visible"/>
                                      </p:to>
                                    </p:set>
                                    <p:anim calcmode="lin" valueType="num">
                                      <p:cBhvr additive="base">
                                        <p:cTn dur="500" fill="hold" id="13"/>
                                        <p:tgtEl>
                                          <p:spTgt spid="1050295">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295">
                                            <p:txEl>
                                              <p:pRg st="2" end="2"/>
                                            </p:txEl>
                                          </p:spTgt>
                                        </p:tgtEl>
                                        <p:attrNameLst>
                                          <p:attrName>style.visibility</p:attrName>
                                        </p:attrNameLst>
                                      </p:cBhvr>
                                      <p:to>
                                        <p:strVal val="visible"/>
                                      </p:to>
                                    </p:set>
                                    <p:anim calcmode="lin" valueType="num">
                                      <p:cBhvr additive="base">
                                        <p:cTn dur="500" fill="hold" id="19"/>
                                        <p:tgtEl>
                                          <p:spTgt spid="1050295">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295">
                                            <p:txEl>
                                              <p:pRg st="3" end="3"/>
                                            </p:txEl>
                                          </p:spTgt>
                                        </p:tgtEl>
                                        <p:attrNameLst>
                                          <p:attrName>style.visibility</p:attrName>
                                        </p:attrNameLst>
                                      </p:cBhvr>
                                      <p:to>
                                        <p:strVal val="visible"/>
                                      </p:to>
                                    </p:set>
                                    <p:anim calcmode="lin" valueType="num">
                                      <p:cBhvr additive="base">
                                        <p:cTn dur="500" fill="hold" id="25"/>
                                        <p:tgtEl>
                                          <p:spTgt spid="1050295">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295">
                                            <p:txEl>
                                              <p:pRg st="3" end="3"/>
                                            </p:txEl>
                                          </p:spTgt>
                                        </p:tgtEl>
                                        <p:attrNameLst>
                                          <p:attrName>ppt_y</p:attrName>
                                        </p:attrNameLst>
                                      </p:cBhvr>
                                      <p:tavLst>
                                        <p:tav tm="0">
                                          <p:val>
                                            <p:strVal val="1+#ppt_h/2"/>
                                          </p:val>
                                        </p:tav>
                                        <p:tav tm="100000">
                                          <p:val>
                                            <p:strVal val="#ppt_y"/>
                                          </p:val>
                                        </p:tav>
                                      </p:tavLst>
                                    </p:anim>
                                  </p:childTnLst>
                                </p:cTn>
                              </p:par>
                              <p:par>
                                <p:cTn fill="hold" grpId="0" id="27" nodeType="withEffect" presetClass="entr" presetID="2" presetSubtype="4">
                                  <p:stCondLst>
                                    <p:cond delay="0"/>
                                  </p:stCondLst>
                                  <p:childTnLst>
                                    <p:set>
                                      <p:cBhvr>
                                        <p:cTn dur="1" fill="hold" id="28">
                                          <p:stCondLst>
                                            <p:cond delay="0"/>
                                          </p:stCondLst>
                                        </p:cTn>
                                        <p:tgtEl>
                                          <p:spTgt spid="1050295">
                                            <p:txEl>
                                              <p:pRg st="4" end="4"/>
                                            </p:txEl>
                                          </p:spTgt>
                                        </p:tgtEl>
                                        <p:attrNameLst>
                                          <p:attrName>style.visibility</p:attrName>
                                        </p:attrNameLst>
                                      </p:cBhvr>
                                      <p:to>
                                        <p:strVal val="visible"/>
                                      </p:to>
                                    </p:set>
                                    <p:anim calcmode="lin" valueType="num">
                                      <p:cBhvr additive="base">
                                        <p:cTn dur="500" fill="hold" id="29"/>
                                        <p:tgtEl>
                                          <p:spTgt spid="1050295">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0"/>
                                        <p:tgtEl>
                                          <p:spTgt spid="10502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2" presetSubtype="4">
                                  <p:stCondLst>
                                    <p:cond delay="0"/>
                                  </p:stCondLst>
                                  <p:childTnLst>
                                    <p:set>
                                      <p:cBhvr>
                                        <p:cTn dur="1" fill="hold" id="34">
                                          <p:stCondLst>
                                            <p:cond delay="0"/>
                                          </p:stCondLst>
                                        </p:cTn>
                                        <p:tgtEl>
                                          <p:spTgt spid="1050295">
                                            <p:txEl>
                                              <p:pRg st="5" end="5"/>
                                            </p:txEl>
                                          </p:spTgt>
                                        </p:tgtEl>
                                        <p:attrNameLst>
                                          <p:attrName>style.visibility</p:attrName>
                                        </p:attrNameLst>
                                      </p:cBhvr>
                                      <p:to>
                                        <p:strVal val="visible"/>
                                      </p:to>
                                    </p:set>
                                    <p:anim calcmode="lin" valueType="num">
                                      <p:cBhvr additive="base">
                                        <p:cTn dur="500" fill="hold" id="35"/>
                                        <p:tgtEl>
                                          <p:spTgt spid="1050295">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6"/>
                                        <p:tgtEl>
                                          <p:spTgt spid="1050295">
                                            <p:txEl>
                                              <p:pRg st="5" end="5"/>
                                            </p:txEl>
                                          </p:spTgt>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50295">
                                            <p:txEl>
                                              <p:pRg st="6" end="6"/>
                                            </p:txEl>
                                          </p:spTgt>
                                        </p:tgtEl>
                                        <p:attrNameLst>
                                          <p:attrName>style.visibility</p:attrName>
                                        </p:attrNameLst>
                                      </p:cBhvr>
                                      <p:to>
                                        <p:strVal val="visible"/>
                                      </p:to>
                                    </p:set>
                                    <p:anim calcmode="lin" valueType="num">
                                      <p:cBhvr additive="base">
                                        <p:cTn dur="500" fill="hold" id="39"/>
                                        <p:tgtEl>
                                          <p:spTgt spid="1050295">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0"/>
                                        <p:tgtEl>
                                          <p:spTgt spid="1050295">
                                            <p:txEl>
                                              <p:pRg st="6" end="6"/>
                                            </p:txEl>
                                          </p:spTgt>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050295">
                                            <p:txEl>
                                              <p:pRg st="7" end="7"/>
                                            </p:txEl>
                                          </p:spTgt>
                                        </p:tgtEl>
                                        <p:attrNameLst>
                                          <p:attrName>style.visibility</p:attrName>
                                        </p:attrNameLst>
                                      </p:cBhvr>
                                      <p:to>
                                        <p:strVal val="visible"/>
                                      </p:to>
                                    </p:set>
                                    <p:anim calcmode="lin" valueType="num">
                                      <p:cBhvr additive="base">
                                        <p:cTn dur="500" fill="hold" id="43"/>
                                        <p:tgtEl>
                                          <p:spTgt spid="1050295">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295">
                                            <p:txEl>
                                              <p:pRg st="7" end="7"/>
                                            </p:txEl>
                                          </p:spTgt>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050295">
                                            <p:txEl>
                                              <p:pRg st="8" end="8"/>
                                            </p:txEl>
                                          </p:spTgt>
                                        </p:tgtEl>
                                        <p:attrNameLst>
                                          <p:attrName>style.visibility</p:attrName>
                                        </p:attrNameLst>
                                      </p:cBhvr>
                                      <p:to>
                                        <p:strVal val="visible"/>
                                      </p:to>
                                    </p:set>
                                    <p:anim calcmode="lin" valueType="num">
                                      <p:cBhvr additive="base">
                                        <p:cTn dur="500" fill="hold" id="47"/>
                                        <p:tgtEl>
                                          <p:spTgt spid="1050295">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8"/>
                                        <p:tgtEl>
                                          <p:spTgt spid="1050295">
                                            <p:txEl>
                                              <p:pRg st="8" end="8"/>
                                            </p:txEl>
                                          </p:spTgt>
                                        </p:tgtEl>
                                        <p:attrNameLst>
                                          <p:attrName>ppt_y</p:attrName>
                                        </p:attrNameLst>
                                      </p:cBhvr>
                                      <p:tavLst>
                                        <p:tav tm="0">
                                          <p:val>
                                            <p:strVal val="1+#ppt_h/2"/>
                                          </p:val>
                                        </p:tav>
                                        <p:tav tm="100000">
                                          <p:val>
                                            <p:strVal val="#ppt_y"/>
                                          </p:val>
                                        </p:tav>
                                      </p:tavLst>
                                    </p:anim>
                                  </p:childTnLst>
                                </p:cTn>
                              </p:par>
                              <p:par>
                                <p:cTn fill="hold" grpId="0" id="49" nodeType="withEffect" presetClass="entr" presetID="2" presetSubtype="4">
                                  <p:stCondLst>
                                    <p:cond delay="0"/>
                                  </p:stCondLst>
                                  <p:childTnLst>
                                    <p:set>
                                      <p:cBhvr>
                                        <p:cTn dur="1" fill="hold" id="50">
                                          <p:stCondLst>
                                            <p:cond delay="0"/>
                                          </p:stCondLst>
                                        </p:cTn>
                                        <p:tgtEl>
                                          <p:spTgt spid="1050295">
                                            <p:txEl>
                                              <p:pRg st="9" end="9"/>
                                            </p:txEl>
                                          </p:spTgt>
                                        </p:tgtEl>
                                        <p:attrNameLst>
                                          <p:attrName>style.visibility</p:attrName>
                                        </p:attrNameLst>
                                      </p:cBhvr>
                                      <p:to>
                                        <p:strVal val="visible"/>
                                      </p:to>
                                    </p:set>
                                    <p:anim calcmode="lin" valueType="num">
                                      <p:cBhvr additive="base">
                                        <p:cTn dur="500" fill="hold" id="51"/>
                                        <p:tgtEl>
                                          <p:spTgt spid="1050295">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2"/>
                                        <p:tgtEl>
                                          <p:spTgt spid="105029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2" presetSubtype="4">
                                  <p:stCondLst>
                                    <p:cond delay="0"/>
                                  </p:stCondLst>
                                  <p:childTnLst>
                                    <p:set>
                                      <p:cBhvr>
                                        <p:cTn dur="1" fill="hold" id="56">
                                          <p:stCondLst>
                                            <p:cond delay="0"/>
                                          </p:stCondLst>
                                        </p:cTn>
                                        <p:tgtEl>
                                          <p:spTgt spid="1050295">
                                            <p:txEl>
                                              <p:pRg st="10" end="10"/>
                                            </p:txEl>
                                          </p:spTgt>
                                        </p:tgtEl>
                                        <p:attrNameLst>
                                          <p:attrName>style.visibility</p:attrName>
                                        </p:attrNameLst>
                                      </p:cBhvr>
                                      <p:to>
                                        <p:strVal val="visible"/>
                                      </p:to>
                                    </p:set>
                                    <p:anim calcmode="lin" valueType="num">
                                      <p:cBhvr additive="base">
                                        <p:cTn dur="500" fill="hold" id="57"/>
                                        <p:tgtEl>
                                          <p:spTgt spid="1050295">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8"/>
                                        <p:tgtEl>
                                          <p:spTgt spid="105029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295" grpId="0" build="p"/>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905" name=""/>
        <p:cNvGrpSpPr/>
        <p:nvPr/>
      </p:nvGrpSpPr>
      <p:grpSpPr>
        <a:xfrm>
          <a:off x="0" y="0"/>
          <a:ext cx="0" cy="0"/>
          <a:chOff x="0" y="0"/>
          <a:chExt cx="0" cy="0"/>
        </a:xfrm>
      </p:grpSpPr>
      <p:sp>
        <p:nvSpPr>
          <p:cNvPr id="1050296" name="Title 1"/>
          <p:cNvSpPr>
            <a:spLocks noGrp="1"/>
          </p:cNvSpPr>
          <p:nvPr>
            <p:ph type="title"/>
          </p:nvPr>
        </p:nvSpPr>
        <p:spPr>
          <a:xfrm>
            <a:off x="565245" y="150074"/>
            <a:ext cx="10515600" cy="575907"/>
          </a:xfrm>
        </p:spPr>
        <p:txBody>
          <a:bodyPr>
            <a:normAutofit fontScale="90000"/>
          </a:bodyPr>
          <a:p>
            <a:r>
              <a:rPr b="1" dirty="0" sz="3600" lang="en-US"/>
              <a:t>CSS 2D Transformation</a:t>
            </a:r>
            <a:endParaRPr b="1" dirty="0" sz="3600" lang="en-IN"/>
          </a:p>
        </p:txBody>
      </p:sp>
      <p:sp>
        <p:nvSpPr>
          <p:cNvPr id="1050297" name="Content Placeholder 2"/>
          <p:cNvSpPr>
            <a:spLocks noGrp="1"/>
          </p:cNvSpPr>
          <p:nvPr>
            <p:ph sz="quarter" idx="1"/>
          </p:nvPr>
        </p:nvSpPr>
        <p:spPr>
          <a:xfrm>
            <a:off x="429827" y="932156"/>
            <a:ext cx="7197569" cy="5823752"/>
          </a:xfrm>
        </p:spPr>
        <p:txBody>
          <a:bodyPr>
            <a:noAutofit/>
          </a:bodyPr>
          <a:p>
            <a:pPr indent="0" marL="0">
              <a:lnSpc>
                <a:spcPct val="150000"/>
              </a:lnSpc>
              <a:buNone/>
            </a:pPr>
            <a:r>
              <a:rPr dirty="0" sz="2200" lang="en-US"/>
              <a:t>CSS transforms allow to move, rotate, scale, and skew elements.</a:t>
            </a:r>
          </a:p>
          <a:p>
            <a:pPr indent="0" marL="0">
              <a:lnSpc>
                <a:spcPct val="150000"/>
              </a:lnSpc>
              <a:buNone/>
            </a:pPr>
            <a:r>
              <a:rPr dirty="0" sz="2200" lang="en-US"/>
              <a:t>The CSS transform property can use the following 2D transformation methods</a:t>
            </a:r>
          </a:p>
          <a:p>
            <a:pPr indent="0" marL="0">
              <a:lnSpc>
                <a:spcPct val="150000"/>
              </a:lnSpc>
              <a:buNone/>
            </a:pPr>
            <a:r>
              <a:rPr b="1" dirty="0" sz="2200" lang="en-US" smtClean="0"/>
              <a:t>1</a:t>
            </a:r>
            <a:r>
              <a:rPr b="1" dirty="0" sz="2200" lang="en-US"/>
              <a:t>.   The translate() method </a:t>
            </a:r>
          </a:p>
          <a:p>
            <a:pPr indent="0" marL="0">
              <a:lnSpc>
                <a:spcPct val="150000"/>
              </a:lnSpc>
              <a:buNone/>
            </a:pPr>
            <a:r>
              <a:rPr dirty="0" sz="2200" lang="en-US"/>
              <a:t>It moves an element from its current position according to the parameters given for the X-axis and the Y-axis</a:t>
            </a:r>
          </a:p>
          <a:p>
            <a:pPr indent="0" marL="0">
              <a:lnSpc>
                <a:spcPct val="150000"/>
              </a:lnSpc>
              <a:buNone/>
            </a:pPr>
            <a:r>
              <a:rPr b="1" dirty="0" sz="2200" lang="en-US" smtClean="0"/>
              <a:t>2.   The </a:t>
            </a:r>
            <a:r>
              <a:rPr b="1" dirty="0" sz="2200" lang="en-US"/>
              <a:t>rotate() method</a:t>
            </a:r>
          </a:p>
          <a:p>
            <a:pPr indent="0" marL="0">
              <a:lnSpc>
                <a:spcPct val="150000"/>
              </a:lnSpc>
              <a:buNone/>
            </a:pPr>
            <a:r>
              <a:rPr dirty="0" sz="2200" lang="en-US"/>
              <a:t> It rotates an element clockwise or counter-clockwise according to a given degree</a:t>
            </a:r>
          </a:p>
          <a:p>
            <a:pPr indent="0" marL="0">
              <a:lnSpc>
                <a:spcPct val="150000"/>
              </a:lnSpc>
              <a:buNone/>
            </a:pPr>
            <a:r>
              <a:rPr dirty="0" sz="2200" lang="en-US"/>
              <a:t>Using negative values will rotate the element counter-clockwise.</a:t>
            </a:r>
          </a:p>
        </p:txBody>
      </p:sp>
      <p:sp>
        <p:nvSpPr>
          <p:cNvPr id="1050298" name="Content Placeholder 2"/>
          <p:cNvSpPr txBox="1"/>
          <p:nvPr/>
        </p:nvSpPr>
        <p:spPr>
          <a:xfrm>
            <a:off x="7492621" y="2805898"/>
            <a:ext cx="4517409" cy="1246203"/>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50000"/>
              </a:lnSpc>
              <a:spcBef>
                <a:spcPts val="0"/>
              </a:spcBef>
              <a:buFont typeface="Arial" panose="020B0604020202020204" pitchFamily="34" charset="0"/>
              <a:buNone/>
            </a:pPr>
            <a:r>
              <a:rPr b="0" dirty="0" sz="1700" i="0" lang="nb-NO">
                <a:solidFill>
                  <a:srgbClr val="A52A2A"/>
                </a:solidFill>
                <a:effectLst/>
                <a:latin typeface="Consolas" panose="020B0609020204030204" pitchFamily="49" charset="0"/>
              </a:rPr>
              <a:t>div </a:t>
            </a:r>
            <a:r>
              <a:rPr b="0" dirty="0" sz="1700" i="0" lang="nb-NO">
                <a:solidFill>
                  <a:srgbClr val="000000"/>
                </a:solidFill>
                <a:effectLst/>
                <a:latin typeface="Consolas" panose="020B0609020204030204" pitchFamily="49" charset="0"/>
              </a:rPr>
              <a:t>{</a:t>
            </a:r>
            <a:r>
              <a:rPr b="0" dirty="0" sz="1700" i="0" lang="nb-NO">
                <a:solidFill>
                  <a:srgbClr val="FF0000"/>
                </a:solidFill>
                <a:effectLst/>
                <a:latin typeface="Consolas" panose="020B0609020204030204" pitchFamily="49" charset="0"/>
              </a:rPr>
              <a:t/>
            </a:r>
            <a:br>
              <a:rPr b="0" dirty="0" sz="1700" i="0" lang="nb-NO">
                <a:solidFill>
                  <a:srgbClr val="FF0000"/>
                </a:solidFill>
                <a:effectLst/>
                <a:latin typeface="Consolas" panose="020B0609020204030204" pitchFamily="49" charset="0"/>
              </a:rPr>
            </a:br>
            <a:r>
              <a:rPr b="0" dirty="0" sz="1700" i="0" lang="nb-NO">
                <a:solidFill>
                  <a:srgbClr val="FF0000"/>
                </a:solidFill>
                <a:effectLst/>
                <a:latin typeface="Consolas" panose="020B0609020204030204" pitchFamily="49" charset="0"/>
              </a:rPr>
              <a:t>  transform</a:t>
            </a:r>
            <a:r>
              <a:rPr b="0" dirty="0" sz="1700" i="0" lang="nb-NO">
                <a:solidFill>
                  <a:srgbClr val="000000"/>
                </a:solidFill>
                <a:effectLst/>
                <a:latin typeface="Consolas" panose="020B0609020204030204" pitchFamily="49" charset="0"/>
              </a:rPr>
              <a:t>:</a:t>
            </a:r>
            <a:r>
              <a:rPr b="0" dirty="0" sz="1700" i="0" lang="nb-NO">
                <a:solidFill>
                  <a:srgbClr val="0000CD"/>
                </a:solidFill>
                <a:effectLst/>
                <a:latin typeface="Consolas" panose="020B0609020204030204" pitchFamily="49" charset="0"/>
              </a:rPr>
              <a:t> translate(50px, 100px)</a:t>
            </a:r>
            <a:r>
              <a:rPr b="0" dirty="0" sz="1700" i="0" lang="nb-NO">
                <a:solidFill>
                  <a:srgbClr val="000000"/>
                </a:solidFill>
                <a:effectLst/>
                <a:latin typeface="Consolas" panose="020B0609020204030204" pitchFamily="49" charset="0"/>
              </a:rPr>
              <a:t>;</a:t>
            </a:r>
            <a:r>
              <a:rPr b="0" dirty="0" sz="1700" i="0" lang="nb-NO">
                <a:solidFill>
                  <a:srgbClr val="FF0000"/>
                </a:solidFill>
                <a:effectLst/>
                <a:latin typeface="Consolas" panose="020B0609020204030204" pitchFamily="49" charset="0"/>
              </a:rPr>
              <a:t/>
            </a:r>
            <a:br>
              <a:rPr b="0" dirty="0" sz="1700" i="0" lang="nb-NO">
                <a:solidFill>
                  <a:srgbClr val="FF0000"/>
                </a:solidFill>
                <a:effectLst/>
                <a:latin typeface="Consolas" panose="020B0609020204030204" pitchFamily="49" charset="0"/>
              </a:rPr>
            </a:br>
            <a:r>
              <a:rPr b="0" dirty="0" sz="1700" i="0" lang="nb-NO">
                <a:solidFill>
                  <a:srgbClr val="000000"/>
                </a:solidFill>
                <a:effectLst/>
                <a:latin typeface="Consolas" panose="020B0609020204030204" pitchFamily="49" charset="0"/>
              </a:rPr>
              <a:t>}</a:t>
            </a:r>
            <a:endParaRPr b="0" dirty="0" sz="1700" i="0" lang="en-US">
              <a:solidFill>
                <a:srgbClr val="0000CD"/>
              </a:solidFill>
              <a:effectLst/>
              <a:latin typeface="Consolas" panose="020B0609020204030204" pitchFamily="49" charset="0"/>
            </a:endParaRPr>
          </a:p>
        </p:txBody>
      </p:sp>
      <p:sp>
        <p:nvSpPr>
          <p:cNvPr id="1050299" name="Content Placeholder 2"/>
          <p:cNvSpPr txBox="1"/>
          <p:nvPr/>
        </p:nvSpPr>
        <p:spPr>
          <a:xfrm>
            <a:off x="7762726" y="4920263"/>
            <a:ext cx="4134091" cy="1246203"/>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50000"/>
              </a:lnSpc>
              <a:spcBef>
                <a:spcPts val="0"/>
              </a:spcBef>
              <a:buFont typeface="Arial" panose="020B0604020202020204" pitchFamily="34" charset="0"/>
              <a:buNone/>
            </a:pPr>
            <a:r>
              <a:rPr b="0" dirty="0" sz="1700" i="0" lang="en-IN">
                <a:solidFill>
                  <a:srgbClr val="A52A2A"/>
                </a:solidFill>
                <a:effectLst/>
                <a:latin typeface="Consolas" panose="020B0609020204030204" pitchFamily="49" charset="0"/>
              </a:rPr>
              <a:t>div </a:t>
            </a:r>
            <a:r>
              <a:rPr b="0" dirty="0" sz="1700" i="0" lang="en-IN">
                <a:solidFill>
                  <a:srgbClr val="000000"/>
                </a:solidFill>
                <a:effectLst/>
                <a:latin typeface="Consolas" panose="020B0609020204030204" pitchFamily="49" charset="0"/>
              </a:rPr>
              <a:t>{</a:t>
            </a:r>
            <a:r>
              <a:rPr b="0" dirty="0" sz="1700" i="0" lang="en-IN">
                <a:solidFill>
                  <a:srgbClr val="FF0000"/>
                </a:solidFill>
                <a:effectLst/>
                <a:latin typeface="Consolas" panose="020B0609020204030204" pitchFamily="49" charset="0"/>
              </a:rPr>
              <a:t/>
            </a:r>
            <a:br>
              <a:rPr b="0" dirty="0" sz="1700" i="0" lang="en-IN">
                <a:solidFill>
                  <a:srgbClr val="FF0000"/>
                </a:solidFill>
                <a:effectLst/>
                <a:latin typeface="Consolas" panose="020B0609020204030204" pitchFamily="49" charset="0"/>
              </a:rPr>
            </a:br>
            <a:r>
              <a:rPr b="0" dirty="0" sz="1700" i="0" lang="en-IN">
                <a:solidFill>
                  <a:srgbClr val="FF0000"/>
                </a:solidFill>
                <a:effectLst/>
                <a:latin typeface="Consolas" panose="020B0609020204030204" pitchFamily="49" charset="0"/>
              </a:rPr>
              <a:t>  transform</a:t>
            </a:r>
            <a:r>
              <a:rPr b="0" dirty="0" sz="1700" i="0" lang="en-IN">
                <a:solidFill>
                  <a:srgbClr val="000000"/>
                </a:solidFill>
                <a:effectLst/>
                <a:latin typeface="Consolas" panose="020B0609020204030204" pitchFamily="49" charset="0"/>
              </a:rPr>
              <a:t>:</a:t>
            </a:r>
            <a:r>
              <a:rPr b="0" dirty="0" sz="1700" i="0" lang="en-IN">
                <a:solidFill>
                  <a:srgbClr val="0000CD"/>
                </a:solidFill>
                <a:effectLst/>
                <a:latin typeface="Consolas" panose="020B0609020204030204" pitchFamily="49" charset="0"/>
              </a:rPr>
              <a:t> rotate(20deg)</a:t>
            </a:r>
            <a:r>
              <a:rPr b="0" dirty="0" sz="1700" i="0" lang="en-IN">
                <a:solidFill>
                  <a:srgbClr val="000000"/>
                </a:solidFill>
                <a:effectLst/>
                <a:latin typeface="Consolas" panose="020B0609020204030204" pitchFamily="49" charset="0"/>
              </a:rPr>
              <a:t>;</a:t>
            </a:r>
            <a:r>
              <a:rPr b="0" dirty="0" sz="1700" i="0" lang="en-IN">
                <a:solidFill>
                  <a:srgbClr val="FF0000"/>
                </a:solidFill>
                <a:effectLst/>
                <a:latin typeface="Consolas" panose="020B0609020204030204" pitchFamily="49" charset="0"/>
              </a:rPr>
              <a:t/>
            </a:r>
            <a:br>
              <a:rPr b="0" dirty="0" sz="1700" i="0" lang="en-IN">
                <a:solidFill>
                  <a:srgbClr val="FF0000"/>
                </a:solidFill>
                <a:effectLst/>
                <a:latin typeface="Consolas" panose="020B0609020204030204" pitchFamily="49" charset="0"/>
              </a:rPr>
            </a:br>
            <a:r>
              <a:rPr b="0" dirty="0" sz="1700" i="0" lang="en-IN">
                <a:solidFill>
                  <a:srgbClr val="000000"/>
                </a:solidFill>
                <a:effectLst/>
                <a:latin typeface="Consolas" panose="020B0609020204030204" pitchFamily="49" charset="0"/>
              </a:rPr>
              <a:t>}</a:t>
            </a:r>
            <a:endParaRPr b="0" dirty="0" sz="1700" i="0" lang="en-US">
              <a:solidFill>
                <a:srgbClr val="0000CD"/>
              </a:solidFill>
              <a:effectLst/>
              <a:latin typeface="Consolas" panose="020B0609020204030204" pitchFamily="49"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297">
                                            <p:txEl>
                                              <p:pRg st="0" end="0"/>
                                            </p:txEl>
                                          </p:spTgt>
                                        </p:tgtEl>
                                        <p:attrNameLst>
                                          <p:attrName>style.visibility</p:attrName>
                                        </p:attrNameLst>
                                      </p:cBhvr>
                                      <p:to>
                                        <p:strVal val="visible"/>
                                      </p:to>
                                    </p:set>
                                    <p:anim calcmode="lin" valueType="num">
                                      <p:cBhvr additive="base">
                                        <p:cTn dur="500" fill="hold" id="7"/>
                                        <p:tgtEl>
                                          <p:spTgt spid="1050297">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29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297">
                                            <p:txEl>
                                              <p:pRg st="1" end="1"/>
                                            </p:txEl>
                                          </p:spTgt>
                                        </p:tgtEl>
                                        <p:attrNameLst>
                                          <p:attrName>style.visibility</p:attrName>
                                        </p:attrNameLst>
                                      </p:cBhvr>
                                      <p:to>
                                        <p:strVal val="visible"/>
                                      </p:to>
                                    </p:set>
                                    <p:anim calcmode="lin" valueType="num">
                                      <p:cBhvr additive="base">
                                        <p:cTn dur="500" fill="hold" id="13"/>
                                        <p:tgtEl>
                                          <p:spTgt spid="1050297">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29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297">
                                            <p:txEl>
                                              <p:pRg st="2" end="2"/>
                                            </p:txEl>
                                          </p:spTgt>
                                        </p:tgtEl>
                                        <p:attrNameLst>
                                          <p:attrName>style.visibility</p:attrName>
                                        </p:attrNameLst>
                                      </p:cBhvr>
                                      <p:to>
                                        <p:strVal val="visible"/>
                                      </p:to>
                                    </p:set>
                                    <p:anim calcmode="lin" valueType="num">
                                      <p:cBhvr additive="base">
                                        <p:cTn dur="500" fill="hold" id="19"/>
                                        <p:tgtEl>
                                          <p:spTgt spid="1050297">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29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297">
                                            <p:txEl>
                                              <p:pRg st="3" end="3"/>
                                            </p:txEl>
                                          </p:spTgt>
                                        </p:tgtEl>
                                        <p:attrNameLst>
                                          <p:attrName>style.visibility</p:attrName>
                                        </p:attrNameLst>
                                      </p:cBhvr>
                                      <p:to>
                                        <p:strVal val="visible"/>
                                      </p:to>
                                    </p:set>
                                    <p:anim calcmode="lin" valueType="num">
                                      <p:cBhvr additive="base">
                                        <p:cTn dur="500" fill="hold" id="25"/>
                                        <p:tgtEl>
                                          <p:spTgt spid="1050297">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29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297">
                                            <p:txEl>
                                              <p:pRg st="4" end="4"/>
                                            </p:txEl>
                                          </p:spTgt>
                                        </p:tgtEl>
                                        <p:attrNameLst>
                                          <p:attrName>style.visibility</p:attrName>
                                        </p:attrNameLst>
                                      </p:cBhvr>
                                      <p:to>
                                        <p:strVal val="visible"/>
                                      </p:to>
                                    </p:set>
                                    <p:anim calcmode="lin" valueType="num">
                                      <p:cBhvr additive="base">
                                        <p:cTn dur="500" fill="hold" id="31"/>
                                        <p:tgtEl>
                                          <p:spTgt spid="1050297">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29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297">
                                            <p:txEl>
                                              <p:pRg st="5" end="5"/>
                                            </p:txEl>
                                          </p:spTgt>
                                        </p:tgtEl>
                                        <p:attrNameLst>
                                          <p:attrName>style.visibility</p:attrName>
                                        </p:attrNameLst>
                                      </p:cBhvr>
                                      <p:to>
                                        <p:strVal val="visible"/>
                                      </p:to>
                                    </p:set>
                                    <p:anim calcmode="lin" valueType="num">
                                      <p:cBhvr additive="base">
                                        <p:cTn dur="500" fill="hold" id="37"/>
                                        <p:tgtEl>
                                          <p:spTgt spid="1050297">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29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297">
                                            <p:txEl>
                                              <p:pRg st="6" end="6"/>
                                            </p:txEl>
                                          </p:spTgt>
                                        </p:tgtEl>
                                        <p:attrNameLst>
                                          <p:attrName>style.visibility</p:attrName>
                                        </p:attrNameLst>
                                      </p:cBhvr>
                                      <p:to>
                                        <p:strVal val="visible"/>
                                      </p:to>
                                    </p:set>
                                    <p:anim calcmode="lin" valueType="num">
                                      <p:cBhvr additive="base">
                                        <p:cTn dur="500" fill="hold" id="43"/>
                                        <p:tgtEl>
                                          <p:spTgt spid="1050297">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29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297" grpId="0" build="p"/>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906" name=""/>
        <p:cNvGrpSpPr/>
        <p:nvPr/>
      </p:nvGrpSpPr>
      <p:grpSpPr>
        <a:xfrm>
          <a:off x="0" y="0"/>
          <a:ext cx="0" cy="0"/>
          <a:chOff x="0" y="0"/>
          <a:chExt cx="0" cy="0"/>
        </a:xfrm>
      </p:grpSpPr>
      <p:sp>
        <p:nvSpPr>
          <p:cNvPr id="1050300" name="Title 1"/>
          <p:cNvSpPr>
            <a:spLocks noGrp="1"/>
          </p:cNvSpPr>
          <p:nvPr>
            <p:ph type="title"/>
          </p:nvPr>
        </p:nvSpPr>
        <p:spPr>
          <a:xfrm>
            <a:off x="769962" y="0"/>
            <a:ext cx="10515600" cy="575907"/>
          </a:xfrm>
        </p:spPr>
        <p:txBody>
          <a:bodyPr>
            <a:normAutofit fontScale="90000"/>
          </a:bodyPr>
          <a:p>
            <a:r>
              <a:rPr b="1" dirty="0" sz="3600" lang="en-US"/>
              <a:t>CSS 2D Transformation</a:t>
            </a:r>
            <a:endParaRPr b="1" dirty="0" sz="3600" lang="en-IN"/>
          </a:p>
        </p:txBody>
      </p:sp>
      <p:sp>
        <p:nvSpPr>
          <p:cNvPr id="1050301" name="Content Placeholder 2"/>
          <p:cNvSpPr>
            <a:spLocks noGrp="1"/>
          </p:cNvSpPr>
          <p:nvPr>
            <p:ph sz="quarter" idx="1"/>
          </p:nvPr>
        </p:nvSpPr>
        <p:spPr>
          <a:xfrm>
            <a:off x="354843" y="540482"/>
            <a:ext cx="7148951" cy="6167391"/>
          </a:xfrm>
        </p:spPr>
        <p:txBody>
          <a:bodyPr>
            <a:noAutofit/>
          </a:bodyPr>
          <a:p>
            <a:pPr indent="0" marL="0">
              <a:lnSpc>
                <a:spcPct val="150000"/>
              </a:lnSpc>
              <a:buNone/>
            </a:pPr>
            <a:r>
              <a:rPr b="1" dirty="0" sz="2200" lang="en-US"/>
              <a:t>3.  The scale() method </a:t>
            </a:r>
          </a:p>
          <a:p>
            <a:pPr>
              <a:lnSpc>
                <a:spcPct val="150000"/>
              </a:lnSpc>
            </a:pPr>
            <a:r>
              <a:rPr dirty="0" sz="2200" lang="en-US"/>
              <a:t>It increases or decreases the size of an element (according to the parameters given for the width and height).</a:t>
            </a:r>
          </a:p>
          <a:p>
            <a:pPr>
              <a:lnSpc>
                <a:spcPct val="150000"/>
              </a:lnSpc>
            </a:pPr>
            <a:r>
              <a:rPr dirty="0" sz="2200" lang="en-US"/>
              <a:t>The example increases the &lt;div&gt; element to be two times of its original width, and three times of its original </a:t>
            </a:r>
            <a:r>
              <a:rPr dirty="0" sz="2200" lang="en-US" smtClean="0"/>
              <a:t>height</a:t>
            </a:r>
          </a:p>
          <a:p>
            <a:pPr>
              <a:lnSpc>
                <a:spcPct val="150000"/>
              </a:lnSpc>
            </a:pPr>
            <a:endParaRPr dirty="0" sz="2200" lang="en-US"/>
          </a:p>
          <a:p>
            <a:pPr indent="0" marL="0">
              <a:lnSpc>
                <a:spcPct val="150000"/>
              </a:lnSpc>
              <a:buNone/>
            </a:pPr>
            <a:r>
              <a:rPr b="1" dirty="0" sz="2200" lang="en-US" smtClean="0"/>
              <a:t>4</a:t>
            </a:r>
            <a:r>
              <a:rPr b="1" dirty="0" sz="2200" lang="en-US"/>
              <a:t>.  The </a:t>
            </a:r>
            <a:r>
              <a:rPr b="1" dirty="0" sz="2200" lang="en-US" err="1"/>
              <a:t>scaleX</a:t>
            </a:r>
            <a:r>
              <a:rPr b="1" dirty="0" sz="2200" lang="en-US"/>
              <a:t>() method</a:t>
            </a:r>
          </a:p>
          <a:p>
            <a:pPr indent="0" marL="0">
              <a:lnSpc>
                <a:spcPct val="150000"/>
              </a:lnSpc>
              <a:buNone/>
            </a:pPr>
            <a:r>
              <a:rPr dirty="0" sz="2200" lang="en-US"/>
              <a:t>The </a:t>
            </a:r>
            <a:r>
              <a:rPr dirty="0" sz="2200" lang="en-US" err="1"/>
              <a:t>scaleX</a:t>
            </a:r>
            <a:r>
              <a:rPr dirty="0" sz="2200" lang="en-US"/>
              <a:t>() method increases or decreases the width of an element</a:t>
            </a:r>
            <a:r>
              <a:rPr dirty="0" sz="2200" lang="en-US" smtClean="0"/>
              <a:t>.</a:t>
            </a:r>
          </a:p>
          <a:p>
            <a:pPr indent="0" marL="0">
              <a:lnSpc>
                <a:spcPct val="150000"/>
              </a:lnSpc>
              <a:buNone/>
            </a:pPr>
            <a:endParaRPr dirty="0" sz="2200" lang="en-US"/>
          </a:p>
          <a:p>
            <a:pPr indent="0" marL="0">
              <a:lnSpc>
                <a:spcPct val="150000"/>
              </a:lnSpc>
              <a:buNone/>
            </a:pPr>
            <a:r>
              <a:rPr b="1" dirty="0" sz="2200" lang="en-US" smtClean="0"/>
              <a:t>5</a:t>
            </a:r>
            <a:r>
              <a:rPr b="1" dirty="0" sz="2200" lang="en-US"/>
              <a:t>.  The </a:t>
            </a:r>
            <a:r>
              <a:rPr b="1" dirty="0" sz="2200" lang="en-US" err="1"/>
              <a:t>scaleY</a:t>
            </a:r>
            <a:r>
              <a:rPr b="1" dirty="0" sz="2200" lang="en-US"/>
              <a:t>() method</a:t>
            </a:r>
          </a:p>
          <a:p>
            <a:pPr indent="0" marL="0">
              <a:lnSpc>
                <a:spcPct val="150000"/>
              </a:lnSpc>
              <a:buNone/>
            </a:pPr>
            <a:r>
              <a:rPr dirty="0" sz="2200" lang="en-US"/>
              <a:t>The </a:t>
            </a:r>
            <a:r>
              <a:rPr dirty="0" sz="2200" lang="en-US" err="1"/>
              <a:t>scaleY</a:t>
            </a:r>
            <a:r>
              <a:rPr dirty="0" sz="2200" lang="en-US"/>
              <a:t>() method increases or decreases the height of an element.</a:t>
            </a:r>
          </a:p>
          <a:p>
            <a:pPr indent="0" marL="0">
              <a:lnSpc>
                <a:spcPct val="150000"/>
              </a:lnSpc>
              <a:buNone/>
            </a:pPr>
            <a:endParaRPr dirty="0" sz="2200" lang="en-US"/>
          </a:p>
        </p:txBody>
      </p:sp>
      <p:sp>
        <p:nvSpPr>
          <p:cNvPr id="1050302" name="Content Placeholder 2"/>
          <p:cNvSpPr txBox="1"/>
          <p:nvPr/>
        </p:nvSpPr>
        <p:spPr>
          <a:xfrm>
            <a:off x="7503794" y="1101384"/>
            <a:ext cx="4134091" cy="1246203"/>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50000"/>
              </a:lnSpc>
              <a:spcBef>
                <a:spcPts val="0"/>
              </a:spcBef>
              <a:buFont typeface="Arial" panose="020B0604020202020204" pitchFamily="34" charset="0"/>
              <a:buNone/>
            </a:pPr>
            <a:r>
              <a:rPr b="0" dirty="0" sz="1700" i="0" lang="nb-NO">
                <a:solidFill>
                  <a:srgbClr val="A52A2A"/>
                </a:solidFill>
                <a:effectLst/>
                <a:latin typeface="Consolas" panose="020B0609020204030204" pitchFamily="49" charset="0"/>
              </a:rPr>
              <a:t>div </a:t>
            </a:r>
            <a:r>
              <a:rPr b="0" dirty="0" sz="1700" i="0" lang="nb-NO">
                <a:solidFill>
                  <a:srgbClr val="000000"/>
                </a:solidFill>
                <a:effectLst/>
                <a:latin typeface="Consolas" panose="020B0609020204030204" pitchFamily="49" charset="0"/>
              </a:rPr>
              <a:t>{</a:t>
            </a:r>
            <a:r>
              <a:rPr b="0" dirty="0" sz="1700" i="0" lang="nb-NO">
                <a:solidFill>
                  <a:srgbClr val="FF0000"/>
                </a:solidFill>
                <a:effectLst/>
                <a:latin typeface="Consolas" panose="020B0609020204030204" pitchFamily="49" charset="0"/>
              </a:rPr>
              <a:t/>
            </a:r>
            <a:br>
              <a:rPr b="0" dirty="0" sz="1700" i="0" lang="nb-NO">
                <a:solidFill>
                  <a:srgbClr val="FF0000"/>
                </a:solidFill>
                <a:effectLst/>
                <a:latin typeface="Consolas" panose="020B0609020204030204" pitchFamily="49" charset="0"/>
              </a:rPr>
            </a:br>
            <a:r>
              <a:rPr b="0" dirty="0" sz="1700" i="0" lang="nb-NO">
                <a:solidFill>
                  <a:srgbClr val="FF0000"/>
                </a:solidFill>
                <a:effectLst/>
                <a:latin typeface="Consolas" panose="020B0609020204030204" pitchFamily="49" charset="0"/>
              </a:rPr>
              <a:t>  transform</a:t>
            </a:r>
            <a:r>
              <a:rPr b="0" dirty="0" sz="1700" i="0" lang="nb-NO">
                <a:solidFill>
                  <a:srgbClr val="000000"/>
                </a:solidFill>
                <a:effectLst/>
                <a:latin typeface="Consolas" panose="020B0609020204030204" pitchFamily="49" charset="0"/>
              </a:rPr>
              <a:t>:</a:t>
            </a:r>
            <a:r>
              <a:rPr b="0" dirty="0" sz="1700" i="0" lang="nb-NO">
                <a:solidFill>
                  <a:srgbClr val="0000CD"/>
                </a:solidFill>
                <a:effectLst/>
                <a:latin typeface="Consolas" panose="020B0609020204030204" pitchFamily="49" charset="0"/>
              </a:rPr>
              <a:t> </a:t>
            </a:r>
            <a:r>
              <a:rPr dirty="0" sz="1700" lang="nb-NO">
                <a:solidFill>
                  <a:srgbClr val="0000CD"/>
                </a:solidFill>
                <a:latin typeface="Consolas" panose="020B0609020204030204" pitchFamily="49" charset="0"/>
              </a:rPr>
              <a:t>scale(2, 3)</a:t>
            </a:r>
            <a:r>
              <a:rPr b="0" dirty="0" sz="1700" i="0" lang="nb-NO">
                <a:solidFill>
                  <a:srgbClr val="000000"/>
                </a:solidFill>
                <a:effectLst/>
                <a:latin typeface="Consolas" panose="020B0609020204030204" pitchFamily="49" charset="0"/>
              </a:rPr>
              <a:t>;</a:t>
            </a:r>
            <a:r>
              <a:rPr b="0" dirty="0" sz="1700" i="0" lang="nb-NO">
                <a:solidFill>
                  <a:srgbClr val="FF0000"/>
                </a:solidFill>
                <a:effectLst/>
                <a:latin typeface="Consolas" panose="020B0609020204030204" pitchFamily="49" charset="0"/>
              </a:rPr>
              <a:t/>
            </a:r>
            <a:br>
              <a:rPr b="0" dirty="0" sz="1700" i="0" lang="nb-NO">
                <a:solidFill>
                  <a:srgbClr val="FF0000"/>
                </a:solidFill>
                <a:effectLst/>
                <a:latin typeface="Consolas" panose="020B0609020204030204" pitchFamily="49" charset="0"/>
              </a:rPr>
            </a:br>
            <a:r>
              <a:rPr b="0" dirty="0" sz="1700" i="0" lang="nb-NO">
                <a:solidFill>
                  <a:srgbClr val="000000"/>
                </a:solidFill>
                <a:effectLst/>
                <a:latin typeface="Consolas" panose="020B0609020204030204" pitchFamily="49" charset="0"/>
              </a:rPr>
              <a:t>}</a:t>
            </a:r>
            <a:endParaRPr b="0" dirty="0" sz="1700" i="0" lang="en-US">
              <a:solidFill>
                <a:srgbClr val="0000CD"/>
              </a:solidFill>
              <a:effectLst/>
              <a:latin typeface="Consolas" panose="020B0609020204030204" pitchFamily="49" charset="0"/>
            </a:endParaRPr>
          </a:p>
        </p:txBody>
      </p:sp>
      <p:sp>
        <p:nvSpPr>
          <p:cNvPr id="1050303" name="Content Placeholder 2"/>
          <p:cNvSpPr txBox="1"/>
          <p:nvPr/>
        </p:nvSpPr>
        <p:spPr>
          <a:xfrm>
            <a:off x="7503794" y="3220930"/>
            <a:ext cx="4134091" cy="1246203"/>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50000"/>
              </a:lnSpc>
              <a:spcBef>
                <a:spcPts val="0"/>
              </a:spcBef>
              <a:buFont typeface="Arial" panose="020B0604020202020204" pitchFamily="34" charset="0"/>
              <a:buNone/>
            </a:pPr>
            <a:r>
              <a:rPr dirty="0" sz="1600" i="0" lang="en-IN">
                <a:solidFill>
                  <a:srgbClr val="A52A2A"/>
                </a:solidFill>
                <a:effectLst/>
                <a:latin typeface="Consolas" panose="020B0609020204030204" pitchFamily="49" charset="0"/>
              </a:rPr>
              <a:t>div </a:t>
            </a:r>
            <a:r>
              <a:rPr dirty="0" sz="1600" i="0" lang="en-IN">
                <a:solidFill>
                  <a:srgbClr val="000000"/>
                </a:solidFill>
                <a:effectLst/>
                <a:latin typeface="Consolas" panose="020B0609020204030204" pitchFamily="49" charset="0"/>
              </a:rPr>
              <a:t>{</a:t>
            </a:r>
            <a:r>
              <a:rPr dirty="0" sz="1600" i="0" lang="en-IN">
                <a:solidFill>
                  <a:srgbClr val="FF0000"/>
                </a:solidFill>
                <a:effectLst/>
                <a:latin typeface="Consolas" panose="020B0609020204030204" pitchFamily="49" charset="0"/>
              </a:rPr>
              <a:t/>
            </a:r>
            <a:br>
              <a:rPr dirty="0" sz="1600" i="0" lang="en-IN">
                <a:solidFill>
                  <a:srgbClr val="FF0000"/>
                </a:solidFill>
                <a:effectLst/>
                <a:latin typeface="Consolas" panose="020B0609020204030204" pitchFamily="49" charset="0"/>
              </a:rPr>
            </a:br>
            <a:r>
              <a:rPr dirty="0" sz="1600" i="0" lang="en-IN">
                <a:solidFill>
                  <a:srgbClr val="FF0000"/>
                </a:solidFill>
                <a:effectLst/>
                <a:latin typeface="Consolas" panose="020B0609020204030204" pitchFamily="49" charset="0"/>
              </a:rPr>
              <a:t>  transform</a:t>
            </a:r>
            <a:r>
              <a:rPr dirty="0" sz="1600" i="0" lang="en-IN">
                <a:solidFill>
                  <a:srgbClr val="000000"/>
                </a:solidFill>
                <a:effectLst/>
                <a:latin typeface="Consolas" panose="020B0609020204030204" pitchFamily="49" charset="0"/>
              </a:rPr>
              <a:t>:</a:t>
            </a:r>
            <a:r>
              <a:rPr dirty="0" sz="1600" i="0" lang="en-IN">
                <a:solidFill>
                  <a:srgbClr val="0000CD"/>
                </a:solidFill>
                <a:effectLst/>
                <a:latin typeface="Consolas" panose="020B0609020204030204" pitchFamily="49" charset="0"/>
              </a:rPr>
              <a:t> </a:t>
            </a:r>
            <a:r>
              <a:rPr dirty="0" sz="1600" lang="en-IN" err="1">
                <a:solidFill>
                  <a:srgbClr val="0000CD"/>
                </a:solidFill>
                <a:latin typeface="Consolas" panose="020B0609020204030204" pitchFamily="49" charset="0"/>
              </a:rPr>
              <a:t>scaleX</a:t>
            </a:r>
            <a:r>
              <a:rPr dirty="0" sz="1600" lang="en-IN">
                <a:solidFill>
                  <a:srgbClr val="0000CD"/>
                </a:solidFill>
                <a:latin typeface="Consolas" panose="020B0609020204030204" pitchFamily="49" charset="0"/>
              </a:rPr>
              <a:t>(2)</a:t>
            </a:r>
            <a:r>
              <a:rPr dirty="0" sz="1600" i="0" lang="en-IN">
                <a:solidFill>
                  <a:srgbClr val="000000"/>
                </a:solidFill>
                <a:effectLst/>
                <a:latin typeface="Consolas" panose="020B0609020204030204" pitchFamily="49" charset="0"/>
              </a:rPr>
              <a:t>;</a:t>
            </a:r>
            <a:r>
              <a:rPr dirty="0" sz="1600" i="0" lang="en-IN">
                <a:solidFill>
                  <a:srgbClr val="FF0000"/>
                </a:solidFill>
                <a:effectLst/>
                <a:latin typeface="Consolas" panose="020B0609020204030204" pitchFamily="49" charset="0"/>
              </a:rPr>
              <a:t/>
            </a:r>
            <a:br>
              <a:rPr dirty="0" sz="1600" i="0" lang="en-IN">
                <a:solidFill>
                  <a:srgbClr val="FF0000"/>
                </a:solidFill>
                <a:effectLst/>
                <a:latin typeface="Consolas" panose="020B0609020204030204" pitchFamily="49" charset="0"/>
              </a:rPr>
            </a:br>
            <a:r>
              <a:rPr dirty="0" sz="1600" i="0" lang="en-IN">
                <a:solidFill>
                  <a:srgbClr val="000000"/>
                </a:solidFill>
                <a:effectLst/>
                <a:latin typeface="Consolas" panose="020B0609020204030204" pitchFamily="49" charset="0"/>
              </a:rPr>
              <a:t>}</a:t>
            </a:r>
            <a:endParaRPr dirty="0" sz="1600" i="0" lang="en-US">
              <a:solidFill>
                <a:srgbClr val="0000CD"/>
              </a:solidFill>
              <a:effectLst/>
              <a:latin typeface="Consolas" panose="020B0609020204030204" pitchFamily="49" charset="0"/>
            </a:endParaRPr>
          </a:p>
        </p:txBody>
      </p:sp>
      <p:sp>
        <p:nvSpPr>
          <p:cNvPr id="1050304" name="Content Placeholder 2"/>
          <p:cNvSpPr txBox="1"/>
          <p:nvPr/>
        </p:nvSpPr>
        <p:spPr>
          <a:xfrm>
            <a:off x="7594050" y="5268158"/>
            <a:ext cx="4134091" cy="1246203"/>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50000"/>
              </a:lnSpc>
              <a:spcBef>
                <a:spcPts val="0"/>
              </a:spcBef>
              <a:buFont typeface="Arial" panose="020B0604020202020204" pitchFamily="34" charset="0"/>
              <a:buNone/>
            </a:pPr>
            <a:r>
              <a:rPr b="0" dirty="0" sz="1600" i="0" lang="en-IN">
                <a:solidFill>
                  <a:srgbClr val="A52A2A"/>
                </a:solidFill>
                <a:effectLst/>
                <a:latin typeface="Consolas" panose="020B0609020204030204" pitchFamily="49" charset="0"/>
              </a:rPr>
              <a:t>div </a:t>
            </a:r>
            <a:r>
              <a:rPr b="0" dirty="0" sz="1600" i="0" lang="en-IN">
                <a:solidFill>
                  <a:srgbClr val="000000"/>
                </a:solidFill>
                <a:effectLst/>
                <a:latin typeface="Consolas" panose="020B0609020204030204" pitchFamily="49" charset="0"/>
              </a:rPr>
              <a:t>{</a:t>
            </a:r>
            <a:r>
              <a:rPr b="0" dirty="0" sz="1600" i="0" lang="en-IN">
                <a:solidFill>
                  <a:srgbClr val="FF0000"/>
                </a:solidFill>
                <a:effectLst/>
                <a:latin typeface="Consolas" panose="020B0609020204030204" pitchFamily="49" charset="0"/>
              </a:rPr>
              <a:t/>
            </a:r>
            <a:br>
              <a:rPr b="0" dirty="0" sz="1600" i="0" lang="en-IN">
                <a:solidFill>
                  <a:srgbClr val="FF0000"/>
                </a:solidFill>
                <a:effectLst/>
                <a:latin typeface="Consolas" panose="020B0609020204030204" pitchFamily="49" charset="0"/>
              </a:rPr>
            </a:br>
            <a:r>
              <a:rPr b="0" dirty="0" sz="1600" i="0" lang="en-IN">
                <a:solidFill>
                  <a:srgbClr val="FF0000"/>
                </a:solidFill>
                <a:effectLst/>
                <a:latin typeface="Consolas" panose="020B0609020204030204" pitchFamily="49" charset="0"/>
              </a:rPr>
              <a:t>  transform</a:t>
            </a:r>
            <a:r>
              <a:rPr b="0" dirty="0" sz="1600" i="0" lang="en-IN">
                <a:solidFill>
                  <a:srgbClr val="000000"/>
                </a:solidFill>
                <a:effectLst/>
                <a:latin typeface="Consolas" panose="020B0609020204030204" pitchFamily="49" charset="0"/>
              </a:rPr>
              <a:t>:</a:t>
            </a:r>
            <a:r>
              <a:rPr b="0" dirty="0" sz="1600" i="0" lang="en-IN">
                <a:solidFill>
                  <a:srgbClr val="0000CD"/>
                </a:solidFill>
                <a:effectLst/>
                <a:latin typeface="Consolas" panose="020B0609020204030204" pitchFamily="49" charset="0"/>
              </a:rPr>
              <a:t> </a:t>
            </a:r>
            <a:r>
              <a:rPr dirty="0" sz="1600" lang="en-IN" err="1">
                <a:solidFill>
                  <a:srgbClr val="0000CD"/>
                </a:solidFill>
                <a:latin typeface="Consolas" panose="020B0609020204030204" pitchFamily="49" charset="0"/>
              </a:rPr>
              <a:t>scaleY</a:t>
            </a:r>
            <a:r>
              <a:rPr dirty="0" sz="1600" lang="en-IN">
                <a:solidFill>
                  <a:srgbClr val="0000CD"/>
                </a:solidFill>
                <a:latin typeface="Consolas" panose="020B0609020204030204" pitchFamily="49" charset="0"/>
              </a:rPr>
              <a:t>(2)</a:t>
            </a:r>
            <a:r>
              <a:rPr b="0" dirty="0" sz="1600" i="0" lang="en-IN">
                <a:solidFill>
                  <a:srgbClr val="000000"/>
                </a:solidFill>
                <a:effectLst/>
                <a:latin typeface="Consolas" panose="020B0609020204030204" pitchFamily="49" charset="0"/>
              </a:rPr>
              <a:t>;</a:t>
            </a:r>
            <a:r>
              <a:rPr b="0" dirty="0" sz="1600" i="0" lang="en-IN">
                <a:solidFill>
                  <a:srgbClr val="FF0000"/>
                </a:solidFill>
                <a:effectLst/>
                <a:latin typeface="Consolas" panose="020B0609020204030204" pitchFamily="49" charset="0"/>
              </a:rPr>
              <a:t/>
            </a:r>
            <a:br>
              <a:rPr b="0" dirty="0" sz="1600" i="0" lang="en-IN">
                <a:solidFill>
                  <a:srgbClr val="FF0000"/>
                </a:solidFill>
                <a:effectLst/>
                <a:latin typeface="Consolas" panose="020B0609020204030204" pitchFamily="49" charset="0"/>
              </a:rPr>
            </a:br>
            <a:r>
              <a:rPr b="0" dirty="0" sz="1600" i="0" lang="en-IN">
                <a:solidFill>
                  <a:srgbClr val="000000"/>
                </a:solidFill>
                <a:effectLst/>
                <a:latin typeface="Consolas" panose="020B0609020204030204" pitchFamily="49" charset="0"/>
              </a:rPr>
              <a:t>}</a:t>
            </a:r>
            <a:endParaRPr b="0" dirty="0" sz="1600" i="0" lang="en-US">
              <a:solidFill>
                <a:srgbClr val="0000CD"/>
              </a:solidFill>
              <a:effectLst/>
              <a:latin typeface="Consolas" panose="020B0609020204030204" pitchFamily="49"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301">
                                            <p:txEl>
                                              <p:pRg st="0" end="0"/>
                                            </p:txEl>
                                          </p:spTgt>
                                        </p:tgtEl>
                                        <p:attrNameLst>
                                          <p:attrName>style.visibility</p:attrName>
                                        </p:attrNameLst>
                                      </p:cBhvr>
                                      <p:to>
                                        <p:strVal val="visible"/>
                                      </p:to>
                                    </p:set>
                                    <p:anim calcmode="lin" valueType="num">
                                      <p:cBhvr additive="base">
                                        <p:cTn dur="500" fill="hold" id="7"/>
                                        <p:tgtEl>
                                          <p:spTgt spid="105030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3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301">
                                            <p:txEl>
                                              <p:pRg st="1" end="1"/>
                                            </p:txEl>
                                          </p:spTgt>
                                        </p:tgtEl>
                                        <p:attrNameLst>
                                          <p:attrName>style.visibility</p:attrName>
                                        </p:attrNameLst>
                                      </p:cBhvr>
                                      <p:to>
                                        <p:strVal val="visible"/>
                                      </p:to>
                                    </p:set>
                                    <p:anim calcmode="lin" valueType="num">
                                      <p:cBhvr additive="base">
                                        <p:cTn dur="500" fill="hold" id="13"/>
                                        <p:tgtEl>
                                          <p:spTgt spid="1050301">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30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301">
                                            <p:txEl>
                                              <p:pRg st="2" end="2"/>
                                            </p:txEl>
                                          </p:spTgt>
                                        </p:tgtEl>
                                        <p:attrNameLst>
                                          <p:attrName>style.visibility</p:attrName>
                                        </p:attrNameLst>
                                      </p:cBhvr>
                                      <p:to>
                                        <p:strVal val="visible"/>
                                      </p:to>
                                    </p:set>
                                    <p:anim calcmode="lin" valueType="num">
                                      <p:cBhvr additive="base">
                                        <p:cTn dur="500" fill="hold" id="19"/>
                                        <p:tgtEl>
                                          <p:spTgt spid="1050301">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3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301">
                                            <p:txEl>
                                              <p:pRg st="4" end="4"/>
                                            </p:txEl>
                                          </p:spTgt>
                                        </p:tgtEl>
                                        <p:attrNameLst>
                                          <p:attrName>style.visibility</p:attrName>
                                        </p:attrNameLst>
                                      </p:cBhvr>
                                      <p:to>
                                        <p:strVal val="visible"/>
                                      </p:to>
                                    </p:set>
                                    <p:anim calcmode="lin" valueType="num">
                                      <p:cBhvr additive="base">
                                        <p:cTn dur="500" fill="hold" id="25"/>
                                        <p:tgtEl>
                                          <p:spTgt spid="1050301">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30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301">
                                            <p:txEl>
                                              <p:pRg st="5" end="5"/>
                                            </p:txEl>
                                          </p:spTgt>
                                        </p:tgtEl>
                                        <p:attrNameLst>
                                          <p:attrName>style.visibility</p:attrName>
                                        </p:attrNameLst>
                                      </p:cBhvr>
                                      <p:to>
                                        <p:strVal val="visible"/>
                                      </p:to>
                                    </p:set>
                                    <p:anim calcmode="lin" valueType="num">
                                      <p:cBhvr additive="base">
                                        <p:cTn dur="500" fill="hold" id="31"/>
                                        <p:tgtEl>
                                          <p:spTgt spid="1050301">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30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301">
                                            <p:txEl>
                                              <p:pRg st="7" end="7"/>
                                            </p:txEl>
                                          </p:spTgt>
                                        </p:tgtEl>
                                        <p:attrNameLst>
                                          <p:attrName>style.visibility</p:attrName>
                                        </p:attrNameLst>
                                      </p:cBhvr>
                                      <p:to>
                                        <p:strVal val="visible"/>
                                      </p:to>
                                    </p:set>
                                    <p:anim calcmode="lin" valueType="num">
                                      <p:cBhvr additive="base">
                                        <p:cTn dur="500" fill="hold" id="37"/>
                                        <p:tgtEl>
                                          <p:spTgt spid="1050301">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30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301">
                                            <p:txEl>
                                              <p:pRg st="8" end="8"/>
                                            </p:txEl>
                                          </p:spTgt>
                                        </p:tgtEl>
                                        <p:attrNameLst>
                                          <p:attrName>style.visibility</p:attrName>
                                        </p:attrNameLst>
                                      </p:cBhvr>
                                      <p:to>
                                        <p:strVal val="visible"/>
                                      </p:to>
                                    </p:set>
                                    <p:anim calcmode="lin" valueType="num">
                                      <p:cBhvr additive="base">
                                        <p:cTn dur="500" fill="hold" id="43"/>
                                        <p:tgtEl>
                                          <p:spTgt spid="1050301">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30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301" grpId="0" build="p"/>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907" name=""/>
        <p:cNvGrpSpPr/>
        <p:nvPr/>
      </p:nvGrpSpPr>
      <p:grpSpPr>
        <a:xfrm>
          <a:off x="0" y="0"/>
          <a:ext cx="0" cy="0"/>
          <a:chOff x="0" y="0"/>
          <a:chExt cx="0" cy="0"/>
        </a:xfrm>
      </p:grpSpPr>
      <p:sp>
        <p:nvSpPr>
          <p:cNvPr id="1050305" name="Title 1"/>
          <p:cNvSpPr>
            <a:spLocks noGrp="1"/>
          </p:cNvSpPr>
          <p:nvPr>
            <p:ph type="title"/>
          </p:nvPr>
        </p:nvSpPr>
        <p:spPr>
          <a:xfrm>
            <a:off x="838200" y="231961"/>
            <a:ext cx="10515600" cy="575907"/>
          </a:xfrm>
        </p:spPr>
        <p:txBody>
          <a:bodyPr>
            <a:normAutofit fontScale="90000"/>
          </a:bodyPr>
          <a:p>
            <a:r>
              <a:rPr b="1" dirty="0" sz="3600" lang="en-US"/>
              <a:t>CSS 2D Transformation</a:t>
            </a:r>
            <a:endParaRPr b="1" dirty="0" sz="3600" lang="en-IN"/>
          </a:p>
        </p:txBody>
      </p:sp>
      <p:sp>
        <p:nvSpPr>
          <p:cNvPr id="1050306" name="Content Placeholder 2"/>
          <p:cNvSpPr>
            <a:spLocks noGrp="1"/>
          </p:cNvSpPr>
          <p:nvPr>
            <p:ph sz="quarter" idx="1"/>
          </p:nvPr>
        </p:nvSpPr>
        <p:spPr>
          <a:xfrm>
            <a:off x="554115" y="932156"/>
            <a:ext cx="6343835" cy="5823752"/>
          </a:xfrm>
        </p:spPr>
        <p:txBody>
          <a:bodyPr>
            <a:noAutofit/>
          </a:bodyPr>
          <a:p>
            <a:pPr indent="0" marL="0">
              <a:lnSpc>
                <a:spcPct val="150000"/>
              </a:lnSpc>
              <a:buNone/>
            </a:pPr>
            <a:r>
              <a:rPr b="1" dirty="0" sz="2200" lang="en-US"/>
              <a:t>6.  The </a:t>
            </a:r>
            <a:r>
              <a:rPr b="1" dirty="0" sz="2200" lang="en-US" err="1"/>
              <a:t>skewX</a:t>
            </a:r>
            <a:r>
              <a:rPr b="1" dirty="0" sz="2200" lang="en-US"/>
              <a:t>() method</a:t>
            </a:r>
          </a:p>
          <a:p>
            <a:pPr indent="0" marL="0">
              <a:lnSpc>
                <a:spcPct val="150000"/>
              </a:lnSpc>
              <a:buNone/>
            </a:pPr>
            <a:r>
              <a:rPr dirty="0" sz="2200" lang="en-US"/>
              <a:t>It skews an element along the X-axis by the given angle.</a:t>
            </a:r>
          </a:p>
          <a:p>
            <a:pPr indent="0" marL="0">
              <a:lnSpc>
                <a:spcPct val="150000"/>
              </a:lnSpc>
              <a:buNone/>
            </a:pPr>
            <a:endParaRPr dirty="0" sz="2200" lang="en-US" smtClean="0"/>
          </a:p>
          <a:p>
            <a:pPr indent="0" marL="0">
              <a:lnSpc>
                <a:spcPct val="150000"/>
              </a:lnSpc>
              <a:buNone/>
            </a:pPr>
            <a:endParaRPr dirty="0" sz="2200" lang="en-US"/>
          </a:p>
          <a:p>
            <a:pPr indent="0" marL="0">
              <a:lnSpc>
                <a:spcPct val="150000"/>
              </a:lnSpc>
              <a:buNone/>
            </a:pPr>
            <a:r>
              <a:rPr b="1" dirty="0" sz="2200" lang="en-US" smtClean="0"/>
              <a:t>7</a:t>
            </a:r>
            <a:r>
              <a:rPr b="1" dirty="0" sz="2200" lang="en-US"/>
              <a:t>.  The </a:t>
            </a:r>
            <a:r>
              <a:rPr b="1" dirty="0" sz="2200" lang="en-US" err="1"/>
              <a:t>skewY</a:t>
            </a:r>
            <a:r>
              <a:rPr b="1" dirty="0" sz="2200" lang="en-US"/>
              <a:t>() method</a:t>
            </a:r>
          </a:p>
          <a:p>
            <a:pPr indent="0" marL="0">
              <a:lnSpc>
                <a:spcPct val="150000"/>
              </a:lnSpc>
              <a:buNone/>
            </a:pPr>
            <a:r>
              <a:rPr dirty="0" sz="2200" lang="en-US"/>
              <a:t>It skews an element along the Y-axis by the given angle.</a:t>
            </a:r>
          </a:p>
          <a:p>
            <a:pPr indent="0" marL="0">
              <a:lnSpc>
                <a:spcPct val="150000"/>
              </a:lnSpc>
              <a:buNone/>
            </a:pPr>
            <a:endParaRPr dirty="0" sz="2200" lang="en-US"/>
          </a:p>
          <a:p>
            <a:pPr indent="0" marL="0">
              <a:lnSpc>
                <a:spcPct val="150000"/>
              </a:lnSpc>
              <a:buNone/>
            </a:pPr>
            <a:r>
              <a:rPr b="1" dirty="0" sz="2200" lang="en-US"/>
              <a:t>8.  The skew() method</a:t>
            </a:r>
          </a:p>
          <a:p>
            <a:pPr indent="0" marL="0">
              <a:lnSpc>
                <a:spcPct val="150000"/>
              </a:lnSpc>
              <a:buNone/>
            </a:pPr>
            <a:r>
              <a:rPr dirty="0" sz="2200" lang="en-US"/>
              <a:t>The skew() method skews an element along the X and Y-axis by the given angles.</a:t>
            </a:r>
          </a:p>
        </p:txBody>
      </p:sp>
      <p:sp>
        <p:nvSpPr>
          <p:cNvPr id="1050307" name="Content Placeholder 2"/>
          <p:cNvSpPr txBox="1"/>
          <p:nvPr/>
        </p:nvSpPr>
        <p:spPr>
          <a:xfrm>
            <a:off x="7503794" y="1101385"/>
            <a:ext cx="4134091" cy="1246203"/>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50000"/>
              </a:lnSpc>
              <a:spcBef>
                <a:spcPts val="0"/>
              </a:spcBef>
              <a:buFont typeface="Arial" panose="020B0604020202020204" pitchFamily="34" charset="0"/>
              <a:buNone/>
            </a:pPr>
            <a:r>
              <a:rPr b="0" dirty="0" sz="1700" i="0" lang="nb-NO">
                <a:solidFill>
                  <a:srgbClr val="A52A2A"/>
                </a:solidFill>
                <a:effectLst/>
                <a:latin typeface="Consolas" panose="020B0609020204030204" pitchFamily="49" charset="0"/>
              </a:rPr>
              <a:t>div </a:t>
            </a:r>
            <a:r>
              <a:rPr b="0" dirty="0" sz="1700" i="0" lang="nb-NO">
                <a:solidFill>
                  <a:srgbClr val="000000"/>
                </a:solidFill>
                <a:effectLst/>
                <a:latin typeface="Consolas" panose="020B0609020204030204" pitchFamily="49" charset="0"/>
              </a:rPr>
              <a:t>{</a:t>
            </a:r>
            <a:r>
              <a:rPr b="0" dirty="0" sz="1700" i="0" lang="nb-NO">
                <a:solidFill>
                  <a:srgbClr val="FF0000"/>
                </a:solidFill>
                <a:effectLst/>
                <a:latin typeface="Consolas" panose="020B0609020204030204" pitchFamily="49" charset="0"/>
              </a:rPr>
              <a:t/>
            </a:r>
            <a:br>
              <a:rPr b="0" dirty="0" sz="1700" i="0" lang="nb-NO">
                <a:solidFill>
                  <a:srgbClr val="FF0000"/>
                </a:solidFill>
                <a:effectLst/>
                <a:latin typeface="Consolas" panose="020B0609020204030204" pitchFamily="49" charset="0"/>
              </a:rPr>
            </a:br>
            <a:r>
              <a:rPr b="0" dirty="0" sz="1700" i="0" lang="nb-NO">
                <a:solidFill>
                  <a:srgbClr val="FF0000"/>
                </a:solidFill>
                <a:effectLst/>
                <a:latin typeface="Consolas" panose="020B0609020204030204" pitchFamily="49" charset="0"/>
              </a:rPr>
              <a:t>  transform</a:t>
            </a:r>
            <a:r>
              <a:rPr b="0" dirty="0" sz="1700" i="0" lang="nb-NO">
                <a:solidFill>
                  <a:srgbClr val="000000"/>
                </a:solidFill>
                <a:effectLst/>
                <a:latin typeface="Consolas" panose="020B0609020204030204" pitchFamily="49" charset="0"/>
              </a:rPr>
              <a:t>:</a:t>
            </a:r>
            <a:r>
              <a:rPr b="0" dirty="0" sz="1700" i="0" lang="nb-NO">
                <a:solidFill>
                  <a:srgbClr val="0000CD"/>
                </a:solidFill>
                <a:effectLst/>
                <a:latin typeface="Consolas" panose="020B0609020204030204" pitchFamily="49" charset="0"/>
              </a:rPr>
              <a:t> </a:t>
            </a:r>
            <a:r>
              <a:rPr dirty="0" sz="1700" lang="nb-NO">
                <a:solidFill>
                  <a:srgbClr val="0000CD"/>
                </a:solidFill>
                <a:latin typeface="Consolas" panose="020B0609020204030204" pitchFamily="49" charset="0"/>
              </a:rPr>
              <a:t>skewX(20deg)</a:t>
            </a:r>
            <a:r>
              <a:rPr b="0" dirty="0" sz="1700" i="0" lang="nb-NO">
                <a:solidFill>
                  <a:srgbClr val="000000"/>
                </a:solidFill>
                <a:effectLst/>
                <a:latin typeface="Consolas" panose="020B0609020204030204" pitchFamily="49" charset="0"/>
              </a:rPr>
              <a:t>;</a:t>
            </a:r>
            <a:r>
              <a:rPr b="0" dirty="0" sz="1700" i="0" lang="nb-NO">
                <a:solidFill>
                  <a:srgbClr val="FF0000"/>
                </a:solidFill>
                <a:effectLst/>
                <a:latin typeface="Consolas" panose="020B0609020204030204" pitchFamily="49" charset="0"/>
              </a:rPr>
              <a:t/>
            </a:r>
            <a:br>
              <a:rPr b="0" dirty="0" sz="1700" i="0" lang="nb-NO">
                <a:solidFill>
                  <a:srgbClr val="FF0000"/>
                </a:solidFill>
                <a:effectLst/>
                <a:latin typeface="Consolas" panose="020B0609020204030204" pitchFamily="49" charset="0"/>
              </a:rPr>
            </a:br>
            <a:r>
              <a:rPr b="0" dirty="0" sz="1700" i="0" lang="nb-NO">
                <a:solidFill>
                  <a:srgbClr val="000000"/>
                </a:solidFill>
                <a:effectLst/>
                <a:latin typeface="Consolas" panose="020B0609020204030204" pitchFamily="49" charset="0"/>
              </a:rPr>
              <a:t>}</a:t>
            </a:r>
            <a:endParaRPr b="0" dirty="0" sz="1700" i="0" lang="en-US">
              <a:solidFill>
                <a:srgbClr val="0000CD"/>
              </a:solidFill>
              <a:effectLst/>
              <a:latin typeface="Consolas" panose="020B0609020204030204" pitchFamily="49" charset="0"/>
            </a:endParaRPr>
          </a:p>
        </p:txBody>
      </p:sp>
      <p:sp>
        <p:nvSpPr>
          <p:cNvPr id="1050308" name="Content Placeholder 2"/>
          <p:cNvSpPr txBox="1"/>
          <p:nvPr/>
        </p:nvSpPr>
        <p:spPr>
          <a:xfrm>
            <a:off x="7503794" y="3220930"/>
            <a:ext cx="4134091" cy="1246203"/>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50000"/>
              </a:lnSpc>
              <a:spcBef>
                <a:spcPts val="0"/>
              </a:spcBef>
              <a:buFont typeface="Arial" panose="020B0604020202020204" pitchFamily="34" charset="0"/>
              <a:buNone/>
            </a:pPr>
            <a:r>
              <a:rPr b="0" dirty="0" sz="1700" i="0" lang="en-IN">
                <a:solidFill>
                  <a:srgbClr val="A52A2A"/>
                </a:solidFill>
                <a:effectLst/>
                <a:latin typeface="Consolas" panose="020B0609020204030204" pitchFamily="49" charset="0"/>
              </a:rPr>
              <a:t>div </a:t>
            </a:r>
            <a:r>
              <a:rPr b="0" dirty="0" sz="1700" i="0" lang="en-IN">
                <a:solidFill>
                  <a:srgbClr val="000000"/>
                </a:solidFill>
                <a:effectLst/>
                <a:latin typeface="Consolas" panose="020B0609020204030204" pitchFamily="49" charset="0"/>
              </a:rPr>
              <a:t>{</a:t>
            </a:r>
            <a:r>
              <a:rPr b="0" dirty="0" sz="1700" i="0" lang="en-IN">
                <a:solidFill>
                  <a:srgbClr val="FF0000"/>
                </a:solidFill>
                <a:effectLst/>
                <a:latin typeface="Consolas" panose="020B0609020204030204" pitchFamily="49" charset="0"/>
              </a:rPr>
              <a:t/>
            </a:r>
            <a:br>
              <a:rPr b="0" dirty="0" sz="1700" i="0" lang="en-IN">
                <a:solidFill>
                  <a:srgbClr val="FF0000"/>
                </a:solidFill>
                <a:effectLst/>
                <a:latin typeface="Consolas" panose="020B0609020204030204" pitchFamily="49" charset="0"/>
              </a:rPr>
            </a:br>
            <a:r>
              <a:rPr b="0" dirty="0" sz="1700" i="0" lang="en-IN">
                <a:solidFill>
                  <a:srgbClr val="FF0000"/>
                </a:solidFill>
                <a:effectLst/>
                <a:latin typeface="Consolas" panose="020B0609020204030204" pitchFamily="49" charset="0"/>
              </a:rPr>
              <a:t>  transform</a:t>
            </a:r>
            <a:r>
              <a:rPr b="0" dirty="0" sz="1700" i="0" lang="en-IN">
                <a:solidFill>
                  <a:srgbClr val="000000"/>
                </a:solidFill>
                <a:effectLst/>
                <a:latin typeface="Consolas" panose="020B0609020204030204" pitchFamily="49" charset="0"/>
              </a:rPr>
              <a:t>:</a:t>
            </a:r>
            <a:r>
              <a:rPr b="0" dirty="0" sz="1700" i="0" lang="en-IN">
                <a:solidFill>
                  <a:srgbClr val="0000CD"/>
                </a:solidFill>
                <a:effectLst/>
                <a:latin typeface="Consolas" panose="020B0609020204030204" pitchFamily="49" charset="0"/>
              </a:rPr>
              <a:t> </a:t>
            </a:r>
            <a:r>
              <a:rPr dirty="0" sz="1700" lang="en-IN" err="1">
                <a:solidFill>
                  <a:srgbClr val="0000CD"/>
                </a:solidFill>
                <a:latin typeface="Consolas" panose="020B0609020204030204" pitchFamily="49" charset="0"/>
              </a:rPr>
              <a:t>skewY</a:t>
            </a:r>
            <a:r>
              <a:rPr dirty="0" sz="1700" lang="en-IN">
                <a:solidFill>
                  <a:srgbClr val="0000CD"/>
                </a:solidFill>
                <a:latin typeface="Consolas" panose="020B0609020204030204" pitchFamily="49" charset="0"/>
              </a:rPr>
              <a:t>(20deg)</a:t>
            </a:r>
            <a:r>
              <a:rPr b="0" dirty="0" sz="1700" i="0" lang="en-IN">
                <a:solidFill>
                  <a:srgbClr val="000000"/>
                </a:solidFill>
                <a:effectLst/>
                <a:latin typeface="Consolas" panose="020B0609020204030204" pitchFamily="49" charset="0"/>
              </a:rPr>
              <a:t>;</a:t>
            </a:r>
            <a:r>
              <a:rPr b="0" dirty="0" sz="1700" i="0" lang="en-IN">
                <a:solidFill>
                  <a:srgbClr val="FF0000"/>
                </a:solidFill>
                <a:effectLst/>
                <a:latin typeface="Consolas" panose="020B0609020204030204" pitchFamily="49" charset="0"/>
              </a:rPr>
              <a:t/>
            </a:r>
            <a:br>
              <a:rPr b="0" dirty="0" sz="1700" i="0" lang="en-IN">
                <a:solidFill>
                  <a:srgbClr val="FF0000"/>
                </a:solidFill>
                <a:effectLst/>
                <a:latin typeface="Consolas" panose="020B0609020204030204" pitchFamily="49" charset="0"/>
              </a:rPr>
            </a:br>
            <a:r>
              <a:rPr b="0" dirty="0" sz="1700" i="0" lang="en-IN">
                <a:solidFill>
                  <a:srgbClr val="000000"/>
                </a:solidFill>
                <a:effectLst/>
                <a:latin typeface="Consolas" panose="020B0609020204030204" pitchFamily="49" charset="0"/>
              </a:rPr>
              <a:t>}</a:t>
            </a:r>
            <a:endParaRPr b="0" dirty="0" sz="1700" i="0" lang="en-US">
              <a:solidFill>
                <a:srgbClr val="0000CD"/>
              </a:solidFill>
              <a:effectLst/>
              <a:latin typeface="Consolas" panose="020B0609020204030204" pitchFamily="49" charset="0"/>
            </a:endParaRPr>
          </a:p>
        </p:txBody>
      </p:sp>
      <p:sp>
        <p:nvSpPr>
          <p:cNvPr id="1050309" name="Content Placeholder 2"/>
          <p:cNvSpPr txBox="1"/>
          <p:nvPr/>
        </p:nvSpPr>
        <p:spPr>
          <a:xfrm>
            <a:off x="7594050" y="5268158"/>
            <a:ext cx="4134091" cy="1246203"/>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50000"/>
              </a:lnSpc>
              <a:spcBef>
                <a:spcPts val="0"/>
              </a:spcBef>
              <a:buFont typeface="Arial" panose="020B0604020202020204" pitchFamily="34" charset="0"/>
              <a:buNone/>
            </a:pPr>
            <a:r>
              <a:rPr b="0" dirty="0" sz="1700" i="0" lang="en-IN">
                <a:solidFill>
                  <a:srgbClr val="A52A2A"/>
                </a:solidFill>
                <a:effectLst/>
                <a:latin typeface="Consolas" panose="020B0609020204030204" pitchFamily="49" charset="0"/>
              </a:rPr>
              <a:t>div </a:t>
            </a:r>
            <a:r>
              <a:rPr b="0" dirty="0" sz="1700" i="0" lang="en-IN">
                <a:solidFill>
                  <a:srgbClr val="000000"/>
                </a:solidFill>
                <a:effectLst/>
                <a:latin typeface="Consolas" panose="020B0609020204030204" pitchFamily="49" charset="0"/>
              </a:rPr>
              <a:t>{</a:t>
            </a:r>
            <a:r>
              <a:rPr b="0" dirty="0" sz="1700" i="0" lang="en-IN">
                <a:solidFill>
                  <a:srgbClr val="FF0000"/>
                </a:solidFill>
                <a:effectLst/>
                <a:latin typeface="Consolas" panose="020B0609020204030204" pitchFamily="49" charset="0"/>
              </a:rPr>
              <a:t/>
            </a:r>
            <a:br>
              <a:rPr b="0" dirty="0" sz="1700" i="0" lang="en-IN">
                <a:solidFill>
                  <a:srgbClr val="FF0000"/>
                </a:solidFill>
                <a:effectLst/>
                <a:latin typeface="Consolas" panose="020B0609020204030204" pitchFamily="49" charset="0"/>
              </a:rPr>
            </a:br>
            <a:r>
              <a:rPr b="0" dirty="0" sz="1700" i="0" lang="en-IN">
                <a:solidFill>
                  <a:srgbClr val="FF0000"/>
                </a:solidFill>
                <a:effectLst/>
                <a:latin typeface="Consolas" panose="020B0609020204030204" pitchFamily="49" charset="0"/>
              </a:rPr>
              <a:t>  transform</a:t>
            </a:r>
            <a:r>
              <a:rPr b="0" dirty="0" sz="1700" i="0" lang="en-IN">
                <a:solidFill>
                  <a:srgbClr val="000000"/>
                </a:solidFill>
                <a:effectLst/>
                <a:latin typeface="Consolas" panose="020B0609020204030204" pitchFamily="49" charset="0"/>
              </a:rPr>
              <a:t>:</a:t>
            </a:r>
            <a:r>
              <a:rPr b="0" dirty="0" sz="1700" i="0" lang="en-IN">
                <a:solidFill>
                  <a:srgbClr val="0000CD"/>
                </a:solidFill>
                <a:effectLst/>
                <a:latin typeface="Consolas" panose="020B0609020204030204" pitchFamily="49" charset="0"/>
              </a:rPr>
              <a:t> </a:t>
            </a:r>
            <a:r>
              <a:rPr dirty="0" sz="1700" lang="en-IN">
                <a:solidFill>
                  <a:srgbClr val="0000CD"/>
                </a:solidFill>
                <a:latin typeface="Consolas" panose="020B0609020204030204" pitchFamily="49" charset="0"/>
              </a:rPr>
              <a:t>skew(20deg, 10deg)</a:t>
            </a:r>
            <a:r>
              <a:rPr b="0" dirty="0" sz="1700" i="0" lang="en-IN">
                <a:solidFill>
                  <a:srgbClr val="000000"/>
                </a:solidFill>
                <a:effectLst/>
                <a:latin typeface="Consolas" panose="020B0609020204030204" pitchFamily="49" charset="0"/>
              </a:rPr>
              <a:t>;</a:t>
            </a:r>
            <a:r>
              <a:rPr b="0" dirty="0" sz="1700" i="0" lang="en-IN">
                <a:solidFill>
                  <a:srgbClr val="FF0000"/>
                </a:solidFill>
                <a:effectLst/>
                <a:latin typeface="Consolas" panose="020B0609020204030204" pitchFamily="49" charset="0"/>
              </a:rPr>
              <a:t/>
            </a:r>
            <a:br>
              <a:rPr b="0" dirty="0" sz="1700" i="0" lang="en-IN">
                <a:solidFill>
                  <a:srgbClr val="FF0000"/>
                </a:solidFill>
                <a:effectLst/>
                <a:latin typeface="Consolas" panose="020B0609020204030204" pitchFamily="49" charset="0"/>
              </a:rPr>
            </a:br>
            <a:r>
              <a:rPr b="0" dirty="0" sz="1700" i="0" lang="en-IN">
                <a:solidFill>
                  <a:srgbClr val="000000"/>
                </a:solidFill>
                <a:effectLst/>
                <a:latin typeface="Consolas" panose="020B0609020204030204" pitchFamily="49" charset="0"/>
              </a:rPr>
              <a:t>}</a:t>
            </a:r>
            <a:endParaRPr b="0" dirty="0" sz="1700" i="0" lang="en-US">
              <a:solidFill>
                <a:srgbClr val="0000CD"/>
              </a:solidFill>
              <a:effectLst/>
              <a:latin typeface="Consolas" panose="020B0609020204030204" pitchFamily="49"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306">
                                            <p:txEl>
                                              <p:pRg st="0" end="0"/>
                                            </p:txEl>
                                          </p:spTgt>
                                        </p:tgtEl>
                                        <p:attrNameLst>
                                          <p:attrName>style.visibility</p:attrName>
                                        </p:attrNameLst>
                                      </p:cBhvr>
                                      <p:to>
                                        <p:strVal val="visible"/>
                                      </p:to>
                                    </p:set>
                                    <p:anim calcmode="lin" valueType="num">
                                      <p:cBhvr additive="base">
                                        <p:cTn dur="500" fill="hold" id="7"/>
                                        <p:tgtEl>
                                          <p:spTgt spid="105030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3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306">
                                            <p:txEl>
                                              <p:pRg st="1" end="1"/>
                                            </p:txEl>
                                          </p:spTgt>
                                        </p:tgtEl>
                                        <p:attrNameLst>
                                          <p:attrName>style.visibility</p:attrName>
                                        </p:attrNameLst>
                                      </p:cBhvr>
                                      <p:to>
                                        <p:strVal val="visible"/>
                                      </p:to>
                                    </p:set>
                                    <p:anim calcmode="lin" valueType="num">
                                      <p:cBhvr additive="base">
                                        <p:cTn dur="500" fill="hold" id="13"/>
                                        <p:tgtEl>
                                          <p:spTgt spid="1050306">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3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306">
                                            <p:txEl>
                                              <p:pRg st="4" end="4"/>
                                            </p:txEl>
                                          </p:spTgt>
                                        </p:tgtEl>
                                        <p:attrNameLst>
                                          <p:attrName>style.visibility</p:attrName>
                                        </p:attrNameLst>
                                      </p:cBhvr>
                                      <p:to>
                                        <p:strVal val="visible"/>
                                      </p:to>
                                    </p:set>
                                    <p:anim calcmode="lin" valueType="num">
                                      <p:cBhvr additive="base">
                                        <p:cTn dur="500" fill="hold" id="19"/>
                                        <p:tgtEl>
                                          <p:spTgt spid="1050306">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30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306">
                                            <p:txEl>
                                              <p:pRg st="5" end="5"/>
                                            </p:txEl>
                                          </p:spTgt>
                                        </p:tgtEl>
                                        <p:attrNameLst>
                                          <p:attrName>style.visibility</p:attrName>
                                        </p:attrNameLst>
                                      </p:cBhvr>
                                      <p:to>
                                        <p:strVal val="visible"/>
                                      </p:to>
                                    </p:set>
                                    <p:anim calcmode="lin" valueType="num">
                                      <p:cBhvr additive="base">
                                        <p:cTn dur="500" fill="hold" id="25"/>
                                        <p:tgtEl>
                                          <p:spTgt spid="1050306">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30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306">
                                            <p:txEl>
                                              <p:pRg st="7" end="7"/>
                                            </p:txEl>
                                          </p:spTgt>
                                        </p:tgtEl>
                                        <p:attrNameLst>
                                          <p:attrName>style.visibility</p:attrName>
                                        </p:attrNameLst>
                                      </p:cBhvr>
                                      <p:to>
                                        <p:strVal val="visible"/>
                                      </p:to>
                                    </p:set>
                                    <p:anim calcmode="lin" valueType="num">
                                      <p:cBhvr additive="base">
                                        <p:cTn dur="500" fill="hold" id="31"/>
                                        <p:tgtEl>
                                          <p:spTgt spid="1050306">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30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306">
                                            <p:txEl>
                                              <p:pRg st="8" end="8"/>
                                            </p:txEl>
                                          </p:spTgt>
                                        </p:tgtEl>
                                        <p:attrNameLst>
                                          <p:attrName>style.visibility</p:attrName>
                                        </p:attrNameLst>
                                      </p:cBhvr>
                                      <p:to>
                                        <p:strVal val="visible"/>
                                      </p:to>
                                    </p:set>
                                    <p:anim calcmode="lin" valueType="num">
                                      <p:cBhvr additive="base">
                                        <p:cTn dur="500" fill="hold" id="37"/>
                                        <p:tgtEl>
                                          <p:spTgt spid="1050306">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30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306" grpId="0" build="p"/>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908" name=""/>
        <p:cNvGrpSpPr/>
        <p:nvPr/>
      </p:nvGrpSpPr>
      <p:grpSpPr>
        <a:xfrm>
          <a:off x="0" y="0"/>
          <a:ext cx="0" cy="0"/>
          <a:chOff x="0" y="0"/>
          <a:chExt cx="0" cy="0"/>
        </a:xfrm>
      </p:grpSpPr>
      <p:sp>
        <p:nvSpPr>
          <p:cNvPr id="1050310" name="Title 1"/>
          <p:cNvSpPr>
            <a:spLocks noGrp="1"/>
          </p:cNvSpPr>
          <p:nvPr>
            <p:ph type="title"/>
          </p:nvPr>
        </p:nvSpPr>
        <p:spPr>
          <a:xfrm>
            <a:off x="838200" y="231961"/>
            <a:ext cx="10515600" cy="575907"/>
          </a:xfrm>
        </p:spPr>
        <p:txBody>
          <a:bodyPr>
            <a:normAutofit fontScale="90000"/>
          </a:bodyPr>
          <a:p>
            <a:r>
              <a:rPr b="1" dirty="0" sz="3600" lang="en-US"/>
              <a:t>CSS 3D Transformation</a:t>
            </a:r>
            <a:endParaRPr b="1" dirty="0" sz="3600" lang="en-IN"/>
          </a:p>
        </p:txBody>
      </p:sp>
      <p:sp>
        <p:nvSpPr>
          <p:cNvPr id="1050311" name="Content Placeholder 2"/>
          <p:cNvSpPr>
            <a:spLocks noGrp="1"/>
          </p:cNvSpPr>
          <p:nvPr>
            <p:ph sz="quarter" idx="1"/>
          </p:nvPr>
        </p:nvSpPr>
        <p:spPr>
          <a:xfrm>
            <a:off x="554115" y="932156"/>
            <a:ext cx="6343835" cy="5823752"/>
          </a:xfrm>
        </p:spPr>
        <p:txBody>
          <a:bodyPr>
            <a:normAutofit/>
          </a:bodyPr>
          <a:p>
            <a:pPr indent="0" marL="0">
              <a:lnSpc>
                <a:spcPct val="150000"/>
              </a:lnSpc>
              <a:buNone/>
            </a:pPr>
            <a:r>
              <a:rPr dirty="0" sz="2000" lang="en-US"/>
              <a:t>The CSS transform property you can use the following 3D transformation methods:</a:t>
            </a:r>
          </a:p>
          <a:p>
            <a:pPr indent="0" marL="0">
              <a:lnSpc>
                <a:spcPct val="150000"/>
              </a:lnSpc>
              <a:buNone/>
            </a:pPr>
            <a:endParaRPr dirty="0" sz="2000" lang="en-US"/>
          </a:p>
          <a:p>
            <a:pPr>
              <a:lnSpc>
                <a:spcPct val="150000"/>
              </a:lnSpc>
            </a:pPr>
            <a:r>
              <a:rPr dirty="0" sz="2000" lang="en-US" err="1"/>
              <a:t>rotateX</a:t>
            </a:r>
            <a:r>
              <a:rPr dirty="0" sz="2000" lang="en-US"/>
              <a:t>(): rotates an element around its X-axis at a given degree</a:t>
            </a:r>
          </a:p>
          <a:p>
            <a:pPr>
              <a:lnSpc>
                <a:spcPct val="150000"/>
              </a:lnSpc>
            </a:pPr>
            <a:r>
              <a:rPr dirty="0" sz="2000" lang="en-US" err="1"/>
              <a:t>rotateY</a:t>
            </a:r>
            <a:r>
              <a:rPr dirty="0" sz="2000" lang="en-US"/>
              <a:t>(): rotates an element around its Y-axis at a given degree</a:t>
            </a:r>
          </a:p>
          <a:p>
            <a:pPr>
              <a:lnSpc>
                <a:spcPct val="150000"/>
              </a:lnSpc>
            </a:pPr>
            <a:r>
              <a:rPr dirty="0" sz="2000" lang="en-US" err="1"/>
              <a:t>rotateZ</a:t>
            </a:r>
            <a:r>
              <a:rPr dirty="0" sz="2000" lang="en-US"/>
              <a:t>(): rotates an element around its Z-axis at a given degree</a:t>
            </a:r>
          </a:p>
        </p:txBody>
      </p:sp>
      <p:sp>
        <p:nvSpPr>
          <p:cNvPr id="1050312" name="Content Placeholder 2"/>
          <p:cNvSpPr txBox="1"/>
          <p:nvPr/>
        </p:nvSpPr>
        <p:spPr>
          <a:xfrm>
            <a:off x="7503794" y="1101385"/>
            <a:ext cx="4134091" cy="1246203"/>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50000"/>
              </a:lnSpc>
              <a:spcBef>
                <a:spcPts val="0"/>
              </a:spcBef>
              <a:buFont typeface="Arial" panose="020B0604020202020204" pitchFamily="34" charset="0"/>
              <a:buNone/>
            </a:pPr>
            <a:r>
              <a:rPr b="0" dirty="0" sz="1700" i="0" lang="nb-NO">
                <a:solidFill>
                  <a:srgbClr val="A52A2A"/>
                </a:solidFill>
                <a:effectLst/>
                <a:latin typeface="Consolas" panose="020B0609020204030204" pitchFamily="49" charset="0"/>
              </a:rPr>
              <a:t>div </a:t>
            </a:r>
            <a:r>
              <a:rPr b="0" dirty="0" sz="1700" i="0" lang="nb-NO">
                <a:solidFill>
                  <a:srgbClr val="000000"/>
                </a:solidFill>
                <a:effectLst/>
                <a:latin typeface="Consolas" panose="020B0609020204030204" pitchFamily="49" charset="0"/>
              </a:rPr>
              <a:t>{</a:t>
            </a:r>
            <a:r>
              <a:rPr b="0" dirty="0" sz="1700" i="0" lang="nb-NO">
                <a:solidFill>
                  <a:srgbClr val="FF0000"/>
                </a:solidFill>
                <a:effectLst/>
                <a:latin typeface="Consolas" panose="020B0609020204030204" pitchFamily="49" charset="0"/>
              </a:rPr>
              <a:t/>
            </a:r>
            <a:br>
              <a:rPr b="0" dirty="0" sz="1700" i="0" lang="nb-NO">
                <a:solidFill>
                  <a:srgbClr val="FF0000"/>
                </a:solidFill>
                <a:effectLst/>
                <a:latin typeface="Consolas" panose="020B0609020204030204" pitchFamily="49" charset="0"/>
              </a:rPr>
            </a:br>
            <a:r>
              <a:rPr b="0" dirty="0" sz="1700" i="0" lang="nb-NO">
                <a:solidFill>
                  <a:srgbClr val="FF0000"/>
                </a:solidFill>
                <a:effectLst/>
                <a:latin typeface="Consolas" panose="020B0609020204030204" pitchFamily="49" charset="0"/>
              </a:rPr>
              <a:t>  transform</a:t>
            </a:r>
            <a:r>
              <a:rPr b="0" dirty="0" sz="1700" i="0" lang="nb-NO">
                <a:solidFill>
                  <a:srgbClr val="000000"/>
                </a:solidFill>
                <a:effectLst/>
                <a:latin typeface="Consolas" panose="020B0609020204030204" pitchFamily="49" charset="0"/>
              </a:rPr>
              <a:t>:</a:t>
            </a:r>
            <a:r>
              <a:rPr b="0" dirty="0" sz="1700" i="0" lang="nb-NO">
                <a:solidFill>
                  <a:srgbClr val="0000CD"/>
                </a:solidFill>
                <a:effectLst/>
                <a:latin typeface="Consolas" panose="020B0609020204030204" pitchFamily="49" charset="0"/>
              </a:rPr>
              <a:t> rotate</a:t>
            </a:r>
            <a:r>
              <a:rPr dirty="0" sz="1700" lang="nb-NO">
                <a:solidFill>
                  <a:srgbClr val="0000CD"/>
                </a:solidFill>
                <a:latin typeface="Consolas" panose="020B0609020204030204" pitchFamily="49" charset="0"/>
              </a:rPr>
              <a:t>X(20deg)</a:t>
            </a:r>
            <a:r>
              <a:rPr b="0" dirty="0" sz="1700" i="0" lang="nb-NO">
                <a:solidFill>
                  <a:srgbClr val="000000"/>
                </a:solidFill>
                <a:effectLst/>
                <a:latin typeface="Consolas" panose="020B0609020204030204" pitchFamily="49" charset="0"/>
              </a:rPr>
              <a:t>;</a:t>
            </a:r>
            <a:r>
              <a:rPr b="0" dirty="0" sz="1700" i="0" lang="nb-NO">
                <a:solidFill>
                  <a:srgbClr val="FF0000"/>
                </a:solidFill>
                <a:effectLst/>
                <a:latin typeface="Consolas" panose="020B0609020204030204" pitchFamily="49" charset="0"/>
              </a:rPr>
              <a:t/>
            </a:r>
            <a:br>
              <a:rPr b="0" dirty="0" sz="1700" i="0" lang="nb-NO">
                <a:solidFill>
                  <a:srgbClr val="FF0000"/>
                </a:solidFill>
                <a:effectLst/>
                <a:latin typeface="Consolas" panose="020B0609020204030204" pitchFamily="49" charset="0"/>
              </a:rPr>
            </a:br>
            <a:r>
              <a:rPr b="0" dirty="0" sz="1700" i="0" lang="nb-NO">
                <a:solidFill>
                  <a:srgbClr val="000000"/>
                </a:solidFill>
                <a:effectLst/>
                <a:latin typeface="Consolas" panose="020B0609020204030204" pitchFamily="49" charset="0"/>
              </a:rPr>
              <a:t>}</a:t>
            </a:r>
            <a:endParaRPr b="0" dirty="0" sz="1700" i="0" lang="en-US">
              <a:solidFill>
                <a:srgbClr val="0000CD"/>
              </a:solidFill>
              <a:effectLst/>
              <a:latin typeface="Consolas" panose="020B0609020204030204" pitchFamily="49" charset="0"/>
            </a:endParaRPr>
          </a:p>
        </p:txBody>
      </p:sp>
      <p:sp>
        <p:nvSpPr>
          <p:cNvPr id="1050313" name="Content Placeholder 2"/>
          <p:cNvSpPr txBox="1"/>
          <p:nvPr/>
        </p:nvSpPr>
        <p:spPr>
          <a:xfrm>
            <a:off x="7503794" y="3220930"/>
            <a:ext cx="4134091" cy="1246203"/>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50000"/>
              </a:lnSpc>
              <a:spcBef>
                <a:spcPts val="0"/>
              </a:spcBef>
              <a:buFont typeface="Arial" panose="020B0604020202020204" pitchFamily="34" charset="0"/>
              <a:buNone/>
            </a:pPr>
            <a:r>
              <a:rPr b="0" dirty="0" sz="1700" i="0" lang="en-IN">
                <a:solidFill>
                  <a:srgbClr val="A52A2A"/>
                </a:solidFill>
                <a:effectLst/>
                <a:latin typeface="Consolas" panose="020B0609020204030204" pitchFamily="49" charset="0"/>
              </a:rPr>
              <a:t>div </a:t>
            </a:r>
            <a:r>
              <a:rPr b="0" dirty="0" sz="1700" i="0" lang="en-IN">
                <a:solidFill>
                  <a:srgbClr val="000000"/>
                </a:solidFill>
                <a:effectLst/>
                <a:latin typeface="Consolas" panose="020B0609020204030204" pitchFamily="49" charset="0"/>
              </a:rPr>
              <a:t>{</a:t>
            </a:r>
            <a:r>
              <a:rPr b="0" dirty="0" sz="1700" i="0" lang="en-IN">
                <a:solidFill>
                  <a:srgbClr val="FF0000"/>
                </a:solidFill>
                <a:effectLst/>
                <a:latin typeface="Consolas" panose="020B0609020204030204" pitchFamily="49" charset="0"/>
              </a:rPr>
              <a:t/>
            </a:r>
            <a:br>
              <a:rPr b="0" dirty="0" sz="1700" i="0" lang="en-IN">
                <a:solidFill>
                  <a:srgbClr val="FF0000"/>
                </a:solidFill>
                <a:effectLst/>
                <a:latin typeface="Consolas" panose="020B0609020204030204" pitchFamily="49" charset="0"/>
              </a:rPr>
            </a:br>
            <a:r>
              <a:rPr b="0" dirty="0" sz="1700" i="0" lang="en-IN">
                <a:solidFill>
                  <a:srgbClr val="FF0000"/>
                </a:solidFill>
                <a:effectLst/>
                <a:latin typeface="Consolas" panose="020B0609020204030204" pitchFamily="49" charset="0"/>
              </a:rPr>
              <a:t>  transform</a:t>
            </a:r>
            <a:r>
              <a:rPr b="0" dirty="0" sz="1700" i="0" lang="en-IN">
                <a:solidFill>
                  <a:srgbClr val="000000"/>
                </a:solidFill>
                <a:effectLst/>
                <a:latin typeface="Consolas" panose="020B0609020204030204" pitchFamily="49" charset="0"/>
              </a:rPr>
              <a:t>:</a:t>
            </a:r>
            <a:r>
              <a:rPr b="0" dirty="0" sz="1700" i="0" lang="en-IN">
                <a:solidFill>
                  <a:srgbClr val="0000CD"/>
                </a:solidFill>
                <a:effectLst/>
                <a:latin typeface="Consolas" panose="020B0609020204030204" pitchFamily="49" charset="0"/>
              </a:rPr>
              <a:t> </a:t>
            </a:r>
            <a:r>
              <a:rPr b="0" dirty="0" sz="1700" i="0" lang="en-IN" err="1">
                <a:solidFill>
                  <a:srgbClr val="0000CD"/>
                </a:solidFill>
                <a:effectLst/>
                <a:latin typeface="Consolas" panose="020B0609020204030204" pitchFamily="49" charset="0"/>
              </a:rPr>
              <a:t>rotate</a:t>
            </a:r>
            <a:r>
              <a:rPr dirty="0" sz="1700" lang="en-IN" err="1">
                <a:solidFill>
                  <a:srgbClr val="0000CD"/>
                </a:solidFill>
                <a:latin typeface="Consolas" panose="020B0609020204030204" pitchFamily="49" charset="0"/>
              </a:rPr>
              <a:t>Y</a:t>
            </a:r>
            <a:r>
              <a:rPr dirty="0" sz="1700" lang="en-IN">
                <a:solidFill>
                  <a:srgbClr val="0000CD"/>
                </a:solidFill>
                <a:latin typeface="Consolas" panose="020B0609020204030204" pitchFamily="49" charset="0"/>
              </a:rPr>
              <a:t>(20deg)</a:t>
            </a:r>
            <a:r>
              <a:rPr b="0" dirty="0" sz="1700" i="0" lang="en-IN">
                <a:solidFill>
                  <a:srgbClr val="000000"/>
                </a:solidFill>
                <a:effectLst/>
                <a:latin typeface="Consolas" panose="020B0609020204030204" pitchFamily="49" charset="0"/>
              </a:rPr>
              <a:t>;</a:t>
            </a:r>
            <a:r>
              <a:rPr b="0" dirty="0" sz="1700" i="0" lang="en-IN">
                <a:solidFill>
                  <a:srgbClr val="FF0000"/>
                </a:solidFill>
                <a:effectLst/>
                <a:latin typeface="Consolas" panose="020B0609020204030204" pitchFamily="49" charset="0"/>
              </a:rPr>
              <a:t/>
            </a:r>
            <a:br>
              <a:rPr b="0" dirty="0" sz="1700" i="0" lang="en-IN">
                <a:solidFill>
                  <a:srgbClr val="FF0000"/>
                </a:solidFill>
                <a:effectLst/>
                <a:latin typeface="Consolas" panose="020B0609020204030204" pitchFamily="49" charset="0"/>
              </a:rPr>
            </a:br>
            <a:r>
              <a:rPr b="0" dirty="0" sz="1700" i="0" lang="en-IN">
                <a:solidFill>
                  <a:srgbClr val="000000"/>
                </a:solidFill>
                <a:effectLst/>
                <a:latin typeface="Consolas" panose="020B0609020204030204" pitchFamily="49" charset="0"/>
              </a:rPr>
              <a:t>}</a:t>
            </a:r>
            <a:endParaRPr b="0" dirty="0" sz="1700" i="0" lang="en-US">
              <a:solidFill>
                <a:srgbClr val="0000CD"/>
              </a:solidFill>
              <a:effectLst/>
              <a:latin typeface="Consolas" panose="020B0609020204030204" pitchFamily="49" charset="0"/>
            </a:endParaRPr>
          </a:p>
        </p:txBody>
      </p:sp>
      <p:sp>
        <p:nvSpPr>
          <p:cNvPr id="1050314" name="Content Placeholder 2"/>
          <p:cNvSpPr txBox="1"/>
          <p:nvPr/>
        </p:nvSpPr>
        <p:spPr>
          <a:xfrm>
            <a:off x="7594050" y="5268158"/>
            <a:ext cx="4134091" cy="1246203"/>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50000"/>
              </a:lnSpc>
              <a:spcBef>
                <a:spcPts val="0"/>
              </a:spcBef>
              <a:buFont typeface="Arial" panose="020B0604020202020204" pitchFamily="34" charset="0"/>
              <a:buNone/>
            </a:pPr>
            <a:r>
              <a:rPr b="0" dirty="0" sz="1700" i="0" lang="en-IN">
                <a:solidFill>
                  <a:srgbClr val="A52A2A"/>
                </a:solidFill>
                <a:effectLst/>
                <a:latin typeface="Consolas" panose="020B0609020204030204" pitchFamily="49" charset="0"/>
              </a:rPr>
              <a:t>div </a:t>
            </a:r>
            <a:r>
              <a:rPr b="0" dirty="0" sz="1700" i="0" lang="en-IN">
                <a:solidFill>
                  <a:srgbClr val="000000"/>
                </a:solidFill>
                <a:effectLst/>
                <a:latin typeface="Consolas" panose="020B0609020204030204" pitchFamily="49" charset="0"/>
              </a:rPr>
              <a:t>{</a:t>
            </a:r>
            <a:r>
              <a:rPr b="0" dirty="0" sz="1700" i="0" lang="en-IN">
                <a:solidFill>
                  <a:srgbClr val="FF0000"/>
                </a:solidFill>
                <a:effectLst/>
                <a:latin typeface="Consolas" panose="020B0609020204030204" pitchFamily="49" charset="0"/>
              </a:rPr>
              <a:t/>
            </a:r>
            <a:br>
              <a:rPr b="0" dirty="0" sz="1700" i="0" lang="en-IN">
                <a:solidFill>
                  <a:srgbClr val="FF0000"/>
                </a:solidFill>
                <a:effectLst/>
                <a:latin typeface="Consolas" panose="020B0609020204030204" pitchFamily="49" charset="0"/>
              </a:rPr>
            </a:br>
            <a:r>
              <a:rPr b="0" dirty="0" sz="1700" i="0" lang="en-IN">
                <a:solidFill>
                  <a:srgbClr val="FF0000"/>
                </a:solidFill>
                <a:effectLst/>
                <a:latin typeface="Consolas" panose="020B0609020204030204" pitchFamily="49" charset="0"/>
              </a:rPr>
              <a:t>  transform</a:t>
            </a:r>
            <a:r>
              <a:rPr b="0" dirty="0" sz="1700" i="0" lang="en-IN">
                <a:solidFill>
                  <a:srgbClr val="000000"/>
                </a:solidFill>
                <a:effectLst/>
                <a:latin typeface="Consolas" panose="020B0609020204030204" pitchFamily="49" charset="0"/>
              </a:rPr>
              <a:t>:</a:t>
            </a:r>
            <a:r>
              <a:rPr b="0" dirty="0" sz="1700" i="0" lang="en-IN">
                <a:solidFill>
                  <a:srgbClr val="0000CD"/>
                </a:solidFill>
                <a:effectLst/>
                <a:latin typeface="Consolas" panose="020B0609020204030204" pitchFamily="49" charset="0"/>
              </a:rPr>
              <a:t> </a:t>
            </a:r>
            <a:r>
              <a:rPr b="0" dirty="0" sz="1700" i="0" lang="en-IN" err="1">
                <a:solidFill>
                  <a:srgbClr val="0000CD"/>
                </a:solidFill>
                <a:effectLst/>
                <a:latin typeface="Consolas" panose="020B0609020204030204" pitchFamily="49" charset="0"/>
              </a:rPr>
              <a:t>rotateZ</a:t>
            </a:r>
            <a:r>
              <a:rPr dirty="0" sz="1700" lang="en-IN">
                <a:solidFill>
                  <a:srgbClr val="0000CD"/>
                </a:solidFill>
                <a:latin typeface="Consolas" panose="020B0609020204030204" pitchFamily="49" charset="0"/>
              </a:rPr>
              <a:t>(20deg)</a:t>
            </a:r>
            <a:r>
              <a:rPr b="0" dirty="0" sz="1700" i="0" lang="en-IN">
                <a:solidFill>
                  <a:srgbClr val="000000"/>
                </a:solidFill>
                <a:effectLst/>
                <a:latin typeface="Consolas" panose="020B0609020204030204" pitchFamily="49" charset="0"/>
              </a:rPr>
              <a:t>;</a:t>
            </a:r>
            <a:r>
              <a:rPr b="0" dirty="0" sz="1700" i="0" lang="en-IN">
                <a:solidFill>
                  <a:srgbClr val="FF0000"/>
                </a:solidFill>
                <a:effectLst/>
                <a:latin typeface="Consolas" panose="020B0609020204030204" pitchFamily="49" charset="0"/>
              </a:rPr>
              <a:t/>
            </a:r>
            <a:br>
              <a:rPr b="0" dirty="0" sz="1700" i="0" lang="en-IN">
                <a:solidFill>
                  <a:srgbClr val="FF0000"/>
                </a:solidFill>
                <a:effectLst/>
                <a:latin typeface="Consolas" panose="020B0609020204030204" pitchFamily="49" charset="0"/>
              </a:rPr>
            </a:br>
            <a:r>
              <a:rPr b="0" dirty="0" sz="1700" i="0" lang="en-IN">
                <a:solidFill>
                  <a:srgbClr val="000000"/>
                </a:solidFill>
                <a:effectLst/>
                <a:latin typeface="Consolas" panose="020B0609020204030204" pitchFamily="49" charset="0"/>
              </a:rPr>
              <a:t>}</a:t>
            </a:r>
            <a:endParaRPr b="0" dirty="0" sz="1700" i="0" lang="en-US">
              <a:solidFill>
                <a:srgbClr val="0000CD"/>
              </a:solidFill>
              <a:effectLst/>
              <a:latin typeface="Consolas" panose="020B0609020204030204" pitchFamily="49"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311">
                                            <p:txEl>
                                              <p:pRg st="0" end="0"/>
                                            </p:txEl>
                                          </p:spTgt>
                                        </p:tgtEl>
                                        <p:attrNameLst>
                                          <p:attrName>style.visibility</p:attrName>
                                        </p:attrNameLst>
                                      </p:cBhvr>
                                      <p:to>
                                        <p:strVal val="visible"/>
                                      </p:to>
                                    </p:set>
                                    <p:anim calcmode="lin" valueType="num">
                                      <p:cBhvr additive="base">
                                        <p:cTn dur="500" fill="hold" id="7"/>
                                        <p:tgtEl>
                                          <p:spTgt spid="105031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3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311">
                                            <p:txEl>
                                              <p:pRg st="2" end="2"/>
                                            </p:txEl>
                                          </p:spTgt>
                                        </p:tgtEl>
                                        <p:attrNameLst>
                                          <p:attrName>style.visibility</p:attrName>
                                        </p:attrNameLst>
                                      </p:cBhvr>
                                      <p:to>
                                        <p:strVal val="visible"/>
                                      </p:to>
                                    </p:set>
                                    <p:anim calcmode="lin" valueType="num">
                                      <p:cBhvr additive="base">
                                        <p:cTn dur="500" fill="hold" id="13"/>
                                        <p:tgtEl>
                                          <p:spTgt spid="1050311">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3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311">
                                            <p:txEl>
                                              <p:pRg st="3" end="3"/>
                                            </p:txEl>
                                          </p:spTgt>
                                        </p:tgtEl>
                                        <p:attrNameLst>
                                          <p:attrName>style.visibility</p:attrName>
                                        </p:attrNameLst>
                                      </p:cBhvr>
                                      <p:to>
                                        <p:strVal val="visible"/>
                                      </p:to>
                                    </p:set>
                                    <p:anim calcmode="lin" valueType="num">
                                      <p:cBhvr additive="base">
                                        <p:cTn dur="500" fill="hold" id="19"/>
                                        <p:tgtEl>
                                          <p:spTgt spid="1050311">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3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311">
                                            <p:txEl>
                                              <p:pRg st="4" end="4"/>
                                            </p:txEl>
                                          </p:spTgt>
                                        </p:tgtEl>
                                        <p:attrNameLst>
                                          <p:attrName>style.visibility</p:attrName>
                                        </p:attrNameLst>
                                      </p:cBhvr>
                                      <p:to>
                                        <p:strVal val="visible"/>
                                      </p:to>
                                    </p:set>
                                    <p:anim calcmode="lin" valueType="num">
                                      <p:cBhvr additive="base">
                                        <p:cTn dur="500" fill="hold" id="25"/>
                                        <p:tgtEl>
                                          <p:spTgt spid="1050311">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3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311" grpId="0" build="p"/>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909" name=""/>
        <p:cNvGrpSpPr/>
        <p:nvPr/>
      </p:nvGrpSpPr>
      <p:grpSpPr>
        <a:xfrm>
          <a:off x="0" y="0"/>
          <a:ext cx="0" cy="0"/>
          <a:chOff x="0" y="0"/>
          <a:chExt cx="0" cy="0"/>
        </a:xfrm>
      </p:grpSpPr>
      <p:sp>
        <p:nvSpPr>
          <p:cNvPr id="1050315" name="Title 1"/>
          <p:cNvSpPr>
            <a:spLocks noGrp="1"/>
          </p:cNvSpPr>
          <p:nvPr>
            <p:ph type="title"/>
          </p:nvPr>
        </p:nvSpPr>
        <p:spPr>
          <a:xfrm>
            <a:off x="9325252" y="356249"/>
            <a:ext cx="2659602" cy="575907"/>
          </a:xfrm>
        </p:spPr>
        <p:txBody>
          <a:bodyPr>
            <a:normAutofit fontScale="90000"/>
          </a:bodyPr>
          <a:p>
            <a:r>
              <a:rPr b="1" dirty="0" sz="3600" lang="en-US"/>
              <a:t>CSS Transition</a:t>
            </a:r>
            <a:endParaRPr b="1" dirty="0" sz="3600" lang="en-IN"/>
          </a:p>
        </p:txBody>
      </p:sp>
      <p:sp>
        <p:nvSpPr>
          <p:cNvPr id="1050316" name="Content Placeholder 2"/>
          <p:cNvSpPr>
            <a:spLocks noGrp="1"/>
          </p:cNvSpPr>
          <p:nvPr>
            <p:ph sz="quarter" idx="1"/>
          </p:nvPr>
        </p:nvSpPr>
        <p:spPr>
          <a:xfrm>
            <a:off x="207147" y="184260"/>
            <a:ext cx="8927976" cy="4529767"/>
          </a:xfrm>
        </p:spPr>
        <p:txBody>
          <a:bodyPr>
            <a:normAutofit/>
          </a:bodyPr>
          <a:p>
            <a:pPr>
              <a:lnSpc>
                <a:spcPct val="150000"/>
              </a:lnSpc>
            </a:pPr>
            <a:r>
              <a:rPr dirty="0" sz="1800" lang="en-US"/>
              <a:t>CSS transitions allows you to change property values smoothly, over a given duration.</a:t>
            </a:r>
          </a:p>
          <a:p>
            <a:pPr>
              <a:lnSpc>
                <a:spcPct val="150000"/>
              </a:lnSpc>
            </a:pPr>
            <a:r>
              <a:rPr dirty="0" sz="1800" lang="en-US"/>
              <a:t>To create a transition effect, you must specify two things:</a:t>
            </a:r>
          </a:p>
          <a:p>
            <a:pPr lvl="1">
              <a:lnSpc>
                <a:spcPct val="150000"/>
              </a:lnSpc>
            </a:pPr>
            <a:r>
              <a:rPr dirty="0" sz="1800" lang="en-US"/>
              <a:t>The CSS property you want to add an effect to</a:t>
            </a:r>
          </a:p>
          <a:p>
            <a:pPr lvl="1">
              <a:lnSpc>
                <a:spcPct val="150000"/>
              </a:lnSpc>
            </a:pPr>
            <a:r>
              <a:rPr dirty="0" sz="1800" lang="en-US"/>
              <a:t>The duration of the effect</a:t>
            </a:r>
          </a:p>
          <a:p>
            <a:pPr>
              <a:lnSpc>
                <a:spcPct val="150000"/>
              </a:lnSpc>
            </a:pPr>
            <a:r>
              <a:rPr dirty="0" sz="1800" lang="en-US"/>
              <a:t>If the duration part is not specified, the transition will have no effect, because the default value is 0.</a:t>
            </a:r>
          </a:p>
          <a:p>
            <a:pPr indent="0" marL="0">
              <a:lnSpc>
                <a:spcPct val="150000"/>
              </a:lnSpc>
              <a:buNone/>
            </a:pPr>
            <a:r>
              <a:rPr dirty="0" sz="1800" lang="en-US"/>
              <a:t>Example:</a:t>
            </a:r>
          </a:p>
          <a:p>
            <a:pPr>
              <a:lnSpc>
                <a:spcPct val="150000"/>
              </a:lnSpc>
            </a:pPr>
            <a:r>
              <a:rPr dirty="0" sz="1800" lang="en-US"/>
              <a:t>The transition effect will start when the specified CSS property (width) changes value.</a:t>
            </a:r>
          </a:p>
          <a:p>
            <a:pPr>
              <a:lnSpc>
                <a:spcPct val="150000"/>
              </a:lnSpc>
            </a:pPr>
            <a:r>
              <a:rPr dirty="0" sz="1800" lang="en-US"/>
              <a:t>specify a new value for the width property when a user mouses over the &lt;div&gt; element</a:t>
            </a:r>
          </a:p>
          <a:p>
            <a:pPr>
              <a:lnSpc>
                <a:spcPct val="150000"/>
              </a:lnSpc>
            </a:pPr>
            <a:r>
              <a:rPr dirty="0" sz="1800" lang="en-US"/>
              <a:t>When the cursor mouses out of the element, it will gradually change back to its original style</a:t>
            </a:r>
            <a:r>
              <a:rPr dirty="0" sz="1800" lang="en-US" smtClean="0"/>
              <a:t>.</a:t>
            </a:r>
            <a:endParaRPr dirty="0" sz="1800" lang="en-US"/>
          </a:p>
        </p:txBody>
      </p:sp>
      <p:sp>
        <p:nvSpPr>
          <p:cNvPr id="1050317" name="Content Placeholder 2"/>
          <p:cNvSpPr txBox="1"/>
          <p:nvPr/>
        </p:nvSpPr>
        <p:spPr>
          <a:xfrm>
            <a:off x="218364" y="4749423"/>
            <a:ext cx="4265655" cy="2026891"/>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00000"/>
              </a:lnSpc>
              <a:spcBef>
                <a:spcPts val="0"/>
              </a:spcBef>
              <a:buFont typeface="Arial" panose="020B0604020202020204" pitchFamily="34" charset="0"/>
              <a:buNone/>
            </a:pPr>
            <a:r>
              <a:rPr b="0" dirty="0" sz="1700" i="0" lang="en-US">
                <a:solidFill>
                  <a:srgbClr val="A52A2A"/>
                </a:solidFill>
                <a:effectLst/>
                <a:latin typeface="Consolas" panose="020B0609020204030204" pitchFamily="49" charset="0"/>
              </a:rPr>
              <a:t>div </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FF0000"/>
                </a:solidFill>
                <a:effectLst/>
                <a:latin typeface="Consolas" panose="020B0609020204030204" pitchFamily="49" charset="0"/>
              </a:rPr>
              <a:t>  width</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100px</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FF0000"/>
                </a:solidFill>
                <a:effectLst/>
                <a:latin typeface="Consolas" panose="020B0609020204030204" pitchFamily="49" charset="0"/>
              </a:rPr>
              <a:t>  height</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100px</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FF0000"/>
                </a:solidFill>
                <a:effectLst/>
                <a:latin typeface="Consolas" panose="020B0609020204030204" pitchFamily="49" charset="0"/>
              </a:rPr>
              <a:t>  background</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red</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FF0000"/>
                </a:solidFill>
                <a:effectLst/>
                <a:latin typeface="Consolas" panose="020B0609020204030204" pitchFamily="49" charset="0"/>
              </a:rPr>
              <a:t>  transition</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width 2s</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000000"/>
                </a:solidFill>
                <a:effectLst/>
                <a:latin typeface="Consolas" panose="020B0609020204030204" pitchFamily="49" charset="0"/>
              </a:rPr>
              <a:t>}</a:t>
            </a:r>
            <a:endParaRPr b="0" dirty="0" sz="1700" i="0" lang="en-US">
              <a:solidFill>
                <a:srgbClr val="0000CD"/>
              </a:solidFill>
              <a:effectLst/>
              <a:latin typeface="Consolas" panose="020B0609020204030204" pitchFamily="49" charset="0"/>
            </a:endParaRPr>
          </a:p>
        </p:txBody>
      </p:sp>
      <p:sp>
        <p:nvSpPr>
          <p:cNvPr id="1050318" name="Content Placeholder 2"/>
          <p:cNvSpPr txBox="1"/>
          <p:nvPr/>
        </p:nvSpPr>
        <p:spPr>
          <a:xfrm>
            <a:off x="5447190" y="4831109"/>
            <a:ext cx="4134091" cy="1583339"/>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50000"/>
              </a:lnSpc>
              <a:spcBef>
                <a:spcPts val="0"/>
              </a:spcBef>
              <a:buFont typeface="Arial" panose="020B0604020202020204" pitchFamily="34" charset="0"/>
              <a:buNone/>
            </a:pPr>
            <a:r>
              <a:rPr b="0" dirty="0" sz="1700" i="0" lang="en-IN" err="1">
                <a:solidFill>
                  <a:srgbClr val="A52A2A"/>
                </a:solidFill>
                <a:effectLst/>
                <a:latin typeface="Consolas" panose="020B0609020204030204" pitchFamily="49" charset="0"/>
              </a:rPr>
              <a:t>div:hover</a:t>
            </a:r>
            <a:r>
              <a:rPr b="0" dirty="0" sz="1700" i="0" lang="en-IN">
                <a:solidFill>
                  <a:srgbClr val="A52A2A"/>
                </a:solidFill>
                <a:effectLst/>
                <a:latin typeface="Consolas" panose="020B0609020204030204" pitchFamily="49" charset="0"/>
              </a:rPr>
              <a:t> </a:t>
            </a:r>
            <a:r>
              <a:rPr b="0" dirty="0" sz="1700" i="0" lang="en-IN">
                <a:solidFill>
                  <a:srgbClr val="000000"/>
                </a:solidFill>
                <a:effectLst/>
                <a:latin typeface="Consolas" panose="020B0609020204030204" pitchFamily="49" charset="0"/>
              </a:rPr>
              <a:t>{</a:t>
            </a:r>
            <a:r>
              <a:rPr b="0" dirty="0" sz="1700" i="0" lang="en-IN">
                <a:solidFill>
                  <a:srgbClr val="FF0000"/>
                </a:solidFill>
                <a:effectLst/>
                <a:latin typeface="Consolas" panose="020B0609020204030204" pitchFamily="49" charset="0"/>
              </a:rPr>
              <a:t/>
            </a:r>
            <a:br>
              <a:rPr b="0" dirty="0" sz="1700" i="0" lang="en-IN">
                <a:solidFill>
                  <a:srgbClr val="FF0000"/>
                </a:solidFill>
                <a:effectLst/>
                <a:latin typeface="Consolas" panose="020B0609020204030204" pitchFamily="49" charset="0"/>
              </a:rPr>
            </a:br>
            <a:r>
              <a:rPr b="0" dirty="0" sz="1700" i="0" lang="en-IN">
                <a:solidFill>
                  <a:srgbClr val="FF0000"/>
                </a:solidFill>
                <a:effectLst/>
                <a:latin typeface="Consolas" panose="020B0609020204030204" pitchFamily="49" charset="0"/>
              </a:rPr>
              <a:t>  width</a:t>
            </a:r>
            <a:r>
              <a:rPr b="0" dirty="0" sz="1700" i="0" lang="en-IN">
                <a:solidFill>
                  <a:srgbClr val="000000"/>
                </a:solidFill>
                <a:effectLst/>
                <a:latin typeface="Consolas" panose="020B0609020204030204" pitchFamily="49" charset="0"/>
              </a:rPr>
              <a:t>:</a:t>
            </a:r>
            <a:r>
              <a:rPr b="0" dirty="0" sz="1700" i="0" lang="en-IN">
                <a:solidFill>
                  <a:srgbClr val="0000CD"/>
                </a:solidFill>
                <a:effectLst/>
                <a:latin typeface="Consolas" panose="020B0609020204030204" pitchFamily="49" charset="0"/>
              </a:rPr>
              <a:t> 300px</a:t>
            </a:r>
            <a:r>
              <a:rPr b="0" dirty="0" sz="1700" i="0" lang="en-IN">
                <a:solidFill>
                  <a:srgbClr val="000000"/>
                </a:solidFill>
                <a:effectLst/>
                <a:latin typeface="Consolas" panose="020B0609020204030204" pitchFamily="49" charset="0"/>
              </a:rPr>
              <a:t>;</a:t>
            </a:r>
            <a:r>
              <a:rPr b="0" dirty="0" sz="1700" i="0" lang="en-IN">
                <a:solidFill>
                  <a:srgbClr val="FF0000"/>
                </a:solidFill>
                <a:effectLst/>
                <a:latin typeface="Consolas" panose="020B0609020204030204" pitchFamily="49" charset="0"/>
              </a:rPr>
              <a:t/>
            </a:r>
            <a:br>
              <a:rPr b="0" dirty="0" sz="1700" i="0" lang="en-IN">
                <a:solidFill>
                  <a:srgbClr val="FF0000"/>
                </a:solidFill>
                <a:effectLst/>
                <a:latin typeface="Consolas" panose="020B0609020204030204" pitchFamily="49" charset="0"/>
              </a:rPr>
            </a:br>
            <a:r>
              <a:rPr b="0" dirty="0" sz="1700" i="0" lang="en-IN">
                <a:solidFill>
                  <a:srgbClr val="000000"/>
                </a:solidFill>
                <a:effectLst/>
                <a:latin typeface="Consolas" panose="020B0609020204030204" pitchFamily="49" charset="0"/>
              </a:rPr>
              <a:t>}</a:t>
            </a:r>
            <a:endParaRPr b="0" dirty="0" sz="1700" i="0" lang="en-US">
              <a:solidFill>
                <a:srgbClr val="0000CD"/>
              </a:solidFill>
              <a:effectLst/>
              <a:latin typeface="Consolas" panose="020B0609020204030204" pitchFamily="49"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316">
                                            <p:txEl>
                                              <p:pRg st="0" end="0"/>
                                            </p:txEl>
                                          </p:spTgt>
                                        </p:tgtEl>
                                        <p:attrNameLst>
                                          <p:attrName>style.visibility</p:attrName>
                                        </p:attrNameLst>
                                      </p:cBhvr>
                                      <p:to>
                                        <p:strVal val="visible"/>
                                      </p:to>
                                    </p:set>
                                    <p:anim calcmode="lin" valueType="num">
                                      <p:cBhvr additive="base">
                                        <p:cTn dur="500" fill="hold" id="7"/>
                                        <p:tgtEl>
                                          <p:spTgt spid="105031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316">
                                            <p:txEl>
                                              <p:pRg st="1" end="1"/>
                                            </p:txEl>
                                          </p:spTgt>
                                        </p:tgtEl>
                                        <p:attrNameLst>
                                          <p:attrName>style.visibility</p:attrName>
                                        </p:attrNameLst>
                                      </p:cBhvr>
                                      <p:to>
                                        <p:strVal val="visible"/>
                                      </p:to>
                                    </p:set>
                                    <p:anim calcmode="lin" valueType="num">
                                      <p:cBhvr additive="base">
                                        <p:cTn dur="500" fill="hold" id="13"/>
                                        <p:tgtEl>
                                          <p:spTgt spid="1050316">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316">
                                            <p:txEl>
                                              <p:pRg st="1" end="1"/>
                                            </p:txEl>
                                          </p:spTgt>
                                        </p:tgtEl>
                                        <p:attrNameLst>
                                          <p:attrName>ppt_y</p:attrName>
                                        </p:attrNameLst>
                                      </p:cBhvr>
                                      <p:tavLst>
                                        <p:tav tm="0">
                                          <p:val>
                                            <p:strVal val="1+#ppt_h/2"/>
                                          </p:val>
                                        </p:tav>
                                        <p:tav tm="100000">
                                          <p:val>
                                            <p:strVal val="#ppt_y"/>
                                          </p:val>
                                        </p:tav>
                                      </p:tavLst>
                                    </p:anim>
                                  </p:childTnLst>
                                </p:cTn>
                              </p:par>
                              <p:par>
                                <p:cTn fill="hold" grpId="0" id="15" nodeType="withEffect" presetClass="entr" presetID="2" presetSubtype="4">
                                  <p:stCondLst>
                                    <p:cond delay="0"/>
                                  </p:stCondLst>
                                  <p:childTnLst>
                                    <p:set>
                                      <p:cBhvr>
                                        <p:cTn dur="1" fill="hold" id="16">
                                          <p:stCondLst>
                                            <p:cond delay="0"/>
                                          </p:stCondLst>
                                        </p:cTn>
                                        <p:tgtEl>
                                          <p:spTgt spid="1050316">
                                            <p:txEl>
                                              <p:pRg st="2" end="2"/>
                                            </p:txEl>
                                          </p:spTgt>
                                        </p:tgtEl>
                                        <p:attrNameLst>
                                          <p:attrName>style.visibility</p:attrName>
                                        </p:attrNameLst>
                                      </p:cBhvr>
                                      <p:to>
                                        <p:strVal val="visible"/>
                                      </p:to>
                                    </p:set>
                                    <p:anim calcmode="lin" valueType="num">
                                      <p:cBhvr additive="base">
                                        <p:cTn dur="500" fill="hold" id="17"/>
                                        <p:tgtEl>
                                          <p:spTgt spid="1050316">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8"/>
                                        <p:tgtEl>
                                          <p:spTgt spid="1050316">
                                            <p:txEl>
                                              <p:pRg st="2" end="2"/>
                                            </p:txEl>
                                          </p:spTgt>
                                        </p:tgtEl>
                                        <p:attrNameLst>
                                          <p:attrName>ppt_y</p:attrName>
                                        </p:attrNameLst>
                                      </p:cBhvr>
                                      <p:tavLst>
                                        <p:tav tm="0">
                                          <p:val>
                                            <p:strVal val="1+#ppt_h/2"/>
                                          </p:val>
                                        </p:tav>
                                        <p:tav tm="100000">
                                          <p:val>
                                            <p:strVal val="#ppt_y"/>
                                          </p:val>
                                        </p:tav>
                                      </p:tavLst>
                                    </p:anim>
                                  </p:childTnLst>
                                </p:cTn>
                              </p:par>
                              <p:par>
                                <p:cTn fill="hold" grpId="0" id="19" nodeType="withEffect" presetClass="entr" presetID="2" presetSubtype="4">
                                  <p:stCondLst>
                                    <p:cond delay="0"/>
                                  </p:stCondLst>
                                  <p:childTnLst>
                                    <p:set>
                                      <p:cBhvr>
                                        <p:cTn dur="1" fill="hold" id="20">
                                          <p:stCondLst>
                                            <p:cond delay="0"/>
                                          </p:stCondLst>
                                        </p:cTn>
                                        <p:tgtEl>
                                          <p:spTgt spid="1050316">
                                            <p:txEl>
                                              <p:pRg st="3" end="3"/>
                                            </p:txEl>
                                          </p:spTgt>
                                        </p:tgtEl>
                                        <p:attrNameLst>
                                          <p:attrName>style.visibility</p:attrName>
                                        </p:attrNameLst>
                                      </p:cBhvr>
                                      <p:to>
                                        <p:strVal val="visible"/>
                                      </p:to>
                                    </p:set>
                                    <p:anim calcmode="lin" valueType="num">
                                      <p:cBhvr additive="base">
                                        <p:cTn dur="500" fill="hold" id="21"/>
                                        <p:tgtEl>
                                          <p:spTgt spid="1050316">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2"/>
                                        <p:tgtEl>
                                          <p:spTgt spid="1050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 presetSubtype="4">
                                  <p:stCondLst>
                                    <p:cond delay="0"/>
                                  </p:stCondLst>
                                  <p:childTnLst>
                                    <p:set>
                                      <p:cBhvr>
                                        <p:cTn dur="1" fill="hold" id="26">
                                          <p:stCondLst>
                                            <p:cond delay="0"/>
                                          </p:stCondLst>
                                        </p:cTn>
                                        <p:tgtEl>
                                          <p:spTgt spid="1050316">
                                            <p:txEl>
                                              <p:pRg st="4" end="4"/>
                                            </p:txEl>
                                          </p:spTgt>
                                        </p:tgtEl>
                                        <p:attrNameLst>
                                          <p:attrName>style.visibility</p:attrName>
                                        </p:attrNameLst>
                                      </p:cBhvr>
                                      <p:to>
                                        <p:strVal val="visible"/>
                                      </p:to>
                                    </p:set>
                                    <p:anim calcmode="lin" valueType="num">
                                      <p:cBhvr additive="base">
                                        <p:cTn dur="500" fill="hold" id="27"/>
                                        <p:tgtEl>
                                          <p:spTgt spid="1050316">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8"/>
                                        <p:tgtEl>
                                          <p:spTgt spid="10503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 presetSubtype="4">
                                  <p:stCondLst>
                                    <p:cond delay="0"/>
                                  </p:stCondLst>
                                  <p:childTnLst>
                                    <p:set>
                                      <p:cBhvr>
                                        <p:cTn dur="1" fill="hold" id="32">
                                          <p:stCondLst>
                                            <p:cond delay="0"/>
                                          </p:stCondLst>
                                        </p:cTn>
                                        <p:tgtEl>
                                          <p:spTgt spid="1050316">
                                            <p:txEl>
                                              <p:pRg st="5" end="5"/>
                                            </p:txEl>
                                          </p:spTgt>
                                        </p:tgtEl>
                                        <p:attrNameLst>
                                          <p:attrName>style.visibility</p:attrName>
                                        </p:attrNameLst>
                                      </p:cBhvr>
                                      <p:to>
                                        <p:strVal val="visible"/>
                                      </p:to>
                                    </p:set>
                                    <p:anim calcmode="lin" valueType="num">
                                      <p:cBhvr additive="base">
                                        <p:cTn dur="500" fill="hold" id="33"/>
                                        <p:tgtEl>
                                          <p:spTgt spid="1050316">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4"/>
                                        <p:tgtEl>
                                          <p:spTgt spid="10503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2" presetSubtype="4">
                                  <p:stCondLst>
                                    <p:cond delay="0"/>
                                  </p:stCondLst>
                                  <p:childTnLst>
                                    <p:set>
                                      <p:cBhvr>
                                        <p:cTn dur="1" fill="hold" id="38">
                                          <p:stCondLst>
                                            <p:cond delay="0"/>
                                          </p:stCondLst>
                                        </p:cTn>
                                        <p:tgtEl>
                                          <p:spTgt spid="1050316">
                                            <p:txEl>
                                              <p:pRg st="6" end="6"/>
                                            </p:txEl>
                                          </p:spTgt>
                                        </p:tgtEl>
                                        <p:attrNameLst>
                                          <p:attrName>style.visibility</p:attrName>
                                        </p:attrNameLst>
                                      </p:cBhvr>
                                      <p:to>
                                        <p:strVal val="visible"/>
                                      </p:to>
                                    </p:set>
                                    <p:anim calcmode="lin" valueType="num">
                                      <p:cBhvr additive="base">
                                        <p:cTn dur="500" fill="hold" id="39"/>
                                        <p:tgtEl>
                                          <p:spTgt spid="1050316">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0"/>
                                        <p:tgtEl>
                                          <p:spTgt spid="10503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2" presetSubtype="4">
                                  <p:stCondLst>
                                    <p:cond delay="0"/>
                                  </p:stCondLst>
                                  <p:childTnLst>
                                    <p:set>
                                      <p:cBhvr>
                                        <p:cTn dur="1" fill="hold" id="44">
                                          <p:stCondLst>
                                            <p:cond delay="0"/>
                                          </p:stCondLst>
                                        </p:cTn>
                                        <p:tgtEl>
                                          <p:spTgt spid="1050316">
                                            <p:txEl>
                                              <p:pRg st="7" end="7"/>
                                            </p:txEl>
                                          </p:spTgt>
                                        </p:tgtEl>
                                        <p:attrNameLst>
                                          <p:attrName>style.visibility</p:attrName>
                                        </p:attrNameLst>
                                      </p:cBhvr>
                                      <p:to>
                                        <p:strVal val="visible"/>
                                      </p:to>
                                    </p:set>
                                    <p:anim calcmode="lin" valueType="num">
                                      <p:cBhvr additive="base">
                                        <p:cTn dur="500" fill="hold" id="45"/>
                                        <p:tgtEl>
                                          <p:spTgt spid="1050316">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6"/>
                                        <p:tgtEl>
                                          <p:spTgt spid="105031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2" presetSubtype="4">
                                  <p:stCondLst>
                                    <p:cond delay="0"/>
                                  </p:stCondLst>
                                  <p:childTnLst>
                                    <p:set>
                                      <p:cBhvr>
                                        <p:cTn dur="1" fill="hold" id="50">
                                          <p:stCondLst>
                                            <p:cond delay="0"/>
                                          </p:stCondLst>
                                        </p:cTn>
                                        <p:tgtEl>
                                          <p:spTgt spid="1050316">
                                            <p:txEl>
                                              <p:pRg st="8" end="8"/>
                                            </p:txEl>
                                          </p:spTgt>
                                        </p:tgtEl>
                                        <p:attrNameLst>
                                          <p:attrName>style.visibility</p:attrName>
                                        </p:attrNameLst>
                                      </p:cBhvr>
                                      <p:to>
                                        <p:strVal val="visible"/>
                                      </p:to>
                                    </p:set>
                                    <p:anim calcmode="lin" valueType="num">
                                      <p:cBhvr additive="base">
                                        <p:cTn dur="500" fill="hold" id="51"/>
                                        <p:tgtEl>
                                          <p:spTgt spid="1050316">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2"/>
                                        <p:tgtEl>
                                          <p:spTgt spid="105031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2" presetSubtype="4">
                                  <p:stCondLst>
                                    <p:cond delay="0"/>
                                  </p:stCondLst>
                                  <p:childTnLst>
                                    <p:set>
                                      <p:cBhvr>
                                        <p:cTn dur="1" fill="hold" id="56">
                                          <p:stCondLst>
                                            <p:cond delay="0"/>
                                          </p:stCondLst>
                                        </p:cTn>
                                        <p:tgtEl>
                                          <p:spTgt spid="1050317"/>
                                        </p:tgtEl>
                                        <p:attrNameLst>
                                          <p:attrName>style.visibility</p:attrName>
                                        </p:attrNameLst>
                                      </p:cBhvr>
                                      <p:to>
                                        <p:strVal val="visible"/>
                                      </p:to>
                                    </p:set>
                                    <p:anim calcmode="lin" valueType="num">
                                      <p:cBhvr additive="base">
                                        <p:cTn dur="500" fill="hold" id="57"/>
                                        <p:tgtEl>
                                          <p:spTgt spid="1050317"/>
                                        </p:tgtEl>
                                        <p:attrNameLst>
                                          <p:attrName>ppt_x</p:attrName>
                                        </p:attrNameLst>
                                      </p:cBhvr>
                                      <p:tavLst>
                                        <p:tav tm="0">
                                          <p:val>
                                            <p:strVal val="#ppt_x"/>
                                          </p:val>
                                        </p:tav>
                                        <p:tav tm="100000">
                                          <p:val>
                                            <p:strVal val="#ppt_x"/>
                                          </p:val>
                                        </p:tav>
                                      </p:tavLst>
                                    </p:anim>
                                    <p:anim calcmode="lin" valueType="num">
                                      <p:cBhvr additive="base">
                                        <p:cTn dur="500" fill="hold" id="58"/>
                                        <p:tgtEl>
                                          <p:spTgt spid="1050317"/>
                                        </p:tgtEl>
                                        <p:attrNameLst>
                                          <p:attrName>ppt_y</p:attrName>
                                        </p:attrNameLst>
                                      </p:cBhvr>
                                      <p:tavLst>
                                        <p:tav tm="0">
                                          <p:val>
                                            <p:strVal val="1+#ppt_h/2"/>
                                          </p:val>
                                        </p:tav>
                                        <p:tav tm="100000">
                                          <p:val>
                                            <p:strVal val="#ppt_y"/>
                                          </p:val>
                                        </p:tav>
                                      </p:tavLst>
                                    </p:anim>
                                  </p:childTnLst>
                                </p:cTn>
                              </p:par>
                            </p:childTnLst>
                          </p:cTn>
                        </p:par>
                      </p:childTnLst>
                    </p:cTn>
                  </p:par>
                  <p:par>
                    <p:cTn fill="hold" id="59">
                      <p:stCondLst>
                        <p:cond delay="indefinite"/>
                      </p:stCondLst>
                      <p:childTnLst>
                        <p:par>
                          <p:cTn fill="hold" id="60">
                            <p:stCondLst>
                              <p:cond delay="0"/>
                            </p:stCondLst>
                            <p:childTnLst>
                              <p:par>
                                <p:cTn fill="hold" grpId="0" id="61" nodeType="clickEffect" presetClass="entr" presetID="2" presetSubtype="4">
                                  <p:stCondLst>
                                    <p:cond delay="0"/>
                                  </p:stCondLst>
                                  <p:childTnLst>
                                    <p:set>
                                      <p:cBhvr>
                                        <p:cTn dur="1" fill="hold" id="62">
                                          <p:stCondLst>
                                            <p:cond delay="0"/>
                                          </p:stCondLst>
                                        </p:cTn>
                                        <p:tgtEl>
                                          <p:spTgt spid="1050318"/>
                                        </p:tgtEl>
                                        <p:attrNameLst>
                                          <p:attrName>style.visibility</p:attrName>
                                        </p:attrNameLst>
                                      </p:cBhvr>
                                      <p:to>
                                        <p:strVal val="visible"/>
                                      </p:to>
                                    </p:set>
                                    <p:anim calcmode="lin" valueType="num">
                                      <p:cBhvr additive="base">
                                        <p:cTn dur="500" fill="hold" id="63"/>
                                        <p:tgtEl>
                                          <p:spTgt spid="1050318"/>
                                        </p:tgtEl>
                                        <p:attrNameLst>
                                          <p:attrName>ppt_x</p:attrName>
                                        </p:attrNameLst>
                                      </p:cBhvr>
                                      <p:tavLst>
                                        <p:tav tm="0">
                                          <p:val>
                                            <p:strVal val="#ppt_x"/>
                                          </p:val>
                                        </p:tav>
                                        <p:tav tm="100000">
                                          <p:val>
                                            <p:strVal val="#ppt_x"/>
                                          </p:val>
                                        </p:tav>
                                      </p:tavLst>
                                    </p:anim>
                                    <p:anim calcmode="lin" valueType="num">
                                      <p:cBhvr additive="base">
                                        <p:cTn dur="500" fill="hold" id="64"/>
                                        <p:tgtEl>
                                          <p:spTgt spid="10503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316" grpId="0" build="p"/>
      <p:bldP spid="1050317" grpId="0" animBg="1"/>
      <p:bldP spid="10503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03" name="Title 1"/>
          <p:cNvSpPr>
            <a:spLocks noGrp="1"/>
          </p:cNvSpPr>
          <p:nvPr>
            <p:ph type="title"/>
          </p:nvPr>
        </p:nvSpPr>
        <p:spPr/>
        <p:txBody>
          <a:bodyPr>
            <a:normAutofit/>
          </a:bodyPr>
          <a:p>
            <a:r>
              <a:rPr dirty="0" sz="4000" lang="en-US">
                <a:latin typeface="Bookman Old Style" panose="02050604050505020204" pitchFamily="18" charset="0"/>
              </a:rPr>
              <a:t>Internet Programming</a:t>
            </a:r>
            <a:endParaRPr dirty="0" sz="4000" lang="en-IN">
              <a:latin typeface="Bookman Old Style" panose="02050604050505020204" pitchFamily="18" charset="0"/>
            </a:endParaRPr>
          </a:p>
        </p:txBody>
      </p:sp>
      <p:sp>
        <p:nvSpPr>
          <p:cNvPr id="1048604" name="Content Placeholder 2"/>
          <p:cNvSpPr>
            <a:spLocks noGrp="1"/>
          </p:cNvSpPr>
          <p:nvPr>
            <p:ph idx="1"/>
          </p:nvPr>
        </p:nvSpPr>
        <p:spPr>
          <a:xfrm>
            <a:off x="720000" y="2541600"/>
            <a:ext cx="11272708" cy="3227375"/>
          </a:xfrm>
        </p:spPr>
        <p:txBody>
          <a:bodyPr/>
          <a:p>
            <a:pPr>
              <a:lnSpc>
                <a:spcPct val="200000"/>
              </a:lnSpc>
            </a:pPr>
            <a:r>
              <a:rPr dirty="0" lang="en-US">
                <a:latin typeface="Bookman Old Style" panose="02050604050505020204" pitchFamily="18" charset="0"/>
              </a:rPr>
              <a:t>Course Code: 		CSDLO5012</a:t>
            </a:r>
          </a:p>
          <a:p>
            <a:pPr>
              <a:lnSpc>
                <a:spcPct val="200000"/>
              </a:lnSpc>
            </a:pPr>
            <a:r>
              <a:rPr dirty="0" lang="en-US">
                <a:latin typeface="Bookman Old Style" panose="02050604050505020204" pitchFamily="18" charset="0"/>
              </a:rPr>
              <a:t>Number of Credits:		3</a:t>
            </a:r>
          </a:p>
          <a:p>
            <a:pPr>
              <a:lnSpc>
                <a:spcPct val="200000"/>
              </a:lnSpc>
            </a:pPr>
            <a:r>
              <a:rPr dirty="0" lang="en-US">
                <a:latin typeface="Bookman Old Style" panose="02050604050505020204" pitchFamily="18" charset="0"/>
              </a:rPr>
              <a:t>Prerequisites:		</a:t>
            </a:r>
            <a:r>
              <a:rPr dirty="0" lang="en-US" smtClean="0">
                <a:latin typeface="Bookman Old Style" panose="02050604050505020204" pitchFamily="18" charset="0"/>
              </a:rPr>
              <a:t>Data </a:t>
            </a:r>
            <a:r>
              <a:rPr dirty="0" lang="en-US">
                <a:latin typeface="Bookman Old Style" panose="02050604050505020204" pitchFamily="18" charset="0"/>
              </a:rPr>
              <a:t>Structure, Programming Languages – Java, Python</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04">
                                            <p:txEl>
                                              <p:pRg st="0" end="0"/>
                                            </p:txEl>
                                          </p:spTgt>
                                        </p:tgtEl>
                                        <p:attrNameLst>
                                          <p:attrName>style.visibility</p:attrName>
                                        </p:attrNameLst>
                                      </p:cBhvr>
                                      <p:to>
                                        <p:strVal val="visible"/>
                                      </p:to>
                                    </p:set>
                                    <p:anim calcmode="lin" valueType="num">
                                      <p:cBhvr additive="base">
                                        <p:cTn dur="500" fill="hold" id="7"/>
                                        <p:tgtEl>
                                          <p:spTgt spid="1048604">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60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04">
                                            <p:txEl>
                                              <p:pRg st="1" end="1"/>
                                            </p:txEl>
                                          </p:spTgt>
                                        </p:tgtEl>
                                        <p:attrNameLst>
                                          <p:attrName>style.visibility</p:attrName>
                                        </p:attrNameLst>
                                      </p:cBhvr>
                                      <p:to>
                                        <p:strVal val="visible"/>
                                      </p:to>
                                    </p:set>
                                    <p:anim calcmode="lin" valueType="num">
                                      <p:cBhvr additive="base">
                                        <p:cTn dur="500" fill="hold" id="13"/>
                                        <p:tgtEl>
                                          <p:spTgt spid="1048604">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60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604">
                                            <p:txEl>
                                              <p:pRg st="2" end="2"/>
                                            </p:txEl>
                                          </p:spTgt>
                                        </p:tgtEl>
                                        <p:attrNameLst>
                                          <p:attrName>style.visibility</p:attrName>
                                        </p:attrNameLst>
                                      </p:cBhvr>
                                      <p:to>
                                        <p:strVal val="visible"/>
                                      </p:to>
                                    </p:set>
                                    <p:anim calcmode="lin" valueType="num">
                                      <p:cBhvr additive="base">
                                        <p:cTn dur="500" fill="hold" id="19"/>
                                        <p:tgtEl>
                                          <p:spTgt spid="1048604">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60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29" name=""/>
        <p:cNvGrpSpPr/>
        <p:nvPr/>
      </p:nvGrpSpPr>
      <p:grpSpPr>
        <a:xfrm>
          <a:off x="0" y="0"/>
          <a:ext cx="0" cy="0"/>
          <a:chOff x="0" y="0"/>
          <a:chExt cx="0" cy="0"/>
        </a:xfrm>
      </p:grpSpPr>
      <p:sp>
        <p:nvSpPr>
          <p:cNvPr id="1048749" name="Title 4"/>
          <p:cNvSpPr>
            <a:spLocks noGrp="1"/>
          </p:cNvSpPr>
          <p:nvPr>
            <p:ph type="ctrTitle"/>
          </p:nvPr>
        </p:nvSpPr>
        <p:spPr/>
        <p:txBody>
          <a:bodyPr>
            <a:normAutofit/>
          </a:bodyPr>
          <a:p>
            <a:r>
              <a:rPr baseline="0" b="0" cap="none" dirty="0" sz="4200" i="0" kern="1200" kumimoji="0" lang="en-US" noProof="0" normalizeH="0" spc="-100" strike="noStrike" u="none" smtClean="0">
                <a:ln>
                  <a:noFill/>
                </a:ln>
                <a:solidFill>
                  <a:schemeClr val="accent1">
                    <a:lumMod val="50000"/>
                  </a:schemeClr>
                </a:solidFill>
                <a:effectLst/>
                <a:uLnTx/>
                <a:uFillTx/>
                <a:latin typeface="Bookman Old Style" panose="02050604050505020204" pitchFamily="18" charset="0"/>
              </a:rPr>
              <a:t>The Internet</a:t>
            </a:r>
            <a:endParaRPr dirty="0" sz="4200" lang="en-IN">
              <a:solidFill>
                <a:schemeClr val="accent1">
                  <a:lumMod val="50000"/>
                </a:schemeClr>
              </a:solidFill>
              <a:latin typeface="Bookman Old Style" panose="02050604050505020204" pitchFamily="18" charset="0"/>
            </a:endParaRPr>
          </a:p>
        </p:txBody>
      </p:sp>
      <p:sp>
        <p:nvSpPr>
          <p:cNvPr id="1048750" name="Subtitle 5"/>
          <p:cNvSpPr>
            <a:spLocks noGrp="1"/>
          </p:cNvSpPr>
          <p:nvPr>
            <p:ph type="subTitle" idx="1"/>
          </p:nvPr>
        </p:nvSpPr>
        <p:spPr/>
        <p:txBody>
          <a:bodyPr/>
          <a:p>
            <a:endParaRPr dirty="0" lang="en-IN">
              <a:solidFill>
                <a:schemeClr val="accent1">
                  <a:lumMod val="50000"/>
                </a:schemeClr>
              </a:solidFill>
              <a:latin typeface="Bookman Old Style" panose="02050604050505020204" pitchFamily="18" charset="0"/>
            </a:endParaRPr>
          </a:p>
        </p:txBody>
      </p:sp>
    </p:spTree>
  </p:cSld>
  <p:clrMapOvr>
    <a:masterClrMapping/>
  </p:clrMapOvr>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910" name=""/>
        <p:cNvGrpSpPr/>
        <p:nvPr/>
      </p:nvGrpSpPr>
      <p:grpSpPr>
        <a:xfrm>
          <a:off x="0" y="0"/>
          <a:ext cx="0" cy="0"/>
          <a:chOff x="0" y="0"/>
          <a:chExt cx="0" cy="0"/>
        </a:xfrm>
      </p:grpSpPr>
      <p:sp>
        <p:nvSpPr>
          <p:cNvPr id="1050319" name="Title 1"/>
          <p:cNvSpPr>
            <a:spLocks noGrp="1"/>
          </p:cNvSpPr>
          <p:nvPr>
            <p:ph type="title"/>
          </p:nvPr>
        </p:nvSpPr>
        <p:spPr>
          <a:xfrm>
            <a:off x="9325252" y="356249"/>
            <a:ext cx="2659602" cy="575907"/>
          </a:xfrm>
        </p:spPr>
        <p:txBody>
          <a:bodyPr>
            <a:normAutofit fontScale="90000"/>
          </a:bodyPr>
          <a:p>
            <a:r>
              <a:rPr dirty="0" sz="3600" lang="en-US"/>
              <a:t>CSS Transition</a:t>
            </a:r>
            <a:endParaRPr dirty="0" sz="3600" lang="en-IN"/>
          </a:p>
        </p:txBody>
      </p:sp>
      <p:sp>
        <p:nvSpPr>
          <p:cNvPr id="1050320" name="Content Placeholder 2"/>
          <p:cNvSpPr>
            <a:spLocks noGrp="1"/>
          </p:cNvSpPr>
          <p:nvPr>
            <p:ph sz="quarter" idx="1"/>
          </p:nvPr>
        </p:nvSpPr>
        <p:spPr>
          <a:xfrm>
            <a:off x="368491" y="320739"/>
            <a:ext cx="8766632" cy="2413584"/>
          </a:xfrm>
        </p:spPr>
        <p:txBody>
          <a:bodyPr>
            <a:normAutofit/>
          </a:bodyPr>
          <a:p>
            <a:pPr indent="0" marL="0">
              <a:lnSpc>
                <a:spcPct val="150000"/>
              </a:lnSpc>
              <a:buNone/>
            </a:pPr>
            <a:r>
              <a:rPr b="1" dirty="0" sz="2200" lang="en-US"/>
              <a:t>Change Several Property Values:</a:t>
            </a:r>
          </a:p>
          <a:p>
            <a:pPr indent="0" marL="0">
              <a:lnSpc>
                <a:spcPct val="150000"/>
              </a:lnSpc>
              <a:buNone/>
            </a:pPr>
            <a:r>
              <a:rPr dirty="0" sz="2200" lang="en-US"/>
              <a:t>The example adds a transition effect for both the width and height property, with a duration of 2 seconds for the width and 4 seconds for the height:</a:t>
            </a:r>
          </a:p>
        </p:txBody>
      </p:sp>
      <p:sp>
        <p:nvSpPr>
          <p:cNvPr id="1050321" name="Content Placeholder 2"/>
          <p:cNvSpPr txBox="1"/>
          <p:nvPr/>
        </p:nvSpPr>
        <p:spPr>
          <a:xfrm>
            <a:off x="1708212" y="3101604"/>
            <a:ext cx="4719884" cy="2589512"/>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50000"/>
              </a:lnSpc>
              <a:spcBef>
                <a:spcPts val="0"/>
              </a:spcBef>
              <a:buFont typeface="Arial" panose="020B0604020202020204" pitchFamily="34" charset="0"/>
              <a:buNone/>
            </a:pPr>
            <a:r>
              <a:rPr b="0" dirty="0" sz="1700" i="0" lang="en-US">
                <a:solidFill>
                  <a:srgbClr val="A52A2A"/>
                </a:solidFill>
                <a:effectLst/>
                <a:latin typeface="Consolas" panose="020B0609020204030204" pitchFamily="49" charset="0"/>
              </a:rPr>
              <a:t>div </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FF0000"/>
                </a:solidFill>
                <a:effectLst/>
                <a:latin typeface="Consolas" panose="020B0609020204030204" pitchFamily="49" charset="0"/>
              </a:rPr>
              <a:t>  width</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100px</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FF0000"/>
                </a:solidFill>
                <a:effectLst/>
                <a:latin typeface="Consolas" panose="020B0609020204030204" pitchFamily="49" charset="0"/>
              </a:rPr>
              <a:t>  height</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100px</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FF0000"/>
                </a:solidFill>
                <a:effectLst/>
                <a:latin typeface="Consolas" panose="020B0609020204030204" pitchFamily="49" charset="0"/>
              </a:rPr>
              <a:t>  background</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red</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FF0000"/>
                </a:solidFill>
                <a:effectLst/>
                <a:latin typeface="Consolas" panose="020B0609020204030204" pitchFamily="49" charset="0"/>
              </a:rPr>
              <a:t>  transition</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width 2s height 4s</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000000"/>
                </a:solidFill>
                <a:effectLst/>
                <a:latin typeface="Consolas" panose="020B0609020204030204" pitchFamily="49" charset="0"/>
              </a:rPr>
              <a:t>}</a:t>
            </a:r>
            <a:endParaRPr b="0" dirty="0" sz="1700" i="0" lang="en-US">
              <a:solidFill>
                <a:srgbClr val="0000CD"/>
              </a:solidFill>
              <a:effectLst/>
              <a:latin typeface="Consolas" panose="020B0609020204030204" pitchFamily="49"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320">
                                            <p:txEl>
                                              <p:pRg st="0" end="0"/>
                                            </p:txEl>
                                          </p:spTgt>
                                        </p:tgtEl>
                                        <p:attrNameLst>
                                          <p:attrName>style.visibility</p:attrName>
                                        </p:attrNameLst>
                                      </p:cBhvr>
                                      <p:to>
                                        <p:strVal val="visible"/>
                                      </p:to>
                                    </p:set>
                                    <p:anim calcmode="lin" valueType="num">
                                      <p:cBhvr additive="base">
                                        <p:cTn dur="500" fill="hold" id="7"/>
                                        <p:tgtEl>
                                          <p:spTgt spid="1050320">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3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320">
                                            <p:txEl>
                                              <p:pRg st="1" end="1"/>
                                            </p:txEl>
                                          </p:spTgt>
                                        </p:tgtEl>
                                        <p:attrNameLst>
                                          <p:attrName>style.visibility</p:attrName>
                                        </p:attrNameLst>
                                      </p:cBhvr>
                                      <p:to>
                                        <p:strVal val="visible"/>
                                      </p:to>
                                    </p:set>
                                    <p:anim calcmode="lin" valueType="num">
                                      <p:cBhvr additive="base">
                                        <p:cTn dur="500" fill="hold" id="13"/>
                                        <p:tgtEl>
                                          <p:spTgt spid="1050320">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3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321"/>
                                        </p:tgtEl>
                                        <p:attrNameLst>
                                          <p:attrName>style.visibility</p:attrName>
                                        </p:attrNameLst>
                                      </p:cBhvr>
                                      <p:to>
                                        <p:strVal val="visible"/>
                                      </p:to>
                                    </p:set>
                                    <p:anim calcmode="lin" valueType="num">
                                      <p:cBhvr additive="base">
                                        <p:cTn dur="500" fill="hold" id="19"/>
                                        <p:tgtEl>
                                          <p:spTgt spid="1050321"/>
                                        </p:tgtEl>
                                        <p:attrNameLst>
                                          <p:attrName>ppt_x</p:attrName>
                                        </p:attrNameLst>
                                      </p:cBhvr>
                                      <p:tavLst>
                                        <p:tav tm="0">
                                          <p:val>
                                            <p:strVal val="#ppt_x"/>
                                          </p:val>
                                        </p:tav>
                                        <p:tav tm="100000">
                                          <p:val>
                                            <p:strVal val="#ppt_x"/>
                                          </p:val>
                                        </p:tav>
                                      </p:tavLst>
                                    </p:anim>
                                    <p:anim calcmode="lin" valueType="num">
                                      <p:cBhvr additive="base">
                                        <p:cTn dur="500" fill="hold" id="20"/>
                                        <p:tgtEl>
                                          <p:spTgt spid="10503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320" grpId="0" build="p"/>
      <p:bldP spid="1050321"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911" name=""/>
        <p:cNvGrpSpPr/>
        <p:nvPr/>
      </p:nvGrpSpPr>
      <p:grpSpPr>
        <a:xfrm>
          <a:off x="0" y="0"/>
          <a:ext cx="0" cy="0"/>
          <a:chOff x="0" y="0"/>
          <a:chExt cx="0" cy="0"/>
        </a:xfrm>
      </p:grpSpPr>
      <p:sp>
        <p:nvSpPr>
          <p:cNvPr id="1050322" name="Title 1"/>
          <p:cNvSpPr>
            <a:spLocks noGrp="1"/>
          </p:cNvSpPr>
          <p:nvPr>
            <p:ph type="title"/>
          </p:nvPr>
        </p:nvSpPr>
        <p:spPr>
          <a:xfrm>
            <a:off x="9325252" y="356249"/>
            <a:ext cx="2659602" cy="575907"/>
          </a:xfrm>
        </p:spPr>
        <p:txBody>
          <a:bodyPr>
            <a:normAutofit fontScale="90000"/>
          </a:bodyPr>
          <a:p>
            <a:r>
              <a:rPr b="1" dirty="0" sz="3600" lang="en-US"/>
              <a:t>CSS Transition</a:t>
            </a:r>
            <a:endParaRPr b="1" dirty="0" sz="3600" lang="en-IN"/>
          </a:p>
        </p:txBody>
      </p:sp>
      <p:sp>
        <p:nvSpPr>
          <p:cNvPr id="1050323" name="Content Placeholder 2"/>
          <p:cNvSpPr>
            <a:spLocks noGrp="1"/>
          </p:cNvSpPr>
          <p:nvPr>
            <p:ph sz="quarter" idx="1"/>
          </p:nvPr>
        </p:nvSpPr>
        <p:spPr>
          <a:xfrm>
            <a:off x="207147" y="192012"/>
            <a:ext cx="10124208" cy="6665988"/>
          </a:xfrm>
        </p:spPr>
        <p:txBody>
          <a:bodyPr>
            <a:normAutofit/>
          </a:bodyPr>
          <a:p>
            <a:pPr indent="0" marL="0">
              <a:lnSpc>
                <a:spcPct val="150000"/>
              </a:lnSpc>
              <a:buNone/>
            </a:pPr>
            <a:r>
              <a:rPr b="1" dirty="0" sz="2400" lang="en-US"/>
              <a:t>Speed Curve of Transition</a:t>
            </a:r>
          </a:p>
          <a:p>
            <a:pPr indent="0" marL="0">
              <a:lnSpc>
                <a:spcPct val="150000"/>
              </a:lnSpc>
              <a:buNone/>
            </a:pPr>
            <a:r>
              <a:rPr dirty="0" sz="2200" lang="en-US"/>
              <a:t>The </a:t>
            </a:r>
            <a:r>
              <a:rPr dirty="0" sz="2200" lang="en-US">
                <a:solidFill>
                  <a:schemeClr val="tx2">
                    <a:lumMod val="75000"/>
                  </a:schemeClr>
                </a:solidFill>
              </a:rPr>
              <a:t>transition-timing-function</a:t>
            </a:r>
            <a:r>
              <a:rPr dirty="0" sz="2200" lang="en-US"/>
              <a:t> property specifies the speed curve of the transition effect.</a:t>
            </a:r>
          </a:p>
          <a:p>
            <a:pPr indent="0" marL="0">
              <a:lnSpc>
                <a:spcPct val="150000"/>
              </a:lnSpc>
              <a:buNone/>
            </a:pPr>
            <a:r>
              <a:rPr dirty="0" sz="2200" lang="en-US"/>
              <a:t>The transition-timing-function property can have the following values:</a:t>
            </a:r>
          </a:p>
          <a:p>
            <a:pPr>
              <a:lnSpc>
                <a:spcPct val="150000"/>
              </a:lnSpc>
            </a:pPr>
            <a:r>
              <a:rPr b="1" dirty="0" sz="2200" lang="en-US"/>
              <a:t>ease </a:t>
            </a:r>
            <a:r>
              <a:rPr dirty="0" sz="2200" lang="en-US"/>
              <a:t>- specifies a transition effect with a slow start, then fast, then end slowly (this is default)</a:t>
            </a:r>
          </a:p>
          <a:p>
            <a:pPr>
              <a:lnSpc>
                <a:spcPct val="150000"/>
              </a:lnSpc>
            </a:pPr>
            <a:r>
              <a:rPr b="1" dirty="0" sz="2200" lang="en-US"/>
              <a:t>linear</a:t>
            </a:r>
            <a:r>
              <a:rPr dirty="0" sz="2200" lang="en-US"/>
              <a:t> - specifies a transition effect with the same speed from start to end</a:t>
            </a:r>
          </a:p>
          <a:p>
            <a:pPr>
              <a:lnSpc>
                <a:spcPct val="150000"/>
              </a:lnSpc>
            </a:pPr>
            <a:r>
              <a:rPr b="1" dirty="0" sz="2200" lang="en-US"/>
              <a:t>ease-in</a:t>
            </a:r>
            <a:r>
              <a:rPr dirty="0" sz="2200" lang="en-US"/>
              <a:t> - specifies a transition effect with a slow start</a:t>
            </a:r>
          </a:p>
          <a:p>
            <a:pPr>
              <a:lnSpc>
                <a:spcPct val="150000"/>
              </a:lnSpc>
            </a:pPr>
            <a:r>
              <a:rPr b="1" dirty="0" sz="2200" lang="en-US"/>
              <a:t>ease-out</a:t>
            </a:r>
            <a:r>
              <a:rPr dirty="0" sz="2200" lang="en-US"/>
              <a:t> - specifies a transition effect with a slow end</a:t>
            </a:r>
          </a:p>
          <a:p>
            <a:pPr>
              <a:lnSpc>
                <a:spcPct val="150000"/>
              </a:lnSpc>
            </a:pPr>
            <a:r>
              <a:rPr b="1" dirty="0" sz="2200" lang="en-US"/>
              <a:t>ease-in-out</a:t>
            </a:r>
            <a:r>
              <a:rPr dirty="0" sz="2200" lang="en-US"/>
              <a:t> - specifies a transition effect with a slow start and end</a:t>
            </a:r>
          </a:p>
          <a:p>
            <a:pPr>
              <a:lnSpc>
                <a:spcPct val="150000"/>
              </a:lnSpc>
            </a:pPr>
            <a:r>
              <a:rPr b="1" dirty="0" sz="2200" lang="en-US"/>
              <a:t>cubic-</a:t>
            </a:r>
            <a:r>
              <a:rPr b="1" dirty="0" sz="2200" lang="en-US" err="1"/>
              <a:t>bezier</a:t>
            </a:r>
            <a:r>
              <a:rPr b="1" dirty="0" sz="2200" lang="en-US"/>
              <a:t>(</a:t>
            </a:r>
            <a:r>
              <a:rPr b="1" dirty="0" sz="2200" lang="en-US" err="1"/>
              <a:t>n,n,n,n</a:t>
            </a:r>
            <a:r>
              <a:rPr b="1" dirty="0" sz="2200" lang="en-US"/>
              <a:t>)</a:t>
            </a:r>
            <a:r>
              <a:rPr dirty="0" sz="2200" lang="en-US"/>
              <a:t> - lets you define your own values in a cubic-</a:t>
            </a:r>
            <a:r>
              <a:rPr dirty="0" sz="2200" lang="en-US" err="1"/>
              <a:t>bezier</a:t>
            </a:r>
            <a:r>
              <a:rPr dirty="0" sz="2200" lang="en-US"/>
              <a:t> function</a:t>
            </a:r>
          </a:p>
          <a:p>
            <a:pPr indent="0" marL="0">
              <a:lnSpc>
                <a:spcPct val="150000"/>
              </a:lnSpc>
              <a:buNone/>
            </a:pPr>
            <a:endParaRPr dirty="0" sz="2200" lang="en-US" smtClean="0"/>
          </a:p>
          <a:p>
            <a:pPr indent="0" marL="0">
              <a:lnSpc>
                <a:spcPct val="150000"/>
              </a:lnSpc>
              <a:buNone/>
            </a:pPr>
            <a:r>
              <a:rPr dirty="0" sz="2200" lang="en-US" smtClean="0"/>
              <a:t>The </a:t>
            </a:r>
            <a:r>
              <a:rPr dirty="0" sz="2200" lang="en-US">
                <a:solidFill>
                  <a:schemeClr val="tx2">
                    <a:lumMod val="75000"/>
                  </a:schemeClr>
                </a:solidFill>
              </a:rPr>
              <a:t>transition-delay</a:t>
            </a:r>
            <a:r>
              <a:rPr dirty="0" sz="2200" lang="en-US"/>
              <a:t> property specifies a delay (in seconds) for the transition effect.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323">
                                            <p:txEl>
                                              <p:pRg st="0" end="0"/>
                                            </p:txEl>
                                          </p:spTgt>
                                        </p:tgtEl>
                                        <p:attrNameLst>
                                          <p:attrName>style.visibility</p:attrName>
                                        </p:attrNameLst>
                                      </p:cBhvr>
                                      <p:to>
                                        <p:strVal val="visible"/>
                                      </p:to>
                                    </p:set>
                                    <p:anim calcmode="lin" valueType="num">
                                      <p:cBhvr additive="base">
                                        <p:cTn dur="500" fill="hold" id="7"/>
                                        <p:tgtEl>
                                          <p:spTgt spid="105032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3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323">
                                            <p:txEl>
                                              <p:pRg st="1" end="1"/>
                                            </p:txEl>
                                          </p:spTgt>
                                        </p:tgtEl>
                                        <p:attrNameLst>
                                          <p:attrName>style.visibility</p:attrName>
                                        </p:attrNameLst>
                                      </p:cBhvr>
                                      <p:to>
                                        <p:strVal val="visible"/>
                                      </p:to>
                                    </p:set>
                                    <p:anim calcmode="lin" valueType="num">
                                      <p:cBhvr additive="base">
                                        <p:cTn dur="500" fill="hold" id="13"/>
                                        <p:tgtEl>
                                          <p:spTgt spid="105032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3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323">
                                            <p:txEl>
                                              <p:pRg st="2" end="2"/>
                                            </p:txEl>
                                          </p:spTgt>
                                        </p:tgtEl>
                                        <p:attrNameLst>
                                          <p:attrName>style.visibility</p:attrName>
                                        </p:attrNameLst>
                                      </p:cBhvr>
                                      <p:to>
                                        <p:strVal val="visible"/>
                                      </p:to>
                                    </p:set>
                                    <p:anim calcmode="lin" valueType="num">
                                      <p:cBhvr additive="base">
                                        <p:cTn dur="500" fill="hold" id="19"/>
                                        <p:tgtEl>
                                          <p:spTgt spid="105032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3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323">
                                            <p:txEl>
                                              <p:pRg st="3" end="3"/>
                                            </p:txEl>
                                          </p:spTgt>
                                        </p:tgtEl>
                                        <p:attrNameLst>
                                          <p:attrName>style.visibility</p:attrName>
                                        </p:attrNameLst>
                                      </p:cBhvr>
                                      <p:to>
                                        <p:strVal val="visible"/>
                                      </p:to>
                                    </p:set>
                                    <p:anim calcmode="lin" valueType="num">
                                      <p:cBhvr additive="base">
                                        <p:cTn dur="500" fill="hold" id="25"/>
                                        <p:tgtEl>
                                          <p:spTgt spid="1050323">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3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323">
                                            <p:txEl>
                                              <p:pRg st="4" end="4"/>
                                            </p:txEl>
                                          </p:spTgt>
                                        </p:tgtEl>
                                        <p:attrNameLst>
                                          <p:attrName>style.visibility</p:attrName>
                                        </p:attrNameLst>
                                      </p:cBhvr>
                                      <p:to>
                                        <p:strVal val="visible"/>
                                      </p:to>
                                    </p:set>
                                    <p:anim calcmode="lin" valueType="num">
                                      <p:cBhvr additive="base">
                                        <p:cTn dur="500" fill="hold" id="31"/>
                                        <p:tgtEl>
                                          <p:spTgt spid="1050323">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3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323">
                                            <p:txEl>
                                              <p:pRg st="5" end="5"/>
                                            </p:txEl>
                                          </p:spTgt>
                                        </p:tgtEl>
                                        <p:attrNameLst>
                                          <p:attrName>style.visibility</p:attrName>
                                        </p:attrNameLst>
                                      </p:cBhvr>
                                      <p:to>
                                        <p:strVal val="visible"/>
                                      </p:to>
                                    </p:set>
                                    <p:anim calcmode="lin" valueType="num">
                                      <p:cBhvr additive="base">
                                        <p:cTn dur="500" fill="hold" id="37"/>
                                        <p:tgtEl>
                                          <p:spTgt spid="1050323">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32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323">
                                            <p:txEl>
                                              <p:pRg st="6" end="6"/>
                                            </p:txEl>
                                          </p:spTgt>
                                        </p:tgtEl>
                                        <p:attrNameLst>
                                          <p:attrName>style.visibility</p:attrName>
                                        </p:attrNameLst>
                                      </p:cBhvr>
                                      <p:to>
                                        <p:strVal val="visible"/>
                                      </p:to>
                                    </p:set>
                                    <p:anim calcmode="lin" valueType="num">
                                      <p:cBhvr additive="base">
                                        <p:cTn dur="500" fill="hold" id="43"/>
                                        <p:tgtEl>
                                          <p:spTgt spid="1050323">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32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323">
                                            <p:txEl>
                                              <p:pRg st="7" end="7"/>
                                            </p:txEl>
                                          </p:spTgt>
                                        </p:tgtEl>
                                        <p:attrNameLst>
                                          <p:attrName>style.visibility</p:attrName>
                                        </p:attrNameLst>
                                      </p:cBhvr>
                                      <p:to>
                                        <p:strVal val="visible"/>
                                      </p:to>
                                    </p:set>
                                    <p:anim calcmode="lin" valueType="num">
                                      <p:cBhvr additive="base">
                                        <p:cTn dur="500" fill="hold" id="49"/>
                                        <p:tgtEl>
                                          <p:spTgt spid="1050323">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32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50323">
                                            <p:txEl>
                                              <p:pRg st="8" end="8"/>
                                            </p:txEl>
                                          </p:spTgt>
                                        </p:tgtEl>
                                        <p:attrNameLst>
                                          <p:attrName>style.visibility</p:attrName>
                                        </p:attrNameLst>
                                      </p:cBhvr>
                                      <p:to>
                                        <p:strVal val="visible"/>
                                      </p:to>
                                    </p:set>
                                    <p:anim calcmode="lin" valueType="num">
                                      <p:cBhvr additive="base">
                                        <p:cTn dur="500" fill="hold" id="55"/>
                                        <p:tgtEl>
                                          <p:spTgt spid="1050323">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5032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50323">
                                            <p:txEl>
                                              <p:pRg st="10" end="10"/>
                                            </p:txEl>
                                          </p:spTgt>
                                        </p:tgtEl>
                                        <p:attrNameLst>
                                          <p:attrName>style.visibility</p:attrName>
                                        </p:attrNameLst>
                                      </p:cBhvr>
                                      <p:to>
                                        <p:strVal val="visible"/>
                                      </p:to>
                                    </p:set>
                                    <p:anim calcmode="lin" valueType="num">
                                      <p:cBhvr additive="base">
                                        <p:cTn dur="500" fill="hold" id="61"/>
                                        <p:tgtEl>
                                          <p:spTgt spid="1050323">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5032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323" grpId="0" build="p"/>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912" name=""/>
        <p:cNvGrpSpPr/>
        <p:nvPr/>
      </p:nvGrpSpPr>
      <p:grpSpPr>
        <a:xfrm>
          <a:off x="0" y="0"/>
          <a:ext cx="0" cy="0"/>
          <a:chOff x="0" y="0"/>
          <a:chExt cx="0" cy="0"/>
        </a:xfrm>
      </p:grpSpPr>
      <p:sp>
        <p:nvSpPr>
          <p:cNvPr id="1050324" name="Title 1"/>
          <p:cNvSpPr>
            <a:spLocks noGrp="1"/>
          </p:cNvSpPr>
          <p:nvPr>
            <p:ph type="title"/>
          </p:nvPr>
        </p:nvSpPr>
        <p:spPr>
          <a:xfrm>
            <a:off x="8895425" y="356249"/>
            <a:ext cx="3089429" cy="575907"/>
          </a:xfrm>
        </p:spPr>
        <p:txBody>
          <a:bodyPr>
            <a:normAutofit fontScale="90000"/>
          </a:bodyPr>
          <a:p>
            <a:r>
              <a:rPr b="1" dirty="0" sz="3600" lang="en-US"/>
              <a:t>CSS Animation</a:t>
            </a:r>
            <a:endParaRPr b="1" dirty="0" sz="3600" lang="en-IN"/>
          </a:p>
        </p:txBody>
      </p:sp>
      <p:sp>
        <p:nvSpPr>
          <p:cNvPr id="1050325" name="Content Placeholder 2"/>
          <p:cNvSpPr>
            <a:spLocks noGrp="1"/>
          </p:cNvSpPr>
          <p:nvPr>
            <p:ph sz="quarter" idx="1"/>
          </p:nvPr>
        </p:nvSpPr>
        <p:spPr>
          <a:xfrm>
            <a:off x="224902" y="1600771"/>
            <a:ext cx="8927976" cy="3656458"/>
          </a:xfrm>
        </p:spPr>
        <p:txBody>
          <a:bodyPr>
            <a:normAutofit/>
          </a:bodyPr>
          <a:p>
            <a:pPr>
              <a:lnSpc>
                <a:spcPct val="150000"/>
              </a:lnSpc>
            </a:pPr>
            <a:r>
              <a:rPr dirty="0" sz="2200" lang="en-US"/>
              <a:t>An animation lets an element gradually change from one style to another.</a:t>
            </a:r>
          </a:p>
          <a:p>
            <a:pPr>
              <a:lnSpc>
                <a:spcPct val="150000"/>
              </a:lnSpc>
            </a:pPr>
            <a:r>
              <a:rPr dirty="0" sz="2200" lang="en-US"/>
              <a:t>You can change as many CSS properties you want, as many times as you want.</a:t>
            </a:r>
          </a:p>
          <a:p>
            <a:pPr>
              <a:lnSpc>
                <a:spcPct val="150000"/>
              </a:lnSpc>
            </a:pPr>
            <a:r>
              <a:rPr dirty="0" sz="2200" lang="en-US"/>
              <a:t>To use CSS animation, you must first specify </a:t>
            </a:r>
            <a:r>
              <a:rPr b="1" dirty="0" sz="2200" lang="en-US"/>
              <a:t>some keyframes </a:t>
            </a:r>
            <a:r>
              <a:rPr dirty="0" sz="2200" lang="en-US"/>
              <a:t>for the animation.</a:t>
            </a:r>
          </a:p>
          <a:p>
            <a:pPr>
              <a:lnSpc>
                <a:spcPct val="150000"/>
              </a:lnSpc>
            </a:pPr>
            <a:r>
              <a:rPr b="1" dirty="0" sz="2200" lang="en-US"/>
              <a:t>Keyframes</a:t>
            </a:r>
            <a:r>
              <a:rPr dirty="0" sz="2200" lang="en-US"/>
              <a:t> hold what styles the element will have at certain times.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325">
                                            <p:txEl>
                                              <p:pRg st="0" end="0"/>
                                            </p:txEl>
                                          </p:spTgt>
                                        </p:tgtEl>
                                        <p:attrNameLst>
                                          <p:attrName>style.visibility</p:attrName>
                                        </p:attrNameLst>
                                      </p:cBhvr>
                                      <p:to>
                                        <p:strVal val="visible"/>
                                      </p:to>
                                    </p:set>
                                    <p:anim calcmode="lin" valueType="num">
                                      <p:cBhvr additive="base">
                                        <p:cTn dur="500" fill="hold" id="7"/>
                                        <p:tgtEl>
                                          <p:spTgt spid="105032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3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325">
                                            <p:txEl>
                                              <p:pRg st="1" end="1"/>
                                            </p:txEl>
                                          </p:spTgt>
                                        </p:tgtEl>
                                        <p:attrNameLst>
                                          <p:attrName>style.visibility</p:attrName>
                                        </p:attrNameLst>
                                      </p:cBhvr>
                                      <p:to>
                                        <p:strVal val="visible"/>
                                      </p:to>
                                    </p:set>
                                    <p:anim calcmode="lin" valueType="num">
                                      <p:cBhvr additive="base">
                                        <p:cTn dur="500" fill="hold" id="13"/>
                                        <p:tgtEl>
                                          <p:spTgt spid="1050325">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3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325">
                                            <p:txEl>
                                              <p:pRg st="2" end="2"/>
                                            </p:txEl>
                                          </p:spTgt>
                                        </p:tgtEl>
                                        <p:attrNameLst>
                                          <p:attrName>style.visibility</p:attrName>
                                        </p:attrNameLst>
                                      </p:cBhvr>
                                      <p:to>
                                        <p:strVal val="visible"/>
                                      </p:to>
                                    </p:set>
                                    <p:anim calcmode="lin" valueType="num">
                                      <p:cBhvr additive="base">
                                        <p:cTn dur="500" fill="hold" id="19"/>
                                        <p:tgtEl>
                                          <p:spTgt spid="1050325">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3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325">
                                            <p:txEl>
                                              <p:pRg st="3" end="3"/>
                                            </p:txEl>
                                          </p:spTgt>
                                        </p:tgtEl>
                                        <p:attrNameLst>
                                          <p:attrName>style.visibility</p:attrName>
                                        </p:attrNameLst>
                                      </p:cBhvr>
                                      <p:to>
                                        <p:strVal val="visible"/>
                                      </p:to>
                                    </p:set>
                                    <p:anim calcmode="lin" valueType="num">
                                      <p:cBhvr additive="base">
                                        <p:cTn dur="500" fill="hold" id="25"/>
                                        <p:tgtEl>
                                          <p:spTgt spid="1050325">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32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325" grpId="0" build="p"/>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913" name=""/>
        <p:cNvGrpSpPr/>
        <p:nvPr/>
      </p:nvGrpSpPr>
      <p:grpSpPr>
        <a:xfrm>
          <a:off x="0" y="0"/>
          <a:ext cx="0" cy="0"/>
          <a:chOff x="0" y="0"/>
          <a:chExt cx="0" cy="0"/>
        </a:xfrm>
      </p:grpSpPr>
      <p:sp>
        <p:nvSpPr>
          <p:cNvPr id="1050326" name="Title 1"/>
          <p:cNvSpPr>
            <a:spLocks noGrp="1"/>
          </p:cNvSpPr>
          <p:nvPr>
            <p:ph type="title"/>
          </p:nvPr>
        </p:nvSpPr>
        <p:spPr>
          <a:xfrm>
            <a:off x="7206019" y="232013"/>
            <a:ext cx="4672304" cy="584734"/>
          </a:xfrm>
        </p:spPr>
        <p:txBody>
          <a:bodyPr>
            <a:noAutofit/>
          </a:bodyPr>
          <a:p>
            <a:r>
              <a:rPr b="1" dirty="0" lang="en-US"/>
              <a:t>CSS Animation</a:t>
            </a:r>
            <a:endParaRPr b="1" dirty="0" lang="en-IN"/>
          </a:p>
        </p:txBody>
      </p:sp>
      <p:sp>
        <p:nvSpPr>
          <p:cNvPr id="1050327" name="Content Placeholder 2"/>
          <p:cNvSpPr>
            <a:spLocks noGrp="1"/>
          </p:cNvSpPr>
          <p:nvPr>
            <p:ph sz="quarter" idx="1"/>
          </p:nvPr>
        </p:nvSpPr>
        <p:spPr>
          <a:xfrm>
            <a:off x="6659577" y="790438"/>
            <a:ext cx="5397115" cy="6067562"/>
          </a:xfrm>
        </p:spPr>
        <p:txBody>
          <a:bodyPr>
            <a:noAutofit/>
          </a:bodyPr>
          <a:p>
            <a:pPr>
              <a:lnSpc>
                <a:spcPct val="150000"/>
              </a:lnSpc>
            </a:pPr>
            <a:r>
              <a:rPr dirty="0" sz="2200" lang="en-US"/>
              <a:t>When you specify CSS styles inside the @keyframes rule, the animation will gradually change from the current style to the new style at certain times.</a:t>
            </a:r>
          </a:p>
          <a:p>
            <a:pPr>
              <a:lnSpc>
                <a:spcPct val="150000"/>
              </a:lnSpc>
            </a:pPr>
            <a:r>
              <a:rPr dirty="0" sz="2200" lang="en-US"/>
              <a:t>To get an animation to work, you must bind the animation to an element.</a:t>
            </a:r>
          </a:p>
          <a:p>
            <a:pPr>
              <a:lnSpc>
                <a:spcPct val="150000"/>
              </a:lnSpc>
            </a:pPr>
            <a:r>
              <a:rPr dirty="0" sz="2200" lang="en-US"/>
              <a:t>The example binds the "example" animation to the &lt;div&gt; element. </a:t>
            </a:r>
          </a:p>
          <a:p>
            <a:pPr>
              <a:lnSpc>
                <a:spcPct val="150000"/>
              </a:lnSpc>
            </a:pPr>
            <a:r>
              <a:rPr dirty="0" sz="2200" lang="en-US"/>
              <a:t>The animation will last for 4 seconds, and it will gradually change the background-color of the &lt;div&gt; element from "red" to "yellow":</a:t>
            </a:r>
          </a:p>
        </p:txBody>
      </p:sp>
      <p:sp>
        <p:nvSpPr>
          <p:cNvPr id="1050328" name="Content Placeholder 2"/>
          <p:cNvSpPr txBox="1"/>
          <p:nvPr/>
        </p:nvSpPr>
        <p:spPr>
          <a:xfrm>
            <a:off x="189899" y="-1"/>
            <a:ext cx="6193710" cy="6660107"/>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50000"/>
              </a:lnSpc>
              <a:spcBef>
                <a:spcPts val="0"/>
              </a:spcBef>
              <a:buFont typeface="Arial" panose="020B0604020202020204" pitchFamily="34" charset="0"/>
              <a:buNone/>
            </a:pPr>
            <a:r>
              <a:rPr b="0" dirty="0" sz="1800" i="0" lang="en-US">
                <a:solidFill>
                  <a:srgbClr val="008000"/>
                </a:solidFill>
                <a:effectLst/>
                <a:latin typeface="Consolas" panose="020B0609020204030204" pitchFamily="49" charset="0"/>
              </a:rPr>
              <a:t>/* The animation code */</a:t>
            </a:r>
            <a:r>
              <a:rPr dirty="0" sz="1800" lang="en-US"/>
              <a:t/>
            </a:r>
            <a:br>
              <a:rPr dirty="0" sz="1800" lang="en-US"/>
            </a:br>
            <a:r>
              <a:rPr b="0" dirty="0" sz="1800" i="0" lang="en-US">
                <a:solidFill>
                  <a:srgbClr val="A52A2A"/>
                </a:solidFill>
                <a:effectLst/>
                <a:latin typeface="Consolas" panose="020B0609020204030204" pitchFamily="49" charset="0"/>
              </a:rPr>
              <a:t>@keyframes example </a:t>
            </a:r>
            <a:r>
              <a:rPr b="0" dirty="0" sz="1800" i="0" lang="en-US">
                <a:solidFill>
                  <a:srgbClr val="000000"/>
                </a:solidFill>
                <a:effectLst/>
                <a:latin typeface="Consolas" panose="020B0609020204030204" pitchFamily="49" charset="0"/>
              </a:rPr>
              <a:t>{</a:t>
            </a:r>
            <a:r>
              <a:rPr b="0" dirty="0" sz="1800" i="0" lang="en-US">
                <a:solidFill>
                  <a:srgbClr val="A52A2A"/>
                </a:solidFill>
                <a:effectLst/>
                <a:latin typeface="Consolas" panose="020B0609020204030204" pitchFamily="49" charset="0"/>
              </a:rPr>
              <a:t/>
            </a:r>
            <a:br>
              <a:rPr b="0" dirty="0" sz="1800" i="0" lang="en-US">
                <a:solidFill>
                  <a:srgbClr val="A52A2A"/>
                </a:solidFill>
                <a:effectLst/>
                <a:latin typeface="Consolas" panose="020B0609020204030204" pitchFamily="49" charset="0"/>
              </a:rPr>
            </a:br>
            <a:r>
              <a:rPr b="0" dirty="0" sz="1800" i="0" lang="en-US">
                <a:solidFill>
                  <a:srgbClr val="A52A2A"/>
                </a:solidFill>
                <a:effectLst/>
                <a:latin typeface="Consolas" panose="020B0609020204030204" pitchFamily="49" charset="0"/>
              </a:rPr>
              <a:t>  from </a:t>
            </a:r>
            <a:r>
              <a:rPr b="0" dirty="0" sz="1800" i="0" lang="en-US">
                <a:solidFill>
                  <a:srgbClr val="000000"/>
                </a:solidFill>
                <a:effectLst/>
                <a:latin typeface="Consolas" panose="020B0609020204030204" pitchFamily="49" charset="0"/>
              </a:rPr>
              <a:t>{</a:t>
            </a:r>
            <a:r>
              <a:rPr b="0" dirty="0" sz="1800" i="0" lang="en-US">
                <a:solidFill>
                  <a:srgbClr val="FF0000"/>
                </a:solidFill>
                <a:effectLst/>
                <a:latin typeface="Consolas" panose="020B0609020204030204" pitchFamily="49" charset="0"/>
              </a:rPr>
              <a:t>background-color</a:t>
            </a:r>
            <a:r>
              <a:rPr b="0" dirty="0" sz="1800" i="0" lang="en-US">
                <a:solidFill>
                  <a:srgbClr val="000000"/>
                </a:solidFill>
                <a:effectLst/>
                <a:latin typeface="Consolas" panose="020B0609020204030204" pitchFamily="49" charset="0"/>
              </a:rPr>
              <a:t>:</a:t>
            </a:r>
            <a:r>
              <a:rPr b="0" dirty="0" sz="1800" i="0" lang="en-US">
                <a:solidFill>
                  <a:srgbClr val="0000CD"/>
                </a:solidFill>
                <a:effectLst/>
                <a:latin typeface="Consolas" panose="020B0609020204030204" pitchFamily="49" charset="0"/>
              </a:rPr>
              <a:t> red</a:t>
            </a:r>
            <a:r>
              <a:rPr b="0" dirty="0" sz="1800" i="0" lang="en-US">
                <a:solidFill>
                  <a:srgbClr val="000000"/>
                </a:solidFill>
                <a:effectLst/>
                <a:latin typeface="Consolas" panose="020B0609020204030204" pitchFamily="49" charset="0"/>
              </a:rPr>
              <a:t>;}</a:t>
            </a:r>
            <a:r>
              <a:rPr b="0" dirty="0" sz="1800" i="0" lang="en-US">
                <a:solidFill>
                  <a:srgbClr val="A52A2A"/>
                </a:solidFill>
                <a:effectLst/>
                <a:latin typeface="Consolas" panose="020B0609020204030204" pitchFamily="49" charset="0"/>
              </a:rPr>
              <a:t/>
            </a:r>
            <a:br>
              <a:rPr b="0" dirty="0" sz="1800" i="0" lang="en-US">
                <a:solidFill>
                  <a:srgbClr val="A52A2A"/>
                </a:solidFill>
                <a:effectLst/>
                <a:latin typeface="Consolas" panose="020B0609020204030204" pitchFamily="49" charset="0"/>
              </a:rPr>
            </a:br>
            <a:r>
              <a:rPr b="0" dirty="0" sz="1800" i="0" lang="en-US">
                <a:solidFill>
                  <a:srgbClr val="A52A2A"/>
                </a:solidFill>
                <a:effectLst/>
                <a:latin typeface="Consolas" panose="020B0609020204030204" pitchFamily="49" charset="0"/>
              </a:rPr>
              <a:t>  to </a:t>
            </a:r>
            <a:r>
              <a:rPr b="0" dirty="0" sz="1800" i="0" lang="en-US">
                <a:solidFill>
                  <a:srgbClr val="000000"/>
                </a:solidFill>
                <a:effectLst/>
                <a:latin typeface="Consolas" panose="020B0609020204030204" pitchFamily="49" charset="0"/>
              </a:rPr>
              <a:t>{</a:t>
            </a:r>
            <a:r>
              <a:rPr b="0" dirty="0" sz="1800" i="0" lang="en-US">
                <a:solidFill>
                  <a:srgbClr val="FF0000"/>
                </a:solidFill>
                <a:effectLst/>
                <a:latin typeface="Consolas" panose="020B0609020204030204" pitchFamily="49" charset="0"/>
              </a:rPr>
              <a:t>background-color</a:t>
            </a:r>
            <a:r>
              <a:rPr b="0" dirty="0" sz="1800" i="0" lang="en-US">
                <a:solidFill>
                  <a:srgbClr val="000000"/>
                </a:solidFill>
                <a:effectLst/>
                <a:latin typeface="Consolas" panose="020B0609020204030204" pitchFamily="49" charset="0"/>
              </a:rPr>
              <a:t>:</a:t>
            </a:r>
            <a:r>
              <a:rPr b="0" dirty="0" sz="1800" i="0" lang="en-US">
                <a:solidFill>
                  <a:srgbClr val="0000CD"/>
                </a:solidFill>
                <a:effectLst/>
                <a:latin typeface="Consolas" panose="020B0609020204030204" pitchFamily="49" charset="0"/>
              </a:rPr>
              <a:t> yellow</a:t>
            </a:r>
            <a:r>
              <a:rPr b="0" dirty="0" sz="1800" i="0" lang="en-US">
                <a:solidFill>
                  <a:srgbClr val="000000"/>
                </a:solidFill>
                <a:effectLst/>
                <a:latin typeface="Consolas" panose="020B0609020204030204" pitchFamily="49" charset="0"/>
              </a:rPr>
              <a:t>;}</a:t>
            </a:r>
            <a:r>
              <a:rPr b="0" dirty="0" sz="1800" i="0" lang="en-US">
                <a:solidFill>
                  <a:srgbClr val="A52A2A"/>
                </a:solidFill>
                <a:effectLst/>
                <a:latin typeface="Consolas" panose="020B0609020204030204" pitchFamily="49" charset="0"/>
              </a:rPr>
              <a:t/>
            </a:r>
            <a:br>
              <a:rPr b="0" dirty="0" sz="1800" i="0" lang="en-US">
                <a:solidFill>
                  <a:srgbClr val="A52A2A"/>
                </a:solidFill>
                <a:effectLst/>
                <a:latin typeface="Consolas" panose="020B0609020204030204" pitchFamily="49" charset="0"/>
              </a:rPr>
            </a:br>
            <a:r>
              <a:rPr b="0" dirty="0" sz="1800" i="0" lang="en-US">
                <a:solidFill>
                  <a:srgbClr val="000000"/>
                </a:solidFill>
                <a:effectLst/>
                <a:latin typeface="Consolas" panose="020B0609020204030204" pitchFamily="49" charset="0"/>
              </a:rPr>
              <a:t>}</a:t>
            </a:r>
            <a:r>
              <a:rPr dirty="0" sz="1800" lang="en-US"/>
              <a:t/>
            </a:r>
            <a:br>
              <a:rPr dirty="0" sz="1800" lang="en-US"/>
            </a:br>
            <a:r>
              <a:rPr dirty="0" sz="1800" lang="en-US"/>
              <a:t/>
            </a:r>
            <a:br>
              <a:rPr dirty="0" sz="1800" lang="en-US"/>
            </a:br>
            <a:r>
              <a:rPr b="0" dirty="0" sz="1800" i="0" lang="en-US">
                <a:solidFill>
                  <a:srgbClr val="008000"/>
                </a:solidFill>
                <a:effectLst/>
                <a:latin typeface="Consolas" panose="020B0609020204030204" pitchFamily="49" charset="0"/>
              </a:rPr>
              <a:t>/* The element to apply the animation to */</a:t>
            </a:r>
            <a:r>
              <a:rPr dirty="0" sz="1800" lang="en-US"/>
              <a:t/>
            </a:r>
            <a:br>
              <a:rPr dirty="0" sz="1800" lang="en-US"/>
            </a:br>
            <a:r>
              <a:rPr b="0" dirty="0" sz="1800" i="0" lang="en-US">
                <a:solidFill>
                  <a:srgbClr val="A52A2A"/>
                </a:solidFill>
                <a:effectLst/>
                <a:latin typeface="Consolas" panose="020B0609020204030204" pitchFamily="49" charset="0"/>
              </a:rPr>
              <a:t>div </a:t>
            </a:r>
            <a:r>
              <a:rPr b="0" dirty="0" sz="1800" i="0" lang="en-US">
                <a:solidFill>
                  <a:srgbClr val="000000"/>
                </a:solidFill>
                <a:effectLst/>
                <a:latin typeface="Consolas" panose="020B0609020204030204" pitchFamily="49" charset="0"/>
              </a:rPr>
              <a:t>{</a:t>
            </a:r>
            <a:r>
              <a:rPr b="0" dirty="0" sz="1800" i="0" lang="en-US">
                <a:solidFill>
                  <a:srgbClr val="FF0000"/>
                </a:solidFill>
                <a:effectLst/>
                <a:latin typeface="Consolas" panose="020B0609020204030204" pitchFamily="49" charset="0"/>
              </a:rPr>
              <a:t/>
            </a:r>
            <a:br>
              <a:rPr b="0" dirty="0" sz="1800" i="0" lang="en-US">
                <a:solidFill>
                  <a:srgbClr val="FF0000"/>
                </a:solidFill>
                <a:effectLst/>
                <a:latin typeface="Consolas" panose="020B0609020204030204" pitchFamily="49" charset="0"/>
              </a:rPr>
            </a:br>
            <a:r>
              <a:rPr b="0" dirty="0" sz="1800" i="0" lang="en-US">
                <a:solidFill>
                  <a:srgbClr val="FF0000"/>
                </a:solidFill>
                <a:effectLst/>
                <a:latin typeface="Consolas" panose="020B0609020204030204" pitchFamily="49" charset="0"/>
              </a:rPr>
              <a:t>  width</a:t>
            </a:r>
            <a:r>
              <a:rPr b="0" dirty="0" sz="1800" i="0" lang="en-US">
                <a:solidFill>
                  <a:srgbClr val="000000"/>
                </a:solidFill>
                <a:effectLst/>
                <a:latin typeface="Consolas" panose="020B0609020204030204" pitchFamily="49" charset="0"/>
              </a:rPr>
              <a:t>:</a:t>
            </a:r>
            <a:r>
              <a:rPr b="0" dirty="0" sz="1800" i="0" lang="en-US">
                <a:solidFill>
                  <a:srgbClr val="0000CD"/>
                </a:solidFill>
                <a:effectLst/>
                <a:latin typeface="Consolas" panose="020B0609020204030204" pitchFamily="49" charset="0"/>
              </a:rPr>
              <a:t> 100px</a:t>
            </a:r>
            <a:r>
              <a:rPr b="0" dirty="0" sz="1800" i="0" lang="en-US">
                <a:solidFill>
                  <a:srgbClr val="000000"/>
                </a:solidFill>
                <a:effectLst/>
                <a:latin typeface="Consolas" panose="020B0609020204030204" pitchFamily="49" charset="0"/>
              </a:rPr>
              <a:t>;</a:t>
            </a:r>
            <a:r>
              <a:rPr b="0" dirty="0" sz="1800" i="0" lang="en-US">
                <a:solidFill>
                  <a:srgbClr val="FF0000"/>
                </a:solidFill>
                <a:effectLst/>
                <a:latin typeface="Consolas" panose="020B0609020204030204" pitchFamily="49" charset="0"/>
              </a:rPr>
              <a:t/>
            </a:r>
            <a:br>
              <a:rPr b="0" dirty="0" sz="1800" i="0" lang="en-US">
                <a:solidFill>
                  <a:srgbClr val="FF0000"/>
                </a:solidFill>
                <a:effectLst/>
                <a:latin typeface="Consolas" panose="020B0609020204030204" pitchFamily="49" charset="0"/>
              </a:rPr>
            </a:br>
            <a:r>
              <a:rPr b="0" dirty="0" sz="1800" i="0" lang="en-US">
                <a:solidFill>
                  <a:srgbClr val="FF0000"/>
                </a:solidFill>
                <a:effectLst/>
                <a:latin typeface="Consolas" panose="020B0609020204030204" pitchFamily="49" charset="0"/>
              </a:rPr>
              <a:t>  height</a:t>
            </a:r>
            <a:r>
              <a:rPr b="0" dirty="0" sz="1800" i="0" lang="en-US">
                <a:solidFill>
                  <a:srgbClr val="000000"/>
                </a:solidFill>
                <a:effectLst/>
                <a:latin typeface="Consolas" panose="020B0609020204030204" pitchFamily="49" charset="0"/>
              </a:rPr>
              <a:t>:</a:t>
            </a:r>
            <a:r>
              <a:rPr b="0" dirty="0" sz="1800" i="0" lang="en-US">
                <a:solidFill>
                  <a:srgbClr val="0000CD"/>
                </a:solidFill>
                <a:effectLst/>
                <a:latin typeface="Consolas" panose="020B0609020204030204" pitchFamily="49" charset="0"/>
              </a:rPr>
              <a:t> 100px</a:t>
            </a:r>
            <a:r>
              <a:rPr b="0" dirty="0" sz="1800" i="0" lang="en-US">
                <a:solidFill>
                  <a:srgbClr val="000000"/>
                </a:solidFill>
                <a:effectLst/>
                <a:latin typeface="Consolas" panose="020B0609020204030204" pitchFamily="49" charset="0"/>
              </a:rPr>
              <a:t>;</a:t>
            </a:r>
            <a:r>
              <a:rPr b="0" dirty="0" sz="1800" i="0" lang="en-US">
                <a:solidFill>
                  <a:srgbClr val="FF0000"/>
                </a:solidFill>
                <a:effectLst/>
                <a:latin typeface="Consolas" panose="020B0609020204030204" pitchFamily="49" charset="0"/>
              </a:rPr>
              <a:t/>
            </a:r>
            <a:br>
              <a:rPr b="0" dirty="0" sz="1800" i="0" lang="en-US">
                <a:solidFill>
                  <a:srgbClr val="FF0000"/>
                </a:solidFill>
                <a:effectLst/>
                <a:latin typeface="Consolas" panose="020B0609020204030204" pitchFamily="49" charset="0"/>
              </a:rPr>
            </a:br>
            <a:r>
              <a:rPr b="0" dirty="0" sz="1800" i="0" lang="en-US">
                <a:solidFill>
                  <a:srgbClr val="FF0000"/>
                </a:solidFill>
                <a:effectLst/>
                <a:latin typeface="Consolas" panose="020B0609020204030204" pitchFamily="49" charset="0"/>
              </a:rPr>
              <a:t>  background-color</a:t>
            </a:r>
            <a:r>
              <a:rPr b="0" dirty="0" sz="1800" i="0" lang="en-US">
                <a:solidFill>
                  <a:srgbClr val="000000"/>
                </a:solidFill>
                <a:effectLst/>
                <a:latin typeface="Consolas" panose="020B0609020204030204" pitchFamily="49" charset="0"/>
              </a:rPr>
              <a:t>:</a:t>
            </a:r>
            <a:r>
              <a:rPr b="0" dirty="0" sz="1800" i="0" lang="en-US">
                <a:solidFill>
                  <a:srgbClr val="0000CD"/>
                </a:solidFill>
                <a:effectLst/>
                <a:latin typeface="Consolas" panose="020B0609020204030204" pitchFamily="49" charset="0"/>
              </a:rPr>
              <a:t> red</a:t>
            </a:r>
            <a:r>
              <a:rPr b="0" dirty="0" sz="1800" i="0" lang="en-US">
                <a:solidFill>
                  <a:srgbClr val="000000"/>
                </a:solidFill>
                <a:effectLst/>
                <a:latin typeface="Consolas" panose="020B0609020204030204" pitchFamily="49" charset="0"/>
              </a:rPr>
              <a:t>;</a:t>
            </a:r>
            <a:r>
              <a:rPr b="0" dirty="0" sz="1800" i="0" lang="en-US">
                <a:solidFill>
                  <a:srgbClr val="FF0000"/>
                </a:solidFill>
                <a:effectLst/>
                <a:latin typeface="Consolas" panose="020B0609020204030204" pitchFamily="49" charset="0"/>
              </a:rPr>
              <a:t/>
            </a:r>
            <a:br>
              <a:rPr b="0" dirty="0" sz="1800" i="0" lang="en-US">
                <a:solidFill>
                  <a:srgbClr val="FF0000"/>
                </a:solidFill>
                <a:effectLst/>
                <a:latin typeface="Consolas" panose="020B0609020204030204" pitchFamily="49" charset="0"/>
              </a:rPr>
            </a:br>
            <a:r>
              <a:rPr b="0" dirty="0" sz="1800" i="0" lang="en-US">
                <a:solidFill>
                  <a:srgbClr val="FF0000"/>
                </a:solidFill>
                <a:effectLst/>
                <a:latin typeface="Consolas" panose="020B0609020204030204" pitchFamily="49" charset="0"/>
              </a:rPr>
              <a:t>  animation-name</a:t>
            </a:r>
            <a:r>
              <a:rPr b="0" dirty="0" sz="1800" i="0" lang="en-US">
                <a:solidFill>
                  <a:srgbClr val="000000"/>
                </a:solidFill>
                <a:effectLst/>
                <a:latin typeface="Consolas" panose="020B0609020204030204" pitchFamily="49" charset="0"/>
              </a:rPr>
              <a:t>:</a:t>
            </a:r>
            <a:r>
              <a:rPr b="0" dirty="0" sz="1800" i="0" lang="en-US">
                <a:solidFill>
                  <a:srgbClr val="0000CD"/>
                </a:solidFill>
                <a:effectLst/>
                <a:latin typeface="Consolas" panose="020B0609020204030204" pitchFamily="49" charset="0"/>
              </a:rPr>
              <a:t> example</a:t>
            </a:r>
            <a:r>
              <a:rPr b="0" dirty="0" sz="1800" i="0" lang="en-US">
                <a:solidFill>
                  <a:srgbClr val="000000"/>
                </a:solidFill>
                <a:effectLst/>
                <a:latin typeface="Consolas" panose="020B0609020204030204" pitchFamily="49" charset="0"/>
              </a:rPr>
              <a:t>;</a:t>
            </a:r>
            <a:r>
              <a:rPr b="0" dirty="0" sz="1800" i="0" lang="en-US">
                <a:solidFill>
                  <a:srgbClr val="FF0000"/>
                </a:solidFill>
                <a:effectLst/>
                <a:latin typeface="Consolas" panose="020B0609020204030204" pitchFamily="49" charset="0"/>
              </a:rPr>
              <a:t/>
            </a:r>
            <a:br>
              <a:rPr b="0" dirty="0" sz="1800" i="0" lang="en-US">
                <a:solidFill>
                  <a:srgbClr val="FF0000"/>
                </a:solidFill>
                <a:effectLst/>
                <a:latin typeface="Consolas" panose="020B0609020204030204" pitchFamily="49" charset="0"/>
              </a:rPr>
            </a:br>
            <a:r>
              <a:rPr b="0" dirty="0" sz="1800" i="0" lang="en-US">
                <a:solidFill>
                  <a:srgbClr val="FF0000"/>
                </a:solidFill>
                <a:effectLst/>
                <a:latin typeface="Consolas" panose="020B0609020204030204" pitchFamily="49" charset="0"/>
              </a:rPr>
              <a:t>  animation-duration</a:t>
            </a:r>
            <a:r>
              <a:rPr b="0" dirty="0" sz="1800" i="0" lang="en-US">
                <a:solidFill>
                  <a:srgbClr val="000000"/>
                </a:solidFill>
                <a:effectLst/>
                <a:latin typeface="Consolas" panose="020B0609020204030204" pitchFamily="49" charset="0"/>
              </a:rPr>
              <a:t>:</a:t>
            </a:r>
            <a:r>
              <a:rPr b="0" dirty="0" sz="1800" i="0" lang="en-US">
                <a:solidFill>
                  <a:srgbClr val="0000CD"/>
                </a:solidFill>
                <a:effectLst/>
                <a:latin typeface="Consolas" panose="020B0609020204030204" pitchFamily="49" charset="0"/>
              </a:rPr>
              <a:t> 4s</a:t>
            </a:r>
            <a:r>
              <a:rPr b="0" dirty="0" sz="1800" i="0" lang="en-US">
                <a:solidFill>
                  <a:srgbClr val="000000"/>
                </a:solidFill>
                <a:effectLst/>
                <a:latin typeface="Consolas" panose="020B0609020204030204" pitchFamily="49" charset="0"/>
              </a:rPr>
              <a:t>;</a:t>
            </a:r>
            <a:r>
              <a:rPr b="0" dirty="0" sz="1800" i="0" lang="en-US">
                <a:solidFill>
                  <a:srgbClr val="FF0000"/>
                </a:solidFill>
                <a:effectLst/>
                <a:latin typeface="Consolas" panose="020B0609020204030204" pitchFamily="49" charset="0"/>
              </a:rPr>
              <a:t/>
            </a:r>
            <a:br>
              <a:rPr b="0" dirty="0" sz="1800" i="0" lang="en-US">
                <a:solidFill>
                  <a:srgbClr val="FF0000"/>
                </a:solidFill>
                <a:effectLst/>
                <a:latin typeface="Consolas" panose="020B0609020204030204" pitchFamily="49" charset="0"/>
              </a:rPr>
            </a:br>
            <a:r>
              <a:rPr b="0" dirty="0" sz="1800" i="0" lang="en-US">
                <a:solidFill>
                  <a:srgbClr val="000000"/>
                </a:solidFill>
                <a:effectLst/>
                <a:latin typeface="Consolas" panose="020B0609020204030204" pitchFamily="49" charset="0"/>
              </a:rPr>
              <a:t>}</a:t>
            </a:r>
            <a:endParaRPr b="0" dirty="0" sz="1800" i="0" lang="en-US">
              <a:solidFill>
                <a:srgbClr val="0000CD"/>
              </a:solidFill>
              <a:effectLst/>
              <a:latin typeface="Consolas" panose="020B0609020204030204" pitchFamily="49"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327">
                                            <p:txEl>
                                              <p:pRg st="0" end="0"/>
                                            </p:txEl>
                                          </p:spTgt>
                                        </p:tgtEl>
                                        <p:attrNameLst>
                                          <p:attrName>style.visibility</p:attrName>
                                        </p:attrNameLst>
                                      </p:cBhvr>
                                      <p:to>
                                        <p:strVal val="visible"/>
                                      </p:to>
                                    </p:set>
                                    <p:anim calcmode="lin" valueType="num">
                                      <p:cBhvr additive="base">
                                        <p:cTn dur="500" fill="hold" id="7"/>
                                        <p:tgtEl>
                                          <p:spTgt spid="1050327">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3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327">
                                            <p:txEl>
                                              <p:pRg st="1" end="1"/>
                                            </p:txEl>
                                          </p:spTgt>
                                        </p:tgtEl>
                                        <p:attrNameLst>
                                          <p:attrName>style.visibility</p:attrName>
                                        </p:attrNameLst>
                                      </p:cBhvr>
                                      <p:to>
                                        <p:strVal val="visible"/>
                                      </p:to>
                                    </p:set>
                                    <p:anim calcmode="lin" valueType="num">
                                      <p:cBhvr additive="base">
                                        <p:cTn dur="500" fill="hold" id="13"/>
                                        <p:tgtEl>
                                          <p:spTgt spid="1050327">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3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327">
                                            <p:txEl>
                                              <p:pRg st="2" end="2"/>
                                            </p:txEl>
                                          </p:spTgt>
                                        </p:tgtEl>
                                        <p:attrNameLst>
                                          <p:attrName>style.visibility</p:attrName>
                                        </p:attrNameLst>
                                      </p:cBhvr>
                                      <p:to>
                                        <p:strVal val="visible"/>
                                      </p:to>
                                    </p:set>
                                    <p:anim calcmode="lin" valueType="num">
                                      <p:cBhvr additive="base">
                                        <p:cTn dur="500" fill="hold" id="19"/>
                                        <p:tgtEl>
                                          <p:spTgt spid="1050327">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3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327">
                                            <p:txEl>
                                              <p:pRg st="3" end="3"/>
                                            </p:txEl>
                                          </p:spTgt>
                                        </p:tgtEl>
                                        <p:attrNameLst>
                                          <p:attrName>style.visibility</p:attrName>
                                        </p:attrNameLst>
                                      </p:cBhvr>
                                      <p:to>
                                        <p:strVal val="visible"/>
                                      </p:to>
                                    </p:set>
                                    <p:anim calcmode="lin" valueType="num">
                                      <p:cBhvr additive="base">
                                        <p:cTn dur="500" fill="hold" id="25"/>
                                        <p:tgtEl>
                                          <p:spTgt spid="1050327">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32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327" grpId="0" build="p"/>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914" name=""/>
        <p:cNvGrpSpPr/>
        <p:nvPr/>
      </p:nvGrpSpPr>
      <p:grpSpPr>
        <a:xfrm>
          <a:off x="0" y="0"/>
          <a:ext cx="0" cy="0"/>
          <a:chOff x="0" y="0"/>
          <a:chExt cx="0" cy="0"/>
        </a:xfrm>
      </p:grpSpPr>
      <p:sp>
        <p:nvSpPr>
          <p:cNvPr id="1050329" name="Title 1"/>
          <p:cNvSpPr>
            <a:spLocks noGrp="1"/>
          </p:cNvSpPr>
          <p:nvPr>
            <p:ph type="title"/>
          </p:nvPr>
        </p:nvSpPr>
        <p:spPr>
          <a:xfrm>
            <a:off x="8566951" y="177421"/>
            <a:ext cx="3311371" cy="639325"/>
          </a:xfrm>
        </p:spPr>
        <p:txBody>
          <a:bodyPr>
            <a:noAutofit/>
          </a:bodyPr>
          <a:p>
            <a:r>
              <a:rPr b="1" dirty="0" sz="3400" lang="en-US"/>
              <a:t>CSS Animation</a:t>
            </a:r>
            <a:endParaRPr b="1" dirty="0" sz="3400" lang="en-IN"/>
          </a:p>
        </p:txBody>
      </p:sp>
      <p:sp>
        <p:nvSpPr>
          <p:cNvPr id="1050330" name="Content Placeholder 2"/>
          <p:cNvSpPr>
            <a:spLocks noGrp="1"/>
          </p:cNvSpPr>
          <p:nvPr>
            <p:ph sz="quarter" idx="1"/>
          </p:nvPr>
        </p:nvSpPr>
        <p:spPr>
          <a:xfrm>
            <a:off x="6383609" y="889386"/>
            <a:ext cx="5536605" cy="5866256"/>
          </a:xfrm>
        </p:spPr>
        <p:txBody>
          <a:bodyPr>
            <a:noAutofit/>
          </a:bodyPr>
          <a:p>
            <a:pPr>
              <a:lnSpc>
                <a:spcPct val="150000"/>
              </a:lnSpc>
            </a:pPr>
            <a:r>
              <a:rPr dirty="0" sz="2200" lang="en-US"/>
              <a:t>The animation-duration property defines how long an animation should take to complete. </a:t>
            </a:r>
          </a:p>
          <a:p>
            <a:pPr>
              <a:lnSpc>
                <a:spcPct val="150000"/>
              </a:lnSpc>
            </a:pPr>
            <a:r>
              <a:rPr dirty="0" sz="2200" lang="en-US"/>
              <a:t>If the animation-duration property is not specified, no animation will occur, because the default value is 0s (0 seconds). </a:t>
            </a:r>
          </a:p>
          <a:p>
            <a:pPr>
              <a:lnSpc>
                <a:spcPct val="150000"/>
              </a:lnSpc>
            </a:pPr>
            <a:r>
              <a:rPr dirty="0" sz="2200" lang="en-US"/>
              <a:t>In the example we have specified when the style will change by using the keywords "from" and "to" which represents 0% (start) and 100% (complete)</a:t>
            </a:r>
          </a:p>
          <a:p>
            <a:pPr>
              <a:lnSpc>
                <a:spcPct val="150000"/>
              </a:lnSpc>
            </a:pPr>
            <a:r>
              <a:rPr dirty="0" sz="2200" lang="en-US"/>
              <a:t>It is also possible to use percent. By using percent, you can add as many style changes as you like.</a:t>
            </a:r>
          </a:p>
        </p:txBody>
      </p:sp>
      <p:sp>
        <p:nvSpPr>
          <p:cNvPr id="1050331" name="Content Placeholder 2"/>
          <p:cNvSpPr txBox="1"/>
          <p:nvPr/>
        </p:nvSpPr>
        <p:spPr>
          <a:xfrm>
            <a:off x="189899" y="0"/>
            <a:ext cx="6193710" cy="6858000"/>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marL="0">
              <a:lnSpc>
                <a:spcPct val="150000"/>
              </a:lnSpc>
              <a:spcBef>
                <a:spcPts val="0"/>
              </a:spcBef>
              <a:buFont typeface="Arial" panose="020B0604020202020204" pitchFamily="34" charset="0"/>
              <a:buNone/>
            </a:pPr>
            <a:r>
              <a:rPr b="0" dirty="0" sz="1800" i="0" lang="en-US">
                <a:solidFill>
                  <a:srgbClr val="008000"/>
                </a:solidFill>
                <a:effectLst/>
                <a:latin typeface="Consolas" panose="020B0609020204030204" pitchFamily="49" charset="0"/>
              </a:rPr>
              <a:t>/* The animation code */</a:t>
            </a:r>
            <a:r>
              <a:rPr dirty="0" sz="1800" lang="en-US"/>
              <a:t/>
            </a:r>
            <a:br>
              <a:rPr dirty="0" sz="1800" lang="en-US"/>
            </a:br>
            <a:r>
              <a:rPr b="0" dirty="0" sz="1800" i="0" lang="en-US">
                <a:solidFill>
                  <a:srgbClr val="A52A2A"/>
                </a:solidFill>
                <a:effectLst/>
                <a:latin typeface="Consolas" panose="020B0609020204030204" pitchFamily="49" charset="0"/>
              </a:rPr>
              <a:t>@keyframes example </a:t>
            </a:r>
            <a:r>
              <a:rPr b="0" dirty="0" sz="1800" i="0" lang="en-US">
                <a:solidFill>
                  <a:srgbClr val="000000"/>
                </a:solidFill>
                <a:effectLst/>
                <a:latin typeface="Consolas" panose="020B0609020204030204" pitchFamily="49" charset="0"/>
              </a:rPr>
              <a:t>{</a:t>
            </a:r>
            <a:r>
              <a:rPr b="0" dirty="0" sz="1800" i="0" lang="en-US">
                <a:solidFill>
                  <a:srgbClr val="A52A2A"/>
                </a:solidFill>
                <a:effectLst/>
                <a:latin typeface="Consolas" panose="020B0609020204030204" pitchFamily="49" charset="0"/>
              </a:rPr>
              <a:t/>
            </a:r>
            <a:br>
              <a:rPr b="0" dirty="0" sz="1800" i="0" lang="en-US">
                <a:solidFill>
                  <a:srgbClr val="A52A2A"/>
                </a:solidFill>
                <a:effectLst/>
                <a:latin typeface="Consolas" panose="020B0609020204030204" pitchFamily="49" charset="0"/>
              </a:rPr>
            </a:br>
            <a:r>
              <a:rPr b="0" dirty="0" sz="1800" i="0" lang="en-US">
                <a:solidFill>
                  <a:srgbClr val="A52A2A"/>
                </a:solidFill>
                <a:effectLst/>
                <a:latin typeface="Consolas" panose="020B0609020204030204" pitchFamily="49" charset="0"/>
              </a:rPr>
              <a:t>  from </a:t>
            </a:r>
            <a:r>
              <a:rPr b="0" dirty="0" sz="1800" i="0" lang="en-US">
                <a:solidFill>
                  <a:srgbClr val="000000"/>
                </a:solidFill>
                <a:effectLst/>
                <a:latin typeface="Consolas" panose="020B0609020204030204" pitchFamily="49" charset="0"/>
              </a:rPr>
              <a:t>{</a:t>
            </a:r>
            <a:r>
              <a:rPr b="0" dirty="0" sz="1800" i="0" lang="en-US">
                <a:solidFill>
                  <a:srgbClr val="FF0000"/>
                </a:solidFill>
                <a:effectLst/>
                <a:latin typeface="Consolas" panose="020B0609020204030204" pitchFamily="49" charset="0"/>
              </a:rPr>
              <a:t>background-color</a:t>
            </a:r>
            <a:r>
              <a:rPr b="0" dirty="0" sz="1800" i="0" lang="en-US">
                <a:solidFill>
                  <a:srgbClr val="000000"/>
                </a:solidFill>
                <a:effectLst/>
                <a:latin typeface="Consolas" panose="020B0609020204030204" pitchFamily="49" charset="0"/>
              </a:rPr>
              <a:t>:</a:t>
            </a:r>
            <a:r>
              <a:rPr b="0" dirty="0" sz="1800" i="0" lang="en-US">
                <a:solidFill>
                  <a:srgbClr val="0000CD"/>
                </a:solidFill>
                <a:effectLst/>
                <a:latin typeface="Consolas" panose="020B0609020204030204" pitchFamily="49" charset="0"/>
              </a:rPr>
              <a:t> red</a:t>
            </a:r>
            <a:r>
              <a:rPr b="0" dirty="0" sz="1800" i="0" lang="en-US">
                <a:solidFill>
                  <a:srgbClr val="000000"/>
                </a:solidFill>
                <a:effectLst/>
                <a:latin typeface="Consolas" panose="020B0609020204030204" pitchFamily="49" charset="0"/>
              </a:rPr>
              <a:t>;}</a:t>
            </a:r>
            <a:r>
              <a:rPr b="0" dirty="0" sz="1800" i="0" lang="en-US">
                <a:solidFill>
                  <a:srgbClr val="A52A2A"/>
                </a:solidFill>
                <a:effectLst/>
                <a:latin typeface="Consolas" panose="020B0609020204030204" pitchFamily="49" charset="0"/>
              </a:rPr>
              <a:t/>
            </a:r>
            <a:br>
              <a:rPr b="0" dirty="0" sz="1800" i="0" lang="en-US">
                <a:solidFill>
                  <a:srgbClr val="A52A2A"/>
                </a:solidFill>
                <a:effectLst/>
                <a:latin typeface="Consolas" panose="020B0609020204030204" pitchFamily="49" charset="0"/>
              </a:rPr>
            </a:br>
            <a:r>
              <a:rPr b="0" dirty="0" sz="1800" i="0" lang="en-US">
                <a:solidFill>
                  <a:srgbClr val="A52A2A"/>
                </a:solidFill>
                <a:effectLst/>
                <a:latin typeface="Consolas" panose="020B0609020204030204" pitchFamily="49" charset="0"/>
              </a:rPr>
              <a:t>  to </a:t>
            </a:r>
            <a:r>
              <a:rPr b="0" dirty="0" sz="1800" i="0" lang="en-US">
                <a:solidFill>
                  <a:srgbClr val="000000"/>
                </a:solidFill>
                <a:effectLst/>
                <a:latin typeface="Consolas" panose="020B0609020204030204" pitchFamily="49" charset="0"/>
              </a:rPr>
              <a:t>{</a:t>
            </a:r>
            <a:r>
              <a:rPr b="0" dirty="0" sz="1800" i="0" lang="en-US">
                <a:solidFill>
                  <a:srgbClr val="FF0000"/>
                </a:solidFill>
                <a:effectLst/>
                <a:latin typeface="Consolas" panose="020B0609020204030204" pitchFamily="49" charset="0"/>
              </a:rPr>
              <a:t>background-color</a:t>
            </a:r>
            <a:r>
              <a:rPr b="0" dirty="0" sz="1800" i="0" lang="en-US">
                <a:solidFill>
                  <a:srgbClr val="000000"/>
                </a:solidFill>
                <a:effectLst/>
                <a:latin typeface="Consolas" panose="020B0609020204030204" pitchFamily="49" charset="0"/>
              </a:rPr>
              <a:t>:</a:t>
            </a:r>
            <a:r>
              <a:rPr b="0" dirty="0" sz="1800" i="0" lang="en-US">
                <a:solidFill>
                  <a:srgbClr val="0000CD"/>
                </a:solidFill>
                <a:effectLst/>
                <a:latin typeface="Consolas" panose="020B0609020204030204" pitchFamily="49" charset="0"/>
              </a:rPr>
              <a:t> yellow</a:t>
            </a:r>
            <a:r>
              <a:rPr b="0" dirty="0" sz="1800" i="0" lang="en-US">
                <a:solidFill>
                  <a:srgbClr val="000000"/>
                </a:solidFill>
                <a:effectLst/>
                <a:latin typeface="Consolas" panose="020B0609020204030204" pitchFamily="49" charset="0"/>
              </a:rPr>
              <a:t>;}</a:t>
            </a:r>
            <a:r>
              <a:rPr b="0" dirty="0" sz="1800" i="0" lang="en-US">
                <a:solidFill>
                  <a:srgbClr val="A52A2A"/>
                </a:solidFill>
                <a:effectLst/>
                <a:latin typeface="Consolas" panose="020B0609020204030204" pitchFamily="49" charset="0"/>
              </a:rPr>
              <a:t/>
            </a:r>
            <a:br>
              <a:rPr b="0" dirty="0" sz="1800" i="0" lang="en-US">
                <a:solidFill>
                  <a:srgbClr val="A52A2A"/>
                </a:solidFill>
                <a:effectLst/>
                <a:latin typeface="Consolas" panose="020B0609020204030204" pitchFamily="49" charset="0"/>
              </a:rPr>
            </a:br>
            <a:r>
              <a:rPr b="0" dirty="0" sz="1800" i="0" lang="en-US">
                <a:solidFill>
                  <a:srgbClr val="000000"/>
                </a:solidFill>
                <a:effectLst/>
                <a:latin typeface="Consolas" panose="020B0609020204030204" pitchFamily="49" charset="0"/>
              </a:rPr>
              <a:t>}</a:t>
            </a:r>
            <a:r>
              <a:rPr dirty="0" sz="1800" lang="en-US"/>
              <a:t/>
            </a:r>
            <a:br>
              <a:rPr dirty="0" sz="1800" lang="en-US"/>
            </a:br>
            <a:r>
              <a:rPr dirty="0" sz="1800" lang="en-US"/>
              <a:t/>
            </a:r>
            <a:br>
              <a:rPr dirty="0" sz="1800" lang="en-US"/>
            </a:br>
            <a:r>
              <a:rPr b="0" dirty="0" sz="1800" i="0" lang="en-US">
                <a:solidFill>
                  <a:srgbClr val="008000"/>
                </a:solidFill>
                <a:effectLst/>
                <a:latin typeface="Consolas" panose="020B0609020204030204" pitchFamily="49" charset="0"/>
              </a:rPr>
              <a:t>/* The element to apply the animation to */</a:t>
            </a:r>
            <a:r>
              <a:rPr dirty="0" sz="1800" lang="en-US"/>
              <a:t/>
            </a:r>
            <a:br>
              <a:rPr dirty="0" sz="1800" lang="en-US"/>
            </a:br>
            <a:r>
              <a:rPr b="0" dirty="0" sz="1800" i="0" lang="en-US">
                <a:solidFill>
                  <a:srgbClr val="A52A2A"/>
                </a:solidFill>
                <a:effectLst/>
                <a:latin typeface="Consolas" panose="020B0609020204030204" pitchFamily="49" charset="0"/>
              </a:rPr>
              <a:t>div </a:t>
            </a:r>
            <a:r>
              <a:rPr b="0" dirty="0" sz="1800" i="0" lang="en-US">
                <a:solidFill>
                  <a:srgbClr val="000000"/>
                </a:solidFill>
                <a:effectLst/>
                <a:latin typeface="Consolas" panose="020B0609020204030204" pitchFamily="49" charset="0"/>
              </a:rPr>
              <a:t>{</a:t>
            </a:r>
            <a:r>
              <a:rPr b="0" dirty="0" sz="1800" i="0" lang="en-US">
                <a:solidFill>
                  <a:srgbClr val="FF0000"/>
                </a:solidFill>
                <a:effectLst/>
                <a:latin typeface="Consolas" panose="020B0609020204030204" pitchFamily="49" charset="0"/>
              </a:rPr>
              <a:t/>
            </a:r>
            <a:br>
              <a:rPr b="0" dirty="0" sz="1800" i="0" lang="en-US">
                <a:solidFill>
                  <a:srgbClr val="FF0000"/>
                </a:solidFill>
                <a:effectLst/>
                <a:latin typeface="Consolas" panose="020B0609020204030204" pitchFamily="49" charset="0"/>
              </a:rPr>
            </a:br>
            <a:r>
              <a:rPr b="0" dirty="0" sz="1800" i="0" lang="en-US">
                <a:solidFill>
                  <a:srgbClr val="FF0000"/>
                </a:solidFill>
                <a:effectLst/>
                <a:latin typeface="Consolas" panose="020B0609020204030204" pitchFamily="49" charset="0"/>
              </a:rPr>
              <a:t>  width</a:t>
            </a:r>
            <a:r>
              <a:rPr b="0" dirty="0" sz="1800" i="0" lang="en-US">
                <a:solidFill>
                  <a:srgbClr val="000000"/>
                </a:solidFill>
                <a:effectLst/>
                <a:latin typeface="Consolas" panose="020B0609020204030204" pitchFamily="49" charset="0"/>
              </a:rPr>
              <a:t>:</a:t>
            </a:r>
            <a:r>
              <a:rPr b="0" dirty="0" sz="1800" i="0" lang="en-US">
                <a:solidFill>
                  <a:srgbClr val="0000CD"/>
                </a:solidFill>
                <a:effectLst/>
                <a:latin typeface="Consolas" panose="020B0609020204030204" pitchFamily="49" charset="0"/>
              </a:rPr>
              <a:t> 100px</a:t>
            </a:r>
            <a:r>
              <a:rPr b="0" dirty="0" sz="1800" i="0" lang="en-US">
                <a:solidFill>
                  <a:srgbClr val="000000"/>
                </a:solidFill>
                <a:effectLst/>
                <a:latin typeface="Consolas" panose="020B0609020204030204" pitchFamily="49" charset="0"/>
              </a:rPr>
              <a:t>;</a:t>
            </a:r>
            <a:r>
              <a:rPr b="0" dirty="0" sz="1800" i="0" lang="en-US">
                <a:solidFill>
                  <a:srgbClr val="FF0000"/>
                </a:solidFill>
                <a:effectLst/>
                <a:latin typeface="Consolas" panose="020B0609020204030204" pitchFamily="49" charset="0"/>
              </a:rPr>
              <a:t/>
            </a:r>
            <a:br>
              <a:rPr b="0" dirty="0" sz="1800" i="0" lang="en-US">
                <a:solidFill>
                  <a:srgbClr val="FF0000"/>
                </a:solidFill>
                <a:effectLst/>
                <a:latin typeface="Consolas" panose="020B0609020204030204" pitchFamily="49" charset="0"/>
              </a:rPr>
            </a:br>
            <a:r>
              <a:rPr b="0" dirty="0" sz="1800" i="0" lang="en-US">
                <a:solidFill>
                  <a:srgbClr val="FF0000"/>
                </a:solidFill>
                <a:effectLst/>
                <a:latin typeface="Consolas" panose="020B0609020204030204" pitchFamily="49" charset="0"/>
              </a:rPr>
              <a:t>  height</a:t>
            </a:r>
            <a:r>
              <a:rPr b="0" dirty="0" sz="1800" i="0" lang="en-US">
                <a:solidFill>
                  <a:srgbClr val="000000"/>
                </a:solidFill>
                <a:effectLst/>
                <a:latin typeface="Consolas" panose="020B0609020204030204" pitchFamily="49" charset="0"/>
              </a:rPr>
              <a:t>:</a:t>
            </a:r>
            <a:r>
              <a:rPr b="0" dirty="0" sz="1800" i="0" lang="en-US">
                <a:solidFill>
                  <a:srgbClr val="0000CD"/>
                </a:solidFill>
                <a:effectLst/>
                <a:latin typeface="Consolas" panose="020B0609020204030204" pitchFamily="49" charset="0"/>
              </a:rPr>
              <a:t> 100px</a:t>
            </a:r>
            <a:r>
              <a:rPr b="0" dirty="0" sz="1800" i="0" lang="en-US">
                <a:solidFill>
                  <a:srgbClr val="000000"/>
                </a:solidFill>
                <a:effectLst/>
                <a:latin typeface="Consolas" panose="020B0609020204030204" pitchFamily="49" charset="0"/>
              </a:rPr>
              <a:t>;</a:t>
            </a:r>
            <a:r>
              <a:rPr b="0" dirty="0" sz="1800" i="0" lang="en-US">
                <a:solidFill>
                  <a:srgbClr val="FF0000"/>
                </a:solidFill>
                <a:effectLst/>
                <a:latin typeface="Consolas" panose="020B0609020204030204" pitchFamily="49" charset="0"/>
              </a:rPr>
              <a:t/>
            </a:r>
            <a:br>
              <a:rPr b="0" dirty="0" sz="1800" i="0" lang="en-US">
                <a:solidFill>
                  <a:srgbClr val="FF0000"/>
                </a:solidFill>
                <a:effectLst/>
                <a:latin typeface="Consolas" panose="020B0609020204030204" pitchFamily="49" charset="0"/>
              </a:rPr>
            </a:br>
            <a:r>
              <a:rPr b="0" dirty="0" sz="1800" i="0" lang="en-US">
                <a:solidFill>
                  <a:srgbClr val="FF0000"/>
                </a:solidFill>
                <a:effectLst/>
                <a:latin typeface="Consolas" panose="020B0609020204030204" pitchFamily="49" charset="0"/>
              </a:rPr>
              <a:t>  background-color</a:t>
            </a:r>
            <a:r>
              <a:rPr b="0" dirty="0" sz="1800" i="0" lang="en-US">
                <a:solidFill>
                  <a:srgbClr val="000000"/>
                </a:solidFill>
                <a:effectLst/>
                <a:latin typeface="Consolas" panose="020B0609020204030204" pitchFamily="49" charset="0"/>
              </a:rPr>
              <a:t>:</a:t>
            </a:r>
            <a:r>
              <a:rPr b="0" dirty="0" sz="1800" i="0" lang="en-US">
                <a:solidFill>
                  <a:srgbClr val="0000CD"/>
                </a:solidFill>
                <a:effectLst/>
                <a:latin typeface="Consolas" panose="020B0609020204030204" pitchFamily="49" charset="0"/>
              </a:rPr>
              <a:t> red</a:t>
            </a:r>
            <a:r>
              <a:rPr b="0" dirty="0" sz="1800" i="0" lang="en-US">
                <a:solidFill>
                  <a:srgbClr val="000000"/>
                </a:solidFill>
                <a:effectLst/>
                <a:latin typeface="Consolas" panose="020B0609020204030204" pitchFamily="49" charset="0"/>
              </a:rPr>
              <a:t>;</a:t>
            </a:r>
            <a:r>
              <a:rPr b="0" dirty="0" sz="1800" i="0" lang="en-US">
                <a:solidFill>
                  <a:srgbClr val="FF0000"/>
                </a:solidFill>
                <a:effectLst/>
                <a:latin typeface="Consolas" panose="020B0609020204030204" pitchFamily="49" charset="0"/>
              </a:rPr>
              <a:t/>
            </a:r>
            <a:br>
              <a:rPr b="0" dirty="0" sz="1800" i="0" lang="en-US">
                <a:solidFill>
                  <a:srgbClr val="FF0000"/>
                </a:solidFill>
                <a:effectLst/>
                <a:latin typeface="Consolas" panose="020B0609020204030204" pitchFamily="49" charset="0"/>
              </a:rPr>
            </a:br>
            <a:r>
              <a:rPr b="0" dirty="0" sz="1800" i="0" lang="en-US">
                <a:solidFill>
                  <a:srgbClr val="FF0000"/>
                </a:solidFill>
                <a:effectLst/>
                <a:latin typeface="Consolas" panose="020B0609020204030204" pitchFamily="49" charset="0"/>
              </a:rPr>
              <a:t>  animation-name</a:t>
            </a:r>
            <a:r>
              <a:rPr b="0" dirty="0" sz="1800" i="0" lang="en-US">
                <a:solidFill>
                  <a:srgbClr val="000000"/>
                </a:solidFill>
                <a:effectLst/>
                <a:latin typeface="Consolas" panose="020B0609020204030204" pitchFamily="49" charset="0"/>
              </a:rPr>
              <a:t>:</a:t>
            </a:r>
            <a:r>
              <a:rPr b="0" dirty="0" sz="1800" i="0" lang="en-US">
                <a:solidFill>
                  <a:srgbClr val="0000CD"/>
                </a:solidFill>
                <a:effectLst/>
                <a:latin typeface="Consolas" panose="020B0609020204030204" pitchFamily="49" charset="0"/>
              </a:rPr>
              <a:t> example</a:t>
            </a:r>
            <a:r>
              <a:rPr b="0" dirty="0" sz="1800" i="0" lang="en-US">
                <a:solidFill>
                  <a:srgbClr val="000000"/>
                </a:solidFill>
                <a:effectLst/>
                <a:latin typeface="Consolas" panose="020B0609020204030204" pitchFamily="49" charset="0"/>
              </a:rPr>
              <a:t>;</a:t>
            </a:r>
            <a:r>
              <a:rPr b="0" dirty="0" sz="1800" i="0" lang="en-US">
                <a:solidFill>
                  <a:srgbClr val="FF0000"/>
                </a:solidFill>
                <a:effectLst/>
                <a:latin typeface="Consolas" panose="020B0609020204030204" pitchFamily="49" charset="0"/>
              </a:rPr>
              <a:t/>
            </a:r>
            <a:br>
              <a:rPr b="0" dirty="0" sz="1800" i="0" lang="en-US">
                <a:solidFill>
                  <a:srgbClr val="FF0000"/>
                </a:solidFill>
                <a:effectLst/>
                <a:latin typeface="Consolas" panose="020B0609020204030204" pitchFamily="49" charset="0"/>
              </a:rPr>
            </a:br>
            <a:r>
              <a:rPr b="0" dirty="0" sz="1800" i="0" lang="en-US">
                <a:solidFill>
                  <a:srgbClr val="FF0000"/>
                </a:solidFill>
                <a:effectLst/>
                <a:latin typeface="Consolas" panose="020B0609020204030204" pitchFamily="49" charset="0"/>
              </a:rPr>
              <a:t>  animation-duration</a:t>
            </a:r>
            <a:r>
              <a:rPr b="0" dirty="0" sz="1800" i="0" lang="en-US">
                <a:solidFill>
                  <a:srgbClr val="000000"/>
                </a:solidFill>
                <a:effectLst/>
                <a:latin typeface="Consolas" panose="020B0609020204030204" pitchFamily="49" charset="0"/>
              </a:rPr>
              <a:t>:</a:t>
            </a:r>
            <a:r>
              <a:rPr b="0" dirty="0" sz="1800" i="0" lang="en-US">
                <a:solidFill>
                  <a:srgbClr val="0000CD"/>
                </a:solidFill>
                <a:effectLst/>
                <a:latin typeface="Consolas" panose="020B0609020204030204" pitchFamily="49" charset="0"/>
              </a:rPr>
              <a:t> 4s</a:t>
            </a:r>
            <a:r>
              <a:rPr b="0" dirty="0" sz="1800" i="0" lang="en-US">
                <a:solidFill>
                  <a:srgbClr val="000000"/>
                </a:solidFill>
                <a:effectLst/>
                <a:latin typeface="Consolas" panose="020B0609020204030204" pitchFamily="49" charset="0"/>
              </a:rPr>
              <a:t>;</a:t>
            </a:r>
            <a:r>
              <a:rPr b="0" dirty="0" sz="1800" i="0" lang="en-US">
                <a:solidFill>
                  <a:srgbClr val="FF0000"/>
                </a:solidFill>
                <a:effectLst/>
                <a:latin typeface="Consolas" panose="020B0609020204030204" pitchFamily="49" charset="0"/>
              </a:rPr>
              <a:t/>
            </a:r>
            <a:br>
              <a:rPr b="0" dirty="0" sz="1800" i="0" lang="en-US">
                <a:solidFill>
                  <a:srgbClr val="FF0000"/>
                </a:solidFill>
                <a:effectLst/>
                <a:latin typeface="Consolas" panose="020B0609020204030204" pitchFamily="49" charset="0"/>
              </a:rPr>
            </a:br>
            <a:r>
              <a:rPr b="0" dirty="0" sz="1800" i="0" lang="en-US">
                <a:solidFill>
                  <a:srgbClr val="000000"/>
                </a:solidFill>
                <a:effectLst/>
                <a:latin typeface="Consolas" panose="020B0609020204030204" pitchFamily="49" charset="0"/>
              </a:rPr>
              <a:t>}</a:t>
            </a:r>
            <a:endParaRPr b="0" dirty="0" sz="1800" i="0" lang="en-US">
              <a:solidFill>
                <a:srgbClr val="0000CD"/>
              </a:solidFill>
              <a:effectLst/>
              <a:latin typeface="Consolas" panose="020B0609020204030204" pitchFamily="49"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330">
                                            <p:txEl>
                                              <p:pRg st="0" end="0"/>
                                            </p:txEl>
                                          </p:spTgt>
                                        </p:tgtEl>
                                        <p:attrNameLst>
                                          <p:attrName>style.visibility</p:attrName>
                                        </p:attrNameLst>
                                      </p:cBhvr>
                                      <p:to>
                                        <p:strVal val="visible"/>
                                      </p:to>
                                    </p:set>
                                    <p:anim calcmode="lin" valueType="num">
                                      <p:cBhvr additive="base">
                                        <p:cTn dur="500" fill="hold" id="7"/>
                                        <p:tgtEl>
                                          <p:spTgt spid="1050330">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3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330">
                                            <p:txEl>
                                              <p:pRg st="1" end="1"/>
                                            </p:txEl>
                                          </p:spTgt>
                                        </p:tgtEl>
                                        <p:attrNameLst>
                                          <p:attrName>style.visibility</p:attrName>
                                        </p:attrNameLst>
                                      </p:cBhvr>
                                      <p:to>
                                        <p:strVal val="visible"/>
                                      </p:to>
                                    </p:set>
                                    <p:anim calcmode="lin" valueType="num">
                                      <p:cBhvr additive="base">
                                        <p:cTn dur="500" fill="hold" id="13"/>
                                        <p:tgtEl>
                                          <p:spTgt spid="1050330">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33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330">
                                            <p:txEl>
                                              <p:pRg st="2" end="2"/>
                                            </p:txEl>
                                          </p:spTgt>
                                        </p:tgtEl>
                                        <p:attrNameLst>
                                          <p:attrName>style.visibility</p:attrName>
                                        </p:attrNameLst>
                                      </p:cBhvr>
                                      <p:to>
                                        <p:strVal val="visible"/>
                                      </p:to>
                                    </p:set>
                                    <p:anim calcmode="lin" valueType="num">
                                      <p:cBhvr additive="base">
                                        <p:cTn dur="500" fill="hold" id="19"/>
                                        <p:tgtEl>
                                          <p:spTgt spid="1050330">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3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330">
                                            <p:txEl>
                                              <p:pRg st="3" end="3"/>
                                            </p:txEl>
                                          </p:spTgt>
                                        </p:tgtEl>
                                        <p:attrNameLst>
                                          <p:attrName>style.visibility</p:attrName>
                                        </p:attrNameLst>
                                      </p:cBhvr>
                                      <p:to>
                                        <p:strVal val="visible"/>
                                      </p:to>
                                    </p:set>
                                    <p:anim calcmode="lin" valueType="num">
                                      <p:cBhvr additive="base">
                                        <p:cTn dur="500" fill="hold" id="25"/>
                                        <p:tgtEl>
                                          <p:spTgt spid="1050330">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33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330" grpId="0" build="p"/>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915" name=""/>
        <p:cNvGrpSpPr/>
        <p:nvPr/>
      </p:nvGrpSpPr>
      <p:grpSpPr>
        <a:xfrm>
          <a:off x="0" y="0"/>
          <a:ext cx="0" cy="0"/>
          <a:chOff x="0" y="0"/>
          <a:chExt cx="0" cy="0"/>
        </a:xfrm>
      </p:grpSpPr>
      <p:sp>
        <p:nvSpPr>
          <p:cNvPr id="1050332" name="Title 1"/>
          <p:cNvSpPr>
            <a:spLocks noGrp="1"/>
          </p:cNvSpPr>
          <p:nvPr>
            <p:ph type="title"/>
          </p:nvPr>
        </p:nvSpPr>
        <p:spPr>
          <a:xfrm>
            <a:off x="8566951" y="109183"/>
            <a:ext cx="3311371" cy="707564"/>
          </a:xfrm>
        </p:spPr>
        <p:txBody>
          <a:bodyPr>
            <a:noAutofit/>
          </a:bodyPr>
          <a:p>
            <a:r>
              <a:rPr b="1" dirty="0" sz="3400" lang="en-US"/>
              <a:t>CSS Animation</a:t>
            </a:r>
            <a:endParaRPr b="1" dirty="0" sz="3400" lang="en-IN"/>
          </a:p>
        </p:txBody>
      </p:sp>
      <p:sp>
        <p:nvSpPr>
          <p:cNvPr id="1050333" name="Content Placeholder 2"/>
          <p:cNvSpPr>
            <a:spLocks noGrp="1"/>
          </p:cNvSpPr>
          <p:nvPr>
            <p:ph sz="quarter" idx="1"/>
          </p:nvPr>
        </p:nvSpPr>
        <p:spPr>
          <a:xfrm>
            <a:off x="6604986" y="1312694"/>
            <a:ext cx="5397115" cy="5079228"/>
          </a:xfrm>
        </p:spPr>
        <p:txBody>
          <a:bodyPr>
            <a:noAutofit/>
          </a:bodyPr>
          <a:p>
            <a:pPr>
              <a:lnSpc>
                <a:spcPct val="150000"/>
              </a:lnSpc>
            </a:pPr>
            <a:r>
              <a:rPr dirty="0" sz="2200" lang="en-US"/>
              <a:t>The example will change the background-color of the &lt;div&gt; element when the animation is 25% complete, 50% complete, and again when the animation is 100% complete:</a:t>
            </a:r>
          </a:p>
        </p:txBody>
      </p:sp>
      <p:sp>
        <p:nvSpPr>
          <p:cNvPr id="1050334" name="Content Placeholder 2"/>
          <p:cNvSpPr txBox="1"/>
          <p:nvPr/>
        </p:nvSpPr>
        <p:spPr>
          <a:xfrm>
            <a:off x="189899" y="0"/>
            <a:ext cx="6193710" cy="6755642"/>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indent="0" marL="0">
              <a:lnSpc>
                <a:spcPct val="150000"/>
              </a:lnSpc>
              <a:buNone/>
            </a:pPr>
            <a:r>
              <a:rPr b="0" dirty="0" sz="1700" i="0" lang="en-US">
                <a:solidFill>
                  <a:srgbClr val="008000"/>
                </a:solidFill>
                <a:effectLst/>
                <a:latin typeface="Consolas" panose="020B0609020204030204" pitchFamily="49" charset="0"/>
              </a:rPr>
              <a:t>/* The animation code */</a:t>
            </a:r>
            <a:r>
              <a:rPr b="0" dirty="0" sz="1700" i="0" lang="en-US">
                <a:solidFill>
                  <a:srgbClr val="A52A2A"/>
                </a:solidFill>
                <a:effectLst/>
                <a:latin typeface="Consolas" panose="020B0609020204030204" pitchFamily="49" charset="0"/>
              </a:rPr>
              <a:t/>
            </a:r>
            <a:br>
              <a:rPr b="0" dirty="0" sz="1700" i="0" lang="en-US">
                <a:solidFill>
                  <a:srgbClr val="A52A2A"/>
                </a:solidFill>
                <a:effectLst/>
                <a:latin typeface="Consolas" panose="020B0609020204030204" pitchFamily="49" charset="0"/>
              </a:rPr>
            </a:br>
            <a:r>
              <a:rPr b="0" dirty="0" sz="1700" i="0" lang="en-US">
                <a:solidFill>
                  <a:srgbClr val="A52A2A"/>
                </a:solidFill>
                <a:effectLst/>
                <a:latin typeface="Consolas" panose="020B0609020204030204" pitchFamily="49" charset="0"/>
              </a:rPr>
              <a:t>@keyframes example </a:t>
            </a:r>
            <a:r>
              <a:rPr b="0" dirty="0" sz="1700" i="0" lang="en-US">
                <a:solidFill>
                  <a:srgbClr val="000000"/>
                </a:solidFill>
                <a:effectLst/>
                <a:latin typeface="Consolas" panose="020B0609020204030204" pitchFamily="49" charset="0"/>
              </a:rPr>
              <a:t>{</a:t>
            </a:r>
            <a:r>
              <a:rPr b="0" dirty="0" sz="1700" i="0" lang="en-US">
                <a:solidFill>
                  <a:srgbClr val="A52A2A"/>
                </a:solidFill>
                <a:effectLst/>
                <a:latin typeface="Consolas" panose="020B0609020204030204" pitchFamily="49" charset="0"/>
              </a:rPr>
              <a:t/>
            </a:r>
            <a:br>
              <a:rPr b="0" dirty="0" sz="1700" i="0" lang="en-US">
                <a:solidFill>
                  <a:srgbClr val="A52A2A"/>
                </a:solidFill>
                <a:effectLst/>
                <a:latin typeface="Consolas" panose="020B0609020204030204" pitchFamily="49" charset="0"/>
              </a:rPr>
            </a:br>
            <a:r>
              <a:rPr b="0" dirty="0" sz="1700" i="0" lang="en-US">
                <a:solidFill>
                  <a:srgbClr val="A52A2A"/>
                </a:solidFill>
                <a:effectLst/>
                <a:latin typeface="Consolas" panose="020B0609020204030204" pitchFamily="49" charset="0"/>
              </a:rPr>
              <a:t>  0%   </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background-color</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red</a:t>
            </a:r>
            <a:r>
              <a:rPr b="0" dirty="0" sz="1700" i="0" lang="en-US">
                <a:solidFill>
                  <a:srgbClr val="000000"/>
                </a:solidFill>
                <a:effectLst/>
                <a:latin typeface="Consolas" panose="020B0609020204030204" pitchFamily="49" charset="0"/>
              </a:rPr>
              <a:t>;}</a:t>
            </a:r>
            <a:r>
              <a:rPr b="0" dirty="0" sz="1700" i="0" lang="en-US">
                <a:solidFill>
                  <a:srgbClr val="A52A2A"/>
                </a:solidFill>
                <a:effectLst/>
                <a:latin typeface="Consolas" panose="020B0609020204030204" pitchFamily="49" charset="0"/>
              </a:rPr>
              <a:t/>
            </a:r>
            <a:br>
              <a:rPr b="0" dirty="0" sz="1700" i="0" lang="en-US">
                <a:solidFill>
                  <a:srgbClr val="A52A2A"/>
                </a:solidFill>
                <a:effectLst/>
                <a:latin typeface="Consolas" panose="020B0609020204030204" pitchFamily="49" charset="0"/>
              </a:rPr>
            </a:br>
            <a:r>
              <a:rPr b="0" dirty="0" sz="1700" i="0" lang="en-US">
                <a:solidFill>
                  <a:srgbClr val="A52A2A"/>
                </a:solidFill>
                <a:effectLst/>
                <a:latin typeface="Consolas" panose="020B0609020204030204" pitchFamily="49" charset="0"/>
              </a:rPr>
              <a:t>  25%  </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background-color</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yellow</a:t>
            </a:r>
            <a:r>
              <a:rPr b="0" dirty="0" sz="1700" i="0" lang="en-US">
                <a:solidFill>
                  <a:srgbClr val="000000"/>
                </a:solidFill>
                <a:effectLst/>
                <a:latin typeface="Consolas" panose="020B0609020204030204" pitchFamily="49" charset="0"/>
              </a:rPr>
              <a:t>;}</a:t>
            </a:r>
            <a:r>
              <a:rPr b="0" dirty="0" sz="1700" i="0" lang="en-US">
                <a:solidFill>
                  <a:srgbClr val="A52A2A"/>
                </a:solidFill>
                <a:effectLst/>
                <a:latin typeface="Consolas" panose="020B0609020204030204" pitchFamily="49" charset="0"/>
              </a:rPr>
              <a:t/>
            </a:r>
            <a:br>
              <a:rPr b="0" dirty="0" sz="1700" i="0" lang="en-US">
                <a:solidFill>
                  <a:srgbClr val="A52A2A"/>
                </a:solidFill>
                <a:effectLst/>
                <a:latin typeface="Consolas" panose="020B0609020204030204" pitchFamily="49" charset="0"/>
              </a:rPr>
            </a:br>
            <a:r>
              <a:rPr b="0" dirty="0" sz="1700" i="0" lang="en-US">
                <a:solidFill>
                  <a:srgbClr val="A52A2A"/>
                </a:solidFill>
                <a:effectLst/>
                <a:latin typeface="Consolas" panose="020B0609020204030204" pitchFamily="49" charset="0"/>
              </a:rPr>
              <a:t>  50%  </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background-color</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blue</a:t>
            </a:r>
            <a:r>
              <a:rPr b="0" dirty="0" sz="1700" i="0" lang="en-US">
                <a:solidFill>
                  <a:srgbClr val="000000"/>
                </a:solidFill>
                <a:effectLst/>
                <a:latin typeface="Consolas" panose="020B0609020204030204" pitchFamily="49" charset="0"/>
              </a:rPr>
              <a:t>;}</a:t>
            </a:r>
            <a:r>
              <a:rPr b="0" dirty="0" sz="1700" i="0" lang="en-US">
                <a:solidFill>
                  <a:srgbClr val="A52A2A"/>
                </a:solidFill>
                <a:effectLst/>
                <a:latin typeface="Consolas" panose="020B0609020204030204" pitchFamily="49" charset="0"/>
              </a:rPr>
              <a:t/>
            </a:r>
            <a:br>
              <a:rPr b="0" dirty="0" sz="1700" i="0" lang="en-US">
                <a:solidFill>
                  <a:srgbClr val="A52A2A"/>
                </a:solidFill>
                <a:effectLst/>
                <a:latin typeface="Consolas" panose="020B0609020204030204" pitchFamily="49" charset="0"/>
              </a:rPr>
            </a:br>
            <a:r>
              <a:rPr b="0" dirty="0" sz="1700" i="0" lang="en-US">
                <a:solidFill>
                  <a:srgbClr val="A52A2A"/>
                </a:solidFill>
                <a:effectLst/>
                <a:latin typeface="Consolas" panose="020B0609020204030204" pitchFamily="49" charset="0"/>
              </a:rPr>
              <a:t>  100% </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background-color</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green</a:t>
            </a:r>
            <a:r>
              <a:rPr b="0" dirty="0" sz="1700" i="0" lang="en-US">
                <a:solidFill>
                  <a:srgbClr val="000000"/>
                </a:solidFill>
                <a:effectLst/>
                <a:latin typeface="Consolas" panose="020B0609020204030204" pitchFamily="49" charset="0"/>
              </a:rPr>
              <a:t>;}</a:t>
            </a:r>
            <a:r>
              <a:rPr b="0" dirty="0" sz="1700" i="0" lang="en-US">
                <a:solidFill>
                  <a:srgbClr val="A52A2A"/>
                </a:solidFill>
                <a:effectLst/>
                <a:latin typeface="Consolas" panose="020B0609020204030204" pitchFamily="49" charset="0"/>
              </a:rPr>
              <a:t/>
            </a:r>
            <a:br>
              <a:rPr b="0" dirty="0" sz="1700" i="0" lang="en-US">
                <a:solidFill>
                  <a:srgbClr val="A52A2A"/>
                </a:solidFill>
                <a:effectLst/>
                <a:latin typeface="Consolas" panose="020B0609020204030204" pitchFamily="49" charset="0"/>
              </a:rPr>
            </a:br>
            <a:r>
              <a:rPr b="0" dirty="0" sz="1700" i="0" lang="en-US">
                <a:solidFill>
                  <a:srgbClr val="000000"/>
                </a:solidFill>
                <a:effectLst/>
                <a:latin typeface="Consolas" panose="020B0609020204030204" pitchFamily="49" charset="0"/>
              </a:rPr>
              <a:t>}</a:t>
            </a:r>
            <a:r>
              <a:rPr b="0" dirty="0" sz="1700" i="0" lang="en-US">
                <a:solidFill>
                  <a:srgbClr val="A52A2A"/>
                </a:solidFill>
                <a:effectLst/>
                <a:latin typeface="Consolas" panose="020B0609020204030204" pitchFamily="49" charset="0"/>
              </a:rPr>
              <a:t/>
            </a:r>
            <a:br>
              <a:rPr b="0" dirty="0" sz="1700" i="0" lang="en-US">
                <a:solidFill>
                  <a:srgbClr val="A52A2A"/>
                </a:solidFill>
                <a:effectLst/>
                <a:latin typeface="Consolas" panose="020B0609020204030204" pitchFamily="49" charset="0"/>
              </a:rPr>
            </a:br>
            <a:r>
              <a:rPr b="0" dirty="0" sz="1700" i="0" lang="en-US">
                <a:solidFill>
                  <a:srgbClr val="A52A2A"/>
                </a:solidFill>
                <a:effectLst/>
                <a:latin typeface="Consolas" panose="020B0609020204030204" pitchFamily="49" charset="0"/>
              </a:rPr>
              <a:t/>
            </a:r>
            <a:br>
              <a:rPr b="0" dirty="0" sz="1700" i="0" lang="en-US">
                <a:solidFill>
                  <a:srgbClr val="A52A2A"/>
                </a:solidFill>
                <a:effectLst/>
                <a:latin typeface="Consolas" panose="020B0609020204030204" pitchFamily="49" charset="0"/>
              </a:rPr>
            </a:br>
            <a:r>
              <a:rPr b="0" dirty="0" sz="1700" i="0" lang="en-US">
                <a:solidFill>
                  <a:srgbClr val="008000"/>
                </a:solidFill>
                <a:effectLst/>
                <a:latin typeface="Consolas" panose="020B0609020204030204" pitchFamily="49" charset="0"/>
              </a:rPr>
              <a:t>/* The element to apply the animation to */</a:t>
            </a:r>
            <a:r>
              <a:rPr b="0" dirty="0" sz="1700" i="0" lang="en-US">
                <a:solidFill>
                  <a:srgbClr val="A52A2A"/>
                </a:solidFill>
                <a:effectLst/>
                <a:latin typeface="Consolas" panose="020B0609020204030204" pitchFamily="49" charset="0"/>
              </a:rPr>
              <a:t/>
            </a:r>
            <a:br>
              <a:rPr b="0" dirty="0" sz="1700" i="0" lang="en-US">
                <a:solidFill>
                  <a:srgbClr val="A52A2A"/>
                </a:solidFill>
                <a:effectLst/>
                <a:latin typeface="Consolas" panose="020B0609020204030204" pitchFamily="49" charset="0"/>
              </a:rPr>
            </a:br>
            <a:r>
              <a:rPr b="0" dirty="0" sz="1700" i="0" lang="en-US">
                <a:solidFill>
                  <a:srgbClr val="A52A2A"/>
                </a:solidFill>
                <a:effectLst/>
                <a:latin typeface="Consolas" panose="020B0609020204030204" pitchFamily="49" charset="0"/>
              </a:rPr>
              <a:t>div </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FF0000"/>
                </a:solidFill>
                <a:effectLst/>
                <a:latin typeface="Consolas" panose="020B0609020204030204" pitchFamily="49" charset="0"/>
              </a:rPr>
              <a:t>  width</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100px</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FF0000"/>
                </a:solidFill>
                <a:effectLst/>
                <a:latin typeface="Consolas" panose="020B0609020204030204" pitchFamily="49" charset="0"/>
              </a:rPr>
              <a:t>  height</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100px</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FF0000"/>
                </a:solidFill>
                <a:effectLst/>
                <a:latin typeface="Consolas" panose="020B0609020204030204" pitchFamily="49" charset="0"/>
              </a:rPr>
              <a:t>  background-color</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red</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FF0000"/>
                </a:solidFill>
                <a:effectLst/>
                <a:latin typeface="Consolas" panose="020B0609020204030204" pitchFamily="49" charset="0"/>
              </a:rPr>
              <a:t>  animation-name</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example</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FF0000"/>
                </a:solidFill>
                <a:effectLst/>
                <a:latin typeface="Consolas" panose="020B0609020204030204" pitchFamily="49" charset="0"/>
              </a:rPr>
              <a:t>  animation-duration</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4s</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000000"/>
                </a:solidFill>
                <a:effectLst/>
                <a:latin typeface="Consolas" panose="020B0609020204030204" pitchFamily="49" charset="0"/>
              </a:rPr>
              <a:t>}</a:t>
            </a:r>
            <a:r>
              <a:rPr dirty="0" sz="1700" lang="en-US"/>
              <a:t/>
            </a:r>
            <a:br>
              <a:rPr dirty="0" sz="1700" lang="en-US"/>
            </a:br>
            <a:endParaRPr b="0" dirty="0" sz="1700" i="0" lang="en-US">
              <a:solidFill>
                <a:srgbClr val="0000CD"/>
              </a:solidFill>
              <a:effectLst/>
              <a:latin typeface="Consolas" panose="020B0609020204030204" pitchFamily="49"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333">
                                            <p:txEl>
                                              <p:pRg st="0" end="0"/>
                                            </p:txEl>
                                          </p:spTgt>
                                        </p:tgtEl>
                                        <p:attrNameLst>
                                          <p:attrName>style.visibility</p:attrName>
                                        </p:attrNameLst>
                                      </p:cBhvr>
                                      <p:to>
                                        <p:strVal val="visible"/>
                                      </p:to>
                                    </p:set>
                                    <p:anim calcmode="lin" valueType="num">
                                      <p:cBhvr additive="base">
                                        <p:cTn dur="500" fill="hold" id="7"/>
                                        <p:tgtEl>
                                          <p:spTgt spid="105033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3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333" grpId="0" build="p"/>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916" name=""/>
        <p:cNvGrpSpPr/>
        <p:nvPr/>
      </p:nvGrpSpPr>
      <p:grpSpPr>
        <a:xfrm>
          <a:off x="0" y="0"/>
          <a:ext cx="0" cy="0"/>
          <a:chOff x="0" y="0"/>
          <a:chExt cx="0" cy="0"/>
        </a:xfrm>
      </p:grpSpPr>
      <p:sp>
        <p:nvSpPr>
          <p:cNvPr id="1050335" name="Title 1"/>
          <p:cNvSpPr>
            <a:spLocks noGrp="1"/>
          </p:cNvSpPr>
          <p:nvPr>
            <p:ph type="title"/>
          </p:nvPr>
        </p:nvSpPr>
        <p:spPr>
          <a:xfrm>
            <a:off x="8566951" y="218365"/>
            <a:ext cx="3311371" cy="598382"/>
          </a:xfrm>
        </p:spPr>
        <p:txBody>
          <a:bodyPr>
            <a:noAutofit/>
          </a:bodyPr>
          <a:p>
            <a:r>
              <a:rPr b="1" dirty="0" sz="3400" lang="en-US"/>
              <a:t>CSS Animation</a:t>
            </a:r>
            <a:endParaRPr b="1" dirty="0" sz="3400" lang="en-IN"/>
          </a:p>
        </p:txBody>
      </p:sp>
      <p:sp>
        <p:nvSpPr>
          <p:cNvPr id="1050336" name="Content Placeholder 2"/>
          <p:cNvSpPr>
            <a:spLocks noGrp="1"/>
          </p:cNvSpPr>
          <p:nvPr>
            <p:ph sz="quarter" idx="1"/>
          </p:nvPr>
        </p:nvSpPr>
        <p:spPr>
          <a:xfrm>
            <a:off x="6604986" y="941696"/>
            <a:ext cx="5397115" cy="5786650"/>
          </a:xfrm>
        </p:spPr>
        <p:txBody>
          <a:bodyPr>
            <a:noAutofit/>
          </a:bodyPr>
          <a:p>
            <a:pPr indent="0" marL="0">
              <a:lnSpc>
                <a:spcPct val="150000"/>
              </a:lnSpc>
              <a:buNone/>
            </a:pPr>
            <a:r>
              <a:rPr b="1" dirty="0" sz="2200" lang="en-US"/>
              <a:t>Delay in animation</a:t>
            </a:r>
          </a:p>
          <a:p>
            <a:pPr>
              <a:lnSpc>
                <a:spcPct val="150000"/>
              </a:lnSpc>
            </a:pPr>
            <a:r>
              <a:rPr dirty="0" sz="2200" lang="en-US"/>
              <a:t>The animation-delay property specifies a delay for the start of an animation.</a:t>
            </a:r>
          </a:p>
          <a:p>
            <a:pPr>
              <a:lnSpc>
                <a:spcPct val="150000"/>
              </a:lnSpc>
            </a:pPr>
            <a:r>
              <a:rPr dirty="0" sz="2200" lang="en-US"/>
              <a:t>Negative values are also allowed. </a:t>
            </a:r>
          </a:p>
          <a:p>
            <a:pPr>
              <a:lnSpc>
                <a:spcPct val="150000"/>
              </a:lnSpc>
            </a:pPr>
            <a:r>
              <a:rPr dirty="0" sz="2200" lang="en-US"/>
              <a:t>If using negative values, the animation will start as if it had already been playing for N seconds.</a:t>
            </a:r>
          </a:p>
          <a:p>
            <a:pPr indent="0" marL="0">
              <a:lnSpc>
                <a:spcPct val="150000"/>
              </a:lnSpc>
              <a:buNone/>
            </a:pPr>
            <a:endParaRPr dirty="0" sz="2200" lang="en-US"/>
          </a:p>
          <a:p>
            <a:pPr indent="0" marL="0">
              <a:lnSpc>
                <a:spcPct val="150000"/>
              </a:lnSpc>
              <a:buNone/>
            </a:pPr>
            <a:r>
              <a:rPr b="1" dirty="0" sz="2200" lang="en-US"/>
              <a:t>Animation Count</a:t>
            </a:r>
          </a:p>
          <a:p>
            <a:pPr indent="0" marL="0">
              <a:lnSpc>
                <a:spcPct val="150000"/>
              </a:lnSpc>
              <a:buNone/>
            </a:pPr>
            <a:r>
              <a:rPr dirty="0" sz="2200" lang="en-US"/>
              <a:t>The animation-iteration-count property specifies the number of times an animation should run.</a:t>
            </a:r>
          </a:p>
        </p:txBody>
      </p:sp>
      <p:sp>
        <p:nvSpPr>
          <p:cNvPr id="1050337" name="Content Placeholder 2"/>
          <p:cNvSpPr txBox="1"/>
          <p:nvPr/>
        </p:nvSpPr>
        <p:spPr>
          <a:xfrm>
            <a:off x="189899" y="1150769"/>
            <a:ext cx="6193710" cy="4646350"/>
          </a:xfrm>
          <a:prstGeom prst="rect"/>
          <a:solidFill>
            <a:schemeClr val="accent6">
              <a:lumMod val="20000"/>
              <a:lumOff val="80000"/>
            </a:schemeClr>
          </a:solidFill>
        </p:spPr>
        <p:txBody>
          <a:bodyPr bIns="45720" lIns="91440" rIns="91440" rtlCol="0" tIns="45720" vert="horz">
            <a:noAutofit/>
          </a:bodyPr>
          <a:lstStyle>
            <a:lvl1pPr algn="l" defTabSz="914400" eaLnBrk="1" hangingPunct="1" indent="-228600" latinLnBrk="0" marL="228600" rtl="0">
              <a:lnSpc>
                <a:spcPct val="90000"/>
              </a:lnSpc>
              <a:spcBef>
                <a:spcPts val="1000"/>
              </a:spcBef>
              <a:buFont typeface="Arial" panose="020B0604020202020204" pitchFamily="34" charset="0"/>
              <a:buChar char="•"/>
              <a:defRPr sz="2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gradFill>
                  <a:gsLst>
                    <a:gs pos="0">
                      <a:schemeClr val="bg1">
                        <a:lumMod val="13000"/>
                        <a:lumOff val="87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indent="0" marL="0">
              <a:lnSpc>
                <a:spcPct val="150000"/>
              </a:lnSpc>
              <a:spcBef>
                <a:spcPts val="0"/>
              </a:spcBef>
              <a:buNone/>
            </a:pPr>
            <a:r>
              <a:rPr b="0" dirty="0" sz="1700" i="0" lang="en-US">
                <a:solidFill>
                  <a:srgbClr val="A52A2A"/>
                </a:solidFill>
                <a:effectLst/>
                <a:latin typeface="Consolas" panose="020B0609020204030204" pitchFamily="49" charset="0"/>
              </a:rPr>
              <a:t>div </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FF0000"/>
                </a:solidFill>
                <a:effectLst/>
                <a:latin typeface="Consolas" panose="020B0609020204030204" pitchFamily="49" charset="0"/>
              </a:rPr>
              <a:t>  width</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100px</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FF0000"/>
                </a:solidFill>
                <a:effectLst/>
                <a:latin typeface="Consolas" panose="020B0609020204030204" pitchFamily="49" charset="0"/>
              </a:rPr>
              <a:t>  height</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100px</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FF0000"/>
                </a:solidFill>
                <a:effectLst/>
                <a:latin typeface="Consolas" panose="020B0609020204030204" pitchFamily="49" charset="0"/>
              </a:rPr>
              <a:t>  position</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relative</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FF0000"/>
                </a:solidFill>
                <a:effectLst/>
                <a:latin typeface="Consolas" panose="020B0609020204030204" pitchFamily="49" charset="0"/>
              </a:rPr>
              <a:t>  background-color</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red</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FF0000"/>
                </a:solidFill>
                <a:effectLst/>
                <a:latin typeface="Consolas" panose="020B0609020204030204" pitchFamily="49" charset="0"/>
              </a:rPr>
              <a:t>  animation-name</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example</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FF0000"/>
                </a:solidFill>
                <a:effectLst/>
                <a:latin typeface="Consolas" panose="020B0609020204030204" pitchFamily="49" charset="0"/>
              </a:rPr>
              <a:t>  animation-duration</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4s</a:t>
            </a:r>
            <a:r>
              <a:rPr b="0" dirty="0" sz="1700" i="0" lang="en-US">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FF0000"/>
                </a:solidFill>
                <a:effectLst/>
                <a:latin typeface="Consolas" panose="020B0609020204030204" pitchFamily="49" charset="0"/>
              </a:rPr>
              <a:t>  animation-delay</a:t>
            </a:r>
            <a:r>
              <a:rPr b="0" dirty="0" sz="1700" i="0" lang="en-US">
                <a:solidFill>
                  <a:srgbClr val="000000"/>
                </a:solidFill>
                <a:effectLst/>
                <a:latin typeface="Consolas" panose="020B0609020204030204" pitchFamily="49" charset="0"/>
              </a:rPr>
              <a:t>:</a:t>
            </a:r>
            <a:r>
              <a:rPr b="0" dirty="0" sz="1700" i="0" lang="en-US">
                <a:solidFill>
                  <a:srgbClr val="0000CD"/>
                </a:solidFill>
                <a:effectLst/>
                <a:latin typeface="Consolas" panose="020B0609020204030204" pitchFamily="49" charset="0"/>
              </a:rPr>
              <a:t> 2s</a:t>
            </a:r>
            <a:r>
              <a:rPr b="0" dirty="0" sz="1700" i="0" lang="en-US">
                <a:solidFill>
                  <a:srgbClr val="000000"/>
                </a:solidFill>
                <a:effectLst/>
                <a:latin typeface="Consolas" panose="020B0609020204030204" pitchFamily="49" charset="0"/>
              </a:rPr>
              <a:t>;</a:t>
            </a:r>
          </a:p>
          <a:p>
            <a:pPr algn="l" indent="0" marL="0">
              <a:lnSpc>
                <a:spcPct val="150000"/>
              </a:lnSpc>
              <a:spcBef>
                <a:spcPts val="0"/>
              </a:spcBef>
              <a:buNone/>
            </a:pPr>
            <a:r>
              <a:rPr dirty="0" sz="1700" lang="en-US">
                <a:solidFill>
                  <a:srgbClr val="000000"/>
                </a:solidFill>
                <a:latin typeface="Consolas" panose="020B0609020204030204" pitchFamily="49" charset="0"/>
              </a:rPr>
              <a:t>  </a:t>
            </a:r>
            <a:r>
              <a:rPr b="0" dirty="0" sz="1700" i="0" lang="en-IN">
                <a:solidFill>
                  <a:srgbClr val="FF0000"/>
                </a:solidFill>
                <a:effectLst/>
                <a:latin typeface="Consolas" panose="020B0609020204030204" pitchFamily="49" charset="0"/>
              </a:rPr>
              <a:t>animation-iteration-count</a:t>
            </a:r>
            <a:r>
              <a:rPr b="0" dirty="0" sz="1700" i="0" lang="en-IN">
                <a:solidFill>
                  <a:srgbClr val="000000"/>
                </a:solidFill>
                <a:effectLst/>
                <a:latin typeface="Consolas" panose="020B0609020204030204" pitchFamily="49" charset="0"/>
              </a:rPr>
              <a:t>:</a:t>
            </a:r>
            <a:r>
              <a:rPr b="0" dirty="0" sz="1700" i="0" lang="en-IN">
                <a:solidFill>
                  <a:srgbClr val="0000CD"/>
                </a:solidFill>
                <a:effectLst/>
                <a:latin typeface="Consolas" panose="020B0609020204030204" pitchFamily="49" charset="0"/>
              </a:rPr>
              <a:t> 3</a:t>
            </a:r>
            <a:r>
              <a:rPr b="0" dirty="0" sz="1700" i="0" lang="en-IN">
                <a:solidFill>
                  <a:srgbClr val="000000"/>
                </a:solidFill>
                <a:effectLst/>
                <a:latin typeface="Consolas" panose="020B0609020204030204" pitchFamily="49" charset="0"/>
              </a:rPr>
              <a:t>;</a:t>
            </a:r>
            <a:r>
              <a:rPr b="0" dirty="0" sz="1700" i="0" lang="en-US">
                <a:solidFill>
                  <a:srgbClr val="FF0000"/>
                </a:solidFill>
                <a:effectLst/>
                <a:latin typeface="Consolas" panose="020B0609020204030204" pitchFamily="49" charset="0"/>
              </a:rPr>
              <a:t/>
            </a:r>
            <a:br>
              <a:rPr b="0" dirty="0" sz="1700" i="0" lang="en-US">
                <a:solidFill>
                  <a:srgbClr val="FF0000"/>
                </a:solidFill>
                <a:effectLst/>
                <a:latin typeface="Consolas" panose="020B0609020204030204" pitchFamily="49" charset="0"/>
              </a:rPr>
            </a:br>
            <a:r>
              <a:rPr b="0" dirty="0" sz="1700" i="0" lang="en-US">
                <a:solidFill>
                  <a:srgbClr val="000000"/>
                </a:solidFill>
                <a:effectLst/>
                <a:latin typeface="Consolas" panose="020B0609020204030204" pitchFamily="49" charset="0"/>
              </a:rPr>
              <a:t>}</a:t>
            </a:r>
            <a:endParaRPr b="0" dirty="0" sz="1700" i="0" lang="en-US">
              <a:solidFill>
                <a:srgbClr val="0000CD"/>
              </a:solidFill>
              <a:effectLst/>
              <a:latin typeface="Consolas" panose="020B0609020204030204" pitchFamily="49"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336">
                                            <p:txEl>
                                              <p:pRg st="0" end="0"/>
                                            </p:txEl>
                                          </p:spTgt>
                                        </p:tgtEl>
                                        <p:attrNameLst>
                                          <p:attrName>style.visibility</p:attrName>
                                        </p:attrNameLst>
                                      </p:cBhvr>
                                      <p:to>
                                        <p:strVal val="visible"/>
                                      </p:to>
                                    </p:set>
                                    <p:anim calcmode="lin" valueType="num">
                                      <p:cBhvr additive="base">
                                        <p:cTn dur="500" fill="hold" id="7"/>
                                        <p:tgtEl>
                                          <p:spTgt spid="105033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3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336">
                                            <p:txEl>
                                              <p:pRg st="1" end="1"/>
                                            </p:txEl>
                                          </p:spTgt>
                                        </p:tgtEl>
                                        <p:attrNameLst>
                                          <p:attrName>style.visibility</p:attrName>
                                        </p:attrNameLst>
                                      </p:cBhvr>
                                      <p:to>
                                        <p:strVal val="visible"/>
                                      </p:to>
                                    </p:set>
                                    <p:anim calcmode="lin" valueType="num">
                                      <p:cBhvr additive="base">
                                        <p:cTn dur="500" fill="hold" id="13"/>
                                        <p:tgtEl>
                                          <p:spTgt spid="1050336">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33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336">
                                            <p:txEl>
                                              <p:pRg st="2" end="2"/>
                                            </p:txEl>
                                          </p:spTgt>
                                        </p:tgtEl>
                                        <p:attrNameLst>
                                          <p:attrName>style.visibility</p:attrName>
                                        </p:attrNameLst>
                                      </p:cBhvr>
                                      <p:to>
                                        <p:strVal val="visible"/>
                                      </p:to>
                                    </p:set>
                                    <p:anim calcmode="lin" valueType="num">
                                      <p:cBhvr additive="base">
                                        <p:cTn dur="500" fill="hold" id="19"/>
                                        <p:tgtEl>
                                          <p:spTgt spid="1050336">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33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336">
                                            <p:txEl>
                                              <p:pRg st="3" end="3"/>
                                            </p:txEl>
                                          </p:spTgt>
                                        </p:tgtEl>
                                        <p:attrNameLst>
                                          <p:attrName>style.visibility</p:attrName>
                                        </p:attrNameLst>
                                      </p:cBhvr>
                                      <p:to>
                                        <p:strVal val="visible"/>
                                      </p:to>
                                    </p:set>
                                    <p:anim calcmode="lin" valueType="num">
                                      <p:cBhvr additive="base">
                                        <p:cTn dur="500" fill="hold" id="25"/>
                                        <p:tgtEl>
                                          <p:spTgt spid="1050336">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33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336">
                                            <p:txEl>
                                              <p:pRg st="5" end="5"/>
                                            </p:txEl>
                                          </p:spTgt>
                                        </p:tgtEl>
                                        <p:attrNameLst>
                                          <p:attrName>style.visibility</p:attrName>
                                        </p:attrNameLst>
                                      </p:cBhvr>
                                      <p:to>
                                        <p:strVal val="visible"/>
                                      </p:to>
                                    </p:set>
                                    <p:anim calcmode="lin" valueType="num">
                                      <p:cBhvr additive="base">
                                        <p:cTn dur="500" fill="hold" id="31"/>
                                        <p:tgtEl>
                                          <p:spTgt spid="1050336">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33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336">
                                            <p:txEl>
                                              <p:pRg st="6" end="6"/>
                                            </p:txEl>
                                          </p:spTgt>
                                        </p:tgtEl>
                                        <p:attrNameLst>
                                          <p:attrName>style.visibility</p:attrName>
                                        </p:attrNameLst>
                                      </p:cBhvr>
                                      <p:to>
                                        <p:strVal val="visible"/>
                                      </p:to>
                                    </p:set>
                                    <p:anim calcmode="lin" valueType="num">
                                      <p:cBhvr additive="base">
                                        <p:cTn dur="500" fill="hold" id="37"/>
                                        <p:tgtEl>
                                          <p:spTgt spid="1050336">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33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336" grpId="0" build="p"/>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917" name=""/>
        <p:cNvGrpSpPr/>
        <p:nvPr/>
      </p:nvGrpSpPr>
      <p:grpSpPr>
        <a:xfrm>
          <a:off x="0" y="0"/>
          <a:ext cx="0" cy="0"/>
          <a:chOff x="0" y="0"/>
          <a:chExt cx="0" cy="0"/>
        </a:xfrm>
      </p:grpSpPr>
      <p:sp>
        <p:nvSpPr>
          <p:cNvPr id="1050338" name="Title 1"/>
          <p:cNvSpPr>
            <a:spLocks noGrp="1"/>
          </p:cNvSpPr>
          <p:nvPr>
            <p:ph type="title"/>
          </p:nvPr>
        </p:nvSpPr>
        <p:spPr>
          <a:xfrm>
            <a:off x="8895425" y="356249"/>
            <a:ext cx="3089429" cy="575907"/>
          </a:xfrm>
        </p:spPr>
        <p:txBody>
          <a:bodyPr>
            <a:normAutofit fontScale="90000"/>
          </a:bodyPr>
          <a:p>
            <a:r>
              <a:rPr b="1" dirty="0" sz="3600" lang="en-US"/>
              <a:t>CSS Animation</a:t>
            </a:r>
            <a:endParaRPr b="1" dirty="0" sz="3600" lang="en-IN"/>
          </a:p>
        </p:txBody>
      </p:sp>
      <p:sp>
        <p:nvSpPr>
          <p:cNvPr id="1050339" name="Content Placeholder 2"/>
          <p:cNvSpPr>
            <a:spLocks noGrp="1"/>
          </p:cNvSpPr>
          <p:nvPr>
            <p:ph sz="quarter" idx="1"/>
          </p:nvPr>
        </p:nvSpPr>
        <p:spPr>
          <a:xfrm>
            <a:off x="224902" y="683580"/>
            <a:ext cx="8927976" cy="5726097"/>
          </a:xfrm>
        </p:spPr>
        <p:txBody>
          <a:bodyPr>
            <a:normAutofit/>
          </a:bodyPr>
          <a:p>
            <a:pPr indent="0" marL="0">
              <a:lnSpc>
                <a:spcPct val="150000"/>
              </a:lnSpc>
              <a:buNone/>
            </a:pPr>
            <a:r>
              <a:rPr b="1" dirty="0" sz="2400" lang="en-US"/>
              <a:t>Run Animation in Reverse Direction or Alternate Cycles</a:t>
            </a:r>
          </a:p>
          <a:p>
            <a:pPr indent="0" marL="0">
              <a:lnSpc>
                <a:spcPct val="150000"/>
              </a:lnSpc>
              <a:buNone/>
            </a:pPr>
            <a:r>
              <a:rPr dirty="0" sz="2400" lang="en-US"/>
              <a:t>The animation-direction property specifies whether an animation should be played forwards, backwards or in alternate cycles.</a:t>
            </a:r>
          </a:p>
          <a:p>
            <a:pPr>
              <a:lnSpc>
                <a:spcPct val="150000"/>
              </a:lnSpc>
            </a:pPr>
            <a:endParaRPr dirty="0" sz="2400" lang="en-US"/>
          </a:p>
          <a:p>
            <a:pPr indent="0" marL="0">
              <a:lnSpc>
                <a:spcPct val="150000"/>
              </a:lnSpc>
              <a:buNone/>
            </a:pPr>
            <a:r>
              <a:rPr dirty="0" sz="2400" lang="en-US"/>
              <a:t>The animation-direction property can have the following values:</a:t>
            </a:r>
          </a:p>
          <a:p>
            <a:pPr>
              <a:lnSpc>
                <a:spcPct val="150000"/>
              </a:lnSpc>
            </a:pPr>
            <a:r>
              <a:rPr b="1" dirty="0" sz="2400" lang="en-US"/>
              <a:t>normal -</a:t>
            </a:r>
            <a:r>
              <a:rPr dirty="0" sz="2400" lang="en-US"/>
              <a:t> The animation is played as normal (forwards). This is default</a:t>
            </a:r>
          </a:p>
          <a:p>
            <a:pPr>
              <a:lnSpc>
                <a:spcPct val="150000"/>
              </a:lnSpc>
            </a:pPr>
            <a:r>
              <a:rPr b="1" dirty="0" sz="2400" lang="en-US"/>
              <a:t>reverse -</a:t>
            </a:r>
            <a:r>
              <a:rPr dirty="0" sz="2400" lang="en-US"/>
              <a:t> The animation is played in reverse direction (backwards)</a:t>
            </a:r>
          </a:p>
          <a:p>
            <a:pPr>
              <a:lnSpc>
                <a:spcPct val="150000"/>
              </a:lnSpc>
            </a:pPr>
            <a:r>
              <a:rPr b="1" dirty="0" sz="2400" lang="en-US"/>
              <a:t>alternate - </a:t>
            </a:r>
            <a:r>
              <a:rPr dirty="0" sz="2400" lang="en-US"/>
              <a:t>The animation is played forwards first, then backwards</a:t>
            </a:r>
          </a:p>
          <a:p>
            <a:pPr>
              <a:lnSpc>
                <a:spcPct val="150000"/>
              </a:lnSpc>
            </a:pPr>
            <a:r>
              <a:rPr b="1" dirty="0" sz="2400" lang="en-US"/>
              <a:t>alternate-reverse -</a:t>
            </a:r>
            <a:r>
              <a:rPr dirty="0" sz="2400" lang="en-US"/>
              <a:t> The animation is played backwards first, then forwards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339">
                                            <p:txEl>
                                              <p:pRg st="0" end="0"/>
                                            </p:txEl>
                                          </p:spTgt>
                                        </p:tgtEl>
                                        <p:attrNameLst>
                                          <p:attrName>style.visibility</p:attrName>
                                        </p:attrNameLst>
                                      </p:cBhvr>
                                      <p:to>
                                        <p:strVal val="visible"/>
                                      </p:to>
                                    </p:set>
                                    <p:anim calcmode="lin" valueType="num">
                                      <p:cBhvr additive="base">
                                        <p:cTn dur="500" fill="hold" id="7"/>
                                        <p:tgtEl>
                                          <p:spTgt spid="1050339">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3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339">
                                            <p:txEl>
                                              <p:pRg st="1" end="1"/>
                                            </p:txEl>
                                          </p:spTgt>
                                        </p:tgtEl>
                                        <p:attrNameLst>
                                          <p:attrName>style.visibility</p:attrName>
                                        </p:attrNameLst>
                                      </p:cBhvr>
                                      <p:to>
                                        <p:strVal val="visible"/>
                                      </p:to>
                                    </p:set>
                                    <p:anim calcmode="lin" valueType="num">
                                      <p:cBhvr additive="base">
                                        <p:cTn dur="500" fill="hold" id="13"/>
                                        <p:tgtEl>
                                          <p:spTgt spid="1050339">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3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339">
                                            <p:txEl>
                                              <p:pRg st="3" end="3"/>
                                            </p:txEl>
                                          </p:spTgt>
                                        </p:tgtEl>
                                        <p:attrNameLst>
                                          <p:attrName>style.visibility</p:attrName>
                                        </p:attrNameLst>
                                      </p:cBhvr>
                                      <p:to>
                                        <p:strVal val="visible"/>
                                      </p:to>
                                    </p:set>
                                    <p:anim calcmode="lin" valueType="num">
                                      <p:cBhvr additive="base">
                                        <p:cTn dur="500" fill="hold" id="19"/>
                                        <p:tgtEl>
                                          <p:spTgt spid="1050339">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33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339">
                                            <p:txEl>
                                              <p:pRg st="4" end="4"/>
                                            </p:txEl>
                                          </p:spTgt>
                                        </p:tgtEl>
                                        <p:attrNameLst>
                                          <p:attrName>style.visibility</p:attrName>
                                        </p:attrNameLst>
                                      </p:cBhvr>
                                      <p:to>
                                        <p:strVal val="visible"/>
                                      </p:to>
                                    </p:set>
                                    <p:anim calcmode="lin" valueType="num">
                                      <p:cBhvr additive="base">
                                        <p:cTn dur="500" fill="hold" id="25"/>
                                        <p:tgtEl>
                                          <p:spTgt spid="1050339">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3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339">
                                            <p:txEl>
                                              <p:pRg st="5" end="5"/>
                                            </p:txEl>
                                          </p:spTgt>
                                        </p:tgtEl>
                                        <p:attrNameLst>
                                          <p:attrName>style.visibility</p:attrName>
                                        </p:attrNameLst>
                                      </p:cBhvr>
                                      <p:to>
                                        <p:strVal val="visible"/>
                                      </p:to>
                                    </p:set>
                                    <p:anim calcmode="lin" valueType="num">
                                      <p:cBhvr additive="base">
                                        <p:cTn dur="500" fill="hold" id="31"/>
                                        <p:tgtEl>
                                          <p:spTgt spid="1050339">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33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339">
                                            <p:txEl>
                                              <p:pRg st="6" end="6"/>
                                            </p:txEl>
                                          </p:spTgt>
                                        </p:tgtEl>
                                        <p:attrNameLst>
                                          <p:attrName>style.visibility</p:attrName>
                                        </p:attrNameLst>
                                      </p:cBhvr>
                                      <p:to>
                                        <p:strVal val="visible"/>
                                      </p:to>
                                    </p:set>
                                    <p:anim calcmode="lin" valueType="num">
                                      <p:cBhvr additive="base">
                                        <p:cTn dur="500" fill="hold" id="37"/>
                                        <p:tgtEl>
                                          <p:spTgt spid="1050339">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33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339">
                                            <p:txEl>
                                              <p:pRg st="7" end="7"/>
                                            </p:txEl>
                                          </p:spTgt>
                                        </p:tgtEl>
                                        <p:attrNameLst>
                                          <p:attrName>style.visibility</p:attrName>
                                        </p:attrNameLst>
                                      </p:cBhvr>
                                      <p:to>
                                        <p:strVal val="visible"/>
                                      </p:to>
                                    </p:set>
                                    <p:anim calcmode="lin" valueType="num">
                                      <p:cBhvr additive="base">
                                        <p:cTn dur="500" fill="hold" id="43"/>
                                        <p:tgtEl>
                                          <p:spTgt spid="1050339">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33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339" grpId="0" build="p"/>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918" name=""/>
        <p:cNvGrpSpPr/>
        <p:nvPr/>
      </p:nvGrpSpPr>
      <p:grpSpPr>
        <a:xfrm>
          <a:off x="0" y="0"/>
          <a:ext cx="0" cy="0"/>
          <a:chOff x="0" y="0"/>
          <a:chExt cx="0" cy="0"/>
        </a:xfrm>
      </p:grpSpPr>
      <p:sp>
        <p:nvSpPr>
          <p:cNvPr id="1050340" name="Title 1"/>
          <p:cNvSpPr>
            <a:spLocks noGrp="1"/>
          </p:cNvSpPr>
          <p:nvPr>
            <p:ph type="title"/>
          </p:nvPr>
        </p:nvSpPr>
        <p:spPr>
          <a:xfrm>
            <a:off x="8895425" y="151532"/>
            <a:ext cx="3089429" cy="575907"/>
          </a:xfrm>
        </p:spPr>
        <p:txBody>
          <a:bodyPr>
            <a:normAutofit fontScale="90000"/>
          </a:bodyPr>
          <a:p>
            <a:r>
              <a:rPr b="1" dirty="0" sz="3600" lang="en-US"/>
              <a:t>CSS Animation</a:t>
            </a:r>
            <a:endParaRPr b="1" dirty="0" sz="3600" lang="en-IN"/>
          </a:p>
        </p:txBody>
      </p:sp>
      <p:sp>
        <p:nvSpPr>
          <p:cNvPr id="1050341" name="Content Placeholder 2"/>
          <p:cNvSpPr>
            <a:spLocks noGrp="1"/>
          </p:cNvSpPr>
          <p:nvPr>
            <p:ph sz="quarter" idx="1"/>
          </p:nvPr>
        </p:nvSpPr>
        <p:spPr>
          <a:xfrm>
            <a:off x="238549" y="424272"/>
            <a:ext cx="11266513" cy="6290427"/>
          </a:xfrm>
        </p:spPr>
        <p:txBody>
          <a:bodyPr>
            <a:noAutofit/>
          </a:bodyPr>
          <a:p>
            <a:pPr indent="0" marL="0">
              <a:lnSpc>
                <a:spcPct val="150000"/>
              </a:lnSpc>
              <a:buNone/>
            </a:pPr>
            <a:r>
              <a:rPr b="1" dirty="0" sz="2400" lang="en-US"/>
              <a:t>Speed Curve of the Animation</a:t>
            </a:r>
          </a:p>
          <a:p>
            <a:pPr indent="0" marL="0">
              <a:lnSpc>
                <a:spcPct val="150000"/>
              </a:lnSpc>
              <a:buNone/>
            </a:pPr>
            <a:r>
              <a:rPr dirty="0" sz="2400" lang="en-US"/>
              <a:t>The animation-timing-function property specifies the speed curve of the animation.</a:t>
            </a:r>
          </a:p>
          <a:p>
            <a:pPr indent="0" marL="0">
              <a:lnSpc>
                <a:spcPct val="150000"/>
              </a:lnSpc>
              <a:buNone/>
            </a:pPr>
            <a:endParaRPr dirty="0" sz="2400" lang="en-US"/>
          </a:p>
          <a:p>
            <a:pPr indent="0" marL="0">
              <a:lnSpc>
                <a:spcPct val="150000"/>
              </a:lnSpc>
              <a:buNone/>
            </a:pPr>
            <a:r>
              <a:rPr dirty="0" sz="2400" lang="en-US"/>
              <a:t>The animation-timing-function property can have the following values:</a:t>
            </a:r>
          </a:p>
          <a:p>
            <a:pPr>
              <a:lnSpc>
                <a:spcPct val="150000"/>
              </a:lnSpc>
            </a:pPr>
            <a:r>
              <a:rPr b="1" dirty="0" sz="2400" lang="en-US"/>
              <a:t>ease </a:t>
            </a:r>
            <a:r>
              <a:rPr dirty="0" sz="2400" lang="en-US"/>
              <a:t>- Specifies an animation with a slow start, then fast, then end slowly (this is default)</a:t>
            </a:r>
          </a:p>
          <a:p>
            <a:pPr>
              <a:lnSpc>
                <a:spcPct val="150000"/>
              </a:lnSpc>
            </a:pPr>
            <a:r>
              <a:rPr b="1" dirty="0" sz="2400" lang="en-US"/>
              <a:t>linear - </a:t>
            </a:r>
            <a:r>
              <a:rPr dirty="0" sz="2400" lang="en-US"/>
              <a:t>Specifies an animation with the same speed from start to end</a:t>
            </a:r>
          </a:p>
          <a:p>
            <a:pPr>
              <a:lnSpc>
                <a:spcPct val="150000"/>
              </a:lnSpc>
            </a:pPr>
            <a:r>
              <a:rPr b="1" dirty="0" sz="2400" lang="en-US"/>
              <a:t>ease-in - </a:t>
            </a:r>
            <a:r>
              <a:rPr dirty="0" sz="2400" lang="en-US"/>
              <a:t>Specifies an animation with a slow start</a:t>
            </a:r>
          </a:p>
          <a:p>
            <a:pPr>
              <a:lnSpc>
                <a:spcPct val="150000"/>
              </a:lnSpc>
            </a:pPr>
            <a:r>
              <a:rPr b="1" dirty="0" sz="2400" lang="en-US"/>
              <a:t>ease-out - </a:t>
            </a:r>
            <a:r>
              <a:rPr dirty="0" sz="2400" lang="en-US"/>
              <a:t>Specifies an animation with a slow end</a:t>
            </a:r>
          </a:p>
          <a:p>
            <a:pPr>
              <a:lnSpc>
                <a:spcPct val="150000"/>
              </a:lnSpc>
            </a:pPr>
            <a:r>
              <a:rPr b="1" dirty="0" sz="2400" lang="en-US"/>
              <a:t>ease-in-out - </a:t>
            </a:r>
            <a:r>
              <a:rPr dirty="0" sz="2400" lang="en-US"/>
              <a:t>Specifies an animation with a slow start and end</a:t>
            </a:r>
          </a:p>
          <a:p>
            <a:pPr>
              <a:lnSpc>
                <a:spcPct val="150000"/>
              </a:lnSpc>
            </a:pPr>
            <a:r>
              <a:rPr b="1" dirty="0" sz="2400" lang="en-US"/>
              <a:t>cubic-</a:t>
            </a:r>
            <a:r>
              <a:rPr b="1" dirty="0" sz="2400" lang="en-US" err="1"/>
              <a:t>bezier</a:t>
            </a:r>
            <a:r>
              <a:rPr b="1" dirty="0" sz="2400" lang="en-US"/>
              <a:t>(</a:t>
            </a:r>
            <a:r>
              <a:rPr b="1" dirty="0" sz="2400" lang="en-US" err="1"/>
              <a:t>n,n,n,n</a:t>
            </a:r>
            <a:r>
              <a:rPr b="1" dirty="0" sz="2400" lang="en-US"/>
              <a:t>) - </a:t>
            </a:r>
            <a:r>
              <a:rPr dirty="0" sz="2400" lang="en-US"/>
              <a:t>Lets you define your own values in a cubic-</a:t>
            </a:r>
            <a:r>
              <a:rPr dirty="0" sz="2400" lang="en-US" err="1"/>
              <a:t>bezier</a:t>
            </a:r>
            <a:r>
              <a:rPr dirty="0" sz="2400" lang="en-US"/>
              <a:t> function</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341">
                                            <p:txEl>
                                              <p:pRg st="0" end="0"/>
                                            </p:txEl>
                                          </p:spTgt>
                                        </p:tgtEl>
                                        <p:attrNameLst>
                                          <p:attrName>style.visibility</p:attrName>
                                        </p:attrNameLst>
                                      </p:cBhvr>
                                      <p:to>
                                        <p:strVal val="visible"/>
                                      </p:to>
                                    </p:set>
                                    <p:anim calcmode="lin" valueType="num">
                                      <p:cBhvr additive="base">
                                        <p:cTn dur="500" fill="hold" id="7"/>
                                        <p:tgtEl>
                                          <p:spTgt spid="105034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3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341">
                                            <p:txEl>
                                              <p:pRg st="1" end="1"/>
                                            </p:txEl>
                                          </p:spTgt>
                                        </p:tgtEl>
                                        <p:attrNameLst>
                                          <p:attrName>style.visibility</p:attrName>
                                        </p:attrNameLst>
                                      </p:cBhvr>
                                      <p:to>
                                        <p:strVal val="visible"/>
                                      </p:to>
                                    </p:set>
                                    <p:anim calcmode="lin" valueType="num">
                                      <p:cBhvr additive="base">
                                        <p:cTn dur="500" fill="hold" id="13"/>
                                        <p:tgtEl>
                                          <p:spTgt spid="1050341">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34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341">
                                            <p:txEl>
                                              <p:pRg st="3" end="3"/>
                                            </p:txEl>
                                          </p:spTgt>
                                        </p:tgtEl>
                                        <p:attrNameLst>
                                          <p:attrName>style.visibility</p:attrName>
                                        </p:attrNameLst>
                                      </p:cBhvr>
                                      <p:to>
                                        <p:strVal val="visible"/>
                                      </p:to>
                                    </p:set>
                                    <p:anim calcmode="lin" valueType="num">
                                      <p:cBhvr additive="base">
                                        <p:cTn dur="500" fill="hold" id="19"/>
                                        <p:tgtEl>
                                          <p:spTgt spid="1050341">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34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341">
                                            <p:txEl>
                                              <p:pRg st="4" end="4"/>
                                            </p:txEl>
                                          </p:spTgt>
                                        </p:tgtEl>
                                        <p:attrNameLst>
                                          <p:attrName>style.visibility</p:attrName>
                                        </p:attrNameLst>
                                      </p:cBhvr>
                                      <p:to>
                                        <p:strVal val="visible"/>
                                      </p:to>
                                    </p:set>
                                    <p:anim calcmode="lin" valueType="num">
                                      <p:cBhvr additive="base">
                                        <p:cTn dur="500" fill="hold" id="25"/>
                                        <p:tgtEl>
                                          <p:spTgt spid="1050341">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34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341">
                                            <p:txEl>
                                              <p:pRg st="5" end="5"/>
                                            </p:txEl>
                                          </p:spTgt>
                                        </p:tgtEl>
                                        <p:attrNameLst>
                                          <p:attrName>style.visibility</p:attrName>
                                        </p:attrNameLst>
                                      </p:cBhvr>
                                      <p:to>
                                        <p:strVal val="visible"/>
                                      </p:to>
                                    </p:set>
                                    <p:anim calcmode="lin" valueType="num">
                                      <p:cBhvr additive="base">
                                        <p:cTn dur="500" fill="hold" id="31"/>
                                        <p:tgtEl>
                                          <p:spTgt spid="1050341">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34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341">
                                            <p:txEl>
                                              <p:pRg st="6" end="6"/>
                                            </p:txEl>
                                          </p:spTgt>
                                        </p:tgtEl>
                                        <p:attrNameLst>
                                          <p:attrName>style.visibility</p:attrName>
                                        </p:attrNameLst>
                                      </p:cBhvr>
                                      <p:to>
                                        <p:strVal val="visible"/>
                                      </p:to>
                                    </p:set>
                                    <p:anim calcmode="lin" valueType="num">
                                      <p:cBhvr additive="base">
                                        <p:cTn dur="500" fill="hold" id="37"/>
                                        <p:tgtEl>
                                          <p:spTgt spid="1050341">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34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341">
                                            <p:txEl>
                                              <p:pRg st="7" end="7"/>
                                            </p:txEl>
                                          </p:spTgt>
                                        </p:tgtEl>
                                        <p:attrNameLst>
                                          <p:attrName>style.visibility</p:attrName>
                                        </p:attrNameLst>
                                      </p:cBhvr>
                                      <p:to>
                                        <p:strVal val="visible"/>
                                      </p:to>
                                    </p:set>
                                    <p:anim calcmode="lin" valueType="num">
                                      <p:cBhvr additive="base">
                                        <p:cTn dur="500" fill="hold" id="43"/>
                                        <p:tgtEl>
                                          <p:spTgt spid="1050341">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34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341">
                                            <p:txEl>
                                              <p:pRg st="8" end="8"/>
                                            </p:txEl>
                                          </p:spTgt>
                                        </p:tgtEl>
                                        <p:attrNameLst>
                                          <p:attrName>style.visibility</p:attrName>
                                        </p:attrNameLst>
                                      </p:cBhvr>
                                      <p:to>
                                        <p:strVal val="visible"/>
                                      </p:to>
                                    </p:set>
                                    <p:anim calcmode="lin" valueType="num">
                                      <p:cBhvr additive="base">
                                        <p:cTn dur="500" fill="hold" id="49"/>
                                        <p:tgtEl>
                                          <p:spTgt spid="1050341">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34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50341">
                                            <p:txEl>
                                              <p:pRg st="9" end="9"/>
                                            </p:txEl>
                                          </p:spTgt>
                                        </p:tgtEl>
                                        <p:attrNameLst>
                                          <p:attrName>style.visibility</p:attrName>
                                        </p:attrNameLst>
                                      </p:cBhvr>
                                      <p:to>
                                        <p:strVal val="visible"/>
                                      </p:to>
                                    </p:set>
                                    <p:anim calcmode="lin" valueType="num">
                                      <p:cBhvr additive="base">
                                        <p:cTn dur="500" fill="hold" id="55"/>
                                        <p:tgtEl>
                                          <p:spTgt spid="1050341">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5034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341" grpId="0" build="p"/>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919" name=""/>
        <p:cNvGrpSpPr/>
        <p:nvPr/>
      </p:nvGrpSpPr>
      <p:grpSpPr>
        <a:xfrm>
          <a:off x="0" y="0"/>
          <a:ext cx="0" cy="0"/>
          <a:chOff x="0" y="0"/>
          <a:chExt cx="0" cy="0"/>
        </a:xfrm>
      </p:grpSpPr>
      <p:sp>
        <p:nvSpPr>
          <p:cNvPr id="1050342" name="Title 1"/>
          <p:cNvSpPr>
            <a:spLocks noGrp="1"/>
          </p:cNvSpPr>
          <p:nvPr>
            <p:ph type="title"/>
          </p:nvPr>
        </p:nvSpPr>
        <p:spPr>
          <a:xfrm>
            <a:off x="9392089" y="191069"/>
            <a:ext cx="2799911" cy="575907"/>
          </a:xfrm>
        </p:spPr>
        <p:txBody>
          <a:bodyPr>
            <a:normAutofit fontScale="90000"/>
          </a:bodyPr>
          <a:p>
            <a:pPr algn="ctr"/>
            <a:r>
              <a:rPr b="1" dirty="0" sz="3600" lang="en-US"/>
              <a:t>CSS Animation</a:t>
            </a:r>
            <a:endParaRPr b="1" dirty="0" sz="3600" lang="en-IN"/>
          </a:p>
        </p:txBody>
      </p:sp>
      <p:sp>
        <p:nvSpPr>
          <p:cNvPr id="1050343" name="Content Placeholder 2"/>
          <p:cNvSpPr>
            <a:spLocks noGrp="1"/>
          </p:cNvSpPr>
          <p:nvPr>
            <p:ph sz="quarter" idx="1"/>
          </p:nvPr>
        </p:nvSpPr>
        <p:spPr>
          <a:xfrm>
            <a:off x="191068" y="279779"/>
            <a:ext cx="11859904" cy="6578221"/>
          </a:xfrm>
        </p:spPr>
        <p:txBody>
          <a:bodyPr>
            <a:noAutofit/>
          </a:bodyPr>
          <a:p>
            <a:pPr indent="0" marL="0">
              <a:lnSpc>
                <a:spcPct val="150000"/>
              </a:lnSpc>
              <a:spcBef>
                <a:spcPts val="0"/>
              </a:spcBef>
              <a:buNone/>
            </a:pPr>
            <a:r>
              <a:rPr b="1" dirty="0" sz="2200" lang="en-US"/>
              <a:t>Fill-mode for the Animation</a:t>
            </a:r>
          </a:p>
          <a:p>
            <a:pPr>
              <a:lnSpc>
                <a:spcPct val="150000"/>
              </a:lnSpc>
              <a:spcBef>
                <a:spcPts val="0"/>
              </a:spcBef>
            </a:pPr>
            <a:r>
              <a:rPr dirty="0" sz="2200" lang="en-US"/>
              <a:t>CSS animations do not affect an element before the first keyframe is played or after the last keyframe is played. </a:t>
            </a:r>
          </a:p>
          <a:p>
            <a:pPr>
              <a:lnSpc>
                <a:spcPct val="150000"/>
              </a:lnSpc>
              <a:spcBef>
                <a:spcPts val="0"/>
              </a:spcBef>
            </a:pPr>
            <a:r>
              <a:rPr dirty="0" sz="2200" lang="en-US"/>
              <a:t>The </a:t>
            </a:r>
            <a:r>
              <a:rPr b="1" dirty="0" sz="2200" lang="en-US"/>
              <a:t>animation-fill-mode</a:t>
            </a:r>
            <a:r>
              <a:rPr dirty="0" sz="2200" lang="en-US"/>
              <a:t> property can override this behavior.</a:t>
            </a:r>
          </a:p>
          <a:p>
            <a:pPr>
              <a:lnSpc>
                <a:spcPct val="150000"/>
              </a:lnSpc>
              <a:spcBef>
                <a:spcPts val="0"/>
              </a:spcBef>
            </a:pPr>
            <a:r>
              <a:rPr dirty="0" sz="2200" lang="en-US"/>
              <a:t>The </a:t>
            </a:r>
            <a:r>
              <a:rPr b="1" dirty="0" sz="2200" lang="en-US"/>
              <a:t>animation-fill-mode</a:t>
            </a:r>
            <a:r>
              <a:rPr dirty="0" sz="2200" lang="en-US"/>
              <a:t> property specifies a style for the target element when the animation is not playing before it starts, after it ends, or both</a:t>
            </a:r>
          </a:p>
          <a:p>
            <a:pPr>
              <a:lnSpc>
                <a:spcPct val="150000"/>
              </a:lnSpc>
              <a:spcBef>
                <a:spcPts val="0"/>
              </a:spcBef>
            </a:pPr>
            <a:r>
              <a:rPr dirty="0" sz="2200" lang="en-US"/>
              <a:t>The animation-fill-mode property can have the following values:</a:t>
            </a:r>
          </a:p>
          <a:p>
            <a:pPr lvl="1">
              <a:lnSpc>
                <a:spcPct val="150000"/>
              </a:lnSpc>
              <a:spcBef>
                <a:spcPts val="0"/>
              </a:spcBef>
            </a:pPr>
            <a:r>
              <a:rPr b="1" dirty="0" sz="2200" lang="en-US"/>
              <a:t>none - </a:t>
            </a:r>
            <a:r>
              <a:rPr dirty="0" sz="2200" lang="en-US"/>
              <a:t>Default value. Animation will not apply any styles to the element before or after it is executing</a:t>
            </a:r>
          </a:p>
          <a:p>
            <a:pPr lvl="1">
              <a:lnSpc>
                <a:spcPct val="150000"/>
              </a:lnSpc>
              <a:spcBef>
                <a:spcPts val="0"/>
              </a:spcBef>
            </a:pPr>
            <a:r>
              <a:rPr b="1" dirty="0" sz="2200" lang="en-US"/>
              <a:t>forwards -</a:t>
            </a:r>
            <a:r>
              <a:rPr dirty="0" sz="2200" lang="en-US"/>
              <a:t> The element will retain the style values that is set by the last keyframe (depends on animation-direction and animation-iteration-count)</a:t>
            </a:r>
          </a:p>
          <a:p>
            <a:pPr lvl="1">
              <a:lnSpc>
                <a:spcPct val="150000"/>
              </a:lnSpc>
              <a:spcBef>
                <a:spcPts val="0"/>
              </a:spcBef>
            </a:pPr>
            <a:r>
              <a:rPr b="1" dirty="0" sz="2200" lang="en-US"/>
              <a:t>backwards - </a:t>
            </a:r>
            <a:r>
              <a:rPr dirty="0" sz="2200" lang="en-US"/>
              <a:t>The element will get the style values that is set by the first keyframe (depends on animation-direction), and retain this during the animation-delay period</a:t>
            </a:r>
          </a:p>
          <a:p>
            <a:pPr lvl="1">
              <a:lnSpc>
                <a:spcPct val="150000"/>
              </a:lnSpc>
              <a:spcBef>
                <a:spcPts val="0"/>
              </a:spcBef>
            </a:pPr>
            <a:r>
              <a:rPr b="1" dirty="0" sz="2200" lang="en-US"/>
              <a:t>both -</a:t>
            </a:r>
            <a:r>
              <a:rPr dirty="0" sz="2200" lang="en-US"/>
              <a:t> The animation will follow the rules for both forwards and backwards, extending the animation properties in both directions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343">
                                            <p:txEl>
                                              <p:pRg st="0" end="0"/>
                                            </p:txEl>
                                          </p:spTgt>
                                        </p:tgtEl>
                                        <p:attrNameLst>
                                          <p:attrName>style.visibility</p:attrName>
                                        </p:attrNameLst>
                                      </p:cBhvr>
                                      <p:to>
                                        <p:strVal val="visible"/>
                                      </p:to>
                                    </p:set>
                                    <p:anim calcmode="lin" valueType="num">
                                      <p:cBhvr additive="base">
                                        <p:cTn dur="500" fill="hold" id="7"/>
                                        <p:tgtEl>
                                          <p:spTgt spid="105034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3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343">
                                            <p:txEl>
                                              <p:pRg st="1" end="1"/>
                                            </p:txEl>
                                          </p:spTgt>
                                        </p:tgtEl>
                                        <p:attrNameLst>
                                          <p:attrName>style.visibility</p:attrName>
                                        </p:attrNameLst>
                                      </p:cBhvr>
                                      <p:to>
                                        <p:strVal val="visible"/>
                                      </p:to>
                                    </p:set>
                                    <p:anim calcmode="lin" valueType="num">
                                      <p:cBhvr additive="base">
                                        <p:cTn dur="500" fill="hold" id="13"/>
                                        <p:tgtEl>
                                          <p:spTgt spid="105034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3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343">
                                            <p:txEl>
                                              <p:pRg st="2" end="2"/>
                                            </p:txEl>
                                          </p:spTgt>
                                        </p:tgtEl>
                                        <p:attrNameLst>
                                          <p:attrName>style.visibility</p:attrName>
                                        </p:attrNameLst>
                                      </p:cBhvr>
                                      <p:to>
                                        <p:strVal val="visible"/>
                                      </p:to>
                                    </p:set>
                                    <p:anim calcmode="lin" valueType="num">
                                      <p:cBhvr additive="base">
                                        <p:cTn dur="500" fill="hold" id="19"/>
                                        <p:tgtEl>
                                          <p:spTgt spid="105034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3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343">
                                            <p:txEl>
                                              <p:pRg st="3" end="3"/>
                                            </p:txEl>
                                          </p:spTgt>
                                        </p:tgtEl>
                                        <p:attrNameLst>
                                          <p:attrName>style.visibility</p:attrName>
                                        </p:attrNameLst>
                                      </p:cBhvr>
                                      <p:to>
                                        <p:strVal val="visible"/>
                                      </p:to>
                                    </p:set>
                                    <p:anim calcmode="lin" valueType="num">
                                      <p:cBhvr additive="base">
                                        <p:cTn dur="500" fill="hold" id="25"/>
                                        <p:tgtEl>
                                          <p:spTgt spid="1050343">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3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343">
                                            <p:txEl>
                                              <p:pRg st="4" end="4"/>
                                            </p:txEl>
                                          </p:spTgt>
                                        </p:tgtEl>
                                        <p:attrNameLst>
                                          <p:attrName>style.visibility</p:attrName>
                                        </p:attrNameLst>
                                      </p:cBhvr>
                                      <p:to>
                                        <p:strVal val="visible"/>
                                      </p:to>
                                    </p:set>
                                    <p:anim calcmode="lin" valueType="num">
                                      <p:cBhvr additive="base">
                                        <p:cTn dur="500" fill="hold" id="31"/>
                                        <p:tgtEl>
                                          <p:spTgt spid="1050343">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343">
                                            <p:txEl>
                                              <p:pRg st="4" end="4"/>
                                            </p:txEl>
                                          </p:spTgt>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1050343">
                                            <p:txEl>
                                              <p:pRg st="5" end="5"/>
                                            </p:txEl>
                                          </p:spTgt>
                                        </p:tgtEl>
                                        <p:attrNameLst>
                                          <p:attrName>style.visibility</p:attrName>
                                        </p:attrNameLst>
                                      </p:cBhvr>
                                      <p:to>
                                        <p:strVal val="visible"/>
                                      </p:to>
                                    </p:set>
                                    <p:anim calcmode="lin" valueType="num">
                                      <p:cBhvr additive="base">
                                        <p:cTn dur="500" fill="hold" id="35"/>
                                        <p:tgtEl>
                                          <p:spTgt spid="1050343">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6"/>
                                        <p:tgtEl>
                                          <p:spTgt spid="1050343">
                                            <p:txEl>
                                              <p:pRg st="5" end="5"/>
                                            </p:txEl>
                                          </p:spTgt>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50343">
                                            <p:txEl>
                                              <p:pRg st="6" end="6"/>
                                            </p:txEl>
                                          </p:spTgt>
                                        </p:tgtEl>
                                        <p:attrNameLst>
                                          <p:attrName>style.visibility</p:attrName>
                                        </p:attrNameLst>
                                      </p:cBhvr>
                                      <p:to>
                                        <p:strVal val="visible"/>
                                      </p:to>
                                    </p:set>
                                    <p:anim calcmode="lin" valueType="num">
                                      <p:cBhvr additive="base">
                                        <p:cTn dur="500" fill="hold" id="39"/>
                                        <p:tgtEl>
                                          <p:spTgt spid="1050343">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0"/>
                                        <p:tgtEl>
                                          <p:spTgt spid="1050343">
                                            <p:txEl>
                                              <p:pRg st="6" end="6"/>
                                            </p:txEl>
                                          </p:spTgt>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050343">
                                            <p:txEl>
                                              <p:pRg st="7" end="7"/>
                                            </p:txEl>
                                          </p:spTgt>
                                        </p:tgtEl>
                                        <p:attrNameLst>
                                          <p:attrName>style.visibility</p:attrName>
                                        </p:attrNameLst>
                                      </p:cBhvr>
                                      <p:to>
                                        <p:strVal val="visible"/>
                                      </p:to>
                                    </p:set>
                                    <p:anim calcmode="lin" valueType="num">
                                      <p:cBhvr additive="base">
                                        <p:cTn dur="500" fill="hold" id="43"/>
                                        <p:tgtEl>
                                          <p:spTgt spid="1050343">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343">
                                            <p:txEl>
                                              <p:pRg st="7" end="7"/>
                                            </p:txEl>
                                          </p:spTgt>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050343">
                                            <p:txEl>
                                              <p:pRg st="8" end="8"/>
                                            </p:txEl>
                                          </p:spTgt>
                                        </p:tgtEl>
                                        <p:attrNameLst>
                                          <p:attrName>style.visibility</p:attrName>
                                        </p:attrNameLst>
                                      </p:cBhvr>
                                      <p:to>
                                        <p:strVal val="visible"/>
                                      </p:to>
                                    </p:set>
                                    <p:anim calcmode="lin" valueType="num">
                                      <p:cBhvr additive="base">
                                        <p:cTn dur="500" fill="hold" id="47"/>
                                        <p:tgtEl>
                                          <p:spTgt spid="1050343">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8"/>
                                        <p:tgtEl>
                                          <p:spTgt spid="105034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34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a:xfrm>
          <a:off x="0" y="0"/>
          <a:ext cx="0" cy="0"/>
          <a:chOff x="0" y="0"/>
          <a:chExt cx="0" cy="0"/>
        </a:xfrm>
      </p:grpSpPr>
      <p:sp>
        <p:nvSpPr>
          <p:cNvPr id="1048751" name="Title 1"/>
          <p:cNvSpPr>
            <a:spLocks noGrp="1"/>
          </p:cNvSpPr>
          <p:nvPr>
            <p:ph type="title"/>
          </p:nvPr>
        </p:nvSpPr>
        <p:spPr>
          <a:xfrm>
            <a:off x="394311" y="422031"/>
            <a:ext cx="3057509" cy="1600200"/>
          </a:xfrm>
        </p:spPr>
        <p:txBody>
          <a:bodyPr>
            <a:normAutofit/>
          </a:bodyPr>
          <a:p>
            <a:r>
              <a:rPr baseline="0" b="1" cap="none" dirty="0" sz="4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The Internet</a:t>
            </a:r>
            <a:endParaRPr b="1" dirty="0" sz="4400" lang="en-IN">
              <a:solidFill>
                <a:schemeClr val="accent1">
                  <a:lumMod val="50000"/>
                </a:schemeClr>
              </a:solidFill>
              <a:latin typeface="Bookman Old Style" panose="02050604050505020204" pitchFamily="18" charset="0"/>
            </a:endParaRPr>
          </a:p>
        </p:txBody>
      </p:sp>
      <p:sp>
        <p:nvSpPr>
          <p:cNvPr id="1048752" name="Content Placeholder 2"/>
          <p:cNvSpPr>
            <a:spLocks noGrp="1"/>
          </p:cNvSpPr>
          <p:nvPr>
            <p:ph idx="1"/>
          </p:nvPr>
        </p:nvSpPr>
        <p:spPr>
          <a:xfrm>
            <a:off x="3975825" y="379490"/>
            <a:ext cx="7449736" cy="6154475"/>
          </a:xfrm>
        </p:spPr>
        <p:txBody>
          <a:bodyPr anchor="t" bIns="45720" lIns="91440" rIns="91440" rtlCol="0" tIns="45720" vert="horz">
            <a:normAutofit fontScale="92500" lnSpcReduction="10000"/>
          </a:bodyPr>
          <a:p>
            <a:pPr>
              <a:lnSpc>
                <a:spcPct val="200000"/>
              </a:lnSpc>
            </a:pPr>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The project of US Department of Defense in 1960 known as ARPA (Advanced Research Project Agency)</a:t>
            </a:r>
            <a:endParaRPr dirty="0" lang="en-US">
              <a:solidFill>
                <a:schemeClr val="accent1">
                  <a:lumMod val="50000"/>
                </a:schemeClr>
              </a:solidFill>
              <a:latin typeface="Bookman Old Style" panose="02050604050505020204" pitchFamily="18" charset="0"/>
            </a:endParaRPr>
          </a:p>
          <a:p>
            <a:pPr>
              <a:lnSpc>
                <a:spcPct val="200000"/>
              </a:lnSpc>
            </a:pPr>
            <a:r>
              <a:rPr b="1" dirty="0" sz="1800" lang="en-US" spc="20">
                <a:solidFill>
                  <a:schemeClr val="accent1">
                    <a:lumMod val="50000"/>
                  </a:schemeClr>
                </a:solidFill>
                <a:latin typeface="Bookman Old Style" panose="02050604050505020204" pitchFamily="18" charset="0"/>
              </a:rPr>
              <a:t>ARPANET</a:t>
            </a:r>
            <a:r>
              <a:rPr dirty="0" sz="1800" lang="en-US" spc="20">
                <a:solidFill>
                  <a:schemeClr val="accent1">
                    <a:lumMod val="50000"/>
                  </a:schemeClr>
                </a:solidFill>
                <a:latin typeface="Bookman Old Style" panose="02050604050505020204" pitchFamily="18" charset="0"/>
              </a:rPr>
              <a:t> – Networking Project</a:t>
            </a:r>
          </a:p>
          <a:p>
            <a:pPr>
              <a:lnSpc>
                <a:spcPct val="200000"/>
              </a:lnSpc>
            </a:pPr>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Heterogeneous Computer Networking Research</a:t>
            </a:r>
            <a:endParaRPr baseline="0" b="0" cap="none" dirty="0" sz="1800" i="0" kern="1200" lang="en-US" noProof="0" normalizeH="0" spc="20" strike="noStrike" u="none">
              <a:ln>
                <a:noFill/>
              </a:ln>
              <a:solidFill>
                <a:schemeClr val="accent1">
                  <a:lumMod val="50000"/>
                </a:schemeClr>
              </a:solidFill>
              <a:effectLst/>
              <a:uLnTx/>
              <a:uFillTx/>
              <a:latin typeface="Bookman Old Style" panose="02050604050505020204" pitchFamily="18" charset="0"/>
            </a:endParaRPr>
          </a:p>
          <a:p>
            <a:pPr>
              <a:lnSpc>
                <a:spcPct val="200000"/>
              </a:lnSpc>
            </a:pPr>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In 1969 – First ARPANET Computer Network was launched with four Heterogeneous Nodes</a:t>
            </a:r>
            <a:endParaRPr baseline="0" b="0" cap="none" dirty="0" sz="1800" i="0" kern="1200" lang="en-US" noProof="0" normalizeH="0" spc="20" strike="noStrike" u="none">
              <a:ln>
                <a:noFill/>
              </a:ln>
              <a:solidFill>
                <a:schemeClr val="accent1">
                  <a:lumMod val="50000"/>
                </a:schemeClr>
              </a:solidFill>
              <a:effectLst/>
              <a:uLnTx/>
              <a:uFillTx/>
              <a:latin typeface="Bookman Old Style" panose="02050604050505020204" pitchFamily="18" charset="0"/>
            </a:endParaRPr>
          </a:p>
          <a:p>
            <a:pPr>
              <a:lnSpc>
                <a:spcPct val="200000"/>
              </a:lnSpc>
            </a:pPr>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In 1983 – Split Network with 113 Nodes</a:t>
            </a:r>
            <a:endParaRPr baseline="0" b="0" cap="none" dirty="0" sz="1800" i="0" kern="1200" lang="en-US" noProof="0" normalizeH="0" spc="20" strike="noStrike" u="none">
              <a:ln>
                <a:noFill/>
              </a:ln>
              <a:solidFill>
                <a:schemeClr val="accent1">
                  <a:lumMod val="50000"/>
                </a:schemeClr>
              </a:solidFill>
              <a:effectLst/>
              <a:uLnTx/>
              <a:uFillTx/>
              <a:latin typeface="Bookman Old Style" panose="02050604050505020204" pitchFamily="18" charset="0"/>
            </a:endParaRPr>
          </a:p>
          <a:p>
            <a:pPr>
              <a:lnSpc>
                <a:spcPct val="200000"/>
              </a:lnSpc>
            </a:pPr>
            <a:r>
              <a:rPr dirty="0" sz="1800" lang="en-US" spc="20">
                <a:solidFill>
                  <a:schemeClr val="accent1">
                    <a:lumMod val="50000"/>
                  </a:schemeClr>
                </a:solidFill>
                <a:latin typeface="Bookman Old Style" panose="02050604050505020204" pitchFamily="18" charset="0"/>
              </a:rPr>
              <a:t>Mainly for DoD sponsored research</a:t>
            </a:r>
          </a:p>
          <a:p>
            <a:pPr>
              <a:lnSpc>
                <a:spcPct val="200000"/>
              </a:lnSpc>
            </a:pPr>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One of the popular Application – Email</a:t>
            </a:r>
            <a:endParaRPr baseline="0" b="0" cap="none" dirty="0" sz="1800" i="0" kern="1200" lang="en-US" noProof="0" normalizeH="0" spc="20" strike="noStrike" u="none">
              <a:ln>
                <a:noFill/>
              </a:ln>
              <a:solidFill>
                <a:schemeClr val="accent1">
                  <a:lumMod val="50000"/>
                </a:schemeClr>
              </a:solidFill>
              <a:effectLst/>
              <a:uLnTx/>
              <a:uFillTx/>
              <a:latin typeface="Bookman Old Style" panose="02050604050505020204" pitchFamily="18" charset="0"/>
            </a:endParaRPr>
          </a:p>
          <a:p>
            <a:pPr>
              <a:lnSpc>
                <a:spcPct val="200000"/>
              </a:lnSpc>
            </a:pPr>
            <a:r>
              <a:rPr dirty="0" sz="1800" lang="en-US" spc="20">
                <a:solidFill>
                  <a:schemeClr val="accent1">
                    <a:lumMod val="50000"/>
                  </a:schemeClr>
                </a:solidFill>
                <a:latin typeface="Bookman Old Style" panose="02050604050505020204" pitchFamily="18" charset="0"/>
              </a:rPr>
              <a:t>SMTP, FTP protocols were developed under ARPANET</a:t>
            </a:r>
            <a:endParaRPr baseline="0" b="0" cap="none" dirty="0" sz="1800" i="0" kern="120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
        <p:nvSpPr>
          <p:cNvPr id="1048753" name="Text Placeholder 3"/>
          <p:cNvSpPr>
            <a:spLocks noGrp="1"/>
          </p:cNvSpPr>
          <p:nvPr>
            <p:ph type="body" sz="half" idx="2"/>
          </p:nvPr>
        </p:nvSpPr>
        <p:spPr>
          <a:xfrm>
            <a:off x="839788" y="2270464"/>
            <a:ext cx="2196376" cy="754090"/>
          </a:xfrm>
        </p:spPr>
        <p:txBody>
          <a:bodyPr/>
          <a:p>
            <a:r>
              <a:rPr baseline="0" b="0" cap="none" dirty="0" sz="16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Background</a:t>
            </a:r>
            <a:endParaRPr dirty="0" lang="en-IN">
              <a:solidFill>
                <a:schemeClr val="accent1">
                  <a:lumMod val="50000"/>
                </a:schemeClr>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752">
                                            <p:txEl>
                                              <p:pRg st="0" end="0"/>
                                            </p:txEl>
                                          </p:spTgt>
                                        </p:tgtEl>
                                        <p:attrNameLst>
                                          <p:attrName>style.visibility</p:attrName>
                                        </p:attrNameLst>
                                      </p:cBhvr>
                                      <p:to>
                                        <p:strVal val="visible"/>
                                      </p:to>
                                    </p:set>
                                    <p:anim calcmode="lin" valueType="num">
                                      <p:cBhvr additive="base">
                                        <p:cTn dur="500" fill="hold" id="7"/>
                                        <p:tgtEl>
                                          <p:spTgt spid="1048752">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7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752">
                                            <p:txEl>
                                              <p:pRg st="1" end="1"/>
                                            </p:txEl>
                                          </p:spTgt>
                                        </p:tgtEl>
                                        <p:attrNameLst>
                                          <p:attrName>style.visibility</p:attrName>
                                        </p:attrNameLst>
                                      </p:cBhvr>
                                      <p:to>
                                        <p:strVal val="visible"/>
                                      </p:to>
                                    </p:set>
                                    <p:anim calcmode="lin" valueType="num">
                                      <p:cBhvr additive="base">
                                        <p:cTn dur="500" fill="hold" id="13"/>
                                        <p:tgtEl>
                                          <p:spTgt spid="1048752">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75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752">
                                            <p:txEl>
                                              <p:pRg st="2" end="2"/>
                                            </p:txEl>
                                          </p:spTgt>
                                        </p:tgtEl>
                                        <p:attrNameLst>
                                          <p:attrName>style.visibility</p:attrName>
                                        </p:attrNameLst>
                                      </p:cBhvr>
                                      <p:to>
                                        <p:strVal val="visible"/>
                                      </p:to>
                                    </p:set>
                                    <p:anim calcmode="lin" valueType="num">
                                      <p:cBhvr additive="base">
                                        <p:cTn dur="500" fill="hold" id="19"/>
                                        <p:tgtEl>
                                          <p:spTgt spid="1048752">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75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752">
                                            <p:txEl>
                                              <p:pRg st="3" end="3"/>
                                            </p:txEl>
                                          </p:spTgt>
                                        </p:tgtEl>
                                        <p:attrNameLst>
                                          <p:attrName>style.visibility</p:attrName>
                                        </p:attrNameLst>
                                      </p:cBhvr>
                                      <p:to>
                                        <p:strVal val="visible"/>
                                      </p:to>
                                    </p:set>
                                    <p:anim calcmode="lin" valueType="num">
                                      <p:cBhvr additive="base">
                                        <p:cTn dur="500" fill="hold" id="25"/>
                                        <p:tgtEl>
                                          <p:spTgt spid="1048752">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75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752">
                                            <p:txEl>
                                              <p:pRg st="4" end="4"/>
                                            </p:txEl>
                                          </p:spTgt>
                                        </p:tgtEl>
                                        <p:attrNameLst>
                                          <p:attrName>style.visibility</p:attrName>
                                        </p:attrNameLst>
                                      </p:cBhvr>
                                      <p:to>
                                        <p:strVal val="visible"/>
                                      </p:to>
                                    </p:set>
                                    <p:anim calcmode="lin" valueType="num">
                                      <p:cBhvr additive="base">
                                        <p:cTn dur="500" fill="hold" id="31"/>
                                        <p:tgtEl>
                                          <p:spTgt spid="1048752">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75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752">
                                            <p:txEl>
                                              <p:pRg st="5" end="5"/>
                                            </p:txEl>
                                          </p:spTgt>
                                        </p:tgtEl>
                                        <p:attrNameLst>
                                          <p:attrName>style.visibility</p:attrName>
                                        </p:attrNameLst>
                                      </p:cBhvr>
                                      <p:to>
                                        <p:strVal val="visible"/>
                                      </p:to>
                                    </p:set>
                                    <p:anim calcmode="lin" valueType="num">
                                      <p:cBhvr additive="base">
                                        <p:cTn dur="500" fill="hold" id="37"/>
                                        <p:tgtEl>
                                          <p:spTgt spid="1048752">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75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8752">
                                            <p:txEl>
                                              <p:pRg st="6" end="6"/>
                                            </p:txEl>
                                          </p:spTgt>
                                        </p:tgtEl>
                                        <p:attrNameLst>
                                          <p:attrName>style.visibility</p:attrName>
                                        </p:attrNameLst>
                                      </p:cBhvr>
                                      <p:to>
                                        <p:strVal val="visible"/>
                                      </p:to>
                                    </p:set>
                                    <p:anim calcmode="lin" valueType="num">
                                      <p:cBhvr additive="base">
                                        <p:cTn dur="500" fill="hold" id="43"/>
                                        <p:tgtEl>
                                          <p:spTgt spid="1048752">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875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8752">
                                            <p:txEl>
                                              <p:pRg st="7" end="7"/>
                                            </p:txEl>
                                          </p:spTgt>
                                        </p:tgtEl>
                                        <p:attrNameLst>
                                          <p:attrName>style.visibility</p:attrName>
                                        </p:attrNameLst>
                                      </p:cBhvr>
                                      <p:to>
                                        <p:strVal val="visible"/>
                                      </p:to>
                                    </p:set>
                                    <p:anim calcmode="lin" valueType="num">
                                      <p:cBhvr additive="base">
                                        <p:cTn dur="500" fill="hold" id="49"/>
                                        <p:tgtEl>
                                          <p:spTgt spid="1048752">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875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2" grpId="0" build="p"/>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921" name=""/>
        <p:cNvGrpSpPr/>
        <p:nvPr/>
      </p:nvGrpSpPr>
      <p:grpSpPr>
        <a:xfrm>
          <a:off x="0" y="0"/>
          <a:ext cx="0" cy="0"/>
          <a:chOff x="0" y="0"/>
          <a:chExt cx="0" cy="0"/>
        </a:xfrm>
      </p:grpSpPr>
      <p:sp>
        <p:nvSpPr>
          <p:cNvPr id="1050350" name="Title 1"/>
          <p:cNvSpPr>
            <a:spLocks noGrp="1"/>
          </p:cNvSpPr>
          <p:nvPr>
            <p:ph type="title"/>
          </p:nvPr>
        </p:nvSpPr>
        <p:spPr>
          <a:xfrm>
            <a:off x="1178257" y="0"/>
            <a:ext cx="10363200" cy="953661"/>
          </a:xfrm>
        </p:spPr>
        <p:txBody>
          <a:bodyPr>
            <a:normAutofit/>
          </a:bodyPr>
          <a:p>
            <a:r>
              <a:rPr b="1" dirty="0" sz="3600" lang="en-US"/>
              <a:t>CSS Animation shorthand property</a:t>
            </a:r>
            <a:endParaRPr b="1" dirty="0" sz="3600" lang="en-IN"/>
          </a:p>
        </p:txBody>
      </p:sp>
      <p:sp>
        <p:nvSpPr>
          <p:cNvPr id="1050351" name="Content Placeholder 2"/>
          <p:cNvSpPr>
            <a:spLocks noGrp="1"/>
          </p:cNvSpPr>
          <p:nvPr>
            <p:ph sz="quarter" idx="1"/>
          </p:nvPr>
        </p:nvSpPr>
        <p:spPr>
          <a:xfrm>
            <a:off x="577755" y="955342"/>
            <a:ext cx="5290782" cy="5684293"/>
          </a:xfrm>
        </p:spPr>
        <p:txBody>
          <a:bodyPr>
            <a:noAutofit/>
          </a:bodyPr>
          <a:p>
            <a:pPr indent="0" marL="0">
              <a:lnSpc>
                <a:spcPct val="150000"/>
              </a:lnSpc>
              <a:buNone/>
            </a:pPr>
            <a:r>
              <a:rPr dirty="0" sz="2800" lang="en-US"/>
              <a:t>div {</a:t>
            </a:r>
          </a:p>
          <a:p>
            <a:pPr indent="0" marL="0">
              <a:lnSpc>
                <a:spcPct val="150000"/>
              </a:lnSpc>
              <a:buNone/>
            </a:pPr>
            <a:r>
              <a:rPr dirty="0" sz="2800" lang="en-US"/>
              <a:t>  animation-name: example;</a:t>
            </a:r>
          </a:p>
          <a:p>
            <a:pPr indent="0" marL="0">
              <a:lnSpc>
                <a:spcPct val="150000"/>
              </a:lnSpc>
              <a:buNone/>
            </a:pPr>
            <a:r>
              <a:rPr dirty="0" sz="2800" lang="en-US"/>
              <a:t>  animation-duration: 5s;</a:t>
            </a:r>
          </a:p>
          <a:p>
            <a:pPr indent="0" marL="0">
              <a:lnSpc>
                <a:spcPct val="150000"/>
              </a:lnSpc>
              <a:buNone/>
            </a:pPr>
            <a:r>
              <a:rPr dirty="0" sz="2800" lang="en-US"/>
              <a:t>  animation-timing-function: linear;</a:t>
            </a:r>
          </a:p>
          <a:p>
            <a:pPr indent="0" marL="0">
              <a:lnSpc>
                <a:spcPct val="150000"/>
              </a:lnSpc>
              <a:buNone/>
            </a:pPr>
            <a:r>
              <a:rPr dirty="0" sz="2800" lang="en-US"/>
              <a:t>  animation-delay: 2s;</a:t>
            </a:r>
          </a:p>
          <a:p>
            <a:pPr indent="0" marL="0">
              <a:lnSpc>
                <a:spcPct val="150000"/>
              </a:lnSpc>
              <a:buNone/>
            </a:pPr>
            <a:r>
              <a:rPr dirty="0" sz="2800" lang="en-US"/>
              <a:t>  animation-iteration-count: infinite;</a:t>
            </a:r>
          </a:p>
          <a:p>
            <a:pPr indent="0" marL="0">
              <a:lnSpc>
                <a:spcPct val="150000"/>
              </a:lnSpc>
              <a:buNone/>
            </a:pPr>
            <a:r>
              <a:rPr dirty="0" sz="2800" lang="en-US"/>
              <a:t>  animation-direction: alternate;</a:t>
            </a:r>
          </a:p>
          <a:p>
            <a:pPr indent="0" marL="0">
              <a:lnSpc>
                <a:spcPct val="150000"/>
              </a:lnSpc>
              <a:buNone/>
            </a:pPr>
            <a:r>
              <a:rPr dirty="0" sz="2800" lang="en-US"/>
              <a:t>}</a:t>
            </a:r>
          </a:p>
        </p:txBody>
      </p:sp>
      <p:sp>
        <p:nvSpPr>
          <p:cNvPr id="1050352" name="Content Placeholder 3"/>
          <p:cNvSpPr>
            <a:spLocks noGrp="1"/>
          </p:cNvSpPr>
          <p:nvPr>
            <p:ph sz="quarter" idx="2"/>
          </p:nvPr>
        </p:nvSpPr>
        <p:spPr>
          <a:xfrm>
            <a:off x="6127844" y="1771033"/>
            <a:ext cx="5936776" cy="2555306"/>
          </a:xfrm>
        </p:spPr>
        <p:txBody>
          <a:bodyPr>
            <a:noAutofit/>
          </a:bodyPr>
          <a:p>
            <a:pPr indent="0" marL="0">
              <a:lnSpc>
                <a:spcPct val="220000"/>
              </a:lnSpc>
              <a:buNone/>
            </a:pPr>
            <a:r>
              <a:rPr dirty="0" sz="2400" lang="en-US"/>
              <a:t>div {</a:t>
            </a:r>
          </a:p>
          <a:p>
            <a:pPr indent="0" marL="0">
              <a:lnSpc>
                <a:spcPct val="220000"/>
              </a:lnSpc>
              <a:buNone/>
            </a:pPr>
            <a:r>
              <a:rPr dirty="0" sz="2400" lang="en-US"/>
              <a:t>  animation: example 5s linear 2s infinite alternate;</a:t>
            </a:r>
          </a:p>
          <a:p>
            <a:pPr indent="0" marL="0">
              <a:lnSpc>
                <a:spcPct val="220000"/>
              </a:lnSpc>
              <a:buNone/>
            </a:pPr>
            <a:r>
              <a:rPr dirty="0" sz="2400" lang="en-US"/>
              <a:t>}</a:t>
            </a:r>
            <a:endParaRPr dirty="0" sz="2400" lang="en-I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351">
                                            <p:txEl>
                                              <p:pRg st="0" end="0"/>
                                            </p:txEl>
                                          </p:spTgt>
                                        </p:tgtEl>
                                        <p:attrNameLst>
                                          <p:attrName>style.visibility</p:attrName>
                                        </p:attrNameLst>
                                      </p:cBhvr>
                                      <p:to>
                                        <p:strVal val="visible"/>
                                      </p:to>
                                    </p:set>
                                    <p:anim calcmode="lin" valueType="num">
                                      <p:cBhvr additive="base">
                                        <p:cTn dur="500" fill="hold" id="7"/>
                                        <p:tgtEl>
                                          <p:spTgt spid="105035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3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351">
                                            <p:txEl>
                                              <p:pRg st="1" end="1"/>
                                            </p:txEl>
                                          </p:spTgt>
                                        </p:tgtEl>
                                        <p:attrNameLst>
                                          <p:attrName>style.visibility</p:attrName>
                                        </p:attrNameLst>
                                      </p:cBhvr>
                                      <p:to>
                                        <p:strVal val="visible"/>
                                      </p:to>
                                    </p:set>
                                    <p:anim calcmode="lin" valueType="num">
                                      <p:cBhvr additive="base">
                                        <p:cTn dur="500" fill="hold" id="13"/>
                                        <p:tgtEl>
                                          <p:spTgt spid="1050351">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3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351">
                                            <p:txEl>
                                              <p:pRg st="2" end="2"/>
                                            </p:txEl>
                                          </p:spTgt>
                                        </p:tgtEl>
                                        <p:attrNameLst>
                                          <p:attrName>style.visibility</p:attrName>
                                        </p:attrNameLst>
                                      </p:cBhvr>
                                      <p:to>
                                        <p:strVal val="visible"/>
                                      </p:to>
                                    </p:set>
                                    <p:anim calcmode="lin" valueType="num">
                                      <p:cBhvr additive="base">
                                        <p:cTn dur="500" fill="hold" id="19"/>
                                        <p:tgtEl>
                                          <p:spTgt spid="1050351">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3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351">
                                            <p:txEl>
                                              <p:pRg st="3" end="3"/>
                                            </p:txEl>
                                          </p:spTgt>
                                        </p:tgtEl>
                                        <p:attrNameLst>
                                          <p:attrName>style.visibility</p:attrName>
                                        </p:attrNameLst>
                                      </p:cBhvr>
                                      <p:to>
                                        <p:strVal val="visible"/>
                                      </p:to>
                                    </p:set>
                                    <p:anim calcmode="lin" valueType="num">
                                      <p:cBhvr additive="base">
                                        <p:cTn dur="500" fill="hold" id="25"/>
                                        <p:tgtEl>
                                          <p:spTgt spid="1050351">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3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351">
                                            <p:txEl>
                                              <p:pRg st="4" end="4"/>
                                            </p:txEl>
                                          </p:spTgt>
                                        </p:tgtEl>
                                        <p:attrNameLst>
                                          <p:attrName>style.visibility</p:attrName>
                                        </p:attrNameLst>
                                      </p:cBhvr>
                                      <p:to>
                                        <p:strVal val="visible"/>
                                      </p:to>
                                    </p:set>
                                    <p:anim calcmode="lin" valueType="num">
                                      <p:cBhvr additive="base">
                                        <p:cTn dur="500" fill="hold" id="31"/>
                                        <p:tgtEl>
                                          <p:spTgt spid="1050351">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35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351">
                                            <p:txEl>
                                              <p:pRg st="5" end="5"/>
                                            </p:txEl>
                                          </p:spTgt>
                                        </p:tgtEl>
                                        <p:attrNameLst>
                                          <p:attrName>style.visibility</p:attrName>
                                        </p:attrNameLst>
                                      </p:cBhvr>
                                      <p:to>
                                        <p:strVal val="visible"/>
                                      </p:to>
                                    </p:set>
                                    <p:anim calcmode="lin" valueType="num">
                                      <p:cBhvr additive="base">
                                        <p:cTn dur="500" fill="hold" id="37"/>
                                        <p:tgtEl>
                                          <p:spTgt spid="1050351">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35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351">
                                            <p:txEl>
                                              <p:pRg st="6" end="6"/>
                                            </p:txEl>
                                          </p:spTgt>
                                        </p:tgtEl>
                                        <p:attrNameLst>
                                          <p:attrName>style.visibility</p:attrName>
                                        </p:attrNameLst>
                                      </p:cBhvr>
                                      <p:to>
                                        <p:strVal val="visible"/>
                                      </p:to>
                                    </p:set>
                                    <p:anim calcmode="lin" valueType="num">
                                      <p:cBhvr additive="base">
                                        <p:cTn dur="500" fill="hold" id="43"/>
                                        <p:tgtEl>
                                          <p:spTgt spid="1050351">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35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351">
                                            <p:txEl>
                                              <p:pRg st="7" end="7"/>
                                            </p:txEl>
                                          </p:spTgt>
                                        </p:tgtEl>
                                        <p:attrNameLst>
                                          <p:attrName>style.visibility</p:attrName>
                                        </p:attrNameLst>
                                      </p:cBhvr>
                                      <p:to>
                                        <p:strVal val="visible"/>
                                      </p:to>
                                    </p:set>
                                    <p:anim calcmode="lin" valueType="num">
                                      <p:cBhvr additive="base">
                                        <p:cTn dur="500" fill="hold" id="49"/>
                                        <p:tgtEl>
                                          <p:spTgt spid="1050351">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35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50352"/>
                                        </p:tgtEl>
                                        <p:attrNameLst>
                                          <p:attrName>style.visibility</p:attrName>
                                        </p:attrNameLst>
                                      </p:cBhvr>
                                      <p:to>
                                        <p:strVal val="visible"/>
                                      </p:to>
                                    </p:set>
                                    <p:anim calcmode="lin" valueType="num">
                                      <p:cBhvr additive="base">
                                        <p:cTn dur="500" fill="hold" id="55"/>
                                        <p:tgtEl>
                                          <p:spTgt spid="1050352"/>
                                        </p:tgtEl>
                                        <p:attrNameLst>
                                          <p:attrName>ppt_x</p:attrName>
                                        </p:attrNameLst>
                                      </p:cBhvr>
                                      <p:tavLst>
                                        <p:tav tm="0">
                                          <p:val>
                                            <p:strVal val="#ppt_x"/>
                                          </p:val>
                                        </p:tav>
                                        <p:tav tm="100000">
                                          <p:val>
                                            <p:strVal val="#ppt_x"/>
                                          </p:val>
                                        </p:tav>
                                      </p:tavLst>
                                    </p:anim>
                                    <p:anim calcmode="lin" valueType="num">
                                      <p:cBhvr additive="base">
                                        <p:cTn dur="500" fill="hold" id="56"/>
                                        <p:tgtEl>
                                          <p:spTgt spid="10503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351" grpId="0" build="p"/>
      <p:bldP spid="1050352"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956" name=""/>
        <p:cNvGrpSpPr/>
        <p:nvPr/>
      </p:nvGrpSpPr>
      <p:grpSpPr>
        <a:xfrm>
          <a:off x="0" y="0"/>
          <a:ext cx="0" cy="0"/>
          <a:chOff x="0" y="0"/>
          <a:chExt cx="0" cy="0"/>
        </a:xfrm>
      </p:grpSpPr>
      <p:sp>
        <p:nvSpPr>
          <p:cNvPr id="1050425" name="Title 1"/>
          <p:cNvSpPr>
            <a:spLocks noGrp="1"/>
          </p:cNvSpPr>
          <p:nvPr>
            <p:ph type="ctrTitle"/>
          </p:nvPr>
        </p:nvSpPr>
        <p:spPr/>
        <p:txBody>
          <a:bodyPr/>
          <a:p>
            <a:r>
              <a:rPr dirty="0" lang="en-US">
                <a:latin typeface="Bookman Old Style" panose="02050604050505020204" pitchFamily="18" charset="0"/>
              </a:rPr>
              <a:t>Bootstrap</a:t>
            </a:r>
            <a:endParaRPr dirty="0" lang="en-IN">
              <a:latin typeface="Bookman Old Style" panose="02050604050505020204" pitchFamily="18" charset="0"/>
            </a:endParaRPr>
          </a:p>
        </p:txBody>
      </p:sp>
      <p:sp>
        <p:nvSpPr>
          <p:cNvPr id="1050426" name="Subtitle 2"/>
          <p:cNvSpPr>
            <a:spLocks noGrp="1"/>
          </p:cNvSpPr>
          <p:nvPr>
            <p:ph type="subTitle" idx="1"/>
          </p:nvPr>
        </p:nvSpPr>
        <p:spPr/>
        <p:txBody>
          <a:bodyPr/>
          <a:p>
            <a:endParaRPr lang="en-IN"/>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994" name=""/>
        <p:cNvGrpSpPr/>
        <p:nvPr/>
      </p:nvGrpSpPr>
      <p:grpSpPr>
        <a:xfrm>
          <a:off x="0" y="0"/>
          <a:ext cx="0" cy="0"/>
          <a:chOff x="0" y="0"/>
          <a:chExt cx="0" cy="0"/>
        </a:xfrm>
      </p:grpSpPr>
      <p:sp>
        <p:nvSpPr>
          <p:cNvPr id="1050432" name="Title 1"/>
          <p:cNvSpPr>
            <a:spLocks noGrp="1"/>
          </p:cNvSpPr>
          <p:nvPr>
            <p:ph type="title"/>
          </p:nvPr>
        </p:nvSpPr>
        <p:spPr>
          <a:xfrm>
            <a:off x="1097280" y="286603"/>
            <a:ext cx="10058400" cy="1237397"/>
          </a:xfrm>
        </p:spPr>
        <p:txBody>
          <a:bodyPr/>
          <a:p>
            <a:r>
              <a:rPr dirty="0" lang="en-IN">
                <a:latin typeface="Bookman Old Style" panose="02050604050505020204" pitchFamily="18" charset="0"/>
              </a:rPr>
              <a:t>What is Bootstrap?</a:t>
            </a:r>
          </a:p>
        </p:txBody>
      </p:sp>
      <p:sp>
        <p:nvSpPr>
          <p:cNvPr id="1050433" name="Content Placeholder 2"/>
          <p:cNvSpPr>
            <a:spLocks noGrp="1"/>
          </p:cNvSpPr>
          <p:nvPr>
            <p:ph idx="1"/>
          </p:nvPr>
        </p:nvSpPr>
        <p:spPr>
          <a:xfrm>
            <a:off x="492369" y="1751949"/>
            <a:ext cx="11394831" cy="4684020"/>
          </a:xfrm>
        </p:spPr>
        <p:txBody>
          <a:bodyPr>
            <a:noAutofit/>
          </a:bodyPr>
          <a:p>
            <a:pPr>
              <a:lnSpc>
                <a:spcPct val="150000"/>
              </a:lnSpc>
              <a:buFont typeface="Wingdings" panose="05000000000000000000" pitchFamily="2" charset="2"/>
              <a:buChar char="Ø"/>
            </a:pPr>
            <a:r>
              <a:rPr dirty="0" sz="2200" lang="en-US">
                <a:latin typeface="Bookman Old Style" panose="02050604050505020204" pitchFamily="18" charset="0"/>
              </a:rPr>
              <a:t>  Bootstrap is a free </a:t>
            </a:r>
            <a:r>
              <a:rPr b="1" dirty="0" sz="2200" lang="en-US">
                <a:latin typeface="Bookman Old Style" panose="02050604050505020204" pitchFamily="18" charset="0"/>
              </a:rPr>
              <a:t>front-end framework</a:t>
            </a:r>
            <a:r>
              <a:rPr dirty="0" sz="2200" lang="en-US">
                <a:latin typeface="Bookman Old Style" panose="02050604050505020204" pitchFamily="18" charset="0"/>
              </a:rPr>
              <a:t> for faster and easier web development</a:t>
            </a:r>
          </a:p>
          <a:p>
            <a:pPr>
              <a:lnSpc>
                <a:spcPct val="150000"/>
              </a:lnSpc>
              <a:buFont typeface="Wingdings" panose="05000000000000000000" pitchFamily="2" charset="2"/>
              <a:buChar char="Ø"/>
            </a:pPr>
            <a:r>
              <a:rPr dirty="0" sz="2200" lang="en-US">
                <a:latin typeface="Bookman Old Style" panose="02050604050505020204" pitchFamily="18" charset="0"/>
              </a:rPr>
              <a:t>  Bootstrap includes HTML and CSS based design templates for </a:t>
            </a:r>
          </a:p>
          <a:p>
            <a:pPr lvl="1">
              <a:lnSpc>
                <a:spcPct val="150000"/>
              </a:lnSpc>
              <a:buFont typeface="Wingdings" panose="05000000000000000000" pitchFamily="2" charset="2"/>
              <a:buChar char="Ø"/>
            </a:pPr>
            <a:r>
              <a:rPr dirty="0" sz="2200" lang="en-US">
                <a:latin typeface="Bookman Old Style" panose="02050604050505020204" pitchFamily="18" charset="0"/>
              </a:rPr>
              <a:t> </a:t>
            </a:r>
            <a:r>
              <a:rPr dirty="0" sz="2200" lang="en-US" smtClean="0">
                <a:latin typeface="Bookman Old Style" panose="02050604050505020204" pitchFamily="18" charset="0"/>
              </a:rPr>
              <a:t>   </a:t>
            </a:r>
            <a:r>
              <a:rPr dirty="0" lang="en-US" smtClean="0">
                <a:latin typeface="Bookman Old Style" panose="02050604050505020204" pitchFamily="18" charset="0"/>
              </a:rPr>
              <a:t>typography</a:t>
            </a:r>
            <a:r>
              <a:rPr dirty="0" lang="en-US">
                <a:latin typeface="Bookman Old Style" panose="02050604050505020204" pitchFamily="18" charset="0"/>
              </a:rPr>
              <a:t>, forms, buttons, tables,  navigation, modals, image carousels and many other</a:t>
            </a:r>
          </a:p>
          <a:p>
            <a:pPr lvl="1">
              <a:lnSpc>
                <a:spcPct val="150000"/>
              </a:lnSpc>
              <a:buFont typeface="Wingdings" panose="05000000000000000000" pitchFamily="2" charset="2"/>
              <a:buChar char="Ø"/>
            </a:pPr>
            <a:r>
              <a:rPr dirty="0" lang="en-US">
                <a:latin typeface="Bookman Old Style" panose="02050604050505020204" pitchFamily="18" charset="0"/>
              </a:rPr>
              <a:t>  </a:t>
            </a:r>
            <a:r>
              <a:rPr dirty="0" lang="en-US" smtClean="0">
                <a:latin typeface="Bookman Old Style" panose="02050604050505020204" pitchFamily="18" charset="0"/>
              </a:rPr>
              <a:t>    optional </a:t>
            </a:r>
            <a:r>
              <a:rPr dirty="0" lang="en-US">
                <a:latin typeface="Bookman Old Style" panose="02050604050505020204" pitchFamily="18" charset="0"/>
              </a:rPr>
              <a:t>JavaScript plugins</a:t>
            </a:r>
          </a:p>
          <a:p>
            <a:pPr>
              <a:lnSpc>
                <a:spcPct val="150000"/>
              </a:lnSpc>
              <a:buFont typeface="Wingdings" panose="05000000000000000000" pitchFamily="2" charset="2"/>
              <a:buChar char="Ø"/>
            </a:pPr>
            <a:r>
              <a:rPr dirty="0" sz="2200" lang="en-US">
                <a:latin typeface="Bookman Old Style" panose="02050604050505020204" pitchFamily="18" charset="0"/>
              </a:rPr>
              <a:t>  Bootstrap also gives you the ability to easily create responsive designs</a:t>
            </a:r>
          </a:p>
          <a:p>
            <a:pPr indent="0" marL="0">
              <a:lnSpc>
                <a:spcPct val="150000"/>
              </a:lnSpc>
              <a:buNone/>
            </a:pPr>
            <a:r>
              <a:rPr b="1" dirty="0" sz="2200" lang="en-US" smtClean="0">
                <a:latin typeface="Bookman Old Style" panose="02050604050505020204" pitchFamily="18" charset="0"/>
              </a:rPr>
              <a:t>Responsive </a:t>
            </a:r>
            <a:r>
              <a:rPr b="1" dirty="0" sz="2200" lang="en-US">
                <a:latin typeface="Bookman Old Style" panose="02050604050505020204" pitchFamily="18" charset="0"/>
              </a:rPr>
              <a:t>web design </a:t>
            </a:r>
            <a:r>
              <a:rPr dirty="0" sz="2200" lang="en-US">
                <a:latin typeface="Bookman Old Style" panose="02050604050505020204" pitchFamily="18" charset="0"/>
              </a:rPr>
              <a:t>is about creating web sites which automatically adjust themselves </a:t>
            </a:r>
            <a:r>
              <a:rPr dirty="0" sz="2200" lang="en-US" u="sng">
                <a:latin typeface="Bookman Old Style" panose="02050604050505020204" pitchFamily="18" charset="0"/>
              </a:rPr>
              <a:t>to look good on all devices</a:t>
            </a:r>
            <a:r>
              <a:rPr dirty="0" sz="2200" lang="en-US">
                <a:latin typeface="Bookman Old Style" panose="02050604050505020204" pitchFamily="18" charset="0"/>
              </a:rPr>
              <a:t>, from small phones to large desktops.</a:t>
            </a:r>
            <a:endParaRPr dirty="0" sz="2200" lang="en-IN">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33">
                                            <p:txEl>
                                              <p:pRg st="0" end="0"/>
                                            </p:txEl>
                                          </p:spTgt>
                                        </p:tgtEl>
                                        <p:attrNameLst>
                                          <p:attrName>style.visibility</p:attrName>
                                        </p:attrNameLst>
                                      </p:cBhvr>
                                      <p:to>
                                        <p:strVal val="visible"/>
                                      </p:to>
                                    </p:set>
                                    <p:anim calcmode="lin" valueType="num">
                                      <p:cBhvr additive="base">
                                        <p:cTn dur="500" fill="hold" id="7"/>
                                        <p:tgtEl>
                                          <p:spTgt spid="105043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4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433">
                                            <p:txEl>
                                              <p:pRg st="1" end="1"/>
                                            </p:txEl>
                                          </p:spTgt>
                                        </p:tgtEl>
                                        <p:attrNameLst>
                                          <p:attrName>style.visibility</p:attrName>
                                        </p:attrNameLst>
                                      </p:cBhvr>
                                      <p:to>
                                        <p:strVal val="visible"/>
                                      </p:to>
                                    </p:set>
                                    <p:anim calcmode="lin" valueType="num">
                                      <p:cBhvr additive="base">
                                        <p:cTn dur="500" fill="hold" id="13"/>
                                        <p:tgtEl>
                                          <p:spTgt spid="105043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433">
                                            <p:txEl>
                                              <p:pRg st="1" end="1"/>
                                            </p:txEl>
                                          </p:spTgt>
                                        </p:tgtEl>
                                        <p:attrNameLst>
                                          <p:attrName>ppt_y</p:attrName>
                                        </p:attrNameLst>
                                      </p:cBhvr>
                                      <p:tavLst>
                                        <p:tav tm="0">
                                          <p:val>
                                            <p:strVal val="1+#ppt_h/2"/>
                                          </p:val>
                                        </p:tav>
                                        <p:tav tm="100000">
                                          <p:val>
                                            <p:strVal val="#ppt_y"/>
                                          </p:val>
                                        </p:tav>
                                      </p:tavLst>
                                    </p:anim>
                                  </p:childTnLst>
                                </p:cTn>
                              </p:par>
                              <p:par>
                                <p:cTn fill="hold" grpId="0" id="15" nodeType="withEffect" presetClass="entr" presetID="2" presetSubtype="4">
                                  <p:stCondLst>
                                    <p:cond delay="0"/>
                                  </p:stCondLst>
                                  <p:childTnLst>
                                    <p:set>
                                      <p:cBhvr>
                                        <p:cTn dur="1" fill="hold" id="16">
                                          <p:stCondLst>
                                            <p:cond delay="0"/>
                                          </p:stCondLst>
                                        </p:cTn>
                                        <p:tgtEl>
                                          <p:spTgt spid="1050433">
                                            <p:txEl>
                                              <p:pRg st="2" end="2"/>
                                            </p:txEl>
                                          </p:spTgt>
                                        </p:tgtEl>
                                        <p:attrNameLst>
                                          <p:attrName>style.visibility</p:attrName>
                                        </p:attrNameLst>
                                      </p:cBhvr>
                                      <p:to>
                                        <p:strVal val="visible"/>
                                      </p:to>
                                    </p:set>
                                    <p:anim calcmode="lin" valueType="num">
                                      <p:cBhvr additive="base">
                                        <p:cTn dur="500" fill="hold" id="17"/>
                                        <p:tgtEl>
                                          <p:spTgt spid="105043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8"/>
                                        <p:tgtEl>
                                          <p:spTgt spid="1050433">
                                            <p:txEl>
                                              <p:pRg st="2" end="2"/>
                                            </p:txEl>
                                          </p:spTgt>
                                        </p:tgtEl>
                                        <p:attrNameLst>
                                          <p:attrName>ppt_y</p:attrName>
                                        </p:attrNameLst>
                                      </p:cBhvr>
                                      <p:tavLst>
                                        <p:tav tm="0">
                                          <p:val>
                                            <p:strVal val="1+#ppt_h/2"/>
                                          </p:val>
                                        </p:tav>
                                        <p:tav tm="100000">
                                          <p:val>
                                            <p:strVal val="#ppt_y"/>
                                          </p:val>
                                        </p:tav>
                                      </p:tavLst>
                                    </p:anim>
                                  </p:childTnLst>
                                </p:cTn>
                              </p:par>
                              <p:par>
                                <p:cTn fill="hold" grpId="0" id="19" nodeType="withEffect" presetClass="entr" presetID="2" presetSubtype="4">
                                  <p:stCondLst>
                                    <p:cond delay="0"/>
                                  </p:stCondLst>
                                  <p:childTnLst>
                                    <p:set>
                                      <p:cBhvr>
                                        <p:cTn dur="1" fill="hold" id="20">
                                          <p:stCondLst>
                                            <p:cond delay="0"/>
                                          </p:stCondLst>
                                        </p:cTn>
                                        <p:tgtEl>
                                          <p:spTgt spid="1050433">
                                            <p:txEl>
                                              <p:pRg st="3" end="3"/>
                                            </p:txEl>
                                          </p:spTgt>
                                        </p:tgtEl>
                                        <p:attrNameLst>
                                          <p:attrName>style.visibility</p:attrName>
                                        </p:attrNameLst>
                                      </p:cBhvr>
                                      <p:to>
                                        <p:strVal val="visible"/>
                                      </p:to>
                                    </p:set>
                                    <p:anim calcmode="lin" valueType="num">
                                      <p:cBhvr additive="base">
                                        <p:cTn dur="500" fill="hold" id="21"/>
                                        <p:tgtEl>
                                          <p:spTgt spid="1050433">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2"/>
                                        <p:tgtEl>
                                          <p:spTgt spid="105043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 presetSubtype="4">
                                  <p:stCondLst>
                                    <p:cond delay="0"/>
                                  </p:stCondLst>
                                  <p:childTnLst>
                                    <p:set>
                                      <p:cBhvr>
                                        <p:cTn dur="1" fill="hold" id="26">
                                          <p:stCondLst>
                                            <p:cond delay="0"/>
                                          </p:stCondLst>
                                        </p:cTn>
                                        <p:tgtEl>
                                          <p:spTgt spid="1050433">
                                            <p:txEl>
                                              <p:pRg st="4" end="4"/>
                                            </p:txEl>
                                          </p:spTgt>
                                        </p:tgtEl>
                                        <p:attrNameLst>
                                          <p:attrName>style.visibility</p:attrName>
                                        </p:attrNameLst>
                                      </p:cBhvr>
                                      <p:to>
                                        <p:strVal val="visible"/>
                                      </p:to>
                                    </p:set>
                                    <p:anim calcmode="lin" valueType="num">
                                      <p:cBhvr additive="base">
                                        <p:cTn dur="500" fill="hold" id="27"/>
                                        <p:tgtEl>
                                          <p:spTgt spid="1050433">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8"/>
                                        <p:tgtEl>
                                          <p:spTgt spid="105043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2" presetSubtype="4">
                                  <p:stCondLst>
                                    <p:cond delay="0"/>
                                  </p:stCondLst>
                                  <p:childTnLst>
                                    <p:set>
                                      <p:cBhvr>
                                        <p:cTn dur="1" fill="hold" id="32">
                                          <p:stCondLst>
                                            <p:cond delay="0"/>
                                          </p:stCondLst>
                                        </p:cTn>
                                        <p:tgtEl>
                                          <p:spTgt spid="1050433">
                                            <p:txEl>
                                              <p:pRg st="5" end="5"/>
                                            </p:txEl>
                                          </p:spTgt>
                                        </p:tgtEl>
                                        <p:attrNameLst>
                                          <p:attrName>style.visibility</p:attrName>
                                        </p:attrNameLst>
                                      </p:cBhvr>
                                      <p:to>
                                        <p:strVal val="visible"/>
                                      </p:to>
                                    </p:set>
                                    <p:anim calcmode="lin" valueType="num">
                                      <p:cBhvr additive="base">
                                        <p:cTn dur="500" fill="hold" id="33"/>
                                        <p:tgtEl>
                                          <p:spTgt spid="1050433">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4"/>
                                        <p:tgtEl>
                                          <p:spTgt spid="105043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33" grpId="0" build="p"/>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995" name=""/>
        <p:cNvGrpSpPr/>
        <p:nvPr/>
      </p:nvGrpSpPr>
      <p:grpSpPr>
        <a:xfrm>
          <a:off x="0" y="0"/>
          <a:ext cx="0" cy="0"/>
          <a:chOff x="0" y="0"/>
          <a:chExt cx="0" cy="0"/>
        </a:xfrm>
      </p:grpSpPr>
      <p:sp>
        <p:nvSpPr>
          <p:cNvPr id="1050434" name="Title 1"/>
          <p:cNvSpPr>
            <a:spLocks noGrp="1"/>
          </p:cNvSpPr>
          <p:nvPr>
            <p:ph type="title"/>
          </p:nvPr>
        </p:nvSpPr>
        <p:spPr>
          <a:xfrm>
            <a:off x="1097280" y="286604"/>
            <a:ext cx="10058400" cy="1143612"/>
          </a:xfrm>
        </p:spPr>
        <p:txBody>
          <a:bodyPr/>
          <a:p>
            <a:r>
              <a:rPr dirty="0" lang="en-IN">
                <a:latin typeface="Bookman Old Style" panose="02050604050505020204" pitchFamily="18" charset="0"/>
              </a:rPr>
              <a:t>Why Use Bootstrap?</a:t>
            </a:r>
          </a:p>
        </p:txBody>
      </p:sp>
      <p:sp>
        <p:nvSpPr>
          <p:cNvPr id="1050435" name="Content Placeholder 2"/>
          <p:cNvSpPr>
            <a:spLocks noGrp="1"/>
          </p:cNvSpPr>
          <p:nvPr>
            <p:ph idx="1"/>
          </p:nvPr>
        </p:nvSpPr>
        <p:spPr>
          <a:xfrm>
            <a:off x="797169" y="1845734"/>
            <a:ext cx="11136924" cy="4421716"/>
          </a:xfrm>
        </p:spPr>
        <p:txBody>
          <a:bodyPr>
            <a:normAutofit/>
          </a:bodyPr>
          <a:p>
            <a:pPr indent="0" marL="0">
              <a:lnSpc>
                <a:spcPct val="150000"/>
              </a:lnSpc>
              <a:buNone/>
            </a:pPr>
            <a:r>
              <a:rPr dirty="0" sz="1800" lang="en-US">
                <a:latin typeface="Bookman Old Style" panose="02050604050505020204" pitchFamily="18" charset="0"/>
              </a:rPr>
              <a:t>Advantages of Bootstrap:</a:t>
            </a:r>
          </a:p>
          <a:p>
            <a:pPr indent="-457200" marL="457200">
              <a:lnSpc>
                <a:spcPct val="150000"/>
              </a:lnSpc>
              <a:buFont typeface="+mj-lt"/>
              <a:buAutoNum type="arabicPeriod"/>
            </a:pPr>
            <a:r>
              <a:rPr b="1" dirty="0" sz="1800" lang="en-US">
                <a:latin typeface="Bookman Old Style" panose="02050604050505020204" pitchFamily="18" charset="0"/>
              </a:rPr>
              <a:t>Easy to use: </a:t>
            </a:r>
            <a:r>
              <a:rPr dirty="0" sz="1800" lang="en-US">
                <a:latin typeface="Bookman Old Style" panose="02050604050505020204" pitchFamily="18" charset="0"/>
              </a:rPr>
              <a:t>Anybody with just basic knowledge of HTML and CSS can start using Bootstrap</a:t>
            </a:r>
          </a:p>
          <a:p>
            <a:pPr indent="-457200" marL="457200">
              <a:lnSpc>
                <a:spcPct val="150000"/>
              </a:lnSpc>
              <a:buFont typeface="+mj-lt"/>
              <a:buAutoNum type="arabicPeriod"/>
            </a:pPr>
            <a:r>
              <a:rPr b="1" dirty="0" sz="1800" lang="en-US">
                <a:latin typeface="Bookman Old Style" panose="02050604050505020204" pitchFamily="18" charset="0"/>
              </a:rPr>
              <a:t>Responsive features: </a:t>
            </a:r>
            <a:r>
              <a:rPr dirty="0" sz="1800" lang="en-US">
                <a:latin typeface="Bookman Old Style" panose="02050604050505020204" pitchFamily="18" charset="0"/>
              </a:rPr>
              <a:t>Bootstrap's responsive CSS adjusts to phones, tablets, and desktops</a:t>
            </a:r>
          </a:p>
          <a:p>
            <a:pPr indent="-457200" marL="457200">
              <a:lnSpc>
                <a:spcPct val="150000"/>
              </a:lnSpc>
              <a:buFont typeface="+mj-lt"/>
              <a:buAutoNum type="arabicPeriod"/>
            </a:pPr>
            <a:r>
              <a:rPr b="1" dirty="0" sz="1800" lang="en-US">
                <a:latin typeface="Bookman Old Style" panose="02050604050505020204" pitchFamily="18" charset="0"/>
              </a:rPr>
              <a:t>Mobile-first approach: </a:t>
            </a:r>
            <a:r>
              <a:rPr dirty="0" sz="1800" lang="en-US">
                <a:latin typeface="Bookman Old Style" panose="02050604050505020204" pitchFamily="18" charset="0"/>
              </a:rPr>
              <a:t>In Bootstrap 3, mobile-first styles are part of the core framework</a:t>
            </a:r>
          </a:p>
          <a:p>
            <a:pPr indent="-457200" marL="457200">
              <a:lnSpc>
                <a:spcPct val="150000"/>
              </a:lnSpc>
              <a:buFont typeface="+mj-lt"/>
              <a:buAutoNum type="arabicPeriod"/>
            </a:pPr>
            <a:r>
              <a:rPr b="1" dirty="0" sz="1800" lang="en-US">
                <a:latin typeface="Bookman Old Style" panose="02050604050505020204" pitchFamily="18" charset="0"/>
              </a:rPr>
              <a:t>Browser compatibility: </a:t>
            </a:r>
            <a:r>
              <a:rPr dirty="0" sz="1800" lang="en-US">
                <a:latin typeface="Bookman Old Style" panose="02050604050505020204" pitchFamily="18" charset="0"/>
              </a:rPr>
              <a:t>Bootstrap is compatible with all modern browsers (Chrome, Firefox, Internet Explorer, Edge, Safari, and Opera)</a:t>
            </a:r>
            <a:endParaRPr dirty="0" sz="1800" lang="en-IN">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35">
                                            <p:txEl>
                                              <p:pRg st="0" end="0"/>
                                            </p:txEl>
                                          </p:spTgt>
                                        </p:tgtEl>
                                        <p:attrNameLst>
                                          <p:attrName>style.visibility</p:attrName>
                                        </p:attrNameLst>
                                      </p:cBhvr>
                                      <p:to>
                                        <p:strVal val="visible"/>
                                      </p:to>
                                    </p:set>
                                    <p:anim calcmode="lin" valueType="num">
                                      <p:cBhvr additive="base">
                                        <p:cTn dur="500" fill="hold" id="7"/>
                                        <p:tgtEl>
                                          <p:spTgt spid="105043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4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435">
                                            <p:txEl>
                                              <p:pRg st="1" end="1"/>
                                            </p:txEl>
                                          </p:spTgt>
                                        </p:tgtEl>
                                        <p:attrNameLst>
                                          <p:attrName>style.visibility</p:attrName>
                                        </p:attrNameLst>
                                      </p:cBhvr>
                                      <p:to>
                                        <p:strVal val="visible"/>
                                      </p:to>
                                    </p:set>
                                    <p:anim calcmode="lin" valueType="num">
                                      <p:cBhvr additive="base">
                                        <p:cTn dur="500" fill="hold" id="13"/>
                                        <p:tgtEl>
                                          <p:spTgt spid="1050435">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43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435">
                                            <p:txEl>
                                              <p:pRg st="2" end="2"/>
                                            </p:txEl>
                                          </p:spTgt>
                                        </p:tgtEl>
                                        <p:attrNameLst>
                                          <p:attrName>style.visibility</p:attrName>
                                        </p:attrNameLst>
                                      </p:cBhvr>
                                      <p:to>
                                        <p:strVal val="visible"/>
                                      </p:to>
                                    </p:set>
                                    <p:anim calcmode="lin" valueType="num">
                                      <p:cBhvr additive="base">
                                        <p:cTn dur="500" fill="hold" id="19"/>
                                        <p:tgtEl>
                                          <p:spTgt spid="1050435">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43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435">
                                            <p:txEl>
                                              <p:pRg st="3" end="3"/>
                                            </p:txEl>
                                          </p:spTgt>
                                        </p:tgtEl>
                                        <p:attrNameLst>
                                          <p:attrName>style.visibility</p:attrName>
                                        </p:attrNameLst>
                                      </p:cBhvr>
                                      <p:to>
                                        <p:strVal val="visible"/>
                                      </p:to>
                                    </p:set>
                                    <p:anim calcmode="lin" valueType="num">
                                      <p:cBhvr additive="base">
                                        <p:cTn dur="500" fill="hold" id="25"/>
                                        <p:tgtEl>
                                          <p:spTgt spid="1050435">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43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435">
                                            <p:txEl>
                                              <p:pRg st="4" end="4"/>
                                            </p:txEl>
                                          </p:spTgt>
                                        </p:tgtEl>
                                        <p:attrNameLst>
                                          <p:attrName>style.visibility</p:attrName>
                                        </p:attrNameLst>
                                      </p:cBhvr>
                                      <p:to>
                                        <p:strVal val="visible"/>
                                      </p:to>
                                    </p:set>
                                    <p:anim calcmode="lin" valueType="num">
                                      <p:cBhvr additive="base">
                                        <p:cTn dur="500" fill="hold" id="31"/>
                                        <p:tgtEl>
                                          <p:spTgt spid="1050435">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43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35" grpId="0" build="p"/>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996" name=""/>
        <p:cNvGrpSpPr/>
        <p:nvPr/>
      </p:nvGrpSpPr>
      <p:grpSpPr>
        <a:xfrm>
          <a:off x="0" y="0"/>
          <a:ext cx="0" cy="0"/>
          <a:chOff x="0" y="0"/>
          <a:chExt cx="0" cy="0"/>
        </a:xfrm>
      </p:grpSpPr>
      <p:sp>
        <p:nvSpPr>
          <p:cNvPr id="1050436" name="Title 1"/>
          <p:cNvSpPr>
            <a:spLocks noGrp="1"/>
          </p:cNvSpPr>
          <p:nvPr>
            <p:ph type="title"/>
          </p:nvPr>
        </p:nvSpPr>
        <p:spPr>
          <a:xfrm>
            <a:off x="1097280" y="286603"/>
            <a:ext cx="10058400" cy="1108443"/>
          </a:xfrm>
        </p:spPr>
        <p:txBody>
          <a:bodyPr/>
          <a:p>
            <a:r>
              <a:rPr dirty="0" lang="en-IN">
                <a:latin typeface="Bookman Old Style" panose="02050604050505020204" pitchFamily="18" charset="0"/>
              </a:rPr>
              <a:t>Where to Get Bootstrap?</a:t>
            </a:r>
          </a:p>
        </p:txBody>
      </p:sp>
      <p:sp>
        <p:nvSpPr>
          <p:cNvPr id="1050437" name="Content Placeholder 2"/>
          <p:cNvSpPr>
            <a:spLocks noGrp="1"/>
          </p:cNvSpPr>
          <p:nvPr>
            <p:ph idx="1"/>
          </p:nvPr>
        </p:nvSpPr>
        <p:spPr>
          <a:xfrm>
            <a:off x="550985" y="1763672"/>
            <a:ext cx="11412415" cy="4421716"/>
          </a:xfrm>
        </p:spPr>
        <p:txBody>
          <a:bodyPr>
            <a:normAutofit fontScale="62500" lnSpcReduction="20000"/>
          </a:bodyPr>
          <a:p>
            <a:pPr>
              <a:lnSpc>
                <a:spcPct val="100000"/>
              </a:lnSpc>
              <a:buFont typeface="Wingdings" panose="05000000000000000000" pitchFamily="2" charset="2"/>
              <a:buChar char="§"/>
            </a:pPr>
            <a:r>
              <a:rPr b="1" dirty="0" sz="2300" lang="en-US">
                <a:latin typeface="Bookman Old Style" panose="02050604050505020204" pitchFamily="18" charset="0"/>
              </a:rPr>
              <a:t>  Download Bootstrap from getbootstrap.com</a:t>
            </a:r>
          </a:p>
          <a:p>
            <a:pPr indent="0" marL="0">
              <a:lnSpc>
                <a:spcPct val="100000"/>
              </a:lnSpc>
              <a:buNone/>
            </a:pPr>
            <a:r>
              <a:rPr dirty="0" lang="en-US">
                <a:latin typeface="Bookman Old Style" panose="02050604050505020204" pitchFamily="18" charset="0"/>
              </a:rPr>
              <a:t>	Go to getbootstrap.com, and follow the instructions there.</a:t>
            </a:r>
          </a:p>
          <a:p>
            <a:pPr>
              <a:lnSpc>
                <a:spcPct val="100000"/>
              </a:lnSpc>
              <a:buFont typeface="Wingdings" panose="05000000000000000000" pitchFamily="2" charset="2"/>
              <a:buChar char="§"/>
            </a:pPr>
            <a:r>
              <a:rPr dirty="0" sz="2200" lang="en-US">
                <a:latin typeface="Bookman Old Style" panose="02050604050505020204" pitchFamily="18" charset="0"/>
              </a:rPr>
              <a:t>  </a:t>
            </a:r>
            <a:r>
              <a:rPr b="1" dirty="0" sz="2200" lang="en-US">
                <a:latin typeface="Bookman Old Style" panose="02050604050505020204" pitchFamily="18" charset="0"/>
              </a:rPr>
              <a:t>Include Bootstrap from a CDN</a:t>
            </a:r>
          </a:p>
          <a:p>
            <a:pPr indent="0" marL="0">
              <a:lnSpc>
                <a:spcPct val="100000"/>
              </a:lnSpc>
              <a:buNone/>
            </a:pPr>
            <a:r>
              <a:rPr dirty="0" lang="en-US">
                <a:latin typeface="Bookman Old Style" panose="02050604050505020204" pitchFamily="18" charset="0"/>
              </a:rPr>
              <a:t>	If you don't want to download and host Bootstrap yourself, you can include it from a CDN (Content Delivery Network).</a:t>
            </a:r>
          </a:p>
          <a:p>
            <a:pPr indent="0" marL="0">
              <a:lnSpc>
                <a:spcPct val="100000"/>
              </a:lnSpc>
              <a:buNone/>
            </a:pPr>
            <a:r>
              <a:rPr dirty="0" lang="en-US">
                <a:latin typeface="Bookman Old Style" panose="02050604050505020204" pitchFamily="18" charset="0"/>
              </a:rPr>
              <a:t>	</a:t>
            </a:r>
            <a:r>
              <a:rPr dirty="0" lang="en-US" err="1">
                <a:latin typeface="Bookman Old Style" panose="02050604050505020204" pitchFamily="18" charset="0"/>
              </a:rPr>
              <a:t>MaxCDN</a:t>
            </a:r>
            <a:r>
              <a:rPr dirty="0" lang="en-US">
                <a:latin typeface="Bookman Old Style" panose="02050604050505020204" pitchFamily="18" charset="0"/>
              </a:rPr>
              <a:t> provides CDN support for Bootstrap's CSS and JavaScript. You must also include jQuery:</a:t>
            </a:r>
          </a:p>
          <a:p>
            <a:pPr indent="0" marL="0">
              <a:lnSpc>
                <a:spcPct val="100000"/>
              </a:lnSpc>
              <a:buNone/>
            </a:pPr>
            <a:endParaRPr dirty="0" sz="1600" lang="en-US">
              <a:latin typeface="Bookman Old Style" panose="02050604050505020204" pitchFamily="18" charset="0"/>
            </a:endParaRPr>
          </a:p>
          <a:p>
            <a:pPr indent="0" marL="0">
              <a:lnSpc>
                <a:spcPct val="120000"/>
              </a:lnSpc>
              <a:buNone/>
            </a:pPr>
            <a:r>
              <a:rPr dirty="0" sz="1600" lang="en-US">
                <a:latin typeface="Bookman Old Style" panose="02050604050505020204" pitchFamily="18" charset="0"/>
              </a:rPr>
              <a:t>	</a:t>
            </a:r>
            <a:r>
              <a:rPr b="1" dirty="0" sz="2100" lang="en-US">
                <a:solidFill>
                  <a:srgbClr val="00B050"/>
                </a:solidFill>
                <a:latin typeface="Bookman Old Style" panose="02050604050505020204" pitchFamily="18" charset="0"/>
              </a:rPr>
              <a:t>&lt;!-- Latest compiled and minified CSS --&gt;</a:t>
            </a:r>
          </a:p>
          <a:p>
            <a:pPr indent="0" marL="0">
              <a:lnSpc>
                <a:spcPct val="120000"/>
              </a:lnSpc>
              <a:buNone/>
            </a:pPr>
            <a:r>
              <a:rPr b="1" dirty="0" sz="2100" lang="en-US">
                <a:solidFill>
                  <a:srgbClr val="00B050"/>
                </a:solidFill>
                <a:latin typeface="Bookman Old Style" panose="02050604050505020204" pitchFamily="18" charset="0"/>
              </a:rPr>
              <a:t>	&lt;link </a:t>
            </a:r>
            <a:r>
              <a:rPr b="1" dirty="0" sz="2100" lang="en-US" err="1">
                <a:solidFill>
                  <a:srgbClr val="00B050"/>
                </a:solidFill>
                <a:latin typeface="Bookman Old Style" panose="02050604050505020204" pitchFamily="18" charset="0"/>
              </a:rPr>
              <a:t>rel</a:t>
            </a:r>
            <a:r>
              <a:rPr b="1" dirty="0" sz="2100" lang="en-US">
                <a:solidFill>
                  <a:srgbClr val="00B050"/>
                </a:solidFill>
                <a:latin typeface="Bookman Old Style" panose="02050604050505020204" pitchFamily="18" charset="0"/>
              </a:rPr>
              <a:t>="stylesheet" </a:t>
            </a:r>
            <a:r>
              <a:rPr b="1" dirty="0" sz="2100" lang="en-US" err="1">
                <a:solidFill>
                  <a:srgbClr val="00B050"/>
                </a:solidFill>
                <a:latin typeface="Bookman Old Style" panose="02050604050505020204" pitchFamily="18" charset="0"/>
              </a:rPr>
              <a:t>href</a:t>
            </a:r>
            <a:r>
              <a:rPr b="1" dirty="0" sz="2100" lang="en-US">
                <a:solidFill>
                  <a:srgbClr val="00B050"/>
                </a:solidFill>
                <a:latin typeface="Bookman Old Style" panose="02050604050505020204" pitchFamily="18" charset="0"/>
              </a:rPr>
              <a:t>="https://maxcdn.bootstrapcdn.com/bootstrap/3.4.1/</a:t>
            </a:r>
            <a:r>
              <a:rPr b="1" dirty="0" sz="2100" lang="en-US" err="1">
                <a:solidFill>
                  <a:srgbClr val="00B050"/>
                </a:solidFill>
                <a:latin typeface="Bookman Old Style" panose="02050604050505020204" pitchFamily="18" charset="0"/>
              </a:rPr>
              <a:t>css</a:t>
            </a:r>
            <a:r>
              <a:rPr b="1" dirty="0" sz="2100" lang="en-US">
                <a:solidFill>
                  <a:srgbClr val="00B050"/>
                </a:solidFill>
                <a:latin typeface="Bookman Old Style" panose="02050604050505020204" pitchFamily="18" charset="0"/>
              </a:rPr>
              <a:t>/bootstrap.min.css"&gt;</a:t>
            </a:r>
          </a:p>
          <a:p>
            <a:pPr indent="0" marL="0">
              <a:lnSpc>
                <a:spcPct val="120000"/>
              </a:lnSpc>
              <a:buNone/>
            </a:pPr>
            <a:r>
              <a:rPr b="1" dirty="0" sz="2100" lang="en-US">
                <a:solidFill>
                  <a:srgbClr val="00B050"/>
                </a:solidFill>
                <a:latin typeface="Bookman Old Style" panose="02050604050505020204" pitchFamily="18" charset="0"/>
              </a:rPr>
              <a:t>	&lt;!-- jQuery library --&gt;</a:t>
            </a:r>
          </a:p>
          <a:p>
            <a:pPr indent="0" marL="0">
              <a:lnSpc>
                <a:spcPct val="120000"/>
              </a:lnSpc>
              <a:buNone/>
            </a:pPr>
            <a:r>
              <a:rPr b="1" dirty="0" sz="2100" lang="en-US">
                <a:solidFill>
                  <a:srgbClr val="00B050"/>
                </a:solidFill>
                <a:latin typeface="Bookman Old Style" panose="02050604050505020204" pitchFamily="18" charset="0"/>
              </a:rPr>
              <a:t>	&lt;script </a:t>
            </a:r>
            <a:r>
              <a:rPr b="1" dirty="0" sz="2100" lang="en-US" err="1">
                <a:solidFill>
                  <a:srgbClr val="00B050"/>
                </a:solidFill>
                <a:latin typeface="Bookman Old Style" panose="02050604050505020204" pitchFamily="18" charset="0"/>
              </a:rPr>
              <a:t>src</a:t>
            </a:r>
            <a:r>
              <a:rPr b="1" dirty="0" sz="2100" lang="en-US">
                <a:solidFill>
                  <a:srgbClr val="00B050"/>
                </a:solidFill>
                <a:latin typeface="Bookman Old Style" panose="02050604050505020204" pitchFamily="18" charset="0"/>
              </a:rPr>
              <a:t>="https://ajax.googleapis.com/ajax/libs/</a:t>
            </a:r>
            <a:r>
              <a:rPr b="1" dirty="0" sz="2100" lang="en-US" err="1">
                <a:solidFill>
                  <a:srgbClr val="00B050"/>
                </a:solidFill>
                <a:latin typeface="Bookman Old Style" panose="02050604050505020204" pitchFamily="18" charset="0"/>
              </a:rPr>
              <a:t>jquery</a:t>
            </a:r>
            <a:r>
              <a:rPr b="1" dirty="0" sz="2100" lang="en-US">
                <a:solidFill>
                  <a:srgbClr val="00B050"/>
                </a:solidFill>
                <a:latin typeface="Bookman Old Style" panose="02050604050505020204" pitchFamily="18" charset="0"/>
              </a:rPr>
              <a:t>/3.5.1/jquery.min.js"&gt;&lt;/script&gt;</a:t>
            </a:r>
          </a:p>
          <a:p>
            <a:pPr indent="0" marL="0">
              <a:lnSpc>
                <a:spcPct val="120000"/>
              </a:lnSpc>
              <a:buNone/>
            </a:pPr>
            <a:r>
              <a:rPr b="1" dirty="0" sz="2100" lang="en-US">
                <a:solidFill>
                  <a:srgbClr val="00B050"/>
                </a:solidFill>
                <a:latin typeface="Bookman Old Style" panose="02050604050505020204" pitchFamily="18" charset="0"/>
              </a:rPr>
              <a:t>	&lt;!-- Latest compiled JavaScript --&gt;</a:t>
            </a:r>
          </a:p>
          <a:p>
            <a:pPr indent="0" marL="0">
              <a:lnSpc>
                <a:spcPct val="120000"/>
              </a:lnSpc>
              <a:buNone/>
            </a:pPr>
            <a:r>
              <a:rPr b="1" dirty="0" sz="2100" lang="en-US">
                <a:solidFill>
                  <a:srgbClr val="00B050"/>
                </a:solidFill>
                <a:latin typeface="Bookman Old Style" panose="02050604050505020204" pitchFamily="18" charset="0"/>
              </a:rPr>
              <a:t>	&lt;script </a:t>
            </a:r>
            <a:r>
              <a:rPr b="1" dirty="0" sz="2100" lang="en-US" err="1">
                <a:solidFill>
                  <a:srgbClr val="00B050"/>
                </a:solidFill>
                <a:latin typeface="Bookman Old Style" panose="02050604050505020204" pitchFamily="18" charset="0"/>
              </a:rPr>
              <a:t>src</a:t>
            </a:r>
            <a:r>
              <a:rPr b="1" dirty="0" sz="2100" lang="en-US">
                <a:solidFill>
                  <a:srgbClr val="00B050"/>
                </a:solidFill>
                <a:latin typeface="Bookman Old Style" panose="02050604050505020204" pitchFamily="18" charset="0"/>
              </a:rPr>
              <a:t>="https://maxcdn.bootstrapcdn.com/bootstrap/3.4.1/</a:t>
            </a:r>
            <a:r>
              <a:rPr b="1" dirty="0" sz="2100" lang="en-US" err="1">
                <a:solidFill>
                  <a:srgbClr val="00B050"/>
                </a:solidFill>
                <a:latin typeface="Bookman Old Style" panose="02050604050505020204" pitchFamily="18" charset="0"/>
              </a:rPr>
              <a:t>js</a:t>
            </a:r>
            <a:r>
              <a:rPr b="1" dirty="0" sz="2100" lang="en-US">
                <a:solidFill>
                  <a:srgbClr val="00B050"/>
                </a:solidFill>
                <a:latin typeface="Bookman Old Style" panose="02050604050505020204" pitchFamily="18" charset="0"/>
              </a:rPr>
              <a:t>/bootstrap.min.js"&gt;&lt;/script&gt;</a:t>
            </a:r>
            <a:endParaRPr b="1" dirty="0" sz="2100" lang="en-IN">
              <a:solidFill>
                <a:srgbClr val="00B050"/>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37">
                                            <p:txEl>
                                              <p:pRg st="0" end="0"/>
                                            </p:txEl>
                                          </p:spTgt>
                                        </p:tgtEl>
                                        <p:attrNameLst>
                                          <p:attrName>style.visibility</p:attrName>
                                        </p:attrNameLst>
                                      </p:cBhvr>
                                      <p:to>
                                        <p:strVal val="visible"/>
                                      </p:to>
                                    </p:set>
                                    <p:anim calcmode="lin" valueType="num">
                                      <p:cBhvr additive="base">
                                        <p:cTn dur="500" fill="hold" id="7"/>
                                        <p:tgtEl>
                                          <p:spTgt spid="1050437">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43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437">
                                            <p:txEl>
                                              <p:pRg st="1" end="1"/>
                                            </p:txEl>
                                          </p:spTgt>
                                        </p:tgtEl>
                                        <p:attrNameLst>
                                          <p:attrName>style.visibility</p:attrName>
                                        </p:attrNameLst>
                                      </p:cBhvr>
                                      <p:to>
                                        <p:strVal val="visible"/>
                                      </p:to>
                                    </p:set>
                                    <p:anim calcmode="lin" valueType="num">
                                      <p:cBhvr additive="base">
                                        <p:cTn dur="500" fill="hold" id="13"/>
                                        <p:tgtEl>
                                          <p:spTgt spid="1050437">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43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437">
                                            <p:txEl>
                                              <p:pRg st="2" end="2"/>
                                            </p:txEl>
                                          </p:spTgt>
                                        </p:tgtEl>
                                        <p:attrNameLst>
                                          <p:attrName>style.visibility</p:attrName>
                                        </p:attrNameLst>
                                      </p:cBhvr>
                                      <p:to>
                                        <p:strVal val="visible"/>
                                      </p:to>
                                    </p:set>
                                    <p:anim calcmode="lin" valueType="num">
                                      <p:cBhvr additive="base">
                                        <p:cTn dur="500" fill="hold" id="19"/>
                                        <p:tgtEl>
                                          <p:spTgt spid="1050437">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43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437">
                                            <p:txEl>
                                              <p:pRg st="3" end="3"/>
                                            </p:txEl>
                                          </p:spTgt>
                                        </p:tgtEl>
                                        <p:attrNameLst>
                                          <p:attrName>style.visibility</p:attrName>
                                        </p:attrNameLst>
                                      </p:cBhvr>
                                      <p:to>
                                        <p:strVal val="visible"/>
                                      </p:to>
                                    </p:set>
                                    <p:anim calcmode="lin" valueType="num">
                                      <p:cBhvr additive="base">
                                        <p:cTn dur="500" fill="hold" id="25"/>
                                        <p:tgtEl>
                                          <p:spTgt spid="1050437">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43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437">
                                            <p:txEl>
                                              <p:pRg st="4" end="4"/>
                                            </p:txEl>
                                          </p:spTgt>
                                        </p:tgtEl>
                                        <p:attrNameLst>
                                          <p:attrName>style.visibility</p:attrName>
                                        </p:attrNameLst>
                                      </p:cBhvr>
                                      <p:to>
                                        <p:strVal val="visible"/>
                                      </p:to>
                                    </p:set>
                                    <p:anim calcmode="lin" valueType="num">
                                      <p:cBhvr additive="base">
                                        <p:cTn dur="500" fill="hold" id="31"/>
                                        <p:tgtEl>
                                          <p:spTgt spid="1050437">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43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437">
                                            <p:txEl>
                                              <p:pRg st="6" end="6"/>
                                            </p:txEl>
                                          </p:spTgt>
                                        </p:tgtEl>
                                        <p:attrNameLst>
                                          <p:attrName>style.visibility</p:attrName>
                                        </p:attrNameLst>
                                      </p:cBhvr>
                                      <p:to>
                                        <p:strVal val="visible"/>
                                      </p:to>
                                    </p:set>
                                    <p:anim calcmode="lin" valueType="num">
                                      <p:cBhvr additive="base">
                                        <p:cTn dur="500" fill="hold" id="37"/>
                                        <p:tgtEl>
                                          <p:spTgt spid="1050437">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43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437">
                                            <p:txEl>
                                              <p:pRg st="7" end="7"/>
                                            </p:txEl>
                                          </p:spTgt>
                                        </p:tgtEl>
                                        <p:attrNameLst>
                                          <p:attrName>style.visibility</p:attrName>
                                        </p:attrNameLst>
                                      </p:cBhvr>
                                      <p:to>
                                        <p:strVal val="visible"/>
                                      </p:to>
                                    </p:set>
                                    <p:anim calcmode="lin" valueType="num">
                                      <p:cBhvr additive="base">
                                        <p:cTn dur="500" fill="hold" id="43"/>
                                        <p:tgtEl>
                                          <p:spTgt spid="1050437">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43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437">
                                            <p:txEl>
                                              <p:pRg st="8" end="8"/>
                                            </p:txEl>
                                          </p:spTgt>
                                        </p:tgtEl>
                                        <p:attrNameLst>
                                          <p:attrName>style.visibility</p:attrName>
                                        </p:attrNameLst>
                                      </p:cBhvr>
                                      <p:to>
                                        <p:strVal val="visible"/>
                                      </p:to>
                                    </p:set>
                                    <p:anim calcmode="lin" valueType="num">
                                      <p:cBhvr additive="base">
                                        <p:cTn dur="500" fill="hold" id="49"/>
                                        <p:tgtEl>
                                          <p:spTgt spid="1050437">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43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50437">
                                            <p:txEl>
                                              <p:pRg st="9" end="9"/>
                                            </p:txEl>
                                          </p:spTgt>
                                        </p:tgtEl>
                                        <p:attrNameLst>
                                          <p:attrName>style.visibility</p:attrName>
                                        </p:attrNameLst>
                                      </p:cBhvr>
                                      <p:to>
                                        <p:strVal val="visible"/>
                                      </p:to>
                                    </p:set>
                                    <p:anim calcmode="lin" valueType="num">
                                      <p:cBhvr additive="base">
                                        <p:cTn dur="500" fill="hold" id="55"/>
                                        <p:tgtEl>
                                          <p:spTgt spid="1050437">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5043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50437">
                                            <p:txEl>
                                              <p:pRg st="10" end="10"/>
                                            </p:txEl>
                                          </p:spTgt>
                                        </p:tgtEl>
                                        <p:attrNameLst>
                                          <p:attrName>style.visibility</p:attrName>
                                        </p:attrNameLst>
                                      </p:cBhvr>
                                      <p:to>
                                        <p:strVal val="visible"/>
                                      </p:to>
                                    </p:set>
                                    <p:anim calcmode="lin" valueType="num">
                                      <p:cBhvr additive="base">
                                        <p:cTn dur="500" fill="hold" id="61"/>
                                        <p:tgtEl>
                                          <p:spTgt spid="1050437">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5043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2" presetSubtype="4">
                                  <p:stCondLst>
                                    <p:cond delay="0"/>
                                  </p:stCondLst>
                                  <p:childTnLst>
                                    <p:set>
                                      <p:cBhvr>
                                        <p:cTn dur="1" fill="hold" id="66">
                                          <p:stCondLst>
                                            <p:cond delay="0"/>
                                          </p:stCondLst>
                                        </p:cTn>
                                        <p:tgtEl>
                                          <p:spTgt spid="1050437">
                                            <p:txEl>
                                              <p:pRg st="11" end="11"/>
                                            </p:txEl>
                                          </p:spTgt>
                                        </p:tgtEl>
                                        <p:attrNameLst>
                                          <p:attrName>style.visibility</p:attrName>
                                        </p:attrNameLst>
                                      </p:cBhvr>
                                      <p:to>
                                        <p:strVal val="visible"/>
                                      </p:to>
                                    </p:set>
                                    <p:anim calcmode="lin" valueType="num">
                                      <p:cBhvr additive="base">
                                        <p:cTn dur="500" fill="hold" id="67"/>
                                        <p:tgtEl>
                                          <p:spTgt spid="1050437">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68"/>
                                        <p:tgtEl>
                                          <p:spTgt spid="1050437">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37" grpId="0" build="p"/>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997" name=""/>
        <p:cNvGrpSpPr/>
        <p:nvPr/>
      </p:nvGrpSpPr>
      <p:grpSpPr>
        <a:xfrm>
          <a:off x="0" y="0"/>
          <a:ext cx="0" cy="0"/>
          <a:chOff x="0" y="0"/>
          <a:chExt cx="0" cy="0"/>
        </a:xfrm>
      </p:grpSpPr>
      <p:sp>
        <p:nvSpPr>
          <p:cNvPr id="1050438" name="Title 1"/>
          <p:cNvSpPr>
            <a:spLocks noGrp="1"/>
          </p:cNvSpPr>
          <p:nvPr>
            <p:ph type="title"/>
          </p:nvPr>
        </p:nvSpPr>
        <p:spPr/>
        <p:txBody>
          <a:bodyPr>
            <a:normAutofit/>
          </a:bodyPr>
          <a:p>
            <a:r>
              <a:rPr dirty="0" sz="4000" lang="en-IN">
                <a:latin typeface="Bookman Old Style" panose="02050604050505020204" pitchFamily="18" charset="0"/>
              </a:rPr>
              <a:t>Create </a:t>
            </a:r>
            <a:r>
              <a:rPr dirty="0" sz="4000" lang="en-US">
                <a:latin typeface="Bookman Old Style" panose="02050604050505020204" pitchFamily="18" charset="0"/>
              </a:rPr>
              <a:t>First Web Page With Bootstrap</a:t>
            </a:r>
            <a:endParaRPr dirty="0" sz="4000" lang="en-IN">
              <a:latin typeface="Bookman Old Style" panose="02050604050505020204" pitchFamily="18" charset="0"/>
            </a:endParaRPr>
          </a:p>
        </p:txBody>
      </p:sp>
      <p:sp>
        <p:nvSpPr>
          <p:cNvPr id="1050439" name="Content Placeholder 2"/>
          <p:cNvSpPr>
            <a:spLocks noGrp="1"/>
          </p:cNvSpPr>
          <p:nvPr>
            <p:ph idx="1"/>
          </p:nvPr>
        </p:nvSpPr>
        <p:spPr>
          <a:xfrm>
            <a:off x="1097279" y="1845734"/>
            <a:ext cx="10866121" cy="4421716"/>
          </a:xfrm>
        </p:spPr>
        <p:txBody>
          <a:bodyPr>
            <a:normAutofit lnSpcReduction="10000"/>
          </a:bodyPr>
          <a:p>
            <a:pPr indent="0" marL="0">
              <a:lnSpc>
                <a:spcPct val="100000"/>
              </a:lnSpc>
              <a:buNone/>
            </a:pPr>
            <a:r>
              <a:rPr b="1" dirty="0" lang="en-US">
                <a:latin typeface="Bookman Old Style" panose="02050604050505020204" pitchFamily="18" charset="0"/>
              </a:rPr>
              <a:t>1. Add the HTML5 doctype</a:t>
            </a:r>
          </a:p>
          <a:p>
            <a:pPr>
              <a:lnSpc>
                <a:spcPct val="150000"/>
              </a:lnSpc>
              <a:buFont typeface="Wingdings" panose="05000000000000000000" pitchFamily="2" charset="2"/>
              <a:buChar char="§"/>
            </a:pPr>
            <a:r>
              <a:rPr dirty="0" sz="1800" lang="en-US">
                <a:latin typeface="Bookman Old Style" panose="02050604050505020204" pitchFamily="18" charset="0"/>
              </a:rPr>
              <a:t>  </a:t>
            </a:r>
            <a:r>
              <a:rPr dirty="0" sz="1600" lang="en-US">
                <a:latin typeface="Bookman Old Style" panose="02050604050505020204" pitchFamily="18" charset="0"/>
              </a:rPr>
              <a:t>Bootstrap uses HTML elements and CSS properties that require the HTML5 doctype.</a:t>
            </a:r>
          </a:p>
          <a:p>
            <a:pPr>
              <a:lnSpc>
                <a:spcPct val="150000"/>
              </a:lnSpc>
              <a:buFont typeface="Wingdings" panose="05000000000000000000" pitchFamily="2" charset="2"/>
              <a:buChar char="§"/>
            </a:pPr>
            <a:r>
              <a:rPr dirty="0" sz="1600" lang="en-US">
                <a:latin typeface="Bookman Old Style" panose="02050604050505020204" pitchFamily="18" charset="0"/>
              </a:rPr>
              <a:t>  Always include the HTML5 doctype at the beginning of the page, along with the lang attribute and the correct character set:</a:t>
            </a:r>
          </a:p>
          <a:p>
            <a:pPr indent="0" marL="0">
              <a:lnSpc>
                <a:spcPct val="100000"/>
              </a:lnSpc>
              <a:buNone/>
            </a:pPr>
            <a:endParaRPr dirty="0" sz="1800" lang="en-US">
              <a:latin typeface="Bookman Old Style" panose="02050604050505020204" pitchFamily="18" charset="0"/>
            </a:endParaRPr>
          </a:p>
          <a:p>
            <a:pPr indent="0" marL="0">
              <a:lnSpc>
                <a:spcPct val="150000"/>
              </a:lnSpc>
              <a:spcBef>
                <a:spcPts val="0"/>
              </a:spcBef>
              <a:spcAft>
                <a:spcPts val="0"/>
              </a:spcAft>
              <a:buNone/>
            </a:pPr>
            <a:r>
              <a:rPr b="1" dirty="0" sz="1600" lang="en-US">
                <a:solidFill>
                  <a:srgbClr val="00B050"/>
                </a:solidFill>
                <a:latin typeface="Bookman Old Style" panose="02050604050505020204" pitchFamily="18" charset="0"/>
              </a:rPr>
              <a:t>&lt;!DOCTYPE html&gt;</a:t>
            </a:r>
          </a:p>
          <a:p>
            <a:pPr indent="0" marL="0">
              <a:lnSpc>
                <a:spcPct val="150000"/>
              </a:lnSpc>
              <a:spcBef>
                <a:spcPts val="0"/>
              </a:spcBef>
              <a:spcAft>
                <a:spcPts val="0"/>
              </a:spcAft>
              <a:buNone/>
            </a:pPr>
            <a:r>
              <a:rPr b="1" dirty="0" sz="1600" lang="en-US">
                <a:solidFill>
                  <a:srgbClr val="00B050"/>
                </a:solidFill>
                <a:latin typeface="Bookman Old Style" panose="02050604050505020204" pitchFamily="18" charset="0"/>
              </a:rPr>
              <a:t>&lt;html lang="</a:t>
            </a:r>
            <a:r>
              <a:rPr b="1" dirty="0" sz="1600" lang="en-US" err="1">
                <a:solidFill>
                  <a:srgbClr val="00B050"/>
                </a:solidFill>
                <a:latin typeface="Bookman Old Style" panose="02050604050505020204" pitchFamily="18" charset="0"/>
              </a:rPr>
              <a:t>en</a:t>
            </a:r>
            <a:r>
              <a:rPr b="1" dirty="0" sz="1600" lang="en-US">
                <a:solidFill>
                  <a:srgbClr val="00B050"/>
                </a:solidFill>
                <a:latin typeface="Bookman Old Style" panose="02050604050505020204" pitchFamily="18" charset="0"/>
              </a:rPr>
              <a:t>"&gt;</a:t>
            </a:r>
          </a:p>
          <a:p>
            <a:pPr indent="0" marL="0">
              <a:lnSpc>
                <a:spcPct val="150000"/>
              </a:lnSpc>
              <a:spcBef>
                <a:spcPts val="0"/>
              </a:spcBef>
              <a:spcAft>
                <a:spcPts val="0"/>
              </a:spcAft>
              <a:buNone/>
            </a:pPr>
            <a:r>
              <a:rPr b="1" dirty="0" sz="1600" lang="en-US">
                <a:solidFill>
                  <a:srgbClr val="00B050"/>
                </a:solidFill>
                <a:latin typeface="Bookman Old Style" panose="02050604050505020204" pitchFamily="18" charset="0"/>
              </a:rPr>
              <a:t>  &lt;head&gt;</a:t>
            </a:r>
          </a:p>
          <a:p>
            <a:pPr indent="0" marL="0">
              <a:lnSpc>
                <a:spcPct val="150000"/>
              </a:lnSpc>
              <a:spcBef>
                <a:spcPts val="0"/>
              </a:spcBef>
              <a:spcAft>
                <a:spcPts val="0"/>
              </a:spcAft>
              <a:buNone/>
            </a:pPr>
            <a:r>
              <a:rPr b="1" dirty="0" sz="1600" lang="en-US">
                <a:solidFill>
                  <a:srgbClr val="00B050"/>
                </a:solidFill>
                <a:latin typeface="Bookman Old Style" panose="02050604050505020204" pitchFamily="18" charset="0"/>
              </a:rPr>
              <a:t>    &lt;meta charset="utf-8"&gt;</a:t>
            </a:r>
          </a:p>
          <a:p>
            <a:pPr indent="0" marL="0">
              <a:lnSpc>
                <a:spcPct val="150000"/>
              </a:lnSpc>
              <a:spcBef>
                <a:spcPts val="0"/>
              </a:spcBef>
              <a:spcAft>
                <a:spcPts val="0"/>
              </a:spcAft>
              <a:buNone/>
            </a:pPr>
            <a:r>
              <a:rPr b="1" dirty="0" sz="1600" lang="en-US">
                <a:solidFill>
                  <a:srgbClr val="00B050"/>
                </a:solidFill>
                <a:latin typeface="Bookman Old Style" panose="02050604050505020204" pitchFamily="18" charset="0"/>
              </a:rPr>
              <a:t>  &lt;/head&gt;</a:t>
            </a:r>
          </a:p>
          <a:p>
            <a:pPr indent="0" marL="0">
              <a:lnSpc>
                <a:spcPct val="150000"/>
              </a:lnSpc>
              <a:spcBef>
                <a:spcPts val="0"/>
              </a:spcBef>
              <a:spcAft>
                <a:spcPts val="0"/>
              </a:spcAft>
              <a:buNone/>
            </a:pPr>
            <a:r>
              <a:rPr b="1" dirty="0" sz="1600" lang="en-US">
                <a:solidFill>
                  <a:srgbClr val="00B050"/>
                </a:solidFill>
                <a:latin typeface="Bookman Old Style" panose="02050604050505020204" pitchFamily="18" charset="0"/>
              </a:rPr>
              <a:t>&lt;/html&gt;</a:t>
            </a:r>
            <a:endParaRPr b="1" dirty="0" sz="1600" lang="en-IN">
              <a:solidFill>
                <a:srgbClr val="00B050"/>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39">
                                            <p:txEl>
                                              <p:pRg st="0" end="0"/>
                                            </p:txEl>
                                          </p:spTgt>
                                        </p:tgtEl>
                                        <p:attrNameLst>
                                          <p:attrName>style.visibility</p:attrName>
                                        </p:attrNameLst>
                                      </p:cBhvr>
                                      <p:to>
                                        <p:strVal val="visible"/>
                                      </p:to>
                                    </p:set>
                                    <p:anim calcmode="lin" valueType="num">
                                      <p:cBhvr additive="base">
                                        <p:cTn dur="500" fill="hold" id="7"/>
                                        <p:tgtEl>
                                          <p:spTgt spid="1050439">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4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439">
                                            <p:txEl>
                                              <p:pRg st="1" end="1"/>
                                            </p:txEl>
                                          </p:spTgt>
                                        </p:tgtEl>
                                        <p:attrNameLst>
                                          <p:attrName>style.visibility</p:attrName>
                                        </p:attrNameLst>
                                      </p:cBhvr>
                                      <p:to>
                                        <p:strVal val="visible"/>
                                      </p:to>
                                    </p:set>
                                    <p:anim calcmode="lin" valueType="num">
                                      <p:cBhvr additive="base">
                                        <p:cTn dur="500" fill="hold" id="13"/>
                                        <p:tgtEl>
                                          <p:spTgt spid="1050439">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4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439">
                                            <p:txEl>
                                              <p:pRg st="2" end="2"/>
                                            </p:txEl>
                                          </p:spTgt>
                                        </p:tgtEl>
                                        <p:attrNameLst>
                                          <p:attrName>style.visibility</p:attrName>
                                        </p:attrNameLst>
                                      </p:cBhvr>
                                      <p:to>
                                        <p:strVal val="visible"/>
                                      </p:to>
                                    </p:set>
                                    <p:anim calcmode="lin" valueType="num">
                                      <p:cBhvr additive="base">
                                        <p:cTn dur="500" fill="hold" id="19"/>
                                        <p:tgtEl>
                                          <p:spTgt spid="1050439">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4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439">
                                            <p:txEl>
                                              <p:pRg st="4" end="4"/>
                                            </p:txEl>
                                          </p:spTgt>
                                        </p:tgtEl>
                                        <p:attrNameLst>
                                          <p:attrName>style.visibility</p:attrName>
                                        </p:attrNameLst>
                                      </p:cBhvr>
                                      <p:to>
                                        <p:strVal val="visible"/>
                                      </p:to>
                                    </p:set>
                                    <p:anim calcmode="lin" valueType="num">
                                      <p:cBhvr additive="base">
                                        <p:cTn dur="500" fill="hold" id="25"/>
                                        <p:tgtEl>
                                          <p:spTgt spid="1050439">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43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439">
                                            <p:txEl>
                                              <p:pRg st="5" end="5"/>
                                            </p:txEl>
                                          </p:spTgt>
                                        </p:tgtEl>
                                        <p:attrNameLst>
                                          <p:attrName>style.visibility</p:attrName>
                                        </p:attrNameLst>
                                      </p:cBhvr>
                                      <p:to>
                                        <p:strVal val="visible"/>
                                      </p:to>
                                    </p:set>
                                    <p:anim calcmode="lin" valueType="num">
                                      <p:cBhvr additive="base">
                                        <p:cTn dur="500" fill="hold" id="31"/>
                                        <p:tgtEl>
                                          <p:spTgt spid="1050439">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43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439">
                                            <p:txEl>
                                              <p:pRg st="6" end="6"/>
                                            </p:txEl>
                                          </p:spTgt>
                                        </p:tgtEl>
                                        <p:attrNameLst>
                                          <p:attrName>style.visibility</p:attrName>
                                        </p:attrNameLst>
                                      </p:cBhvr>
                                      <p:to>
                                        <p:strVal val="visible"/>
                                      </p:to>
                                    </p:set>
                                    <p:anim calcmode="lin" valueType="num">
                                      <p:cBhvr additive="base">
                                        <p:cTn dur="500" fill="hold" id="37"/>
                                        <p:tgtEl>
                                          <p:spTgt spid="1050439">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43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439">
                                            <p:txEl>
                                              <p:pRg st="7" end="7"/>
                                            </p:txEl>
                                          </p:spTgt>
                                        </p:tgtEl>
                                        <p:attrNameLst>
                                          <p:attrName>style.visibility</p:attrName>
                                        </p:attrNameLst>
                                      </p:cBhvr>
                                      <p:to>
                                        <p:strVal val="visible"/>
                                      </p:to>
                                    </p:set>
                                    <p:anim calcmode="lin" valueType="num">
                                      <p:cBhvr additive="base">
                                        <p:cTn dur="500" fill="hold" id="43"/>
                                        <p:tgtEl>
                                          <p:spTgt spid="1050439">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43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439">
                                            <p:txEl>
                                              <p:pRg st="8" end="8"/>
                                            </p:txEl>
                                          </p:spTgt>
                                        </p:tgtEl>
                                        <p:attrNameLst>
                                          <p:attrName>style.visibility</p:attrName>
                                        </p:attrNameLst>
                                      </p:cBhvr>
                                      <p:to>
                                        <p:strVal val="visible"/>
                                      </p:to>
                                    </p:set>
                                    <p:anim calcmode="lin" valueType="num">
                                      <p:cBhvr additive="base">
                                        <p:cTn dur="500" fill="hold" id="49"/>
                                        <p:tgtEl>
                                          <p:spTgt spid="1050439">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43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50439">
                                            <p:txEl>
                                              <p:pRg st="9" end="9"/>
                                            </p:txEl>
                                          </p:spTgt>
                                        </p:tgtEl>
                                        <p:attrNameLst>
                                          <p:attrName>style.visibility</p:attrName>
                                        </p:attrNameLst>
                                      </p:cBhvr>
                                      <p:to>
                                        <p:strVal val="visible"/>
                                      </p:to>
                                    </p:set>
                                    <p:anim calcmode="lin" valueType="num">
                                      <p:cBhvr additive="base">
                                        <p:cTn dur="500" fill="hold" id="55"/>
                                        <p:tgtEl>
                                          <p:spTgt spid="1050439">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5043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39" grpId="0" build="p"/>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998" name=""/>
        <p:cNvGrpSpPr/>
        <p:nvPr/>
      </p:nvGrpSpPr>
      <p:grpSpPr>
        <a:xfrm>
          <a:off x="0" y="0"/>
          <a:ext cx="0" cy="0"/>
          <a:chOff x="0" y="0"/>
          <a:chExt cx="0" cy="0"/>
        </a:xfrm>
      </p:grpSpPr>
      <p:sp>
        <p:nvSpPr>
          <p:cNvPr id="1050440" name="Title 1"/>
          <p:cNvSpPr>
            <a:spLocks noGrp="1"/>
          </p:cNvSpPr>
          <p:nvPr>
            <p:ph type="title"/>
          </p:nvPr>
        </p:nvSpPr>
        <p:spPr/>
        <p:txBody>
          <a:bodyPr>
            <a:normAutofit/>
          </a:bodyPr>
          <a:p>
            <a:r>
              <a:rPr dirty="0" sz="4000" lang="en-IN">
                <a:latin typeface="Bookman Old Style" panose="02050604050505020204" pitchFamily="18" charset="0"/>
              </a:rPr>
              <a:t>Create </a:t>
            </a:r>
            <a:r>
              <a:rPr dirty="0" sz="4000" lang="en-US">
                <a:latin typeface="Bookman Old Style" panose="02050604050505020204" pitchFamily="18" charset="0"/>
              </a:rPr>
              <a:t>First Web Page With Bootstrap</a:t>
            </a:r>
            <a:endParaRPr dirty="0" sz="4000" lang="en-IN">
              <a:latin typeface="Bookman Old Style" panose="02050604050505020204" pitchFamily="18" charset="0"/>
            </a:endParaRPr>
          </a:p>
        </p:txBody>
      </p:sp>
      <p:sp>
        <p:nvSpPr>
          <p:cNvPr id="1050441" name="Content Placeholder 2"/>
          <p:cNvSpPr>
            <a:spLocks noGrp="1"/>
          </p:cNvSpPr>
          <p:nvPr>
            <p:ph idx="1"/>
          </p:nvPr>
        </p:nvSpPr>
        <p:spPr>
          <a:xfrm>
            <a:off x="1097279" y="1845734"/>
            <a:ext cx="10866121" cy="4421716"/>
          </a:xfrm>
        </p:spPr>
        <p:txBody>
          <a:bodyPr>
            <a:normAutofit/>
          </a:bodyPr>
          <a:p>
            <a:pPr indent="0" marL="0">
              <a:lnSpc>
                <a:spcPct val="100000"/>
              </a:lnSpc>
              <a:buNone/>
            </a:pPr>
            <a:r>
              <a:rPr b="1" dirty="0" lang="en-US">
                <a:latin typeface="Bookman Old Style" panose="02050604050505020204" pitchFamily="18" charset="0"/>
              </a:rPr>
              <a:t>2. Bootstrap 3 is mobile-first</a:t>
            </a:r>
          </a:p>
          <a:p>
            <a:pPr>
              <a:lnSpc>
                <a:spcPct val="100000"/>
              </a:lnSpc>
              <a:buFont typeface="Wingdings" panose="05000000000000000000" pitchFamily="2" charset="2"/>
              <a:buChar char="§"/>
            </a:pPr>
            <a:r>
              <a:rPr dirty="0" sz="1800" lang="en-US">
                <a:latin typeface="Bookman Old Style" panose="02050604050505020204" pitchFamily="18" charset="0"/>
              </a:rPr>
              <a:t>  Bootstrap 3 is designed to be responsive to mobile devices. </a:t>
            </a:r>
          </a:p>
          <a:p>
            <a:pPr>
              <a:lnSpc>
                <a:spcPct val="100000"/>
              </a:lnSpc>
              <a:buFont typeface="Wingdings" panose="05000000000000000000" pitchFamily="2" charset="2"/>
              <a:buChar char="§"/>
            </a:pPr>
            <a:r>
              <a:rPr dirty="0" sz="1800" lang="en-US">
                <a:latin typeface="Bookman Old Style" panose="02050604050505020204" pitchFamily="18" charset="0"/>
              </a:rPr>
              <a:t>  Mobile-first styles are part of the core framework.</a:t>
            </a:r>
          </a:p>
          <a:p>
            <a:pPr>
              <a:lnSpc>
                <a:spcPct val="100000"/>
              </a:lnSpc>
              <a:buFont typeface="Wingdings" panose="05000000000000000000" pitchFamily="2" charset="2"/>
              <a:buChar char="§"/>
            </a:pPr>
            <a:r>
              <a:rPr dirty="0" sz="1800" lang="en-US">
                <a:latin typeface="Bookman Old Style" panose="02050604050505020204" pitchFamily="18" charset="0"/>
              </a:rPr>
              <a:t>  To ensure proper rendering and touch zooming, </a:t>
            </a:r>
            <a:r>
              <a:rPr b="1" dirty="0" sz="1800" lang="en-US">
                <a:latin typeface="Bookman Old Style" panose="02050604050505020204" pitchFamily="18" charset="0"/>
              </a:rPr>
              <a:t>add the following &lt;meta&gt; tag inside the &lt;head&gt; element:</a:t>
            </a:r>
          </a:p>
          <a:p>
            <a:pPr indent="0" marL="0">
              <a:lnSpc>
                <a:spcPct val="100000"/>
              </a:lnSpc>
              <a:buNone/>
            </a:pPr>
            <a:endParaRPr dirty="0" sz="1800" lang="en-US">
              <a:latin typeface="Bookman Old Style" panose="02050604050505020204" pitchFamily="18" charset="0"/>
            </a:endParaRPr>
          </a:p>
          <a:p>
            <a:pPr indent="0" marL="0">
              <a:lnSpc>
                <a:spcPct val="150000"/>
              </a:lnSpc>
              <a:spcBef>
                <a:spcPts val="0"/>
              </a:spcBef>
              <a:spcAft>
                <a:spcPts val="0"/>
              </a:spcAft>
              <a:buNone/>
            </a:pPr>
            <a:r>
              <a:rPr b="1" dirty="0" sz="1600" lang="en-US">
                <a:solidFill>
                  <a:srgbClr val="00B050"/>
                </a:solidFill>
                <a:latin typeface="Bookman Old Style" panose="02050604050505020204" pitchFamily="18" charset="0"/>
              </a:rPr>
              <a:t>	&lt;meta name="viewport" content="width=device-width, initial-scale=1"&gt;</a:t>
            </a:r>
          </a:p>
          <a:p>
            <a:pPr indent="0" marL="0">
              <a:lnSpc>
                <a:spcPct val="150000"/>
              </a:lnSpc>
              <a:spcBef>
                <a:spcPts val="0"/>
              </a:spcBef>
              <a:spcAft>
                <a:spcPts val="0"/>
              </a:spcAft>
              <a:buNone/>
            </a:pPr>
            <a:endParaRPr b="1" dirty="0" sz="1600" lang="en-US">
              <a:solidFill>
                <a:srgbClr val="00B050"/>
              </a:solidFill>
              <a:latin typeface="Bookman Old Style" panose="02050604050505020204" pitchFamily="18" charset="0"/>
            </a:endParaRPr>
          </a:p>
          <a:p>
            <a:pPr>
              <a:lnSpc>
                <a:spcPct val="150000"/>
              </a:lnSpc>
              <a:spcBef>
                <a:spcPts val="0"/>
              </a:spcBef>
              <a:spcAft>
                <a:spcPts val="0"/>
              </a:spcAft>
              <a:buFont typeface="Arial" panose="020B0604020202020204" pitchFamily="34" charset="0"/>
              <a:buChar char="•"/>
            </a:pPr>
            <a:r>
              <a:rPr dirty="0" sz="1600" lang="en-US">
                <a:solidFill>
                  <a:srgbClr val="00B050"/>
                </a:solidFill>
                <a:latin typeface="Bookman Old Style" panose="02050604050505020204" pitchFamily="18" charset="0"/>
              </a:rPr>
              <a:t>  </a:t>
            </a:r>
            <a:r>
              <a:rPr dirty="0" sz="1600" lang="en-US">
                <a:solidFill>
                  <a:schemeClr val="tx1"/>
                </a:solidFill>
                <a:latin typeface="Bookman Old Style" panose="02050604050505020204" pitchFamily="18" charset="0"/>
              </a:rPr>
              <a:t>The </a:t>
            </a:r>
            <a:r>
              <a:rPr b="1" dirty="0" sz="1600" lang="en-US">
                <a:solidFill>
                  <a:schemeClr val="tx1"/>
                </a:solidFill>
                <a:latin typeface="Bookman Old Style" panose="02050604050505020204" pitchFamily="18" charset="0"/>
              </a:rPr>
              <a:t>width=device-width</a:t>
            </a:r>
            <a:r>
              <a:rPr dirty="0" sz="1600" lang="en-US">
                <a:solidFill>
                  <a:schemeClr val="tx1"/>
                </a:solidFill>
                <a:latin typeface="Bookman Old Style" panose="02050604050505020204" pitchFamily="18" charset="0"/>
              </a:rPr>
              <a:t> part sets the width of the page to follow the screen-width of the device </a:t>
            </a:r>
          </a:p>
          <a:p>
            <a:pPr indent="0" marL="0">
              <a:lnSpc>
                <a:spcPct val="150000"/>
              </a:lnSpc>
              <a:spcBef>
                <a:spcPts val="0"/>
              </a:spcBef>
              <a:spcAft>
                <a:spcPts val="0"/>
              </a:spcAft>
              <a:buNone/>
            </a:pPr>
            <a:r>
              <a:rPr dirty="0" sz="1600" lang="en-US">
                <a:solidFill>
                  <a:schemeClr val="tx1"/>
                </a:solidFill>
                <a:latin typeface="Bookman Old Style" panose="02050604050505020204" pitchFamily="18" charset="0"/>
              </a:rPr>
              <a:t>	(which will vary depending on the device).</a:t>
            </a:r>
          </a:p>
          <a:p>
            <a:pPr>
              <a:lnSpc>
                <a:spcPct val="150000"/>
              </a:lnSpc>
              <a:spcBef>
                <a:spcPts val="0"/>
              </a:spcBef>
              <a:spcAft>
                <a:spcPts val="0"/>
              </a:spcAft>
              <a:buFont typeface="Arial" panose="020B0604020202020204" pitchFamily="34" charset="0"/>
              <a:buChar char="•"/>
            </a:pPr>
            <a:r>
              <a:rPr dirty="0" sz="1600" lang="en-US">
                <a:solidFill>
                  <a:schemeClr val="tx1"/>
                </a:solidFill>
                <a:latin typeface="Bookman Old Style" panose="02050604050505020204" pitchFamily="18" charset="0"/>
              </a:rPr>
              <a:t>  The </a:t>
            </a:r>
            <a:r>
              <a:rPr b="1" dirty="0" sz="1600" lang="en-US">
                <a:solidFill>
                  <a:schemeClr val="tx1"/>
                </a:solidFill>
                <a:latin typeface="Bookman Old Style" panose="02050604050505020204" pitchFamily="18" charset="0"/>
              </a:rPr>
              <a:t>initial-scale=1</a:t>
            </a:r>
            <a:r>
              <a:rPr dirty="0" sz="1600" lang="en-US">
                <a:solidFill>
                  <a:schemeClr val="tx1"/>
                </a:solidFill>
                <a:latin typeface="Bookman Old Style" panose="02050604050505020204" pitchFamily="18" charset="0"/>
              </a:rPr>
              <a:t> part sets the initial zoom level when the page is first loaded by the browser.</a:t>
            </a:r>
            <a:endParaRPr dirty="0" sz="1600" lang="en-IN">
              <a:solidFill>
                <a:schemeClr val="tx1"/>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41">
                                            <p:txEl>
                                              <p:pRg st="0" end="0"/>
                                            </p:txEl>
                                          </p:spTgt>
                                        </p:tgtEl>
                                        <p:attrNameLst>
                                          <p:attrName>style.visibility</p:attrName>
                                        </p:attrNameLst>
                                      </p:cBhvr>
                                      <p:to>
                                        <p:strVal val="visible"/>
                                      </p:to>
                                    </p:set>
                                    <p:anim calcmode="lin" valueType="num">
                                      <p:cBhvr additive="base">
                                        <p:cTn dur="500" fill="hold" id="7"/>
                                        <p:tgtEl>
                                          <p:spTgt spid="105044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4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441">
                                            <p:txEl>
                                              <p:pRg st="1" end="1"/>
                                            </p:txEl>
                                          </p:spTgt>
                                        </p:tgtEl>
                                        <p:attrNameLst>
                                          <p:attrName>style.visibility</p:attrName>
                                        </p:attrNameLst>
                                      </p:cBhvr>
                                      <p:to>
                                        <p:strVal val="visible"/>
                                      </p:to>
                                    </p:set>
                                    <p:anim calcmode="lin" valueType="num">
                                      <p:cBhvr additive="base">
                                        <p:cTn dur="500" fill="hold" id="13"/>
                                        <p:tgtEl>
                                          <p:spTgt spid="1050441">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44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441">
                                            <p:txEl>
                                              <p:pRg st="2" end="2"/>
                                            </p:txEl>
                                          </p:spTgt>
                                        </p:tgtEl>
                                        <p:attrNameLst>
                                          <p:attrName>style.visibility</p:attrName>
                                        </p:attrNameLst>
                                      </p:cBhvr>
                                      <p:to>
                                        <p:strVal val="visible"/>
                                      </p:to>
                                    </p:set>
                                    <p:anim calcmode="lin" valueType="num">
                                      <p:cBhvr additive="base">
                                        <p:cTn dur="500" fill="hold" id="19"/>
                                        <p:tgtEl>
                                          <p:spTgt spid="1050441">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44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441">
                                            <p:txEl>
                                              <p:pRg st="3" end="3"/>
                                            </p:txEl>
                                          </p:spTgt>
                                        </p:tgtEl>
                                        <p:attrNameLst>
                                          <p:attrName>style.visibility</p:attrName>
                                        </p:attrNameLst>
                                      </p:cBhvr>
                                      <p:to>
                                        <p:strVal val="visible"/>
                                      </p:to>
                                    </p:set>
                                    <p:anim calcmode="lin" valueType="num">
                                      <p:cBhvr additive="base">
                                        <p:cTn dur="500" fill="hold" id="25"/>
                                        <p:tgtEl>
                                          <p:spTgt spid="1050441">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44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441">
                                            <p:txEl>
                                              <p:pRg st="5" end="5"/>
                                            </p:txEl>
                                          </p:spTgt>
                                        </p:tgtEl>
                                        <p:attrNameLst>
                                          <p:attrName>style.visibility</p:attrName>
                                        </p:attrNameLst>
                                      </p:cBhvr>
                                      <p:to>
                                        <p:strVal val="visible"/>
                                      </p:to>
                                    </p:set>
                                    <p:anim calcmode="lin" valueType="num">
                                      <p:cBhvr additive="base">
                                        <p:cTn dur="500" fill="hold" id="31"/>
                                        <p:tgtEl>
                                          <p:spTgt spid="1050441">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44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441">
                                            <p:txEl>
                                              <p:pRg st="7" end="7"/>
                                            </p:txEl>
                                          </p:spTgt>
                                        </p:tgtEl>
                                        <p:attrNameLst>
                                          <p:attrName>style.visibility</p:attrName>
                                        </p:attrNameLst>
                                      </p:cBhvr>
                                      <p:to>
                                        <p:strVal val="visible"/>
                                      </p:to>
                                    </p:set>
                                    <p:anim calcmode="lin" valueType="num">
                                      <p:cBhvr additive="base">
                                        <p:cTn dur="500" fill="hold" id="37"/>
                                        <p:tgtEl>
                                          <p:spTgt spid="1050441">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44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441">
                                            <p:txEl>
                                              <p:pRg st="8" end="8"/>
                                            </p:txEl>
                                          </p:spTgt>
                                        </p:tgtEl>
                                        <p:attrNameLst>
                                          <p:attrName>style.visibility</p:attrName>
                                        </p:attrNameLst>
                                      </p:cBhvr>
                                      <p:to>
                                        <p:strVal val="visible"/>
                                      </p:to>
                                    </p:set>
                                    <p:anim calcmode="lin" valueType="num">
                                      <p:cBhvr additive="base">
                                        <p:cTn dur="500" fill="hold" id="43"/>
                                        <p:tgtEl>
                                          <p:spTgt spid="1050441">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44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441">
                                            <p:txEl>
                                              <p:pRg st="9" end="9"/>
                                            </p:txEl>
                                          </p:spTgt>
                                        </p:tgtEl>
                                        <p:attrNameLst>
                                          <p:attrName>style.visibility</p:attrName>
                                        </p:attrNameLst>
                                      </p:cBhvr>
                                      <p:to>
                                        <p:strVal val="visible"/>
                                      </p:to>
                                    </p:set>
                                    <p:anim calcmode="lin" valueType="num">
                                      <p:cBhvr additive="base">
                                        <p:cTn dur="500" fill="hold" id="49"/>
                                        <p:tgtEl>
                                          <p:spTgt spid="1050441">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44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41" grpId="0" build="p"/>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999" name=""/>
        <p:cNvGrpSpPr/>
        <p:nvPr/>
      </p:nvGrpSpPr>
      <p:grpSpPr>
        <a:xfrm>
          <a:off x="0" y="0"/>
          <a:ext cx="0" cy="0"/>
          <a:chOff x="0" y="0"/>
          <a:chExt cx="0" cy="0"/>
        </a:xfrm>
      </p:grpSpPr>
      <p:sp>
        <p:nvSpPr>
          <p:cNvPr id="1050442" name="Title 1"/>
          <p:cNvSpPr>
            <a:spLocks noGrp="1"/>
          </p:cNvSpPr>
          <p:nvPr>
            <p:ph type="title"/>
          </p:nvPr>
        </p:nvSpPr>
        <p:spPr/>
        <p:txBody>
          <a:bodyPr>
            <a:normAutofit/>
          </a:bodyPr>
          <a:p>
            <a:r>
              <a:rPr dirty="0" sz="4000" lang="en-IN">
                <a:latin typeface="Bookman Old Style" panose="02050604050505020204" pitchFamily="18" charset="0"/>
              </a:rPr>
              <a:t>Create </a:t>
            </a:r>
            <a:r>
              <a:rPr dirty="0" sz="4000" lang="en-US">
                <a:latin typeface="Bookman Old Style" panose="02050604050505020204" pitchFamily="18" charset="0"/>
              </a:rPr>
              <a:t>First Web Page With Bootstrap</a:t>
            </a:r>
            <a:endParaRPr dirty="0" sz="4000" lang="en-IN">
              <a:latin typeface="Bookman Old Style" panose="02050604050505020204" pitchFamily="18" charset="0"/>
            </a:endParaRPr>
          </a:p>
        </p:txBody>
      </p:sp>
      <p:sp>
        <p:nvSpPr>
          <p:cNvPr id="1050443" name="Content Placeholder 2"/>
          <p:cNvSpPr>
            <a:spLocks noGrp="1"/>
          </p:cNvSpPr>
          <p:nvPr>
            <p:ph idx="1"/>
          </p:nvPr>
        </p:nvSpPr>
        <p:spPr>
          <a:xfrm>
            <a:off x="1097279" y="1845734"/>
            <a:ext cx="10866121" cy="4421716"/>
          </a:xfrm>
        </p:spPr>
        <p:txBody>
          <a:bodyPr>
            <a:normAutofit/>
          </a:bodyPr>
          <a:p>
            <a:pPr indent="0" marL="0">
              <a:lnSpc>
                <a:spcPct val="100000"/>
              </a:lnSpc>
              <a:buNone/>
            </a:pPr>
            <a:r>
              <a:rPr b="1" dirty="0" lang="en-US">
                <a:latin typeface="Bookman Old Style" panose="02050604050505020204" pitchFamily="18" charset="0"/>
              </a:rPr>
              <a:t>3. Containers</a:t>
            </a:r>
          </a:p>
          <a:p>
            <a:pPr indent="0" marL="0">
              <a:lnSpc>
                <a:spcPct val="100000"/>
              </a:lnSpc>
              <a:buNone/>
            </a:pPr>
            <a:r>
              <a:rPr dirty="0" sz="1800" lang="en-US">
                <a:latin typeface="Bookman Old Style" panose="02050604050505020204" pitchFamily="18" charset="0"/>
              </a:rPr>
              <a:t>Bootstrap also requires a containing element to wrap site contents.</a:t>
            </a:r>
          </a:p>
          <a:p>
            <a:pPr indent="0" marL="0">
              <a:lnSpc>
                <a:spcPct val="100000"/>
              </a:lnSpc>
              <a:buNone/>
            </a:pPr>
            <a:r>
              <a:rPr dirty="0" sz="1800" lang="en-US">
                <a:latin typeface="Bookman Old Style" panose="02050604050505020204" pitchFamily="18" charset="0"/>
              </a:rPr>
              <a:t>There are two container classes to choose from:</a:t>
            </a:r>
          </a:p>
          <a:p>
            <a:pPr indent="-342900" marL="342900">
              <a:lnSpc>
                <a:spcPct val="100000"/>
              </a:lnSpc>
              <a:buFont typeface="+mj-lt"/>
              <a:buAutoNum type="arabicPeriod"/>
            </a:pPr>
            <a:r>
              <a:rPr dirty="0" sz="1800" lang="en-US">
                <a:latin typeface="Bookman Old Style" panose="02050604050505020204" pitchFamily="18" charset="0"/>
              </a:rPr>
              <a:t>The </a:t>
            </a:r>
            <a:r>
              <a:rPr b="1" dirty="0" sz="1800" lang="en-US">
                <a:latin typeface="Bookman Old Style" panose="02050604050505020204" pitchFamily="18" charset="0"/>
              </a:rPr>
              <a:t>.container </a:t>
            </a:r>
            <a:r>
              <a:rPr dirty="0" sz="1800" lang="en-US">
                <a:latin typeface="Bookman Old Style" panose="02050604050505020204" pitchFamily="18" charset="0"/>
              </a:rPr>
              <a:t>class provides a responsive fixed width container</a:t>
            </a:r>
          </a:p>
          <a:p>
            <a:pPr indent="-342900" marL="342900">
              <a:lnSpc>
                <a:spcPct val="100000"/>
              </a:lnSpc>
              <a:buFont typeface="+mj-lt"/>
              <a:buAutoNum type="arabicPeriod"/>
            </a:pPr>
            <a:r>
              <a:rPr dirty="0" sz="1800" lang="en-US">
                <a:latin typeface="Bookman Old Style" panose="02050604050505020204" pitchFamily="18" charset="0"/>
              </a:rPr>
              <a:t>The </a:t>
            </a:r>
            <a:r>
              <a:rPr b="1" dirty="0" sz="1800" lang="en-US">
                <a:latin typeface="Bookman Old Style" panose="02050604050505020204" pitchFamily="18" charset="0"/>
              </a:rPr>
              <a:t>.container-fluid </a:t>
            </a:r>
            <a:r>
              <a:rPr dirty="0" sz="1800" lang="en-US">
                <a:latin typeface="Bookman Old Style" panose="02050604050505020204" pitchFamily="18" charset="0"/>
              </a:rPr>
              <a:t>class provides a full width container, spanning the entire width of the viewport</a:t>
            </a:r>
            <a:endParaRPr dirty="0" sz="1800" lang="en-IN">
              <a:solidFill>
                <a:schemeClr val="tx1"/>
              </a:solidFill>
              <a:latin typeface="Bookman Old Style" panose="02050604050505020204" pitchFamily="18" charset="0"/>
            </a:endParaRPr>
          </a:p>
        </p:txBody>
      </p:sp>
      <p:pic>
        <p:nvPicPr>
          <p:cNvPr id="2097225" name="Picture 4"/>
          <p:cNvPicPr>
            <a:picLocks noChangeAspect="1"/>
          </p:cNvPicPr>
          <p:nvPr/>
        </p:nvPicPr>
        <p:blipFill rotWithShape="1">
          <a:blip xmlns:r="http://schemas.openxmlformats.org/officeDocument/2006/relationships" r:embed="rId1"/>
          <a:srcRect l="14141" t="48750" r="13203" b="30096"/>
          <a:stretch>
            <a:fillRect/>
          </a:stretch>
        </p:blipFill>
        <p:spPr>
          <a:xfrm>
            <a:off x="339562" y="4341784"/>
            <a:ext cx="11140623" cy="1824553"/>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43">
                                            <p:txEl>
                                              <p:pRg st="0" end="0"/>
                                            </p:txEl>
                                          </p:spTgt>
                                        </p:tgtEl>
                                        <p:attrNameLst>
                                          <p:attrName>style.visibility</p:attrName>
                                        </p:attrNameLst>
                                      </p:cBhvr>
                                      <p:to>
                                        <p:strVal val="visible"/>
                                      </p:to>
                                    </p:set>
                                    <p:anim calcmode="lin" valueType="num">
                                      <p:cBhvr additive="base">
                                        <p:cTn dur="500" fill="hold" id="7"/>
                                        <p:tgtEl>
                                          <p:spTgt spid="105044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4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443">
                                            <p:txEl>
                                              <p:pRg st="1" end="1"/>
                                            </p:txEl>
                                          </p:spTgt>
                                        </p:tgtEl>
                                        <p:attrNameLst>
                                          <p:attrName>style.visibility</p:attrName>
                                        </p:attrNameLst>
                                      </p:cBhvr>
                                      <p:to>
                                        <p:strVal val="visible"/>
                                      </p:to>
                                    </p:set>
                                    <p:anim calcmode="lin" valueType="num">
                                      <p:cBhvr additive="base">
                                        <p:cTn dur="500" fill="hold" id="13"/>
                                        <p:tgtEl>
                                          <p:spTgt spid="105044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4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443">
                                            <p:txEl>
                                              <p:pRg st="2" end="2"/>
                                            </p:txEl>
                                          </p:spTgt>
                                        </p:tgtEl>
                                        <p:attrNameLst>
                                          <p:attrName>style.visibility</p:attrName>
                                        </p:attrNameLst>
                                      </p:cBhvr>
                                      <p:to>
                                        <p:strVal val="visible"/>
                                      </p:to>
                                    </p:set>
                                    <p:anim calcmode="lin" valueType="num">
                                      <p:cBhvr additive="base">
                                        <p:cTn dur="500" fill="hold" id="19"/>
                                        <p:tgtEl>
                                          <p:spTgt spid="105044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4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443">
                                            <p:txEl>
                                              <p:pRg st="3" end="3"/>
                                            </p:txEl>
                                          </p:spTgt>
                                        </p:tgtEl>
                                        <p:attrNameLst>
                                          <p:attrName>style.visibility</p:attrName>
                                        </p:attrNameLst>
                                      </p:cBhvr>
                                      <p:to>
                                        <p:strVal val="visible"/>
                                      </p:to>
                                    </p:set>
                                    <p:anim calcmode="lin" valueType="num">
                                      <p:cBhvr additive="base">
                                        <p:cTn dur="500" fill="hold" id="25"/>
                                        <p:tgtEl>
                                          <p:spTgt spid="1050443">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4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443">
                                            <p:txEl>
                                              <p:pRg st="4" end="4"/>
                                            </p:txEl>
                                          </p:spTgt>
                                        </p:tgtEl>
                                        <p:attrNameLst>
                                          <p:attrName>style.visibility</p:attrName>
                                        </p:attrNameLst>
                                      </p:cBhvr>
                                      <p:to>
                                        <p:strVal val="visible"/>
                                      </p:to>
                                    </p:set>
                                    <p:anim calcmode="lin" valueType="num">
                                      <p:cBhvr additive="base">
                                        <p:cTn dur="500" fill="hold" id="31"/>
                                        <p:tgtEl>
                                          <p:spTgt spid="1050443">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44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43" grpId="0" build="p"/>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000" name=""/>
        <p:cNvGrpSpPr/>
        <p:nvPr/>
      </p:nvGrpSpPr>
      <p:grpSpPr>
        <a:xfrm>
          <a:off x="0" y="0"/>
          <a:ext cx="0" cy="0"/>
          <a:chOff x="0" y="0"/>
          <a:chExt cx="0" cy="0"/>
        </a:xfrm>
      </p:grpSpPr>
      <p:sp>
        <p:nvSpPr>
          <p:cNvPr id="1050444" name="Title 1"/>
          <p:cNvSpPr>
            <a:spLocks noGrp="1"/>
          </p:cNvSpPr>
          <p:nvPr>
            <p:ph type="title"/>
          </p:nvPr>
        </p:nvSpPr>
        <p:spPr>
          <a:xfrm>
            <a:off x="9489743" y="4590153"/>
            <a:ext cx="2429302" cy="583409"/>
          </a:xfrm>
        </p:spPr>
        <p:txBody>
          <a:bodyPr>
            <a:normAutofit fontScale="90000"/>
          </a:bodyPr>
          <a:p>
            <a:r>
              <a:rPr b="1" dirty="0" lang="en-US"/>
              <a:t>Examples</a:t>
            </a:r>
            <a:endParaRPr b="1" dirty="0" lang="en-IN"/>
          </a:p>
        </p:txBody>
      </p:sp>
      <p:sp>
        <p:nvSpPr>
          <p:cNvPr id="1050445" name="TextBox 3"/>
          <p:cNvSpPr txBox="1"/>
          <p:nvPr/>
        </p:nvSpPr>
        <p:spPr>
          <a:xfrm>
            <a:off x="213062" y="188948"/>
            <a:ext cx="10636908" cy="4401205"/>
          </a:xfrm>
          <a:prstGeom prst="rect"/>
          <a:solidFill>
            <a:schemeClr val="bg2"/>
          </a:solidFill>
        </p:spPr>
        <p:txBody>
          <a:bodyPr rtlCol="0" wrap="square">
            <a:spAutoFit/>
          </a:bodyPr>
          <a:p>
            <a:pPr lvl="0"/>
            <a:r>
              <a:rPr dirty="0" sz="1400" lang="en-IN">
                <a:solidFill>
                  <a:prstClr val="black"/>
                </a:solidFill>
                <a:latin typeface="Consolas" panose="020B0609020204030204" pitchFamily="49" charset="0"/>
              </a:rPr>
              <a:t>&lt;!DOCTYPE html&gt;</a:t>
            </a:r>
          </a:p>
          <a:p>
            <a:pPr lvl="0"/>
            <a:r>
              <a:rPr dirty="0" sz="1400" lang="en-IN">
                <a:solidFill>
                  <a:prstClr val="black"/>
                </a:solidFill>
                <a:latin typeface="Consolas" panose="020B0609020204030204" pitchFamily="49" charset="0"/>
              </a:rPr>
              <a:t>&lt;html lang="</a:t>
            </a:r>
            <a:r>
              <a:rPr dirty="0" sz="1400" lang="en-IN" err="1">
                <a:solidFill>
                  <a:prstClr val="black"/>
                </a:solidFill>
                <a:latin typeface="Consolas" panose="020B0609020204030204" pitchFamily="49" charset="0"/>
              </a:rPr>
              <a:t>en</a:t>
            </a:r>
            <a:r>
              <a:rPr dirty="0" sz="1400" lang="en-IN">
                <a:solidFill>
                  <a:prstClr val="black"/>
                </a:solidFill>
                <a:latin typeface="Consolas" panose="020B0609020204030204" pitchFamily="49" charset="0"/>
              </a:rPr>
              <a:t>"&gt;</a:t>
            </a:r>
          </a:p>
          <a:p>
            <a:pPr lvl="0"/>
            <a:r>
              <a:rPr dirty="0" sz="1400" lang="en-IN">
                <a:solidFill>
                  <a:prstClr val="black"/>
                </a:solidFill>
                <a:latin typeface="Consolas" panose="020B0609020204030204" pitchFamily="49" charset="0"/>
              </a:rPr>
              <a:t>&lt;head&gt;</a:t>
            </a:r>
          </a:p>
          <a:p>
            <a:pPr lvl="0"/>
            <a:r>
              <a:rPr dirty="0" sz="1400" lang="en-IN">
                <a:solidFill>
                  <a:prstClr val="black"/>
                </a:solidFill>
                <a:latin typeface="Consolas" panose="020B0609020204030204" pitchFamily="49" charset="0"/>
              </a:rPr>
              <a:t>  &lt;title&gt;Bootstrap Example&lt;/title&gt;</a:t>
            </a:r>
          </a:p>
          <a:p>
            <a:pPr lvl="0"/>
            <a:r>
              <a:rPr dirty="0" sz="1400" lang="en-IN">
                <a:solidFill>
                  <a:prstClr val="black"/>
                </a:solidFill>
                <a:latin typeface="Consolas" panose="020B0609020204030204" pitchFamily="49" charset="0"/>
              </a:rPr>
              <a:t>  &lt;meta charset="utf-8"&gt;</a:t>
            </a:r>
          </a:p>
          <a:p>
            <a:pPr lvl="0"/>
            <a:r>
              <a:rPr dirty="0" sz="1400" lang="en-IN">
                <a:solidFill>
                  <a:prstClr val="black"/>
                </a:solidFill>
                <a:latin typeface="Consolas" panose="020B0609020204030204" pitchFamily="49" charset="0"/>
              </a:rPr>
              <a:t>  &lt;meta name="viewport" content="width=device-width, initial-scale=1"&gt;</a:t>
            </a:r>
          </a:p>
          <a:p>
            <a:pPr lvl="0"/>
            <a:r>
              <a:rPr dirty="0" sz="1400" lang="en-IN">
                <a:solidFill>
                  <a:prstClr val="black"/>
                </a:solidFill>
                <a:latin typeface="Consolas" panose="020B0609020204030204" pitchFamily="49" charset="0"/>
              </a:rPr>
              <a:t>  &lt;link </a:t>
            </a:r>
            <a:r>
              <a:rPr dirty="0" sz="1400" lang="en-IN" err="1">
                <a:solidFill>
                  <a:prstClr val="black"/>
                </a:solidFill>
                <a:latin typeface="Consolas" panose="020B0609020204030204" pitchFamily="49" charset="0"/>
              </a:rPr>
              <a:t>rel</a:t>
            </a:r>
            <a:r>
              <a:rPr dirty="0" sz="1400" lang="en-IN">
                <a:solidFill>
                  <a:prstClr val="black"/>
                </a:solidFill>
                <a:latin typeface="Consolas" panose="020B0609020204030204" pitchFamily="49" charset="0"/>
              </a:rPr>
              <a:t>="stylesheet" </a:t>
            </a:r>
            <a:r>
              <a:rPr dirty="0" sz="1400" lang="en-IN" err="1">
                <a:solidFill>
                  <a:prstClr val="black"/>
                </a:solidFill>
                <a:latin typeface="Consolas" panose="020B0609020204030204" pitchFamily="49" charset="0"/>
              </a:rPr>
              <a:t>href</a:t>
            </a:r>
            <a:r>
              <a:rPr dirty="0" sz="1400" lang="en-IN">
                <a:solidFill>
                  <a:prstClr val="black"/>
                </a:solidFill>
                <a:latin typeface="Consolas" panose="020B0609020204030204" pitchFamily="49" charset="0"/>
              </a:rPr>
              <a:t>="https://maxcdn.bootstrapcdn.com/bootstrap/3.4.1/</a:t>
            </a:r>
            <a:r>
              <a:rPr dirty="0" sz="1400" lang="en-IN" err="1">
                <a:solidFill>
                  <a:prstClr val="black"/>
                </a:solidFill>
                <a:latin typeface="Consolas" panose="020B0609020204030204" pitchFamily="49" charset="0"/>
              </a:rPr>
              <a:t>css</a:t>
            </a:r>
            <a:r>
              <a:rPr dirty="0" sz="1400" lang="en-IN">
                <a:solidFill>
                  <a:prstClr val="black"/>
                </a:solidFill>
                <a:latin typeface="Consolas" panose="020B0609020204030204" pitchFamily="49" charset="0"/>
              </a:rPr>
              <a:t>/</a:t>
            </a:r>
            <a:r>
              <a:rPr b="1" dirty="0" sz="1400" lang="en-IN">
                <a:solidFill>
                  <a:srgbClr val="FF0000"/>
                </a:solidFill>
                <a:latin typeface="Consolas" panose="020B0609020204030204" pitchFamily="49" charset="0"/>
              </a:rPr>
              <a:t>bootstrap.min.css</a:t>
            </a:r>
            <a:r>
              <a:rPr dirty="0" sz="1400" lang="en-IN">
                <a:solidFill>
                  <a:prstClr val="black"/>
                </a:solidFill>
                <a:latin typeface="Consolas" panose="020B0609020204030204" pitchFamily="49" charset="0"/>
              </a:rPr>
              <a:t>"&gt;</a:t>
            </a:r>
          </a:p>
          <a:p>
            <a:pPr lvl="0"/>
            <a:r>
              <a:rPr dirty="0" sz="1400" lang="en-IN">
                <a:solidFill>
                  <a:prstClr val="black"/>
                </a:solidFill>
                <a:latin typeface="Consolas" panose="020B0609020204030204" pitchFamily="49" charset="0"/>
              </a:rPr>
              <a:t>  &lt;script </a:t>
            </a:r>
            <a:r>
              <a:rPr dirty="0" sz="1400" lang="en-IN" err="1">
                <a:solidFill>
                  <a:prstClr val="black"/>
                </a:solidFill>
                <a:latin typeface="Consolas" panose="020B0609020204030204" pitchFamily="49" charset="0"/>
              </a:rPr>
              <a:t>src</a:t>
            </a:r>
            <a:r>
              <a:rPr dirty="0" sz="1400" lang="en-IN">
                <a:solidFill>
                  <a:prstClr val="black"/>
                </a:solidFill>
                <a:latin typeface="Consolas" panose="020B0609020204030204" pitchFamily="49" charset="0"/>
              </a:rPr>
              <a:t>="https://ajax.googleapis.com/ajax/libs/</a:t>
            </a:r>
            <a:r>
              <a:rPr dirty="0" sz="1400" lang="en-IN" err="1">
                <a:solidFill>
                  <a:prstClr val="black"/>
                </a:solidFill>
                <a:latin typeface="Consolas" panose="020B0609020204030204" pitchFamily="49" charset="0"/>
              </a:rPr>
              <a:t>jquery</a:t>
            </a:r>
            <a:r>
              <a:rPr dirty="0" sz="1400" lang="en-IN">
                <a:solidFill>
                  <a:prstClr val="black"/>
                </a:solidFill>
                <a:latin typeface="Consolas" panose="020B0609020204030204" pitchFamily="49" charset="0"/>
              </a:rPr>
              <a:t>/3.5.1/</a:t>
            </a:r>
            <a:r>
              <a:rPr b="1" dirty="0" sz="1400" lang="en-IN">
                <a:solidFill>
                  <a:srgbClr val="FF0000"/>
                </a:solidFill>
                <a:latin typeface="Consolas" panose="020B0609020204030204" pitchFamily="49" charset="0"/>
              </a:rPr>
              <a:t>jquery.min.js</a:t>
            </a:r>
            <a:r>
              <a:rPr dirty="0" sz="1400" lang="en-IN">
                <a:solidFill>
                  <a:prstClr val="black"/>
                </a:solidFill>
                <a:latin typeface="Consolas" panose="020B0609020204030204" pitchFamily="49" charset="0"/>
              </a:rPr>
              <a:t>"&gt;&lt;/script&gt;</a:t>
            </a:r>
          </a:p>
          <a:p>
            <a:pPr lvl="0"/>
            <a:r>
              <a:rPr dirty="0" sz="1400" lang="en-IN">
                <a:solidFill>
                  <a:prstClr val="black"/>
                </a:solidFill>
                <a:latin typeface="Consolas" panose="020B0609020204030204" pitchFamily="49" charset="0"/>
              </a:rPr>
              <a:t>  &lt;script </a:t>
            </a:r>
            <a:r>
              <a:rPr dirty="0" sz="1400" lang="en-IN" err="1">
                <a:solidFill>
                  <a:prstClr val="black"/>
                </a:solidFill>
                <a:latin typeface="Consolas" panose="020B0609020204030204" pitchFamily="49" charset="0"/>
              </a:rPr>
              <a:t>src</a:t>
            </a:r>
            <a:r>
              <a:rPr dirty="0" sz="1400" lang="en-IN">
                <a:solidFill>
                  <a:prstClr val="black"/>
                </a:solidFill>
                <a:latin typeface="Consolas" panose="020B0609020204030204" pitchFamily="49" charset="0"/>
              </a:rPr>
              <a:t>="https://maxcdn.bootstrapcdn.com/bootstrap/3.4.1/</a:t>
            </a:r>
            <a:r>
              <a:rPr dirty="0" sz="1400" lang="en-IN" err="1">
                <a:solidFill>
                  <a:prstClr val="black"/>
                </a:solidFill>
                <a:latin typeface="Consolas" panose="020B0609020204030204" pitchFamily="49" charset="0"/>
              </a:rPr>
              <a:t>js</a:t>
            </a:r>
            <a:r>
              <a:rPr dirty="0" sz="1400" lang="en-IN">
                <a:solidFill>
                  <a:prstClr val="black"/>
                </a:solidFill>
                <a:latin typeface="Consolas" panose="020B0609020204030204" pitchFamily="49" charset="0"/>
              </a:rPr>
              <a:t>/</a:t>
            </a:r>
            <a:r>
              <a:rPr b="1" dirty="0" sz="1400" lang="en-IN">
                <a:solidFill>
                  <a:srgbClr val="FF0000"/>
                </a:solidFill>
                <a:latin typeface="Consolas" panose="020B0609020204030204" pitchFamily="49" charset="0"/>
              </a:rPr>
              <a:t>bootstrap.min.js</a:t>
            </a:r>
            <a:r>
              <a:rPr dirty="0" sz="1400" lang="en-IN">
                <a:solidFill>
                  <a:prstClr val="black"/>
                </a:solidFill>
                <a:latin typeface="Consolas" panose="020B0609020204030204" pitchFamily="49" charset="0"/>
              </a:rPr>
              <a:t>"&gt;&lt;/script&gt;</a:t>
            </a:r>
          </a:p>
          <a:p>
            <a:pPr lvl="0"/>
            <a:r>
              <a:rPr dirty="0" sz="1400" lang="en-IN">
                <a:solidFill>
                  <a:prstClr val="black"/>
                </a:solidFill>
                <a:latin typeface="Consolas" panose="020B0609020204030204" pitchFamily="49" charset="0"/>
              </a:rPr>
              <a:t>&lt;/head&gt;</a:t>
            </a:r>
          </a:p>
          <a:p>
            <a:pPr lvl="0"/>
            <a:r>
              <a:rPr dirty="0" sz="1400" lang="en-IN">
                <a:solidFill>
                  <a:prstClr val="black"/>
                </a:solidFill>
                <a:latin typeface="Consolas" panose="020B0609020204030204" pitchFamily="49" charset="0"/>
              </a:rPr>
              <a:t>&lt;body&gt;</a:t>
            </a:r>
          </a:p>
          <a:p>
            <a:pPr lvl="0"/>
            <a:r>
              <a:rPr dirty="0" sz="1400" lang="en-IN">
                <a:solidFill>
                  <a:prstClr val="black"/>
                </a:solidFill>
                <a:latin typeface="Consolas" panose="020B0609020204030204" pitchFamily="49" charset="0"/>
              </a:rPr>
              <a:t>  </a:t>
            </a:r>
          </a:p>
          <a:p>
            <a:pPr lvl="0"/>
            <a:r>
              <a:rPr dirty="0" sz="1400" lang="en-IN">
                <a:solidFill>
                  <a:srgbClr val="FF0000"/>
                </a:solidFill>
                <a:latin typeface="Consolas" panose="020B0609020204030204" pitchFamily="49" charset="0"/>
              </a:rPr>
              <a:t>&lt;div class="container"&gt;</a:t>
            </a:r>
          </a:p>
          <a:p>
            <a:pPr lvl="0"/>
            <a:r>
              <a:rPr dirty="0" sz="1400" lang="en-IN">
                <a:solidFill>
                  <a:prstClr val="black"/>
                </a:solidFill>
                <a:latin typeface="Consolas" panose="020B0609020204030204" pitchFamily="49" charset="0"/>
              </a:rPr>
              <a:t>  &lt;h1&gt;My First Bootstrap Page&lt;/h1&gt;</a:t>
            </a:r>
          </a:p>
          <a:p>
            <a:pPr lvl="0"/>
            <a:r>
              <a:rPr dirty="0" sz="1400" lang="en-IN">
                <a:solidFill>
                  <a:prstClr val="black"/>
                </a:solidFill>
                <a:latin typeface="Consolas" panose="020B0609020204030204" pitchFamily="49" charset="0"/>
              </a:rPr>
              <a:t>  &lt;p&gt;This part is inside a .container class.&lt;/p&gt; </a:t>
            </a:r>
          </a:p>
          <a:p>
            <a:pPr lvl="0"/>
            <a:r>
              <a:rPr dirty="0" sz="1400" lang="en-IN">
                <a:solidFill>
                  <a:prstClr val="black"/>
                </a:solidFill>
                <a:latin typeface="Consolas" panose="020B0609020204030204" pitchFamily="49" charset="0"/>
              </a:rPr>
              <a:t>  &lt;p&gt;The .container class provides a responsive fixed width container.&lt;/p&gt;           </a:t>
            </a:r>
          </a:p>
          <a:p>
            <a:pPr lvl="0"/>
            <a:r>
              <a:rPr dirty="0" sz="1400" lang="en-IN">
                <a:solidFill>
                  <a:prstClr val="black"/>
                </a:solidFill>
                <a:latin typeface="Consolas" panose="020B0609020204030204" pitchFamily="49" charset="0"/>
              </a:rPr>
              <a:t>&lt;/div&gt;</a:t>
            </a:r>
          </a:p>
          <a:p>
            <a:pPr lvl="0"/>
            <a:endParaRPr dirty="0" sz="1400" lang="en-IN">
              <a:solidFill>
                <a:prstClr val="black"/>
              </a:solidFill>
              <a:latin typeface="Consolas" panose="020B0609020204030204" pitchFamily="49" charset="0"/>
            </a:endParaRPr>
          </a:p>
          <a:p>
            <a:pPr lvl="0"/>
            <a:r>
              <a:rPr dirty="0" sz="1400" lang="en-IN">
                <a:solidFill>
                  <a:prstClr val="black"/>
                </a:solidFill>
                <a:latin typeface="Consolas" panose="020B0609020204030204" pitchFamily="49" charset="0"/>
              </a:rPr>
              <a:t>&lt;/body&gt;</a:t>
            </a:r>
          </a:p>
          <a:p>
            <a:pPr lvl="0"/>
            <a:r>
              <a:rPr dirty="0" sz="1400" lang="en-IN">
                <a:solidFill>
                  <a:prstClr val="black"/>
                </a:solidFill>
                <a:latin typeface="Consolas" panose="020B0609020204030204" pitchFamily="49" charset="0"/>
              </a:rPr>
              <a:t>&lt;/html&gt;</a:t>
            </a:r>
          </a:p>
        </p:txBody>
      </p:sp>
      <p:pic>
        <p:nvPicPr>
          <p:cNvPr id="2097226" name="Picture 7"/>
          <p:cNvPicPr>
            <a:picLocks noChangeAspect="1"/>
          </p:cNvPicPr>
          <p:nvPr/>
        </p:nvPicPr>
        <p:blipFill rotWithShape="1">
          <a:blip xmlns:r="http://schemas.openxmlformats.org/officeDocument/2006/relationships" r:embed="rId1"/>
          <a:srcRect l="510" t="59547" r="32596" b="17265"/>
          <a:stretch>
            <a:fillRect/>
          </a:stretch>
        </p:blipFill>
        <p:spPr>
          <a:xfrm>
            <a:off x="0" y="5043129"/>
            <a:ext cx="9307773" cy="1814871"/>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45"/>
                                        </p:tgtEl>
                                        <p:attrNameLst>
                                          <p:attrName>style.visibility</p:attrName>
                                        </p:attrNameLst>
                                      </p:cBhvr>
                                      <p:to>
                                        <p:strVal val="visible"/>
                                      </p:to>
                                    </p:set>
                                    <p:anim calcmode="lin" valueType="num">
                                      <p:cBhvr additive="base">
                                        <p:cTn dur="500" fill="hold" id="7"/>
                                        <p:tgtEl>
                                          <p:spTgt spid="1050445"/>
                                        </p:tgtEl>
                                        <p:attrNameLst>
                                          <p:attrName>ppt_x</p:attrName>
                                        </p:attrNameLst>
                                      </p:cBhvr>
                                      <p:tavLst>
                                        <p:tav tm="0">
                                          <p:val>
                                            <p:strVal val="#ppt_x"/>
                                          </p:val>
                                        </p:tav>
                                        <p:tav tm="100000">
                                          <p:val>
                                            <p:strVal val="#ppt_x"/>
                                          </p:val>
                                        </p:tav>
                                      </p:tavLst>
                                    </p:anim>
                                    <p:anim calcmode="lin" valueType="num">
                                      <p:cBhvr additive="base">
                                        <p:cTn dur="500" fill="hold" id="8"/>
                                        <p:tgtEl>
                                          <p:spTgt spid="1050445"/>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2097226"/>
                                        </p:tgtEl>
                                        <p:attrNameLst>
                                          <p:attrName>style.visibility</p:attrName>
                                        </p:attrNameLst>
                                      </p:cBhvr>
                                      <p:to>
                                        <p:strVal val="visible"/>
                                      </p:to>
                                    </p:set>
                                    <p:anim calcmode="lin" valueType="num">
                                      <p:cBhvr additive="base">
                                        <p:cTn dur="500" fill="hold" id="13"/>
                                        <p:tgtEl>
                                          <p:spTgt spid="2097226"/>
                                        </p:tgtEl>
                                        <p:attrNameLst>
                                          <p:attrName>ppt_x</p:attrName>
                                        </p:attrNameLst>
                                      </p:cBhvr>
                                      <p:tavLst>
                                        <p:tav tm="0">
                                          <p:val>
                                            <p:strVal val="#ppt_x"/>
                                          </p:val>
                                        </p:tav>
                                        <p:tav tm="100000">
                                          <p:val>
                                            <p:strVal val="#ppt_x"/>
                                          </p:val>
                                        </p:tav>
                                      </p:tavLst>
                                    </p:anim>
                                    <p:anim calcmode="lin" valueType="num">
                                      <p:cBhvr additive="base">
                                        <p:cTn dur="500" fill="hold" id="14"/>
                                        <p:tgtEl>
                                          <p:spTgt spid="20972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45" grpId="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001" name=""/>
        <p:cNvGrpSpPr/>
        <p:nvPr/>
      </p:nvGrpSpPr>
      <p:grpSpPr>
        <a:xfrm>
          <a:off x="0" y="0"/>
          <a:ext cx="0" cy="0"/>
          <a:chOff x="0" y="0"/>
          <a:chExt cx="0" cy="0"/>
        </a:xfrm>
      </p:grpSpPr>
      <p:sp>
        <p:nvSpPr>
          <p:cNvPr id="1050446" name="Title 1"/>
          <p:cNvSpPr>
            <a:spLocks noGrp="1"/>
          </p:cNvSpPr>
          <p:nvPr>
            <p:ph type="title"/>
          </p:nvPr>
        </p:nvSpPr>
        <p:spPr>
          <a:xfrm>
            <a:off x="9693824" y="4736291"/>
            <a:ext cx="2498176" cy="583409"/>
          </a:xfrm>
        </p:spPr>
        <p:txBody>
          <a:bodyPr>
            <a:normAutofit fontScale="90000"/>
          </a:bodyPr>
          <a:p>
            <a:r>
              <a:rPr b="1" dirty="0" lang="en-US"/>
              <a:t>Examples</a:t>
            </a:r>
            <a:endParaRPr b="1" dirty="0" lang="en-IN"/>
          </a:p>
        </p:txBody>
      </p:sp>
      <p:sp>
        <p:nvSpPr>
          <p:cNvPr id="1050447" name="TextBox 3"/>
          <p:cNvSpPr txBox="1"/>
          <p:nvPr/>
        </p:nvSpPr>
        <p:spPr>
          <a:xfrm>
            <a:off x="213061" y="188949"/>
            <a:ext cx="10323011" cy="4401205"/>
          </a:xfrm>
          <a:prstGeom prst="rect"/>
          <a:solidFill>
            <a:schemeClr val="bg2"/>
          </a:solidFill>
        </p:spPr>
        <p:txBody>
          <a:bodyPr rtlCol="0" wrap="square">
            <a:spAutoFit/>
          </a:bodyPr>
          <a:p>
            <a:pPr lvl="0"/>
            <a:r>
              <a:rPr dirty="0" sz="1400" lang="en-IN">
                <a:solidFill>
                  <a:prstClr val="black"/>
                </a:solidFill>
                <a:latin typeface="Consolas" panose="020B0609020204030204" pitchFamily="49" charset="0"/>
              </a:rPr>
              <a:t>&lt;!DOCTYPE html&gt;</a:t>
            </a:r>
          </a:p>
          <a:p>
            <a:pPr lvl="0"/>
            <a:r>
              <a:rPr dirty="0" sz="1400" lang="en-IN">
                <a:solidFill>
                  <a:prstClr val="black"/>
                </a:solidFill>
                <a:latin typeface="Consolas" panose="020B0609020204030204" pitchFamily="49" charset="0"/>
              </a:rPr>
              <a:t>&lt;html lang="</a:t>
            </a:r>
            <a:r>
              <a:rPr dirty="0" sz="1400" lang="en-IN" err="1">
                <a:solidFill>
                  <a:prstClr val="black"/>
                </a:solidFill>
                <a:latin typeface="Consolas" panose="020B0609020204030204" pitchFamily="49" charset="0"/>
              </a:rPr>
              <a:t>en</a:t>
            </a:r>
            <a:r>
              <a:rPr dirty="0" sz="1400" lang="en-IN">
                <a:solidFill>
                  <a:prstClr val="black"/>
                </a:solidFill>
                <a:latin typeface="Consolas" panose="020B0609020204030204" pitchFamily="49" charset="0"/>
              </a:rPr>
              <a:t>"&gt;</a:t>
            </a:r>
          </a:p>
          <a:p>
            <a:pPr lvl="0"/>
            <a:r>
              <a:rPr dirty="0" sz="1400" lang="en-IN">
                <a:solidFill>
                  <a:prstClr val="black"/>
                </a:solidFill>
                <a:latin typeface="Consolas" panose="020B0609020204030204" pitchFamily="49" charset="0"/>
              </a:rPr>
              <a:t>&lt;head&gt;</a:t>
            </a:r>
          </a:p>
          <a:p>
            <a:pPr lvl="0"/>
            <a:r>
              <a:rPr dirty="0" sz="1400" lang="en-IN">
                <a:solidFill>
                  <a:prstClr val="black"/>
                </a:solidFill>
                <a:latin typeface="Consolas" panose="020B0609020204030204" pitchFamily="49" charset="0"/>
              </a:rPr>
              <a:t>  &lt;title&gt;Bootstrap Example&lt;/title&gt;</a:t>
            </a:r>
          </a:p>
          <a:p>
            <a:pPr lvl="0"/>
            <a:r>
              <a:rPr dirty="0" sz="1400" lang="en-IN">
                <a:solidFill>
                  <a:prstClr val="black"/>
                </a:solidFill>
                <a:latin typeface="Consolas" panose="020B0609020204030204" pitchFamily="49" charset="0"/>
              </a:rPr>
              <a:t>  &lt;meta charset="utf-8"&gt;</a:t>
            </a:r>
          </a:p>
          <a:p>
            <a:pPr lvl="0"/>
            <a:r>
              <a:rPr dirty="0" sz="1400" lang="en-IN">
                <a:solidFill>
                  <a:prstClr val="black"/>
                </a:solidFill>
                <a:latin typeface="Consolas" panose="020B0609020204030204" pitchFamily="49" charset="0"/>
              </a:rPr>
              <a:t>  &lt;meta name="viewport" content="width=device-width, initial-scale=1"&gt;</a:t>
            </a:r>
          </a:p>
          <a:p>
            <a:pPr lvl="0"/>
            <a:r>
              <a:rPr dirty="0" sz="1400" lang="en-IN">
                <a:solidFill>
                  <a:prstClr val="black"/>
                </a:solidFill>
                <a:latin typeface="Consolas" panose="020B0609020204030204" pitchFamily="49" charset="0"/>
              </a:rPr>
              <a:t>  &lt;link </a:t>
            </a:r>
            <a:r>
              <a:rPr dirty="0" sz="1400" lang="en-IN" err="1">
                <a:solidFill>
                  <a:prstClr val="black"/>
                </a:solidFill>
                <a:latin typeface="Consolas" panose="020B0609020204030204" pitchFamily="49" charset="0"/>
              </a:rPr>
              <a:t>rel</a:t>
            </a:r>
            <a:r>
              <a:rPr dirty="0" sz="1400" lang="en-IN">
                <a:solidFill>
                  <a:prstClr val="black"/>
                </a:solidFill>
                <a:latin typeface="Consolas" panose="020B0609020204030204" pitchFamily="49" charset="0"/>
              </a:rPr>
              <a:t>="stylesheet" </a:t>
            </a:r>
            <a:r>
              <a:rPr dirty="0" sz="1400" lang="en-IN" err="1">
                <a:solidFill>
                  <a:prstClr val="black"/>
                </a:solidFill>
                <a:latin typeface="Consolas" panose="020B0609020204030204" pitchFamily="49" charset="0"/>
              </a:rPr>
              <a:t>href</a:t>
            </a:r>
            <a:r>
              <a:rPr dirty="0" sz="1400" lang="en-IN">
                <a:solidFill>
                  <a:prstClr val="black"/>
                </a:solidFill>
                <a:latin typeface="Consolas" panose="020B0609020204030204" pitchFamily="49" charset="0"/>
              </a:rPr>
              <a:t>="https://maxcdn.bootstrapcdn.com/bootstrap/3.4.1/</a:t>
            </a:r>
            <a:r>
              <a:rPr dirty="0" sz="1400" lang="en-IN" err="1">
                <a:solidFill>
                  <a:prstClr val="black"/>
                </a:solidFill>
                <a:latin typeface="Consolas" panose="020B0609020204030204" pitchFamily="49" charset="0"/>
              </a:rPr>
              <a:t>css</a:t>
            </a:r>
            <a:r>
              <a:rPr dirty="0" sz="1400" lang="en-IN">
                <a:solidFill>
                  <a:prstClr val="black"/>
                </a:solidFill>
                <a:latin typeface="Consolas" panose="020B0609020204030204" pitchFamily="49" charset="0"/>
              </a:rPr>
              <a:t>/</a:t>
            </a:r>
            <a:r>
              <a:rPr b="1" dirty="0" sz="1400" lang="en-IN">
                <a:solidFill>
                  <a:srgbClr val="FF0000"/>
                </a:solidFill>
                <a:latin typeface="Consolas" panose="020B0609020204030204" pitchFamily="49" charset="0"/>
              </a:rPr>
              <a:t>bootstrap.min.css</a:t>
            </a:r>
            <a:r>
              <a:rPr dirty="0" sz="1400" lang="en-IN">
                <a:solidFill>
                  <a:prstClr val="black"/>
                </a:solidFill>
                <a:latin typeface="Consolas" panose="020B0609020204030204" pitchFamily="49" charset="0"/>
              </a:rPr>
              <a:t>"&gt;</a:t>
            </a:r>
          </a:p>
          <a:p>
            <a:pPr lvl="0"/>
            <a:r>
              <a:rPr dirty="0" sz="1400" lang="en-IN">
                <a:solidFill>
                  <a:prstClr val="black"/>
                </a:solidFill>
                <a:latin typeface="Consolas" panose="020B0609020204030204" pitchFamily="49" charset="0"/>
              </a:rPr>
              <a:t>  &lt;script </a:t>
            </a:r>
            <a:r>
              <a:rPr dirty="0" sz="1400" lang="en-IN" err="1">
                <a:solidFill>
                  <a:prstClr val="black"/>
                </a:solidFill>
                <a:latin typeface="Consolas" panose="020B0609020204030204" pitchFamily="49" charset="0"/>
              </a:rPr>
              <a:t>src</a:t>
            </a:r>
            <a:r>
              <a:rPr dirty="0" sz="1400" lang="en-IN">
                <a:solidFill>
                  <a:prstClr val="black"/>
                </a:solidFill>
                <a:latin typeface="Consolas" panose="020B0609020204030204" pitchFamily="49" charset="0"/>
              </a:rPr>
              <a:t>="https://ajax.googleapis.com/ajax/libs/</a:t>
            </a:r>
            <a:r>
              <a:rPr dirty="0" sz="1400" lang="en-IN" err="1">
                <a:solidFill>
                  <a:prstClr val="black"/>
                </a:solidFill>
                <a:latin typeface="Consolas" panose="020B0609020204030204" pitchFamily="49" charset="0"/>
              </a:rPr>
              <a:t>jquery</a:t>
            </a:r>
            <a:r>
              <a:rPr dirty="0" sz="1400" lang="en-IN">
                <a:solidFill>
                  <a:prstClr val="black"/>
                </a:solidFill>
                <a:latin typeface="Consolas" panose="020B0609020204030204" pitchFamily="49" charset="0"/>
              </a:rPr>
              <a:t>/3.5.1/</a:t>
            </a:r>
            <a:r>
              <a:rPr b="1" dirty="0" sz="1400" lang="en-IN">
                <a:solidFill>
                  <a:srgbClr val="FF0000"/>
                </a:solidFill>
                <a:latin typeface="Consolas" panose="020B0609020204030204" pitchFamily="49" charset="0"/>
              </a:rPr>
              <a:t>jquery.min.js</a:t>
            </a:r>
            <a:r>
              <a:rPr dirty="0" sz="1400" lang="en-IN">
                <a:solidFill>
                  <a:prstClr val="black"/>
                </a:solidFill>
                <a:latin typeface="Consolas" panose="020B0609020204030204" pitchFamily="49" charset="0"/>
              </a:rPr>
              <a:t>"&gt;&lt;/script&gt;</a:t>
            </a:r>
          </a:p>
          <a:p>
            <a:pPr lvl="0"/>
            <a:r>
              <a:rPr dirty="0" sz="1400" lang="en-IN">
                <a:solidFill>
                  <a:prstClr val="black"/>
                </a:solidFill>
                <a:latin typeface="Consolas" panose="020B0609020204030204" pitchFamily="49" charset="0"/>
              </a:rPr>
              <a:t>  &lt;script </a:t>
            </a:r>
            <a:r>
              <a:rPr dirty="0" sz="1400" lang="en-IN" err="1">
                <a:solidFill>
                  <a:prstClr val="black"/>
                </a:solidFill>
                <a:latin typeface="Consolas" panose="020B0609020204030204" pitchFamily="49" charset="0"/>
              </a:rPr>
              <a:t>src</a:t>
            </a:r>
            <a:r>
              <a:rPr dirty="0" sz="1400" lang="en-IN">
                <a:solidFill>
                  <a:prstClr val="black"/>
                </a:solidFill>
                <a:latin typeface="Consolas" panose="020B0609020204030204" pitchFamily="49" charset="0"/>
              </a:rPr>
              <a:t>="https://maxcdn.bootstrapcdn.com/bootstrap/3.4.1/</a:t>
            </a:r>
            <a:r>
              <a:rPr dirty="0" sz="1400" lang="en-IN" err="1">
                <a:solidFill>
                  <a:prstClr val="black"/>
                </a:solidFill>
                <a:latin typeface="Consolas" panose="020B0609020204030204" pitchFamily="49" charset="0"/>
              </a:rPr>
              <a:t>js</a:t>
            </a:r>
            <a:r>
              <a:rPr dirty="0" sz="1400" lang="en-IN">
                <a:solidFill>
                  <a:prstClr val="black"/>
                </a:solidFill>
                <a:latin typeface="Consolas" panose="020B0609020204030204" pitchFamily="49" charset="0"/>
              </a:rPr>
              <a:t>/</a:t>
            </a:r>
            <a:r>
              <a:rPr b="1" dirty="0" sz="1400" lang="en-IN">
                <a:solidFill>
                  <a:srgbClr val="FF0000"/>
                </a:solidFill>
                <a:latin typeface="Consolas" panose="020B0609020204030204" pitchFamily="49" charset="0"/>
              </a:rPr>
              <a:t>bootstrap.min.js</a:t>
            </a:r>
            <a:r>
              <a:rPr dirty="0" sz="1400" lang="en-IN">
                <a:solidFill>
                  <a:prstClr val="black"/>
                </a:solidFill>
                <a:latin typeface="Consolas" panose="020B0609020204030204" pitchFamily="49" charset="0"/>
              </a:rPr>
              <a:t>"&gt;&lt;/script&gt;</a:t>
            </a:r>
          </a:p>
          <a:p>
            <a:pPr lvl="0"/>
            <a:r>
              <a:rPr dirty="0" sz="1400" lang="en-IN">
                <a:solidFill>
                  <a:prstClr val="black"/>
                </a:solidFill>
                <a:latin typeface="Consolas" panose="020B0609020204030204" pitchFamily="49" charset="0"/>
              </a:rPr>
              <a:t>&lt;/head&gt;</a:t>
            </a:r>
          </a:p>
          <a:p>
            <a:pPr lvl="0"/>
            <a:r>
              <a:rPr dirty="0" sz="1400" lang="en-IN">
                <a:solidFill>
                  <a:prstClr val="black"/>
                </a:solidFill>
                <a:latin typeface="Consolas" panose="020B0609020204030204" pitchFamily="49" charset="0"/>
              </a:rPr>
              <a:t>&lt;body&gt;</a:t>
            </a:r>
          </a:p>
          <a:p>
            <a:pPr lvl="0"/>
            <a:r>
              <a:rPr dirty="0" sz="1400" lang="en-IN">
                <a:solidFill>
                  <a:prstClr val="black"/>
                </a:solidFill>
                <a:latin typeface="Consolas" panose="020B0609020204030204" pitchFamily="49" charset="0"/>
              </a:rPr>
              <a:t>  </a:t>
            </a:r>
          </a:p>
          <a:p>
            <a:pPr lvl="0"/>
            <a:r>
              <a:rPr dirty="0" sz="1400" lang="en-IN">
                <a:solidFill>
                  <a:srgbClr val="FF0000"/>
                </a:solidFill>
                <a:latin typeface="Consolas" panose="020B0609020204030204" pitchFamily="49" charset="0"/>
              </a:rPr>
              <a:t>&lt;div class="container-fluid"&gt;</a:t>
            </a:r>
          </a:p>
          <a:p>
            <a:pPr lvl="0"/>
            <a:r>
              <a:rPr dirty="0" sz="1400" lang="en-IN">
                <a:solidFill>
                  <a:prstClr val="black"/>
                </a:solidFill>
                <a:latin typeface="Consolas" panose="020B0609020204030204" pitchFamily="49" charset="0"/>
              </a:rPr>
              <a:t>  &lt;h1&gt;My First Bootstrap Page&lt;/h1&gt;</a:t>
            </a:r>
          </a:p>
          <a:p>
            <a:pPr lvl="0"/>
            <a:r>
              <a:rPr dirty="0" sz="1400" lang="en-IN">
                <a:solidFill>
                  <a:prstClr val="black"/>
                </a:solidFill>
                <a:latin typeface="Consolas" panose="020B0609020204030204" pitchFamily="49" charset="0"/>
              </a:rPr>
              <a:t>  &lt;p&gt;This part is inside a .container class.&lt;/p&gt; </a:t>
            </a:r>
          </a:p>
          <a:p>
            <a:pPr lvl="0"/>
            <a:r>
              <a:rPr dirty="0" sz="1400" lang="en-IN">
                <a:solidFill>
                  <a:prstClr val="black"/>
                </a:solidFill>
                <a:latin typeface="Consolas" panose="020B0609020204030204" pitchFamily="49" charset="0"/>
              </a:rPr>
              <a:t>  &lt;p&gt;The .container class provides a responsive fixed width container.&lt;/p&gt;           </a:t>
            </a:r>
          </a:p>
          <a:p>
            <a:pPr lvl="0"/>
            <a:r>
              <a:rPr dirty="0" sz="1400" lang="en-IN">
                <a:solidFill>
                  <a:prstClr val="black"/>
                </a:solidFill>
                <a:latin typeface="Consolas" panose="020B0609020204030204" pitchFamily="49" charset="0"/>
              </a:rPr>
              <a:t>&lt;/div&gt;</a:t>
            </a:r>
          </a:p>
          <a:p>
            <a:pPr lvl="0"/>
            <a:endParaRPr dirty="0" sz="1400" lang="en-IN">
              <a:solidFill>
                <a:prstClr val="black"/>
              </a:solidFill>
              <a:latin typeface="Consolas" panose="020B0609020204030204" pitchFamily="49" charset="0"/>
            </a:endParaRPr>
          </a:p>
          <a:p>
            <a:pPr lvl="0"/>
            <a:r>
              <a:rPr dirty="0" sz="1400" lang="en-IN">
                <a:solidFill>
                  <a:prstClr val="black"/>
                </a:solidFill>
                <a:latin typeface="Consolas" panose="020B0609020204030204" pitchFamily="49" charset="0"/>
              </a:rPr>
              <a:t>&lt;/body&gt;</a:t>
            </a:r>
          </a:p>
          <a:p>
            <a:pPr lvl="0"/>
            <a:r>
              <a:rPr dirty="0" sz="1400" lang="en-IN">
                <a:solidFill>
                  <a:prstClr val="black"/>
                </a:solidFill>
                <a:latin typeface="Consolas" panose="020B0609020204030204" pitchFamily="49" charset="0"/>
              </a:rPr>
              <a:t>&lt;/html&gt;</a:t>
            </a:r>
          </a:p>
        </p:txBody>
      </p:sp>
      <p:pic>
        <p:nvPicPr>
          <p:cNvPr id="2097227" name="Picture 4"/>
          <p:cNvPicPr>
            <a:picLocks noChangeAspect="1"/>
          </p:cNvPicPr>
          <p:nvPr/>
        </p:nvPicPr>
        <p:blipFill rotWithShape="1">
          <a:blip xmlns:r="http://schemas.openxmlformats.org/officeDocument/2006/relationships" r:embed="rId1"/>
          <a:srcRect l="1165" t="60582" r="26311" b="22360"/>
          <a:stretch>
            <a:fillRect/>
          </a:stretch>
        </p:blipFill>
        <p:spPr>
          <a:xfrm>
            <a:off x="0" y="5319700"/>
            <a:ext cx="11627442" cy="1538300"/>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47"/>
                                        </p:tgtEl>
                                        <p:attrNameLst>
                                          <p:attrName>style.visibility</p:attrName>
                                        </p:attrNameLst>
                                      </p:cBhvr>
                                      <p:to>
                                        <p:strVal val="visible"/>
                                      </p:to>
                                    </p:set>
                                    <p:anim calcmode="lin" valueType="num">
                                      <p:cBhvr additive="base">
                                        <p:cTn dur="500" fill="hold" id="7"/>
                                        <p:tgtEl>
                                          <p:spTgt spid="1050447"/>
                                        </p:tgtEl>
                                        <p:attrNameLst>
                                          <p:attrName>ppt_x</p:attrName>
                                        </p:attrNameLst>
                                      </p:cBhvr>
                                      <p:tavLst>
                                        <p:tav tm="0">
                                          <p:val>
                                            <p:strVal val="#ppt_x"/>
                                          </p:val>
                                        </p:tav>
                                        <p:tav tm="100000">
                                          <p:val>
                                            <p:strVal val="#ppt_x"/>
                                          </p:val>
                                        </p:tav>
                                      </p:tavLst>
                                    </p:anim>
                                    <p:anim calcmode="lin" valueType="num">
                                      <p:cBhvr additive="base">
                                        <p:cTn dur="500" fill="hold" id="8"/>
                                        <p:tgtEl>
                                          <p:spTgt spid="1050447"/>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2097227"/>
                                        </p:tgtEl>
                                        <p:attrNameLst>
                                          <p:attrName>style.visibility</p:attrName>
                                        </p:attrNameLst>
                                      </p:cBhvr>
                                      <p:to>
                                        <p:strVal val="visible"/>
                                      </p:to>
                                    </p:set>
                                    <p:anim calcmode="lin" valueType="num">
                                      <p:cBhvr additive="base">
                                        <p:cTn dur="500" fill="hold" id="13"/>
                                        <p:tgtEl>
                                          <p:spTgt spid="2097227"/>
                                        </p:tgtEl>
                                        <p:attrNameLst>
                                          <p:attrName>ppt_x</p:attrName>
                                        </p:attrNameLst>
                                      </p:cBhvr>
                                      <p:tavLst>
                                        <p:tav tm="0">
                                          <p:val>
                                            <p:strVal val="#ppt_x"/>
                                          </p:val>
                                        </p:tav>
                                        <p:tav tm="100000">
                                          <p:val>
                                            <p:strVal val="#ppt_x"/>
                                          </p:val>
                                        </p:tav>
                                      </p:tavLst>
                                    </p:anim>
                                    <p:anim calcmode="lin" valueType="num">
                                      <p:cBhvr additive="base">
                                        <p:cTn dur="500" fill="hold" id="14"/>
                                        <p:tgtEl>
                                          <p:spTgt spid="20972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4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31" name=""/>
        <p:cNvGrpSpPr/>
        <p:nvPr/>
      </p:nvGrpSpPr>
      <p:grpSpPr>
        <a:xfrm>
          <a:off x="0" y="0"/>
          <a:ext cx="0" cy="0"/>
          <a:chOff x="0" y="0"/>
          <a:chExt cx="0" cy="0"/>
        </a:xfrm>
      </p:grpSpPr>
      <p:sp>
        <p:nvSpPr>
          <p:cNvPr id="1048754" name="Title 1"/>
          <p:cNvSpPr>
            <a:spLocks noGrp="1"/>
          </p:cNvSpPr>
          <p:nvPr>
            <p:ph type="title"/>
          </p:nvPr>
        </p:nvSpPr>
        <p:spPr>
          <a:xfrm>
            <a:off x="839788" y="457200"/>
            <a:ext cx="3057509" cy="1600200"/>
          </a:xfrm>
        </p:spPr>
        <p:txBody>
          <a:bodyPr>
            <a:normAutofit/>
          </a:bodyPr>
          <a:p>
            <a:r>
              <a:rPr baseline="0" b="1" cap="none" dirty="0" sz="4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The Internet</a:t>
            </a:r>
            <a:endParaRPr b="1" dirty="0" sz="4400" lang="en-IN">
              <a:solidFill>
                <a:schemeClr val="accent1">
                  <a:lumMod val="50000"/>
                </a:schemeClr>
              </a:solidFill>
              <a:latin typeface="Bookman Old Style" panose="02050604050505020204" pitchFamily="18" charset="0"/>
            </a:endParaRPr>
          </a:p>
        </p:txBody>
      </p:sp>
      <p:sp>
        <p:nvSpPr>
          <p:cNvPr id="1048755" name="Content Placeholder 2"/>
          <p:cNvSpPr>
            <a:spLocks noGrp="1"/>
          </p:cNvSpPr>
          <p:nvPr>
            <p:ph idx="1"/>
          </p:nvPr>
        </p:nvSpPr>
        <p:spPr>
          <a:xfrm>
            <a:off x="3975824" y="703340"/>
            <a:ext cx="8063776" cy="4724445"/>
          </a:xfrm>
        </p:spPr>
        <p:txBody>
          <a:bodyPr>
            <a:normAutofit/>
          </a:bodyPr>
          <a:p>
            <a:pPr>
              <a:lnSpc>
                <a:spcPct val="150000"/>
              </a:lnSpc>
            </a:pPr>
            <a:r>
              <a:rPr baseline="0" b="0" cap="none" dirty="0" sz="20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The other networks were also developed during this time</a:t>
            </a:r>
          </a:p>
          <a:p>
            <a:pPr>
              <a:lnSpc>
                <a:spcPct val="150000"/>
              </a:lnSpc>
            </a:pPr>
            <a:r>
              <a:rPr dirty="0" sz="2000" lang="en-US" spc="20" err="1">
                <a:solidFill>
                  <a:schemeClr val="accent1">
                    <a:lumMod val="50000"/>
                  </a:schemeClr>
                </a:solidFill>
                <a:latin typeface="Bookman Old Style" panose="02050604050505020204" pitchFamily="18" charset="0"/>
              </a:rPr>
              <a:t>SURAnet</a:t>
            </a:r>
            <a:r>
              <a:rPr dirty="0" sz="2000" lang="en-US" spc="20">
                <a:solidFill>
                  <a:schemeClr val="accent1">
                    <a:lumMod val="50000"/>
                  </a:schemeClr>
                </a:solidFill>
                <a:latin typeface="Bookman Old Style" panose="02050604050505020204" pitchFamily="18" charset="0"/>
              </a:rPr>
              <a:t>, CSNET, NSFNET</a:t>
            </a:r>
          </a:p>
          <a:p>
            <a:pPr indent="0" marL="0">
              <a:lnSpc>
                <a:spcPct val="150000"/>
              </a:lnSpc>
              <a:buNone/>
            </a:pPr>
            <a:endParaRPr dirty="0" sz="2000" lang="en-US" spc="20">
              <a:solidFill>
                <a:schemeClr val="accent1">
                  <a:lumMod val="50000"/>
                </a:schemeClr>
              </a:solidFill>
              <a:latin typeface="Bookman Old Style" panose="02050604050505020204" pitchFamily="18" charset="0"/>
            </a:endParaRPr>
          </a:p>
          <a:p>
            <a:pPr indent="0" marL="0">
              <a:lnSpc>
                <a:spcPct val="150000"/>
              </a:lnSpc>
              <a:buNone/>
            </a:pPr>
            <a:r>
              <a:rPr dirty="0" sz="2000" lang="en-US" spc="20">
                <a:solidFill>
                  <a:schemeClr val="accent1">
                    <a:lumMod val="50000"/>
                  </a:schemeClr>
                </a:solidFill>
                <a:latin typeface="Bookman Old Style" panose="02050604050505020204" pitchFamily="18" charset="0"/>
              </a:rPr>
              <a:t>How to communicate between these Networks???</a:t>
            </a:r>
          </a:p>
          <a:p>
            <a:pPr>
              <a:lnSpc>
                <a:spcPct val="150000"/>
              </a:lnSpc>
            </a:pPr>
            <a:r>
              <a:rPr baseline="0" b="0" cap="none" dirty="0" sz="20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Common Protocol is needed – TCP/IP</a:t>
            </a:r>
          </a:p>
          <a:p>
            <a:pPr>
              <a:lnSpc>
                <a:spcPct val="150000"/>
              </a:lnSpc>
            </a:pPr>
            <a:endParaRPr dirty="0" sz="2000" lang="en-US" spc="20">
              <a:solidFill>
                <a:schemeClr val="accent1">
                  <a:lumMod val="50000"/>
                </a:schemeClr>
              </a:solidFill>
              <a:latin typeface="Bookman Old Style" panose="02050604050505020204" pitchFamily="18" charset="0"/>
            </a:endParaRPr>
          </a:p>
          <a:p>
            <a:pPr>
              <a:lnSpc>
                <a:spcPct val="150000"/>
              </a:lnSpc>
            </a:pPr>
            <a:r>
              <a:rPr baseline="0" b="0" cap="none" dirty="0" sz="20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CSNET – ARPANET </a:t>
            </a:r>
            <a:r>
              <a:rPr baseline="0" b="0" cap="none" dirty="0" sz="2000" i="0" kern="1200" kumimoji="0" lang="en-US" noProof="0" normalizeH="0" spc="20" err="1" strike="noStrike" u="none">
                <a:ln>
                  <a:noFill/>
                </a:ln>
                <a:solidFill>
                  <a:schemeClr val="accent1">
                    <a:lumMod val="50000"/>
                  </a:schemeClr>
                </a:solidFill>
                <a:effectLst/>
                <a:uLnTx/>
                <a:uFillTx/>
                <a:latin typeface="Bookman Old Style" panose="02050604050505020204" pitchFamily="18" charset="0"/>
              </a:rPr>
              <a:t>communi</a:t>
            </a:r>
            <a:r>
              <a:rPr dirty="0" sz="2000" lang="en-US" spc="20">
                <a:solidFill>
                  <a:schemeClr val="accent1">
                    <a:lumMod val="50000"/>
                  </a:schemeClr>
                </a:solidFill>
                <a:latin typeface="Bookman Old Style" panose="02050604050505020204" pitchFamily="18" charset="0"/>
              </a:rPr>
              <a:t>cation is started using this protocol</a:t>
            </a:r>
            <a:endParaRPr baseline="0" b="0" cap="none" dirty="0" sz="20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
        <p:nvSpPr>
          <p:cNvPr id="1048756" name="Text Placeholder 3"/>
          <p:cNvSpPr>
            <a:spLocks noGrp="1"/>
          </p:cNvSpPr>
          <p:nvPr>
            <p:ph type="body" sz="half" idx="2"/>
          </p:nvPr>
        </p:nvSpPr>
        <p:spPr>
          <a:xfrm>
            <a:off x="839788" y="2270464"/>
            <a:ext cx="2196376" cy="660305"/>
          </a:xfrm>
        </p:spPr>
        <p:txBody>
          <a:bodyPr/>
          <a:p>
            <a:r>
              <a:rPr baseline="0" b="0" cap="none" dirty="0" sz="16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Background</a:t>
            </a:r>
            <a:endParaRPr dirty="0" lang="en-IN">
              <a:solidFill>
                <a:schemeClr val="accent1">
                  <a:lumMod val="50000"/>
                </a:schemeClr>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755">
                                            <p:txEl>
                                              <p:pRg st="0" end="0"/>
                                            </p:txEl>
                                          </p:spTgt>
                                        </p:tgtEl>
                                        <p:attrNameLst>
                                          <p:attrName>style.visibility</p:attrName>
                                        </p:attrNameLst>
                                      </p:cBhvr>
                                      <p:to>
                                        <p:strVal val="visible"/>
                                      </p:to>
                                    </p:set>
                                    <p:anim calcmode="lin" valueType="num">
                                      <p:cBhvr additive="base">
                                        <p:cTn dur="500" fill="hold" id="7"/>
                                        <p:tgtEl>
                                          <p:spTgt spid="104875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7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755">
                                            <p:txEl>
                                              <p:pRg st="1" end="1"/>
                                            </p:txEl>
                                          </p:spTgt>
                                        </p:tgtEl>
                                        <p:attrNameLst>
                                          <p:attrName>style.visibility</p:attrName>
                                        </p:attrNameLst>
                                      </p:cBhvr>
                                      <p:to>
                                        <p:strVal val="visible"/>
                                      </p:to>
                                    </p:set>
                                    <p:anim calcmode="lin" valueType="num">
                                      <p:cBhvr additive="base">
                                        <p:cTn dur="500" fill="hold" id="13"/>
                                        <p:tgtEl>
                                          <p:spTgt spid="1048755">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7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755">
                                            <p:txEl>
                                              <p:pRg st="3" end="3"/>
                                            </p:txEl>
                                          </p:spTgt>
                                        </p:tgtEl>
                                        <p:attrNameLst>
                                          <p:attrName>style.visibility</p:attrName>
                                        </p:attrNameLst>
                                      </p:cBhvr>
                                      <p:to>
                                        <p:strVal val="visible"/>
                                      </p:to>
                                    </p:set>
                                    <p:anim calcmode="lin" valueType="num">
                                      <p:cBhvr additive="base">
                                        <p:cTn dur="500" fill="hold" id="19"/>
                                        <p:tgtEl>
                                          <p:spTgt spid="1048755">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7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755">
                                            <p:txEl>
                                              <p:pRg st="4" end="4"/>
                                            </p:txEl>
                                          </p:spTgt>
                                        </p:tgtEl>
                                        <p:attrNameLst>
                                          <p:attrName>style.visibility</p:attrName>
                                        </p:attrNameLst>
                                      </p:cBhvr>
                                      <p:to>
                                        <p:strVal val="visible"/>
                                      </p:to>
                                    </p:set>
                                    <p:anim calcmode="lin" valueType="num">
                                      <p:cBhvr additive="base">
                                        <p:cTn dur="500" fill="hold" id="25"/>
                                        <p:tgtEl>
                                          <p:spTgt spid="1048755">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75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755">
                                            <p:txEl>
                                              <p:pRg st="6" end="6"/>
                                            </p:txEl>
                                          </p:spTgt>
                                        </p:tgtEl>
                                        <p:attrNameLst>
                                          <p:attrName>style.visibility</p:attrName>
                                        </p:attrNameLst>
                                      </p:cBhvr>
                                      <p:to>
                                        <p:strVal val="visible"/>
                                      </p:to>
                                    </p:set>
                                    <p:anim calcmode="lin" valueType="num">
                                      <p:cBhvr additive="base">
                                        <p:cTn dur="500" fill="hold" id="31"/>
                                        <p:tgtEl>
                                          <p:spTgt spid="1048755">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75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5" grpId="0" build="p"/>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003" name=""/>
        <p:cNvGrpSpPr/>
        <p:nvPr/>
      </p:nvGrpSpPr>
      <p:grpSpPr>
        <a:xfrm>
          <a:off x="0" y="0"/>
          <a:ext cx="0" cy="0"/>
          <a:chOff x="0" y="0"/>
          <a:chExt cx="0" cy="0"/>
        </a:xfrm>
      </p:grpSpPr>
      <p:sp>
        <p:nvSpPr>
          <p:cNvPr id="1050455" name="Title 3"/>
          <p:cNvSpPr>
            <a:spLocks noGrp="1"/>
          </p:cNvSpPr>
          <p:nvPr>
            <p:ph type="title"/>
          </p:nvPr>
        </p:nvSpPr>
        <p:spPr/>
        <p:txBody>
          <a:bodyPr>
            <a:normAutofit/>
          </a:bodyPr>
          <a:p>
            <a:r>
              <a:rPr dirty="0" sz="6600" lang="en-US">
                <a:latin typeface="Bookman Old Style" panose="02050604050505020204" pitchFamily="18" charset="0"/>
              </a:rPr>
              <a:t>Bootstrap Grid System</a:t>
            </a:r>
            <a:endParaRPr dirty="0" sz="6600" lang="en-IN">
              <a:latin typeface="Bookman Old Style" panose="02050604050505020204" pitchFamily="18" charset="0"/>
            </a:endParaRPr>
          </a:p>
        </p:txBody>
      </p:sp>
      <p:sp>
        <p:nvSpPr>
          <p:cNvPr id="1050456" name="Text Placeholder 4"/>
          <p:cNvSpPr>
            <a:spLocks noGrp="1"/>
          </p:cNvSpPr>
          <p:nvPr>
            <p:ph type="body" idx="1"/>
          </p:nvPr>
        </p:nvSpPr>
        <p:spPr/>
        <p:txBody>
          <a:bodyPr/>
          <a:p>
            <a:endParaRPr lang="en-IN"/>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004" name=""/>
        <p:cNvGrpSpPr/>
        <p:nvPr/>
      </p:nvGrpSpPr>
      <p:grpSpPr>
        <a:xfrm>
          <a:off x="0" y="0"/>
          <a:ext cx="0" cy="0"/>
          <a:chOff x="0" y="0"/>
          <a:chExt cx="0" cy="0"/>
        </a:xfrm>
      </p:grpSpPr>
      <p:sp>
        <p:nvSpPr>
          <p:cNvPr id="1050457" name="Title 1"/>
          <p:cNvSpPr>
            <a:spLocks noGrp="1"/>
          </p:cNvSpPr>
          <p:nvPr>
            <p:ph type="title"/>
          </p:nvPr>
        </p:nvSpPr>
        <p:spPr/>
        <p:txBody>
          <a:bodyPr/>
          <a:p>
            <a:r>
              <a:rPr dirty="0" lang="en-US">
                <a:latin typeface="Bookman Old Style" panose="02050604050505020204" pitchFamily="18" charset="0"/>
              </a:rPr>
              <a:t>Bootstrap Grid System</a:t>
            </a:r>
            <a:endParaRPr dirty="0" lang="en-IN">
              <a:latin typeface="Bookman Old Style" panose="02050604050505020204" pitchFamily="18" charset="0"/>
            </a:endParaRPr>
          </a:p>
        </p:txBody>
      </p:sp>
      <p:sp>
        <p:nvSpPr>
          <p:cNvPr id="1050458" name="Content Placeholder 2"/>
          <p:cNvSpPr>
            <a:spLocks noGrp="1"/>
          </p:cNvSpPr>
          <p:nvPr>
            <p:ph idx="1"/>
          </p:nvPr>
        </p:nvSpPr>
        <p:spPr>
          <a:xfrm>
            <a:off x="1097279" y="1845734"/>
            <a:ext cx="10866121" cy="4421716"/>
          </a:xfrm>
        </p:spPr>
        <p:txBody>
          <a:bodyPr>
            <a:normAutofit/>
          </a:bodyPr>
          <a:p>
            <a:pPr>
              <a:lnSpc>
                <a:spcPct val="100000"/>
              </a:lnSpc>
              <a:buFont typeface="Wingdings" panose="05000000000000000000" pitchFamily="2" charset="2"/>
              <a:buChar char="§"/>
            </a:pPr>
            <a:r>
              <a:rPr dirty="0" lang="en-US">
                <a:latin typeface="Bookman Old Style" panose="02050604050505020204" pitchFamily="18" charset="0"/>
              </a:rPr>
              <a:t>  Bootstrap's grid system allows up to 12 columns across the page.</a:t>
            </a:r>
          </a:p>
          <a:p>
            <a:pPr>
              <a:lnSpc>
                <a:spcPct val="100000"/>
              </a:lnSpc>
              <a:buFont typeface="Wingdings" panose="05000000000000000000" pitchFamily="2" charset="2"/>
              <a:buChar char="§"/>
            </a:pPr>
            <a:r>
              <a:rPr dirty="0" lang="en-US">
                <a:latin typeface="Bookman Old Style" panose="02050604050505020204" pitchFamily="18" charset="0"/>
              </a:rPr>
              <a:t>  If you do not want to use all 12 columns individually, you can group the columns together to create wider columns</a:t>
            </a:r>
          </a:p>
          <a:p>
            <a:pPr>
              <a:lnSpc>
                <a:spcPct val="100000"/>
              </a:lnSpc>
              <a:buFont typeface="Wingdings" panose="05000000000000000000" pitchFamily="2" charset="2"/>
              <a:buChar char="§"/>
            </a:pPr>
            <a:r>
              <a:rPr dirty="0" lang="en-US">
                <a:latin typeface="Bookman Old Style" panose="02050604050505020204" pitchFamily="18" charset="0"/>
              </a:rPr>
              <a:t>  Bootstrap's grid system is responsive, and the columns will re-arrange automatically depending on the screen size.</a:t>
            </a:r>
          </a:p>
          <a:p>
            <a:pPr indent="0" marL="0">
              <a:lnSpc>
                <a:spcPct val="100000"/>
              </a:lnSpc>
              <a:buNone/>
            </a:pPr>
            <a:endParaRPr dirty="0" lang="en-US">
              <a:latin typeface="Bookman Old Style" panose="02050604050505020204" pitchFamily="18" charset="0"/>
            </a:endParaRPr>
          </a:p>
          <a:p>
            <a:pPr indent="0" marL="0">
              <a:lnSpc>
                <a:spcPct val="100000"/>
              </a:lnSpc>
              <a:buNone/>
            </a:pPr>
            <a:endParaRPr dirty="0" lang="en-US">
              <a:latin typeface="Bookman Old Style" panose="02050604050505020204" pitchFamily="18" charset="0"/>
            </a:endParaRPr>
          </a:p>
          <a:p>
            <a:pPr indent="0" marL="0">
              <a:lnSpc>
                <a:spcPct val="100000"/>
              </a:lnSpc>
              <a:buNone/>
            </a:pPr>
            <a:endParaRPr dirty="0" lang="en-IN">
              <a:solidFill>
                <a:schemeClr val="tx1"/>
              </a:solidFill>
              <a:latin typeface="Bookman Old Style" panose="02050604050505020204" pitchFamily="18" charset="0"/>
            </a:endParaRPr>
          </a:p>
        </p:txBody>
      </p:sp>
      <p:pic>
        <p:nvPicPr>
          <p:cNvPr id="2097228" name="Picture 5"/>
          <p:cNvPicPr>
            <a:picLocks noChangeAspect="1"/>
          </p:cNvPicPr>
          <p:nvPr/>
        </p:nvPicPr>
        <p:blipFill rotWithShape="1">
          <a:blip xmlns:r="http://schemas.openxmlformats.org/officeDocument/2006/relationships" r:embed="rId1"/>
          <a:srcRect l="16020" t="46343" r="17500" b="28544"/>
          <a:stretch>
            <a:fillRect/>
          </a:stretch>
        </p:blipFill>
        <p:spPr>
          <a:xfrm>
            <a:off x="104181" y="4071140"/>
            <a:ext cx="12087819" cy="2568496"/>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58">
                                            <p:txEl>
                                              <p:pRg st="0" end="0"/>
                                            </p:txEl>
                                          </p:spTgt>
                                        </p:tgtEl>
                                        <p:attrNameLst>
                                          <p:attrName>style.visibility</p:attrName>
                                        </p:attrNameLst>
                                      </p:cBhvr>
                                      <p:to>
                                        <p:strVal val="visible"/>
                                      </p:to>
                                    </p:set>
                                    <p:anim calcmode="lin" valueType="num">
                                      <p:cBhvr additive="base">
                                        <p:cTn dur="500" fill="hold" id="7"/>
                                        <p:tgtEl>
                                          <p:spTgt spid="105045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4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458">
                                            <p:txEl>
                                              <p:pRg st="1" end="1"/>
                                            </p:txEl>
                                          </p:spTgt>
                                        </p:tgtEl>
                                        <p:attrNameLst>
                                          <p:attrName>style.visibility</p:attrName>
                                        </p:attrNameLst>
                                      </p:cBhvr>
                                      <p:to>
                                        <p:strVal val="visible"/>
                                      </p:to>
                                    </p:set>
                                    <p:anim calcmode="lin" valueType="num">
                                      <p:cBhvr additive="base">
                                        <p:cTn dur="500" fill="hold" id="13"/>
                                        <p:tgtEl>
                                          <p:spTgt spid="1050458">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45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458">
                                            <p:txEl>
                                              <p:pRg st="2" end="2"/>
                                            </p:txEl>
                                          </p:spTgt>
                                        </p:tgtEl>
                                        <p:attrNameLst>
                                          <p:attrName>style.visibility</p:attrName>
                                        </p:attrNameLst>
                                      </p:cBhvr>
                                      <p:to>
                                        <p:strVal val="visible"/>
                                      </p:to>
                                    </p:set>
                                    <p:anim calcmode="lin" valueType="num">
                                      <p:cBhvr additive="base">
                                        <p:cTn dur="500" fill="hold" id="19"/>
                                        <p:tgtEl>
                                          <p:spTgt spid="1050458">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45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2" presetSubtype="4">
                                  <p:stCondLst>
                                    <p:cond delay="0"/>
                                  </p:stCondLst>
                                  <p:childTnLst>
                                    <p:set>
                                      <p:cBhvr>
                                        <p:cTn dur="1" fill="hold" id="24">
                                          <p:stCondLst>
                                            <p:cond delay="0"/>
                                          </p:stCondLst>
                                        </p:cTn>
                                        <p:tgtEl>
                                          <p:spTgt spid="2097228"/>
                                        </p:tgtEl>
                                        <p:attrNameLst>
                                          <p:attrName>style.visibility</p:attrName>
                                        </p:attrNameLst>
                                      </p:cBhvr>
                                      <p:to>
                                        <p:strVal val="visible"/>
                                      </p:to>
                                    </p:set>
                                    <p:anim calcmode="lin" valueType="num">
                                      <p:cBhvr additive="base">
                                        <p:cTn dur="500" fill="hold" id="25"/>
                                        <p:tgtEl>
                                          <p:spTgt spid="2097228"/>
                                        </p:tgtEl>
                                        <p:attrNameLst>
                                          <p:attrName>ppt_x</p:attrName>
                                        </p:attrNameLst>
                                      </p:cBhvr>
                                      <p:tavLst>
                                        <p:tav tm="0">
                                          <p:val>
                                            <p:strVal val="#ppt_x"/>
                                          </p:val>
                                        </p:tav>
                                        <p:tav tm="100000">
                                          <p:val>
                                            <p:strVal val="#ppt_x"/>
                                          </p:val>
                                        </p:tav>
                                      </p:tavLst>
                                    </p:anim>
                                    <p:anim calcmode="lin" valueType="num">
                                      <p:cBhvr additive="base">
                                        <p:cTn dur="500" fill="hold" id="26"/>
                                        <p:tgtEl>
                                          <p:spTgt spid="20972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58" grpId="0" build="p"/>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005" name=""/>
        <p:cNvGrpSpPr/>
        <p:nvPr/>
      </p:nvGrpSpPr>
      <p:grpSpPr>
        <a:xfrm>
          <a:off x="0" y="0"/>
          <a:ext cx="0" cy="0"/>
          <a:chOff x="0" y="0"/>
          <a:chExt cx="0" cy="0"/>
        </a:xfrm>
      </p:grpSpPr>
      <p:sp>
        <p:nvSpPr>
          <p:cNvPr id="1050459" name="Title 1"/>
          <p:cNvSpPr>
            <a:spLocks noGrp="1"/>
          </p:cNvSpPr>
          <p:nvPr>
            <p:ph type="title"/>
          </p:nvPr>
        </p:nvSpPr>
        <p:spPr/>
        <p:txBody>
          <a:bodyPr/>
          <a:p>
            <a:r>
              <a:rPr dirty="0" lang="en-US">
                <a:latin typeface="Bookman Old Style" panose="02050604050505020204" pitchFamily="18" charset="0"/>
              </a:rPr>
              <a:t>Grid Classes</a:t>
            </a:r>
            <a:endParaRPr dirty="0" lang="en-IN">
              <a:latin typeface="Bookman Old Style" panose="02050604050505020204" pitchFamily="18" charset="0"/>
            </a:endParaRPr>
          </a:p>
        </p:txBody>
      </p:sp>
      <p:sp>
        <p:nvSpPr>
          <p:cNvPr id="1050460" name="Content Placeholder 2"/>
          <p:cNvSpPr>
            <a:spLocks noGrp="1"/>
          </p:cNvSpPr>
          <p:nvPr>
            <p:ph idx="1"/>
          </p:nvPr>
        </p:nvSpPr>
        <p:spPr>
          <a:xfrm>
            <a:off x="1097279" y="1845734"/>
            <a:ext cx="10866121" cy="4421716"/>
          </a:xfrm>
        </p:spPr>
        <p:txBody>
          <a:bodyPr>
            <a:normAutofit fontScale="85000" lnSpcReduction="10000"/>
          </a:bodyPr>
          <a:p>
            <a:pPr indent="0" marL="0">
              <a:lnSpc>
                <a:spcPct val="160000"/>
              </a:lnSpc>
              <a:buNone/>
            </a:pPr>
            <a:r>
              <a:rPr dirty="0" sz="2400" lang="en-US">
                <a:latin typeface="Bookman Old Style" panose="02050604050505020204" pitchFamily="18" charset="0"/>
              </a:rPr>
              <a:t>The Bootstrap grid system has four classes:</a:t>
            </a:r>
          </a:p>
          <a:p>
            <a:pPr indent="-457200" marL="457200">
              <a:lnSpc>
                <a:spcPct val="160000"/>
              </a:lnSpc>
              <a:buFont typeface="+mj-lt"/>
              <a:buAutoNum type="arabicPeriod"/>
            </a:pPr>
            <a:r>
              <a:rPr b="1" dirty="0" sz="2400" lang="en-US" err="1">
                <a:latin typeface="Bookman Old Style" panose="02050604050505020204" pitchFamily="18" charset="0"/>
              </a:rPr>
              <a:t>xs</a:t>
            </a:r>
            <a:r>
              <a:rPr dirty="0" sz="2400" lang="en-US">
                <a:latin typeface="Bookman Old Style" panose="02050604050505020204" pitchFamily="18" charset="0"/>
              </a:rPr>
              <a:t> (for phones - screens less than 768px wide)</a:t>
            </a:r>
          </a:p>
          <a:p>
            <a:pPr indent="-457200" marL="457200">
              <a:lnSpc>
                <a:spcPct val="160000"/>
              </a:lnSpc>
              <a:buFont typeface="+mj-lt"/>
              <a:buAutoNum type="arabicPeriod"/>
            </a:pPr>
            <a:r>
              <a:rPr b="1" dirty="0" sz="2400" lang="en-US" err="1">
                <a:latin typeface="Bookman Old Style" panose="02050604050505020204" pitchFamily="18" charset="0"/>
              </a:rPr>
              <a:t>sm</a:t>
            </a:r>
            <a:r>
              <a:rPr dirty="0" sz="2400" lang="en-US">
                <a:latin typeface="Bookman Old Style" panose="02050604050505020204" pitchFamily="18" charset="0"/>
              </a:rPr>
              <a:t> (for tablets - screens equal to or greater than 768px wide)</a:t>
            </a:r>
          </a:p>
          <a:p>
            <a:pPr indent="-457200" marL="457200">
              <a:lnSpc>
                <a:spcPct val="160000"/>
              </a:lnSpc>
              <a:buFont typeface="+mj-lt"/>
              <a:buAutoNum type="arabicPeriod"/>
            </a:pPr>
            <a:r>
              <a:rPr b="1" dirty="0" sz="2400" lang="en-US">
                <a:latin typeface="Bookman Old Style" panose="02050604050505020204" pitchFamily="18" charset="0"/>
              </a:rPr>
              <a:t>md</a:t>
            </a:r>
            <a:r>
              <a:rPr dirty="0" sz="2400" lang="en-US">
                <a:latin typeface="Bookman Old Style" panose="02050604050505020204" pitchFamily="18" charset="0"/>
              </a:rPr>
              <a:t> (for small laptops - screens equal to or greater than 992px wide)</a:t>
            </a:r>
          </a:p>
          <a:p>
            <a:pPr indent="-457200" marL="457200">
              <a:lnSpc>
                <a:spcPct val="160000"/>
              </a:lnSpc>
              <a:buFont typeface="+mj-lt"/>
              <a:buAutoNum type="arabicPeriod"/>
            </a:pPr>
            <a:r>
              <a:rPr b="1" dirty="0" sz="2400" lang="en-US">
                <a:latin typeface="Bookman Old Style" panose="02050604050505020204" pitchFamily="18" charset="0"/>
              </a:rPr>
              <a:t>lg</a:t>
            </a:r>
            <a:r>
              <a:rPr dirty="0" sz="2400" lang="en-US">
                <a:latin typeface="Bookman Old Style" panose="02050604050505020204" pitchFamily="18" charset="0"/>
              </a:rPr>
              <a:t> (for laptops and desktops - screens equal to or greater than 1200px wide)</a:t>
            </a:r>
          </a:p>
          <a:p>
            <a:pPr indent="0" marL="0">
              <a:lnSpc>
                <a:spcPct val="160000"/>
              </a:lnSpc>
              <a:buNone/>
            </a:pPr>
            <a:endParaRPr dirty="0" sz="2400" lang="en-US">
              <a:latin typeface="Bookman Old Style" panose="02050604050505020204" pitchFamily="18" charset="0"/>
            </a:endParaRPr>
          </a:p>
          <a:p>
            <a:pPr indent="0" marL="0">
              <a:lnSpc>
                <a:spcPct val="160000"/>
              </a:lnSpc>
              <a:buNone/>
            </a:pPr>
            <a:r>
              <a:rPr dirty="0" sz="2400" lang="en-US">
                <a:latin typeface="Bookman Old Style" panose="02050604050505020204" pitchFamily="18" charset="0"/>
              </a:rPr>
              <a:t>The classes above can be combined to create more dynamic and flexible layouts.</a:t>
            </a:r>
            <a:endParaRPr dirty="0" sz="2400" lang="en-IN">
              <a:solidFill>
                <a:schemeClr val="tx1"/>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60">
                                            <p:txEl>
                                              <p:pRg st="0" end="0"/>
                                            </p:txEl>
                                          </p:spTgt>
                                        </p:tgtEl>
                                        <p:attrNameLst>
                                          <p:attrName>style.visibility</p:attrName>
                                        </p:attrNameLst>
                                      </p:cBhvr>
                                      <p:to>
                                        <p:strVal val="visible"/>
                                      </p:to>
                                    </p:set>
                                    <p:anim calcmode="lin" valueType="num">
                                      <p:cBhvr additive="base">
                                        <p:cTn dur="500" fill="hold" id="7"/>
                                        <p:tgtEl>
                                          <p:spTgt spid="1050460">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46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460">
                                            <p:txEl>
                                              <p:pRg st="1" end="1"/>
                                            </p:txEl>
                                          </p:spTgt>
                                        </p:tgtEl>
                                        <p:attrNameLst>
                                          <p:attrName>style.visibility</p:attrName>
                                        </p:attrNameLst>
                                      </p:cBhvr>
                                      <p:to>
                                        <p:strVal val="visible"/>
                                      </p:to>
                                    </p:set>
                                    <p:anim calcmode="lin" valueType="num">
                                      <p:cBhvr additive="base">
                                        <p:cTn dur="500" fill="hold" id="13"/>
                                        <p:tgtEl>
                                          <p:spTgt spid="1050460">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46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460">
                                            <p:txEl>
                                              <p:pRg st="2" end="2"/>
                                            </p:txEl>
                                          </p:spTgt>
                                        </p:tgtEl>
                                        <p:attrNameLst>
                                          <p:attrName>style.visibility</p:attrName>
                                        </p:attrNameLst>
                                      </p:cBhvr>
                                      <p:to>
                                        <p:strVal val="visible"/>
                                      </p:to>
                                    </p:set>
                                    <p:anim calcmode="lin" valueType="num">
                                      <p:cBhvr additive="base">
                                        <p:cTn dur="500" fill="hold" id="19"/>
                                        <p:tgtEl>
                                          <p:spTgt spid="1050460">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46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460">
                                            <p:txEl>
                                              <p:pRg st="3" end="3"/>
                                            </p:txEl>
                                          </p:spTgt>
                                        </p:tgtEl>
                                        <p:attrNameLst>
                                          <p:attrName>style.visibility</p:attrName>
                                        </p:attrNameLst>
                                      </p:cBhvr>
                                      <p:to>
                                        <p:strVal val="visible"/>
                                      </p:to>
                                    </p:set>
                                    <p:anim calcmode="lin" valueType="num">
                                      <p:cBhvr additive="base">
                                        <p:cTn dur="500" fill="hold" id="25"/>
                                        <p:tgtEl>
                                          <p:spTgt spid="1050460">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46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460">
                                            <p:txEl>
                                              <p:pRg st="4" end="4"/>
                                            </p:txEl>
                                          </p:spTgt>
                                        </p:tgtEl>
                                        <p:attrNameLst>
                                          <p:attrName>style.visibility</p:attrName>
                                        </p:attrNameLst>
                                      </p:cBhvr>
                                      <p:to>
                                        <p:strVal val="visible"/>
                                      </p:to>
                                    </p:set>
                                    <p:anim calcmode="lin" valueType="num">
                                      <p:cBhvr additive="base">
                                        <p:cTn dur="500" fill="hold" id="31"/>
                                        <p:tgtEl>
                                          <p:spTgt spid="1050460">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46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460">
                                            <p:txEl>
                                              <p:pRg st="6" end="6"/>
                                            </p:txEl>
                                          </p:spTgt>
                                        </p:tgtEl>
                                        <p:attrNameLst>
                                          <p:attrName>style.visibility</p:attrName>
                                        </p:attrNameLst>
                                      </p:cBhvr>
                                      <p:to>
                                        <p:strVal val="visible"/>
                                      </p:to>
                                    </p:set>
                                    <p:anim calcmode="lin" valueType="num">
                                      <p:cBhvr additive="base">
                                        <p:cTn dur="500" fill="hold" id="37"/>
                                        <p:tgtEl>
                                          <p:spTgt spid="1050460">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46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60" grpId="0" build="p"/>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006" name=""/>
        <p:cNvGrpSpPr/>
        <p:nvPr/>
      </p:nvGrpSpPr>
      <p:grpSpPr>
        <a:xfrm>
          <a:off x="0" y="0"/>
          <a:ext cx="0" cy="0"/>
          <a:chOff x="0" y="0"/>
          <a:chExt cx="0" cy="0"/>
        </a:xfrm>
      </p:grpSpPr>
      <p:sp>
        <p:nvSpPr>
          <p:cNvPr id="1050461" name="Title 1"/>
          <p:cNvSpPr>
            <a:spLocks noGrp="1"/>
          </p:cNvSpPr>
          <p:nvPr>
            <p:ph type="title"/>
          </p:nvPr>
        </p:nvSpPr>
        <p:spPr/>
        <p:txBody>
          <a:bodyPr/>
          <a:p>
            <a:r>
              <a:rPr dirty="0" lang="en-US">
                <a:latin typeface="Bookman Old Style" panose="02050604050505020204" pitchFamily="18" charset="0"/>
              </a:rPr>
              <a:t>Grid Classes</a:t>
            </a:r>
            <a:endParaRPr dirty="0" lang="en-IN">
              <a:latin typeface="Bookman Old Style" panose="02050604050505020204" pitchFamily="18" charset="0"/>
            </a:endParaRPr>
          </a:p>
        </p:txBody>
      </p:sp>
      <p:sp>
        <p:nvSpPr>
          <p:cNvPr id="1050462" name="Content Placeholder 2"/>
          <p:cNvSpPr>
            <a:spLocks noGrp="1"/>
          </p:cNvSpPr>
          <p:nvPr>
            <p:ph idx="1"/>
          </p:nvPr>
        </p:nvSpPr>
        <p:spPr>
          <a:xfrm>
            <a:off x="1042688" y="1709256"/>
            <a:ext cx="4348178" cy="4841669"/>
          </a:xfrm>
        </p:spPr>
        <p:txBody>
          <a:bodyPr>
            <a:noAutofit/>
          </a:bodyPr>
          <a:p>
            <a:pPr indent="0" marL="0">
              <a:lnSpc>
                <a:spcPct val="100000"/>
              </a:lnSpc>
              <a:buNone/>
            </a:pPr>
            <a:r>
              <a:rPr b="1" dirty="0" sz="1800" lang="en-US">
                <a:latin typeface="Bookman Old Style" panose="02050604050505020204" pitchFamily="18" charset="0"/>
              </a:rPr>
              <a:t>Basic Structure of a Bootstrap Grid</a:t>
            </a:r>
          </a:p>
          <a:p>
            <a:pPr indent="0" marL="0">
              <a:lnSpc>
                <a:spcPct val="100000"/>
              </a:lnSpc>
              <a:buNone/>
            </a:pPr>
            <a:endParaRPr dirty="0" sz="1800" lang="en-US">
              <a:latin typeface="Bookman Old Style" panose="02050604050505020204" pitchFamily="18" charset="0"/>
            </a:endParaRPr>
          </a:p>
          <a:p>
            <a:pPr indent="0" marL="0">
              <a:lnSpc>
                <a:spcPct val="100000"/>
              </a:lnSpc>
              <a:spcBef>
                <a:spcPts val="0"/>
              </a:spcBef>
              <a:spcAft>
                <a:spcPts val="0"/>
              </a:spcAft>
              <a:buNone/>
            </a:pPr>
            <a:r>
              <a:rPr b="1" dirty="0" sz="1800" lang="en-US">
                <a:solidFill>
                  <a:srgbClr val="00B050"/>
                </a:solidFill>
                <a:latin typeface="Bookman Old Style" panose="02050604050505020204" pitchFamily="18" charset="0"/>
              </a:rPr>
              <a:t>&lt;div class="row"&gt;</a:t>
            </a:r>
          </a:p>
          <a:p>
            <a:pPr indent="0" marL="0">
              <a:lnSpc>
                <a:spcPct val="100000"/>
              </a:lnSpc>
              <a:spcBef>
                <a:spcPts val="0"/>
              </a:spcBef>
              <a:spcAft>
                <a:spcPts val="0"/>
              </a:spcAft>
              <a:buNone/>
            </a:pPr>
            <a:r>
              <a:rPr b="1" dirty="0" sz="1800" lang="en-US">
                <a:solidFill>
                  <a:srgbClr val="00B050"/>
                </a:solidFill>
                <a:latin typeface="Bookman Old Style" panose="02050604050505020204" pitchFamily="18" charset="0"/>
              </a:rPr>
              <a:t> </a:t>
            </a:r>
            <a:r>
              <a:rPr b="1" dirty="0" sz="1800" lang="en-US" smtClean="0">
                <a:solidFill>
                  <a:srgbClr val="00B050"/>
                </a:solidFill>
                <a:latin typeface="Bookman Old Style" panose="02050604050505020204" pitchFamily="18" charset="0"/>
              </a:rPr>
              <a:t>	&lt;</a:t>
            </a:r>
            <a:r>
              <a:rPr b="1" dirty="0" sz="1800" lang="en-US">
                <a:solidFill>
                  <a:srgbClr val="00B050"/>
                </a:solidFill>
                <a:latin typeface="Bookman Old Style" panose="02050604050505020204" pitchFamily="18" charset="0"/>
              </a:rPr>
              <a:t>div class="col-*-*"&gt;&lt;/div&gt;</a:t>
            </a:r>
          </a:p>
          <a:p>
            <a:pPr indent="0" marL="0">
              <a:lnSpc>
                <a:spcPct val="100000"/>
              </a:lnSpc>
              <a:spcBef>
                <a:spcPts val="0"/>
              </a:spcBef>
              <a:spcAft>
                <a:spcPts val="0"/>
              </a:spcAft>
              <a:buNone/>
            </a:pPr>
            <a:r>
              <a:rPr b="1" dirty="0" sz="1800" lang="en-US">
                <a:solidFill>
                  <a:srgbClr val="00B050"/>
                </a:solidFill>
                <a:latin typeface="Bookman Old Style" panose="02050604050505020204" pitchFamily="18" charset="0"/>
              </a:rPr>
              <a:t>  </a:t>
            </a:r>
            <a:r>
              <a:rPr b="1" dirty="0" sz="1800" lang="en-US" smtClean="0">
                <a:solidFill>
                  <a:srgbClr val="00B050"/>
                </a:solidFill>
                <a:latin typeface="Bookman Old Style" panose="02050604050505020204" pitchFamily="18" charset="0"/>
              </a:rPr>
              <a:t>	&lt;</a:t>
            </a:r>
            <a:r>
              <a:rPr b="1" dirty="0" sz="1800" lang="en-US">
                <a:solidFill>
                  <a:srgbClr val="00B050"/>
                </a:solidFill>
                <a:latin typeface="Bookman Old Style" panose="02050604050505020204" pitchFamily="18" charset="0"/>
              </a:rPr>
              <a:t>div class="col-*-*"&gt;&lt;/div&gt;</a:t>
            </a:r>
          </a:p>
          <a:p>
            <a:pPr indent="0" marL="0">
              <a:lnSpc>
                <a:spcPct val="100000"/>
              </a:lnSpc>
              <a:spcBef>
                <a:spcPts val="0"/>
              </a:spcBef>
              <a:spcAft>
                <a:spcPts val="0"/>
              </a:spcAft>
              <a:buNone/>
            </a:pPr>
            <a:r>
              <a:rPr b="1" dirty="0" sz="1800" lang="en-US">
                <a:solidFill>
                  <a:srgbClr val="00B050"/>
                </a:solidFill>
                <a:latin typeface="Bookman Old Style" panose="02050604050505020204" pitchFamily="18" charset="0"/>
              </a:rPr>
              <a:t>&lt;/div&gt;</a:t>
            </a:r>
          </a:p>
          <a:p>
            <a:pPr indent="0" marL="0">
              <a:lnSpc>
                <a:spcPct val="100000"/>
              </a:lnSpc>
              <a:spcBef>
                <a:spcPts val="0"/>
              </a:spcBef>
              <a:spcAft>
                <a:spcPts val="0"/>
              </a:spcAft>
              <a:buNone/>
            </a:pPr>
            <a:r>
              <a:rPr b="1" dirty="0" sz="1800" lang="en-US">
                <a:solidFill>
                  <a:srgbClr val="00B050"/>
                </a:solidFill>
                <a:latin typeface="Bookman Old Style" panose="02050604050505020204" pitchFamily="18" charset="0"/>
              </a:rPr>
              <a:t>&lt;div class="row"&gt;</a:t>
            </a:r>
          </a:p>
          <a:p>
            <a:pPr indent="0" marL="0">
              <a:lnSpc>
                <a:spcPct val="100000"/>
              </a:lnSpc>
              <a:spcBef>
                <a:spcPts val="0"/>
              </a:spcBef>
              <a:spcAft>
                <a:spcPts val="0"/>
              </a:spcAft>
              <a:buNone/>
            </a:pPr>
            <a:r>
              <a:rPr b="1" dirty="0" sz="1800" lang="en-US">
                <a:solidFill>
                  <a:srgbClr val="00B050"/>
                </a:solidFill>
                <a:latin typeface="Bookman Old Style" panose="02050604050505020204" pitchFamily="18" charset="0"/>
              </a:rPr>
              <a:t>  </a:t>
            </a:r>
            <a:r>
              <a:rPr b="1" dirty="0" sz="1800" lang="en-US" smtClean="0">
                <a:solidFill>
                  <a:srgbClr val="00B050"/>
                </a:solidFill>
                <a:latin typeface="Bookman Old Style" panose="02050604050505020204" pitchFamily="18" charset="0"/>
              </a:rPr>
              <a:t>	&lt;</a:t>
            </a:r>
            <a:r>
              <a:rPr b="1" dirty="0" sz="1800" lang="en-US">
                <a:solidFill>
                  <a:srgbClr val="00B050"/>
                </a:solidFill>
                <a:latin typeface="Bookman Old Style" panose="02050604050505020204" pitchFamily="18" charset="0"/>
              </a:rPr>
              <a:t>div class="col-*-*"&gt;&lt;/div&gt;</a:t>
            </a:r>
          </a:p>
          <a:p>
            <a:pPr indent="0" marL="0">
              <a:lnSpc>
                <a:spcPct val="100000"/>
              </a:lnSpc>
              <a:spcBef>
                <a:spcPts val="0"/>
              </a:spcBef>
              <a:spcAft>
                <a:spcPts val="0"/>
              </a:spcAft>
              <a:buNone/>
            </a:pPr>
            <a:r>
              <a:rPr b="1" dirty="0" sz="1800" lang="en-US">
                <a:solidFill>
                  <a:srgbClr val="00B050"/>
                </a:solidFill>
                <a:latin typeface="Bookman Old Style" panose="02050604050505020204" pitchFamily="18" charset="0"/>
              </a:rPr>
              <a:t>  </a:t>
            </a:r>
            <a:r>
              <a:rPr b="1" dirty="0" sz="1800" lang="en-US" smtClean="0">
                <a:solidFill>
                  <a:srgbClr val="00B050"/>
                </a:solidFill>
                <a:latin typeface="Bookman Old Style" panose="02050604050505020204" pitchFamily="18" charset="0"/>
              </a:rPr>
              <a:t>	&lt;</a:t>
            </a:r>
            <a:r>
              <a:rPr b="1" dirty="0" sz="1800" lang="en-US">
                <a:solidFill>
                  <a:srgbClr val="00B050"/>
                </a:solidFill>
                <a:latin typeface="Bookman Old Style" panose="02050604050505020204" pitchFamily="18" charset="0"/>
              </a:rPr>
              <a:t>div class="col-*-*"&gt;&lt;/div&gt;</a:t>
            </a:r>
          </a:p>
          <a:p>
            <a:pPr indent="0" marL="0">
              <a:lnSpc>
                <a:spcPct val="100000"/>
              </a:lnSpc>
              <a:spcBef>
                <a:spcPts val="0"/>
              </a:spcBef>
              <a:spcAft>
                <a:spcPts val="0"/>
              </a:spcAft>
              <a:buNone/>
            </a:pPr>
            <a:r>
              <a:rPr b="1" dirty="0" sz="1800" lang="en-US">
                <a:solidFill>
                  <a:srgbClr val="00B050"/>
                </a:solidFill>
                <a:latin typeface="Bookman Old Style" panose="02050604050505020204" pitchFamily="18" charset="0"/>
              </a:rPr>
              <a:t>  </a:t>
            </a:r>
            <a:r>
              <a:rPr b="1" dirty="0" sz="1800" lang="en-US" smtClean="0">
                <a:solidFill>
                  <a:srgbClr val="00B050"/>
                </a:solidFill>
                <a:latin typeface="Bookman Old Style" panose="02050604050505020204" pitchFamily="18" charset="0"/>
              </a:rPr>
              <a:t>	&lt;</a:t>
            </a:r>
            <a:r>
              <a:rPr b="1" dirty="0" sz="1800" lang="en-US">
                <a:solidFill>
                  <a:srgbClr val="00B050"/>
                </a:solidFill>
                <a:latin typeface="Bookman Old Style" panose="02050604050505020204" pitchFamily="18" charset="0"/>
              </a:rPr>
              <a:t>div class="col-*-*"&gt;&lt;/div&gt;</a:t>
            </a:r>
          </a:p>
          <a:p>
            <a:pPr indent="0" marL="0">
              <a:lnSpc>
                <a:spcPct val="100000"/>
              </a:lnSpc>
              <a:spcBef>
                <a:spcPts val="0"/>
              </a:spcBef>
              <a:spcAft>
                <a:spcPts val="0"/>
              </a:spcAft>
              <a:buNone/>
            </a:pPr>
            <a:r>
              <a:rPr b="1" dirty="0" sz="1800" lang="en-US">
                <a:solidFill>
                  <a:srgbClr val="00B050"/>
                </a:solidFill>
                <a:latin typeface="Bookman Old Style" panose="02050604050505020204" pitchFamily="18" charset="0"/>
              </a:rPr>
              <a:t>&lt;/div&gt;</a:t>
            </a:r>
          </a:p>
          <a:p>
            <a:pPr indent="0" marL="0">
              <a:lnSpc>
                <a:spcPct val="100000"/>
              </a:lnSpc>
              <a:spcBef>
                <a:spcPts val="0"/>
              </a:spcBef>
              <a:spcAft>
                <a:spcPts val="0"/>
              </a:spcAft>
              <a:buNone/>
            </a:pPr>
            <a:r>
              <a:rPr b="1" dirty="0" sz="1800" lang="en-US">
                <a:solidFill>
                  <a:srgbClr val="00B050"/>
                </a:solidFill>
                <a:latin typeface="Bookman Old Style" panose="02050604050505020204" pitchFamily="18" charset="0"/>
              </a:rPr>
              <a:t>&lt;div class="row"&gt;</a:t>
            </a:r>
          </a:p>
          <a:p>
            <a:pPr indent="0" marL="0">
              <a:lnSpc>
                <a:spcPct val="100000"/>
              </a:lnSpc>
              <a:spcBef>
                <a:spcPts val="0"/>
              </a:spcBef>
              <a:spcAft>
                <a:spcPts val="0"/>
              </a:spcAft>
              <a:buNone/>
            </a:pPr>
            <a:r>
              <a:rPr b="1" dirty="0" sz="1800" lang="en-US">
                <a:solidFill>
                  <a:srgbClr val="00B050"/>
                </a:solidFill>
                <a:latin typeface="Bookman Old Style" panose="02050604050505020204" pitchFamily="18" charset="0"/>
              </a:rPr>
              <a:t>  </a:t>
            </a:r>
            <a:r>
              <a:rPr b="1" dirty="0" sz="1800" lang="en-US" smtClean="0">
                <a:solidFill>
                  <a:srgbClr val="00B050"/>
                </a:solidFill>
                <a:latin typeface="Bookman Old Style" panose="02050604050505020204" pitchFamily="18" charset="0"/>
              </a:rPr>
              <a:t>	...</a:t>
            </a:r>
          </a:p>
          <a:p>
            <a:pPr indent="0" marL="0">
              <a:lnSpc>
                <a:spcPct val="100000"/>
              </a:lnSpc>
              <a:spcBef>
                <a:spcPts val="0"/>
              </a:spcBef>
              <a:spcAft>
                <a:spcPts val="0"/>
              </a:spcAft>
              <a:buNone/>
            </a:pPr>
            <a:r>
              <a:rPr b="1" dirty="0" sz="1800" lang="en-US">
                <a:solidFill>
                  <a:srgbClr val="00B050"/>
                </a:solidFill>
                <a:latin typeface="Bookman Old Style" panose="02050604050505020204" pitchFamily="18" charset="0"/>
              </a:rPr>
              <a:t>	</a:t>
            </a:r>
            <a:r>
              <a:rPr b="1" dirty="0" sz="1800" lang="en-US" smtClean="0">
                <a:solidFill>
                  <a:srgbClr val="00B050"/>
                </a:solidFill>
                <a:latin typeface="Bookman Old Style" panose="02050604050505020204" pitchFamily="18" charset="0"/>
              </a:rPr>
              <a:t>…</a:t>
            </a:r>
            <a:endParaRPr b="1" dirty="0" sz="1800" lang="en-US">
              <a:solidFill>
                <a:srgbClr val="00B050"/>
              </a:solidFill>
              <a:latin typeface="Bookman Old Style" panose="02050604050505020204" pitchFamily="18" charset="0"/>
            </a:endParaRPr>
          </a:p>
          <a:p>
            <a:pPr indent="0" marL="0">
              <a:lnSpc>
                <a:spcPct val="100000"/>
              </a:lnSpc>
              <a:spcBef>
                <a:spcPts val="0"/>
              </a:spcBef>
              <a:spcAft>
                <a:spcPts val="0"/>
              </a:spcAft>
              <a:buNone/>
            </a:pPr>
            <a:r>
              <a:rPr b="1" dirty="0" sz="1800" lang="en-US">
                <a:solidFill>
                  <a:srgbClr val="00B050"/>
                </a:solidFill>
                <a:latin typeface="Bookman Old Style" panose="02050604050505020204" pitchFamily="18" charset="0"/>
              </a:rPr>
              <a:t>&lt;/div&gt;</a:t>
            </a:r>
            <a:endParaRPr b="1" dirty="0" sz="1800" lang="en-IN">
              <a:solidFill>
                <a:srgbClr val="00B050"/>
              </a:solidFill>
              <a:latin typeface="Bookman Old Style" panose="02050604050505020204" pitchFamily="18" charset="0"/>
            </a:endParaRPr>
          </a:p>
        </p:txBody>
      </p:sp>
      <p:sp>
        <p:nvSpPr>
          <p:cNvPr id="1050463" name="TextBox 3"/>
          <p:cNvSpPr txBox="1"/>
          <p:nvPr/>
        </p:nvSpPr>
        <p:spPr>
          <a:xfrm>
            <a:off x="6796585" y="2104008"/>
            <a:ext cx="5104263" cy="2780633"/>
          </a:xfrm>
          <a:prstGeom prst="rect"/>
          <a:noFill/>
        </p:spPr>
        <p:txBody>
          <a:bodyPr rtlCol="0" wrap="square">
            <a:spAutoFit/>
          </a:bodyPr>
          <a:p>
            <a:pPr indent="-285750" marL="285750">
              <a:lnSpc>
                <a:spcPct val="200000"/>
              </a:lnSpc>
              <a:buFont typeface="Arial" panose="020B0604020202020204" pitchFamily="34" charset="0"/>
              <a:buChar char="•"/>
            </a:pPr>
            <a:r>
              <a:rPr dirty="0" lang="en-US">
                <a:latin typeface="Bookman Old Style" panose="02050604050505020204" pitchFamily="18" charset="0"/>
              </a:rPr>
              <a:t>First: create a row (&lt;div class="row"&gt;). </a:t>
            </a:r>
          </a:p>
          <a:p>
            <a:pPr indent="-285750" marL="285750">
              <a:lnSpc>
                <a:spcPct val="200000"/>
              </a:lnSpc>
              <a:buFont typeface="Arial" panose="020B0604020202020204" pitchFamily="34" charset="0"/>
              <a:buChar char="•"/>
            </a:pPr>
            <a:r>
              <a:rPr dirty="0" lang="en-US">
                <a:latin typeface="Bookman Old Style" panose="02050604050505020204" pitchFamily="18" charset="0"/>
              </a:rPr>
              <a:t>Add the desired number of columns (tags with appropriate .col-*-* classes). </a:t>
            </a:r>
          </a:p>
          <a:p>
            <a:pPr indent="-285750" marL="285750">
              <a:lnSpc>
                <a:spcPct val="200000"/>
              </a:lnSpc>
              <a:buFont typeface="Arial" panose="020B0604020202020204" pitchFamily="34" charset="0"/>
              <a:buChar char="•"/>
            </a:pPr>
            <a:r>
              <a:rPr dirty="0" lang="en-US">
                <a:latin typeface="Bookman Old Style" panose="02050604050505020204" pitchFamily="18" charset="0"/>
              </a:rPr>
              <a:t>Note that numbers in .col-*-* should always add up to 12 for each row.</a:t>
            </a:r>
            <a:endParaRPr dirty="0" lang="en-IN">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63">
                                            <p:txEl>
                                              <p:pRg st="0" end="0"/>
                                            </p:txEl>
                                          </p:spTgt>
                                        </p:tgtEl>
                                        <p:attrNameLst>
                                          <p:attrName>style.visibility</p:attrName>
                                        </p:attrNameLst>
                                      </p:cBhvr>
                                      <p:to>
                                        <p:strVal val="visible"/>
                                      </p:to>
                                    </p:set>
                                    <p:anim calcmode="lin" valueType="num">
                                      <p:cBhvr additive="base">
                                        <p:cTn dur="500" fill="hold" id="7"/>
                                        <p:tgtEl>
                                          <p:spTgt spid="105046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4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463">
                                            <p:txEl>
                                              <p:pRg st="1" end="1"/>
                                            </p:txEl>
                                          </p:spTgt>
                                        </p:tgtEl>
                                        <p:attrNameLst>
                                          <p:attrName>style.visibility</p:attrName>
                                        </p:attrNameLst>
                                      </p:cBhvr>
                                      <p:to>
                                        <p:strVal val="visible"/>
                                      </p:to>
                                    </p:set>
                                    <p:anim calcmode="lin" valueType="num">
                                      <p:cBhvr additive="base">
                                        <p:cTn dur="500" fill="hold" id="13"/>
                                        <p:tgtEl>
                                          <p:spTgt spid="105046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4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463">
                                            <p:txEl>
                                              <p:pRg st="2" end="2"/>
                                            </p:txEl>
                                          </p:spTgt>
                                        </p:tgtEl>
                                        <p:attrNameLst>
                                          <p:attrName>style.visibility</p:attrName>
                                        </p:attrNameLst>
                                      </p:cBhvr>
                                      <p:to>
                                        <p:strVal val="visible"/>
                                      </p:to>
                                    </p:set>
                                    <p:anim calcmode="lin" valueType="num">
                                      <p:cBhvr additive="base">
                                        <p:cTn dur="500" fill="hold" id="19"/>
                                        <p:tgtEl>
                                          <p:spTgt spid="105046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4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462">
                                            <p:txEl>
                                              <p:pRg st="0" end="0"/>
                                            </p:txEl>
                                          </p:spTgt>
                                        </p:tgtEl>
                                        <p:attrNameLst>
                                          <p:attrName>style.visibility</p:attrName>
                                        </p:attrNameLst>
                                      </p:cBhvr>
                                      <p:to>
                                        <p:strVal val="visible"/>
                                      </p:to>
                                    </p:set>
                                    <p:anim calcmode="lin" valueType="num">
                                      <p:cBhvr additive="base">
                                        <p:cTn dur="500" fill="hold" id="25"/>
                                        <p:tgtEl>
                                          <p:spTgt spid="1050462">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4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462">
                                            <p:txEl>
                                              <p:pRg st="2" end="2"/>
                                            </p:txEl>
                                          </p:spTgt>
                                        </p:tgtEl>
                                        <p:attrNameLst>
                                          <p:attrName>style.visibility</p:attrName>
                                        </p:attrNameLst>
                                      </p:cBhvr>
                                      <p:to>
                                        <p:strVal val="visible"/>
                                      </p:to>
                                    </p:set>
                                    <p:anim calcmode="lin" valueType="num">
                                      <p:cBhvr additive="base">
                                        <p:cTn dur="500" fill="hold" id="31"/>
                                        <p:tgtEl>
                                          <p:spTgt spid="1050462">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46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462">
                                            <p:txEl>
                                              <p:pRg st="3" end="3"/>
                                            </p:txEl>
                                          </p:spTgt>
                                        </p:tgtEl>
                                        <p:attrNameLst>
                                          <p:attrName>style.visibility</p:attrName>
                                        </p:attrNameLst>
                                      </p:cBhvr>
                                      <p:to>
                                        <p:strVal val="visible"/>
                                      </p:to>
                                    </p:set>
                                    <p:anim calcmode="lin" valueType="num">
                                      <p:cBhvr additive="base">
                                        <p:cTn dur="500" fill="hold" id="37"/>
                                        <p:tgtEl>
                                          <p:spTgt spid="1050462">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46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462">
                                            <p:txEl>
                                              <p:pRg st="4" end="4"/>
                                            </p:txEl>
                                          </p:spTgt>
                                        </p:tgtEl>
                                        <p:attrNameLst>
                                          <p:attrName>style.visibility</p:attrName>
                                        </p:attrNameLst>
                                      </p:cBhvr>
                                      <p:to>
                                        <p:strVal val="visible"/>
                                      </p:to>
                                    </p:set>
                                    <p:anim calcmode="lin" valueType="num">
                                      <p:cBhvr additive="base">
                                        <p:cTn dur="500" fill="hold" id="43"/>
                                        <p:tgtEl>
                                          <p:spTgt spid="1050462">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46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462">
                                            <p:txEl>
                                              <p:pRg st="5" end="5"/>
                                            </p:txEl>
                                          </p:spTgt>
                                        </p:tgtEl>
                                        <p:attrNameLst>
                                          <p:attrName>style.visibility</p:attrName>
                                        </p:attrNameLst>
                                      </p:cBhvr>
                                      <p:to>
                                        <p:strVal val="visible"/>
                                      </p:to>
                                    </p:set>
                                    <p:anim calcmode="lin" valueType="num">
                                      <p:cBhvr additive="base">
                                        <p:cTn dur="500" fill="hold" id="49"/>
                                        <p:tgtEl>
                                          <p:spTgt spid="1050462">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46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50462">
                                            <p:txEl>
                                              <p:pRg st="6" end="6"/>
                                            </p:txEl>
                                          </p:spTgt>
                                        </p:tgtEl>
                                        <p:attrNameLst>
                                          <p:attrName>style.visibility</p:attrName>
                                        </p:attrNameLst>
                                      </p:cBhvr>
                                      <p:to>
                                        <p:strVal val="visible"/>
                                      </p:to>
                                    </p:set>
                                    <p:anim calcmode="lin" valueType="num">
                                      <p:cBhvr additive="base">
                                        <p:cTn dur="500" fill="hold" id="55"/>
                                        <p:tgtEl>
                                          <p:spTgt spid="1050462">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5046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50462">
                                            <p:txEl>
                                              <p:pRg st="7" end="7"/>
                                            </p:txEl>
                                          </p:spTgt>
                                        </p:tgtEl>
                                        <p:attrNameLst>
                                          <p:attrName>style.visibility</p:attrName>
                                        </p:attrNameLst>
                                      </p:cBhvr>
                                      <p:to>
                                        <p:strVal val="visible"/>
                                      </p:to>
                                    </p:set>
                                    <p:anim calcmode="lin" valueType="num">
                                      <p:cBhvr additive="base">
                                        <p:cTn dur="500" fill="hold" id="61"/>
                                        <p:tgtEl>
                                          <p:spTgt spid="1050462">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5046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2" presetSubtype="4">
                                  <p:stCondLst>
                                    <p:cond delay="0"/>
                                  </p:stCondLst>
                                  <p:childTnLst>
                                    <p:set>
                                      <p:cBhvr>
                                        <p:cTn dur="1" fill="hold" id="66">
                                          <p:stCondLst>
                                            <p:cond delay="0"/>
                                          </p:stCondLst>
                                        </p:cTn>
                                        <p:tgtEl>
                                          <p:spTgt spid="1050462">
                                            <p:txEl>
                                              <p:pRg st="8" end="8"/>
                                            </p:txEl>
                                          </p:spTgt>
                                        </p:tgtEl>
                                        <p:attrNameLst>
                                          <p:attrName>style.visibility</p:attrName>
                                        </p:attrNameLst>
                                      </p:cBhvr>
                                      <p:to>
                                        <p:strVal val="visible"/>
                                      </p:to>
                                    </p:set>
                                    <p:anim calcmode="lin" valueType="num">
                                      <p:cBhvr additive="base">
                                        <p:cTn dur="500" fill="hold" id="67"/>
                                        <p:tgtEl>
                                          <p:spTgt spid="1050462">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68"/>
                                        <p:tgtEl>
                                          <p:spTgt spid="105046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69">
                      <p:stCondLst>
                        <p:cond delay="indefinite"/>
                      </p:stCondLst>
                      <p:childTnLst>
                        <p:par>
                          <p:cTn fill="hold" id="70">
                            <p:stCondLst>
                              <p:cond delay="0"/>
                            </p:stCondLst>
                            <p:childTnLst>
                              <p:par>
                                <p:cTn fill="hold" grpId="0" id="71" nodeType="clickEffect" presetClass="entr" presetID="2" presetSubtype="4">
                                  <p:stCondLst>
                                    <p:cond delay="0"/>
                                  </p:stCondLst>
                                  <p:childTnLst>
                                    <p:set>
                                      <p:cBhvr>
                                        <p:cTn dur="1" fill="hold" id="72">
                                          <p:stCondLst>
                                            <p:cond delay="0"/>
                                          </p:stCondLst>
                                        </p:cTn>
                                        <p:tgtEl>
                                          <p:spTgt spid="1050462">
                                            <p:txEl>
                                              <p:pRg st="9" end="9"/>
                                            </p:txEl>
                                          </p:spTgt>
                                        </p:tgtEl>
                                        <p:attrNameLst>
                                          <p:attrName>style.visibility</p:attrName>
                                        </p:attrNameLst>
                                      </p:cBhvr>
                                      <p:to>
                                        <p:strVal val="visible"/>
                                      </p:to>
                                    </p:set>
                                    <p:anim calcmode="lin" valueType="num">
                                      <p:cBhvr additive="base">
                                        <p:cTn dur="500" fill="hold" id="73"/>
                                        <p:tgtEl>
                                          <p:spTgt spid="1050462">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74"/>
                                        <p:tgtEl>
                                          <p:spTgt spid="105046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75">
                      <p:stCondLst>
                        <p:cond delay="indefinite"/>
                      </p:stCondLst>
                      <p:childTnLst>
                        <p:par>
                          <p:cTn fill="hold" id="76">
                            <p:stCondLst>
                              <p:cond delay="0"/>
                            </p:stCondLst>
                            <p:childTnLst>
                              <p:par>
                                <p:cTn fill="hold" grpId="0" id="77" nodeType="clickEffect" presetClass="entr" presetID="2" presetSubtype="4">
                                  <p:stCondLst>
                                    <p:cond delay="0"/>
                                  </p:stCondLst>
                                  <p:childTnLst>
                                    <p:set>
                                      <p:cBhvr>
                                        <p:cTn dur="1" fill="hold" id="78">
                                          <p:stCondLst>
                                            <p:cond delay="0"/>
                                          </p:stCondLst>
                                        </p:cTn>
                                        <p:tgtEl>
                                          <p:spTgt spid="1050462">
                                            <p:txEl>
                                              <p:pRg st="10" end="10"/>
                                            </p:txEl>
                                          </p:spTgt>
                                        </p:tgtEl>
                                        <p:attrNameLst>
                                          <p:attrName>style.visibility</p:attrName>
                                        </p:attrNameLst>
                                      </p:cBhvr>
                                      <p:to>
                                        <p:strVal val="visible"/>
                                      </p:to>
                                    </p:set>
                                    <p:anim calcmode="lin" valueType="num">
                                      <p:cBhvr additive="base">
                                        <p:cTn dur="500" fill="hold" id="79"/>
                                        <p:tgtEl>
                                          <p:spTgt spid="1050462">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80"/>
                                        <p:tgtEl>
                                          <p:spTgt spid="105046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fill="hold" id="81">
                      <p:stCondLst>
                        <p:cond delay="indefinite"/>
                      </p:stCondLst>
                      <p:childTnLst>
                        <p:par>
                          <p:cTn fill="hold" id="82">
                            <p:stCondLst>
                              <p:cond delay="0"/>
                            </p:stCondLst>
                            <p:childTnLst>
                              <p:par>
                                <p:cTn fill="hold" grpId="0" id="83" nodeType="clickEffect" presetClass="entr" presetID="2" presetSubtype="4">
                                  <p:stCondLst>
                                    <p:cond delay="0"/>
                                  </p:stCondLst>
                                  <p:childTnLst>
                                    <p:set>
                                      <p:cBhvr>
                                        <p:cTn dur="1" fill="hold" id="84">
                                          <p:stCondLst>
                                            <p:cond delay="0"/>
                                          </p:stCondLst>
                                        </p:cTn>
                                        <p:tgtEl>
                                          <p:spTgt spid="1050462">
                                            <p:txEl>
                                              <p:pRg st="11" end="11"/>
                                            </p:txEl>
                                          </p:spTgt>
                                        </p:tgtEl>
                                        <p:attrNameLst>
                                          <p:attrName>style.visibility</p:attrName>
                                        </p:attrNameLst>
                                      </p:cBhvr>
                                      <p:to>
                                        <p:strVal val="visible"/>
                                      </p:to>
                                    </p:set>
                                    <p:anim calcmode="lin" valueType="num">
                                      <p:cBhvr additive="base">
                                        <p:cTn dur="500" fill="hold" id="85"/>
                                        <p:tgtEl>
                                          <p:spTgt spid="1050462">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86"/>
                                        <p:tgtEl>
                                          <p:spTgt spid="105046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fill="hold" id="87">
                      <p:stCondLst>
                        <p:cond delay="indefinite"/>
                      </p:stCondLst>
                      <p:childTnLst>
                        <p:par>
                          <p:cTn fill="hold" id="88">
                            <p:stCondLst>
                              <p:cond delay="0"/>
                            </p:stCondLst>
                            <p:childTnLst>
                              <p:par>
                                <p:cTn fill="hold" grpId="0" id="89" nodeType="clickEffect" presetClass="entr" presetID="2" presetSubtype="4">
                                  <p:stCondLst>
                                    <p:cond delay="0"/>
                                  </p:stCondLst>
                                  <p:childTnLst>
                                    <p:set>
                                      <p:cBhvr>
                                        <p:cTn dur="1" fill="hold" id="90">
                                          <p:stCondLst>
                                            <p:cond delay="0"/>
                                          </p:stCondLst>
                                        </p:cTn>
                                        <p:tgtEl>
                                          <p:spTgt spid="1050462">
                                            <p:txEl>
                                              <p:pRg st="12" end="12"/>
                                            </p:txEl>
                                          </p:spTgt>
                                        </p:tgtEl>
                                        <p:attrNameLst>
                                          <p:attrName>style.visibility</p:attrName>
                                        </p:attrNameLst>
                                      </p:cBhvr>
                                      <p:to>
                                        <p:strVal val="visible"/>
                                      </p:to>
                                    </p:set>
                                    <p:anim calcmode="lin" valueType="num">
                                      <p:cBhvr additive="base">
                                        <p:cTn dur="500" fill="hold" id="91"/>
                                        <p:tgtEl>
                                          <p:spTgt spid="1050462">
                                            <p:txEl>
                                              <p:pRg st="12" end="12"/>
                                            </p:txEl>
                                          </p:spTgt>
                                        </p:tgtEl>
                                        <p:attrNameLst>
                                          <p:attrName>ppt_x</p:attrName>
                                        </p:attrNameLst>
                                      </p:cBhvr>
                                      <p:tavLst>
                                        <p:tav tm="0">
                                          <p:val>
                                            <p:strVal val="#ppt_x"/>
                                          </p:val>
                                        </p:tav>
                                        <p:tav tm="100000">
                                          <p:val>
                                            <p:strVal val="#ppt_x"/>
                                          </p:val>
                                        </p:tav>
                                      </p:tavLst>
                                    </p:anim>
                                    <p:anim calcmode="lin" valueType="num">
                                      <p:cBhvr additive="base">
                                        <p:cTn dur="500" fill="hold" id="92"/>
                                        <p:tgtEl>
                                          <p:spTgt spid="1050462">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fill="hold" id="93">
                      <p:stCondLst>
                        <p:cond delay="indefinite"/>
                      </p:stCondLst>
                      <p:childTnLst>
                        <p:par>
                          <p:cTn fill="hold" id="94">
                            <p:stCondLst>
                              <p:cond delay="0"/>
                            </p:stCondLst>
                            <p:childTnLst>
                              <p:par>
                                <p:cTn fill="hold" grpId="0" id="95" nodeType="clickEffect" presetClass="entr" presetID="2" presetSubtype="4">
                                  <p:stCondLst>
                                    <p:cond delay="0"/>
                                  </p:stCondLst>
                                  <p:childTnLst>
                                    <p:set>
                                      <p:cBhvr>
                                        <p:cTn dur="1" fill="hold" id="96">
                                          <p:stCondLst>
                                            <p:cond delay="0"/>
                                          </p:stCondLst>
                                        </p:cTn>
                                        <p:tgtEl>
                                          <p:spTgt spid="1050462">
                                            <p:txEl>
                                              <p:pRg st="13" end="13"/>
                                            </p:txEl>
                                          </p:spTgt>
                                        </p:tgtEl>
                                        <p:attrNameLst>
                                          <p:attrName>style.visibility</p:attrName>
                                        </p:attrNameLst>
                                      </p:cBhvr>
                                      <p:to>
                                        <p:strVal val="visible"/>
                                      </p:to>
                                    </p:set>
                                    <p:anim calcmode="lin" valueType="num">
                                      <p:cBhvr additive="base">
                                        <p:cTn dur="500" fill="hold" id="97"/>
                                        <p:tgtEl>
                                          <p:spTgt spid="1050462">
                                            <p:txEl>
                                              <p:pRg st="13" end="13"/>
                                            </p:txEl>
                                          </p:spTgt>
                                        </p:tgtEl>
                                        <p:attrNameLst>
                                          <p:attrName>ppt_x</p:attrName>
                                        </p:attrNameLst>
                                      </p:cBhvr>
                                      <p:tavLst>
                                        <p:tav tm="0">
                                          <p:val>
                                            <p:strVal val="#ppt_x"/>
                                          </p:val>
                                        </p:tav>
                                        <p:tav tm="100000">
                                          <p:val>
                                            <p:strVal val="#ppt_x"/>
                                          </p:val>
                                        </p:tav>
                                      </p:tavLst>
                                    </p:anim>
                                    <p:anim calcmode="lin" valueType="num">
                                      <p:cBhvr additive="base">
                                        <p:cTn dur="500" fill="hold" id="98"/>
                                        <p:tgtEl>
                                          <p:spTgt spid="1050462">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fill="hold" id="99">
                      <p:stCondLst>
                        <p:cond delay="indefinite"/>
                      </p:stCondLst>
                      <p:childTnLst>
                        <p:par>
                          <p:cTn fill="hold" id="100">
                            <p:stCondLst>
                              <p:cond delay="0"/>
                            </p:stCondLst>
                            <p:childTnLst>
                              <p:par>
                                <p:cTn fill="hold" grpId="0" id="101" nodeType="clickEffect" presetClass="entr" presetID="2" presetSubtype="4">
                                  <p:stCondLst>
                                    <p:cond delay="0"/>
                                  </p:stCondLst>
                                  <p:childTnLst>
                                    <p:set>
                                      <p:cBhvr>
                                        <p:cTn dur="1" fill="hold" id="102">
                                          <p:stCondLst>
                                            <p:cond delay="0"/>
                                          </p:stCondLst>
                                        </p:cTn>
                                        <p:tgtEl>
                                          <p:spTgt spid="1050462">
                                            <p:txEl>
                                              <p:pRg st="14" end="14"/>
                                            </p:txEl>
                                          </p:spTgt>
                                        </p:tgtEl>
                                        <p:attrNameLst>
                                          <p:attrName>style.visibility</p:attrName>
                                        </p:attrNameLst>
                                      </p:cBhvr>
                                      <p:to>
                                        <p:strVal val="visible"/>
                                      </p:to>
                                    </p:set>
                                    <p:anim calcmode="lin" valueType="num">
                                      <p:cBhvr additive="base">
                                        <p:cTn dur="500" fill="hold" id="103"/>
                                        <p:tgtEl>
                                          <p:spTgt spid="1050462">
                                            <p:txEl>
                                              <p:pRg st="14" end="14"/>
                                            </p:txEl>
                                          </p:spTgt>
                                        </p:tgtEl>
                                        <p:attrNameLst>
                                          <p:attrName>ppt_x</p:attrName>
                                        </p:attrNameLst>
                                      </p:cBhvr>
                                      <p:tavLst>
                                        <p:tav tm="0">
                                          <p:val>
                                            <p:strVal val="#ppt_x"/>
                                          </p:val>
                                        </p:tav>
                                        <p:tav tm="100000">
                                          <p:val>
                                            <p:strVal val="#ppt_x"/>
                                          </p:val>
                                        </p:tav>
                                      </p:tavLst>
                                    </p:anim>
                                    <p:anim calcmode="lin" valueType="num">
                                      <p:cBhvr additive="base">
                                        <p:cTn dur="500" fill="hold" id="104"/>
                                        <p:tgtEl>
                                          <p:spTgt spid="1050462">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62" grpId="0" build="p"/>
      <p:bldP spid="1050463" grpId="0" build="p"/>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007" name=""/>
        <p:cNvGrpSpPr/>
        <p:nvPr/>
      </p:nvGrpSpPr>
      <p:grpSpPr>
        <a:xfrm>
          <a:off x="0" y="0"/>
          <a:ext cx="0" cy="0"/>
          <a:chOff x="0" y="0"/>
          <a:chExt cx="0" cy="0"/>
        </a:xfrm>
      </p:grpSpPr>
      <p:sp>
        <p:nvSpPr>
          <p:cNvPr id="1050464" name="Title 1"/>
          <p:cNvSpPr>
            <a:spLocks noGrp="1"/>
          </p:cNvSpPr>
          <p:nvPr>
            <p:ph type="title"/>
          </p:nvPr>
        </p:nvSpPr>
        <p:spPr/>
        <p:txBody>
          <a:bodyPr/>
          <a:p>
            <a:r>
              <a:rPr dirty="0" lang="en-US">
                <a:latin typeface="Bookman Old Style" panose="02050604050505020204" pitchFamily="18" charset="0"/>
              </a:rPr>
              <a:t>Grid Classes</a:t>
            </a:r>
            <a:endParaRPr dirty="0" lang="en-IN">
              <a:latin typeface="Bookman Old Style" panose="02050604050505020204" pitchFamily="18" charset="0"/>
            </a:endParaRPr>
          </a:p>
        </p:txBody>
      </p:sp>
      <p:sp>
        <p:nvSpPr>
          <p:cNvPr id="1050465" name="Content Placeholder 2"/>
          <p:cNvSpPr>
            <a:spLocks noGrp="1"/>
          </p:cNvSpPr>
          <p:nvPr>
            <p:ph idx="1"/>
          </p:nvPr>
        </p:nvSpPr>
        <p:spPr>
          <a:xfrm>
            <a:off x="1097279" y="1845734"/>
            <a:ext cx="5016918" cy="3026517"/>
          </a:xfrm>
        </p:spPr>
        <p:txBody>
          <a:bodyPr>
            <a:normAutofit/>
          </a:bodyPr>
          <a:p>
            <a:pPr indent="0" marL="0">
              <a:lnSpc>
                <a:spcPct val="100000"/>
              </a:lnSpc>
              <a:buNone/>
            </a:pPr>
            <a:r>
              <a:rPr b="1" dirty="0" lang="en-US">
                <a:latin typeface="Bookman Old Style" panose="02050604050505020204" pitchFamily="18" charset="0"/>
              </a:rPr>
              <a:t>Three Equal Columns</a:t>
            </a:r>
          </a:p>
          <a:p>
            <a:pPr indent="0" marL="0">
              <a:lnSpc>
                <a:spcPct val="100000"/>
              </a:lnSpc>
              <a:buNone/>
            </a:pPr>
            <a:endParaRPr dirty="0" lang="en-US">
              <a:latin typeface="Bookman Old Style" panose="02050604050505020204" pitchFamily="18" charset="0"/>
            </a:endParaRPr>
          </a:p>
          <a:p>
            <a:pPr indent="0" marL="0">
              <a:lnSpc>
                <a:spcPct val="150000"/>
              </a:lnSpc>
              <a:spcBef>
                <a:spcPts val="0"/>
              </a:spcBef>
              <a:spcAft>
                <a:spcPts val="0"/>
              </a:spcAft>
              <a:buNone/>
            </a:pPr>
            <a:r>
              <a:rPr b="1" dirty="0" sz="1800" lang="en-US">
                <a:solidFill>
                  <a:srgbClr val="00B050"/>
                </a:solidFill>
                <a:latin typeface="Bookman Old Style" panose="02050604050505020204" pitchFamily="18" charset="0"/>
              </a:rPr>
              <a:t>&lt;div class="row"&gt;</a:t>
            </a:r>
          </a:p>
          <a:p>
            <a:pPr indent="0" marL="0">
              <a:lnSpc>
                <a:spcPct val="150000"/>
              </a:lnSpc>
              <a:spcBef>
                <a:spcPts val="0"/>
              </a:spcBef>
              <a:spcAft>
                <a:spcPts val="0"/>
              </a:spcAft>
              <a:buNone/>
            </a:pPr>
            <a:r>
              <a:rPr b="1" dirty="0" sz="1800" lang="en-US">
                <a:solidFill>
                  <a:srgbClr val="00B050"/>
                </a:solidFill>
                <a:latin typeface="Bookman Old Style" panose="02050604050505020204" pitchFamily="18" charset="0"/>
              </a:rPr>
              <a:t>  &lt;div class="col-sm-4"&gt;.col-sm-4&lt;/div&gt;</a:t>
            </a:r>
          </a:p>
          <a:p>
            <a:pPr indent="0" marL="0">
              <a:lnSpc>
                <a:spcPct val="150000"/>
              </a:lnSpc>
              <a:spcBef>
                <a:spcPts val="0"/>
              </a:spcBef>
              <a:spcAft>
                <a:spcPts val="0"/>
              </a:spcAft>
              <a:buNone/>
            </a:pPr>
            <a:r>
              <a:rPr b="1" dirty="0" sz="1800" lang="en-US">
                <a:solidFill>
                  <a:srgbClr val="00B050"/>
                </a:solidFill>
                <a:latin typeface="Bookman Old Style" panose="02050604050505020204" pitchFamily="18" charset="0"/>
              </a:rPr>
              <a:t>  &lt;div class="col-sm-4"&gt;.col-sm-4&lt;/div&gt;</a:t>
            </a:r>
          </a:p>
          <a:p>
            <a:pPr indent="0" marL="0">
              <a:lnSpc>
                <a:spcPct val="150000"/>
              </a:lnSpc>
              <a:spcBef>
                <a:spcPts val="0"/>
              </a:spcBef>
              <a:spcAft>
                <a:spcPts val="0"/>
              </a:spcAft>
              <a:buNone/>
            </a:pPr>
            <a:r>
              <a:rPr b="1" dirty="0" sz="1800" lang="en-US">
                <a:solidFill>
                  <a:srgbClr val="00B050"/>
                </a:solidFill>
                <a:latin typeface="Bookman Old Style" panose="02050604050505020204" pitchFamily="18" charset="0"/>
              </a:rPr>
              <a:t>  &lt;div class="col-sm-4"&gt;.col-sm-4&lt;/div&gt;</a:t>
            </a:r>
          </a:p>
          <a:p>
            <a:pPr indent="0" marL="0">
              <a:lnSpc>
                <a:spcPct val="150000"/>
              </a:lnSpc>
              <a:spcBef>
                <a:spcPts val="0"/>
              </a:spcBef>
              <a:spcAft>
                <a:spcPts val="0"/>
              </a:spcAft>
              <a:buNone/>
            </a:pPr>
            <a:r>
              <a:rPr b="1" dirty="0" sz="1800" lang="en-US">
                <a:solidFill>
                  <a:srgbClr val="00B050"/>
                </a:solidFill>
                <a:latin typeface="Bookman Old Style" panose="02050604050505020204" pitchFamily="18" charset="0"/>
              </a:rPr>
              <a:t>&lt;/div&gt;</a:t>
            </a:r>
            <a:endParaRPr b="1" dirty="0" sz="1800" lang="en-IN">
              <a:solidFill>
                <a:srgbClr val="00B050"/>
              </a:solidFill>
              <a:latin typeface="Bookman Old Style" panose="02050604050505020204" pitchFamily="18" charset="0"/>
            </a:endParaRPr>
          </a:p>
        </p:txBody>
      </p:sp>
      <p:sp>
        <p:nvSpPr>
          <p:cNvPr id="1050466" name="TextBox 3"/>
          <p:cNvSpPr txBox="1"/>
          <p:nvPr/>
        </p:nvSpPr>
        <p:spPr>
          <a:xfrm>
            <a:off x="7368465" y="2104008"/>
            <a:ext cx="4176057" cy="3369256"/>
          </a:xfrm>
          <a:prstGeom prst="rect"/>
          <a:noFill/>
        </p:spPr>
        <p:txBody>
          <a:bodyPr rtlCol="0" wrap="square">
            <a:spAutoFit/>
          </a:bodyPr>
          <a:p>
            <a:pPr indent="-285750" marL="285750">
              <a:lnSpc>
                <a:spcPct val="150000"/>
              </a:lnSpc>
              <a:buFont typeface="Arial" panose="020B0604020202020204" pitchFamily="34" charset="0"/>
              <a:buChar char="•"/>
            </a:pPr>
            <a:r>
              <a:rPr dirty="0" lang="en-US">
                <a:latin typeface="Bookman Old Style" panose="02050604050505020204" pitchFamily="18" charset="0"/>
              </a:rPr>
              <a:t>The example shows how to get a three equal-width columns starting at tablets and scaling to large desktops. </a:t>
            </a:r>
          </a:p>
          <a:p>
            <a:pPr indent="-285750" marL="285750">
              <a:lnSpc>
                <a:spcPct val="150000"/>
              </a:lnSpc>
              <a:buFont typeface="Arial" panose="020B0604020202020204" pitchFamily="34" charset="0"/>
              <a:buChar char="•"/>
            </a:pPr>
            <a:r>
              <a:rPr dirty="0" lang="en-US">
                <a:latin typeface="Bookman Old Style" panose="02050604050505020204" pitchFamily="18" charset="0"/>
              </a:rPr>
              <a:t>On mobile phones or screens that are less than 768px wide, the columns will automatically stack</a:t>
            </a:r>
            <a:endParaRPr dirty="0" lang="en-IN">
              <a:latin typeface="Bookman Old Style" panose="02050604050505020204" pitchFamily="18" charset="0"/>
            </a:endParaRPr>
          </a:p>
        </p:txBody>
      </p:sp>
      <p:pic>
        <p:nvPicPr>
          <p:cNvPr id="2097229" name="Picture 7"/>
          <p:cNvPicPr>
            <a:picLocks noChangeAspect="1"/>
          </p:cNvPicPr>
          <p:nvPr/>
        </p:nvPicPr>
        <p:blipFill rotWithShape="1">
          <a:blip xmlns:r="http://schemas.openxmlformats.org/officeDocument/2006/relationships" r:embed="rId1"/>
          <a:srcRect l="15801" t="34175" r="16699" b="57022"/>
          <a:stretch>
            <a:fillRect/>
          </a:stretch>
        </p:blipFill>
        <p:spPr>
          <a:xfrm>
            <a:off x="0" y="5963655"/>
            <a:ext cx="12192000" cy="894344"/>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66">
                                            <p:txEl>
                                              <p:pRg st="0" end="0"/>
                                            </p:txEl>
                                          </p:spTgt>
                                        </p:tgtEl>
                                        <p:attrNameLst>
                                          <p:attrName>style.visibility</p:attrName>
                                        </p:attrNameLst>
                                      </p:cBhvr>
                                      <p:to>
                                        <p:strVal val="visible"/>
                                      </p:to>
                                    </p:set>
                                    <p:anim calcmode="lin" valueType="num">
                                      <p:cBhvr additive="base">
                                        <p:cTn dur="500" fill="hold" id="7"/>
                                        <p:tgtEl>
                                          <p:spTgt spid="105046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4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466">
                                            <p:txEl>
                                              <p:pRg st="1" end="1"/>
                                            </p:txEl>
                                          </p:spTgt>
                                        </p:tgtEl>
                                        <p:attrNameLst>
                                          <p:attrName>style.visibility</p:attrName>
                                        </p:attrNameLst>
                                      </p:cBhvr>
                                      <p:to>
                                        <p:strVal val="visible"/>
                                      </p:to>
                                    </p:set>
                                    <p:anim calcmode="lin" valueType="num">
                                      <p:cBhvr additive="base">
                                        <p:cTn dur="500" fill="hold" id="13"/>
                                        <p:tgtEl>
                                          <p:spTgt spid="1050466">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46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465">
                                            <p:txEl>
                                              <p:pRg st="0" end="0"/>
                                            </p:txEl>
                                          </p:spTgt>
                                        </p:tgtEl>
                                        <p:attrNameLst>
                                          <p:attrName>style.visibility</p:attrName>
                                        </p:attrNameLst>
                                      </p:cBhvr>
                                      <p:to>
                                        <p:strVal val="visible"/>
                                      </p:to>
                                    </p:set>
                                    <p:anim calcmode="lin" valueType="num">
                                      <p:cBhvr additive="base">
                                        <p:cTn dur="500" fill="hold" id="19"/>
                                        <p:tgtEl>
                                          <p:spTgt spid="105046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46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465">
                                            <p:txEl>
                                              <p:pRg st="2" end="2"/>
                                            </p:txEl>
                                          </p:spTgt>
                                        </p:tgtEl>
                                        <p:attrNameLst>
                                          <p:attrName>style.visibility</p:attrName>
                                        </p:attrNameLst>
                                      </p:cBhvr>
                                      <p:to>
                                        <p:strVal val="visible"/>
                                      </p:to>
                                    </p:set>
                                    <p:anim calcmode="lin" valueType="num">
                                      <p:cBhvr additive="base">
                                        <p:cTn dur="500" fill="hold" id="25"/>
                                        <p:tgtEl>
                                          <p:spTgt spid="1050465">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46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465">
                                            <p:txEl>
                                              <p:pRg st="3" end="3"/>
                                            </p:txEl>
                                          </p:spTgt>
                                        </p:tgtEl>
                                        <p:attrNameLst>
                                          <p:attrName>style.visibility</p:attrName>
                                        </p:attrNameLst>
                                      </p:cBhvr>
                                      <p:to>
                                        <p:strVal val="visible"/>
                                      </p:to>
                                    </p:set>
                                    <p:anim calcmode="lin" valueType="num">
                                      <p:cBhvr additive="base">
                                        <p:cTn dur="500" fill="hold" id="31"/>
                                        <p:tgtEl>
                                          <p:spTgt spid="1050465">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46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465">
                                            <p:txEl>
                                              <p:pRg st="4" end="4"/>
                                            </p:txEl>
                                          </p:spTgt>
                                        </p:tgtEl>
                                        <p:attrNameLst>
                                          <p:attrName>style.visibility</p:attrName>
                                        </p:attrNameLst>
                                      </p:cBhvr>
                                      <p:to>
                                        <p:strVal val="visible"/>
                                      </p:to>
                                    </p:set>
                                    <p:anim calcmode="lin" valueType="num">
                                      <p:cBhvr additive="base">
                                        <p:cTn dur="500" fill="hold" id="37"/>
                                        <p:tgtEl>
                                          <p:spTgt spid="1050465">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46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465">
                                            <p:txEl>
                                              <p:pRg st="5" end="5"/>
                                            </p:txEl>
                                          </p:spTgt>
                                        </p:tgtEl>
                                        <p:attrNameLst>
                                          <p:attrName>style.visibility</p:attrName>
                                        </p:attrNameLst>
                                      </p:cBhvr>
                                      <p:to>
                                        <p:strVal val="visible"/>
                                      </p:to>
                                    </p:set>
                                    <p:anim calcmode="lin" valueType="num">
                                      <p:cBhvr additive="base">
                                        <p:cTn dur="500" fill="hold" id="43"/>
                                        <p:tgtEl>
                                          <p:spTgt spid="1050465">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46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465">
                                            <p:txEl>
                                              <p:pRg st="6" end="6"/>
                                            </p:txEl>
                                          </p:spTgt>
                                        </p:tgtEl>
                                        <p:attrNameLst>
                                          <p:attrName>style.visibility</p:attrName>
                                        </p:attrNameLst>
                                      </p:cBhvr>
                                      <p:to>
                                        <p:strVal val="visible"/>
                                      </p:to>
                                    </p:set>
                                    <p:anim calcmode="lin" valueType="num">
                                      <p:cBhvr additive="base">
                                        <p:cTn dur="500" fill="hold" id="49"/>
                                        <p:tgtEl>
                                          <p:spTgt spid="1050465">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46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2" presetSubtype="4">
                                  <p:stCondLst>
                                    <p:cond delay="0"/>
                                  </p:stCondLst>
                                  <p:childTnLst>
                                    <p:set>
                                      <p:cBhvr>
                                        <p:cTn dur="1" fill="hold" id="54">
                                          <p:stCondLst>
                                            <p:cond delay="0"/>
                                          </p:stCondLst>
                                        </p:cTn>
                                        <p:tgtEl>
                                          <p:spTgt spid="2097229"/>
                                        </p:tgtEl>
                                        <p:attrNameLst>
                                          <p:attrName>style.visibility</p:attrName>
                                        </p:attrNameLst>
                                      </p:cBhvr>
                                      <p:to>
                                        <p:strVal val="visible"/>
                                      </p:to>
                                    </p:set>
                                    <p:anim calcmode="lin" valueType="num">
                                      <p:cBhvr additive="base">
                                        <p:cTn dur="500" fill="hold" id="55"/>
                                        <p:tgtEl>
                                          <p:spTgt spid="2097229"/>
                                        </p:tgtEl>
                                        <p:attrNameLst>
                                          <p:attrName>ppt_x</p:attrName>
                                        </p:attrNameLst>
                                      </p:cBhvr>
                                      <p:tavLst>
                                        <p:tav tm="0">
                                          <p:val>
                                            <p:strVal val="#ppt_x"/>
                                          </p:val>
                                        </p:tav>
                                        <p:tav tm="100000">
                                          <p:val>
                                            <p:strVal val="#ppt_x"/>
                                          </p:val>
                                        </p:tav>
                                      </p:tavLst>
                                    </p:anim>
                                    <p:anim calcmode="lin" valueType="num">
                                      <p:cBhvr additive="base">
                                        <p:cTn dur="500" fill="hold" id="56"/>
                                        <p:tgtEl>
                                          <p:spTgt spid="20972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65" grpId="0" build="p"/>
      <p:bldP spid="1050466" grpId="0" build="p"/>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008" name=""/>
        <p:cNvGrpSpPr/>
        <p:nvPr/>
      </p:nvGrpSpPr>
      <p:grpSpPr>
        <a:xfrm>
          <a:off x="0" y="0"/>
          <a:ext cx="0" cy="0"/>
          <a:chOff x="0" y="0"/>
          <a:chExt cx="0" cy="0"/>
        </a:xfrm>
      </p:grpSpPr>
      <p:sp>
        <p:nvSpPr>
          <p:cNvPr id="1050467" name="Title 1"/>
          <p:cNvSpPr>
            <a:spLocks noGrp="1"/>
          </p:cNvSpPr>
          <p:nvPr>
            <p:ph type="title"/>
          </p:nvPr>
        </p:nvSpPr>
        <p:spPr>
          <a:xfrm>
            <a:off x="9344636" y="188949"/>
            <a:ext cx="2498176" cy="583409"/>
          </a:xfrm>
        </p:spPr>
        <p:txBody>
          <a:bodyPr>
            <a:noAutofit/>
          </a:bodyPr>
          <a:p>
            <a:r>
              <a:rPr dirty="0" sz="3600" lang="en-US">
                <a:latin typeface="Bookman Old Style" panose="02050604050505020204" pitchFamily="18" charset="0"/>
              </a:rPr>
              <a:t>Examples</a:t>
            </a:r>
            <a:endParaRPr dirty="0" sz="3600" lang="en-IN">
              <a:latin typeface="Bookman Old Style" panose="02050604050505020204" pitchFamily="18" charset="0"/>
            </a:endParaRPr>
          </a:p>
        </p:txBody>
      </p:sp>
      <p:sp>
        <p:nvSpPr>
          <p:cNvPr id="1050468" name="TextBox 3"/>
          <p:cNvSpPr txBox="1"/>
          <p:nvPr/>
        </p:nvSpPr>
        <p:spPr>
          <a:xfrm>
            <a:off x="213062" y="188949"/>
            <a:ext cx="8842162" cy="4893647"/>
          </a:xfrm>
          <a:prstGeom prst="rect"/>
          <a:solidFill>
            <a:schemeClr val="bg2"/>
          </a:solidFill>
        </p:spPr>
        <p:txBody>
          <a:bodyPr rtlCol="0" wrap="square">
            <a:spAutoFit/>
          </a:bodyPr>
          <a:p>
            <a:pPr lvl="0"/>
            <a:r>
              <a:rPr dirty="0" sz="1200" lang="en-IN">
                <a:solidFill>
                  <a:prstClr val="black"/>
                </a:solidFill>
                <a:latin typeface="Consolas" panose="020B0609020204030204" pitchFamily="49" charset="0"/>
              </a:rPr>
              <a:t>&lt;!DOCTYPE html&gt;</a:t>
            </a:r>
          </a:p>
          <a:p>
            <a:pPr lvl="0"/>
            <a:r>
              <a:rPr dirty="0" sz="1200" lang="en-IN">
                <a:solidFill>
                  <a:prstClr val="black"/>
                </a:solidFill>
                <a:latin typeface="Consolas" panose="020B0609020204030204" pitchFamily="49" charset="0"/>
              </a:rPr>
              <a:t>&lt;html lang="</a:t>
            </a:r>
            <a:r>
              <a:rPr dirty="0" sz="1200" lang="en-IN" err="1">
                <a:solidFill>
                  <a:prstClr val="black"/>
                </a:solidFill>
                <a:latin typeface="Consolas" panose="020B0609020204030204" pitchFamily="49" charset="0"/>
              </a:rPr>
              <a:t>en</a:t>
            </a:r>
            <a:r>
              <a:rPr dirty="0" sz="1200" lang="en-IN">
                <a:solidFill>
                  <a:prstClr val="black"/>
                </a:solidFill>
                <a:latin typeface="Consolas" panose="020B0609020204030204" pitchFamily="49" charset="0"/>
              </a:rPr>
              <a:t>"&gt;</a:t>
            </a:r>
          </a:p>
          <a:p>
            <a:pPr lvl="0"/>
            <a:r>
              <a:rPr dirty="0" sz="1200" lang="en-IN">
                <a:solidFill>
                  <a:prstClr val="black"/>
                </a:solidFill>
                <a:latin typeface="Consolas" panose="020B0609020204030204" pitchFamily="49" charset="0"/>
              </a:rPr>
              <a:t>&lt;head&gt;</a:t>
            </a:r>
          </a:p>
          <a:p>
            <a:pPr lvl="0"/>
            <a:r>
              <a:rPr dirty="0" sz="1200" lang="en-IN">
                <a:solidFill>
                  <a:prstClr val="black"/>
                </a:solidFill>
                <a:latin typeface="Consolas" panose="020B0609020204030204" pitchFamily="49" charset="0"/>
              </a:rPr>
              <a:t>  &lt;title&gt;Bootstrap Example&lt;/title&gt;</a:t>
            </a:r>
          </a:p>
          <a:p>
            <a:pPr lvl="0"/>
            <a:r>
              <a:rPr dirty="0" sz="1200" lang="en-IN">
                <a:solidFill>
                  <a:prstClr val="black"/>
                </a:solidFill>
                <a:latin typeface="Consolas" panose="020B0609020204030204" pitchFamily="49" charset="0"/>
              </a:rPr>
              <a:t>  &lt;meta charset="utf-8"&gt;</a:t>
            </a:r>
          </a:p>
          <a:p>
            <a:pPr lvl="0"/>
            <a:r>
              <a:rPr dirty="0" sz="1200" lang="en-IN">
                <a:solidFill>
                  <a:prstClr val="black"/>
                </a:solidFill>
                <a:latin typeface="Consolas" panose="020B0609020204030204" pitchFamily="49" charset="0"/>
              </a:rPr>
              <a:t>  &lt;meta name="viewport" content="width=device-width, initial-scale=1"&gt;</a:t>
            </a:r>
          </a:p>
          <a:p>
            <a:pPr lvl="0"/>
            <a:r>
              <a:rPr dirty="0" sz="1200" lang="en-IN">
                <a:solidFill>
                  <a:prstClr val="black"/>
                </a:solidFill>
                <a:latin typeface="Consolas" panose="020B0609020204030204" pitchFamily="49" charset="0"/>
              </a:rPr>
              <a:t>  &lt;link </a:t>
            </a:r>
            <a:r>
              <a:rPr dirty="0" sz="1200" lang="en-IN" err="1">
                <a:solidFill>
                  <a:prstClr val="black"/>
                </a:solidFill>
                <a:latin typeface="Consolas" panose="020B0609020204030204" pitchFamily="49" charset="0"/>
              </a:rPr>
              <a:t>rel</a:t>
            </a:r>
            <a:r>
              <a:rPr dirty="0" sz="1200" lang="en-IN">
                <a:solidFill>
                  <a:prstClr val="black"/>
                </a:solidFill>
                <a:latin typeface="Consolas" panose="020B0609020204030204" pitchFamily="49" charset="0"/>
              </a:rPr>
              <a:t>="stylesheet" </a:t>
            </a:r>
            <a:r>
              <a:rPr dirty="0" sz="1200" lang="en-IN" err="1">
                <a:solidFill>
                  <a:prstClr val="black"/>
                </a:solidFill>
                <a:latin typeface="Consolas" panose="020B0609020204030204" pitchFamily="49" charset="0"/>
              </a:rPr>
              <a:t>href</a:t>
            </a:r>
            <a:r>
              <a:rPr dirty="0" sz="1200" lang="en-IN">
                <a:solidFill>
                  <a:prstClr val="black"/>
                </a:solidFill>
                <a:latin typeface="Consolas" panose="020B0609020204030204" pitchFamily="49" charset="0"/>
              </a:rPr>
              <a:t>="https://maxcdn.bootstrapcdn.com/bootstrap/3.4.1/</a:t>
            </a:r>
            <a:r>
              <a:rPr dirty="0" sz="1200" lang="en-IN" err="1">
                <a:solidFill>
                  <a:prstClr val="black"/>
                </a:solidFill>
                <a:latin typeface="Consolas" panose="020B0609020204030204" pitchFamily="49" charset="0"/>
              </a:rPr>
              <a:t>css</a:t>
            </a:r>
            <a:r>
              <a:rPr dirty="0" sz="1200" lang="en-IN">
                <a:solidFill>
                  <a:prstClr val="black"/>
                </a:solidFill>
                <a:latin typeface="Consolas" panose="020B0609020204030204" pitchFamily="49" charset="0"/>
              </a:rPr>
              <a:t>/bootstrap.min.css"&gt;</a:t>
            </a:r>
          </a:p>
          <a:p>
            <a:pPr lvl="0"/>
            <a:r>
              <a:rPr dirty="0" sz="1200" lang="en-IN">
                <a:solidFill>
                  <a:prstClr val="black"/>
                </a:solidFill>
                <a:latin typeface="Consolas" panose="020B0609020204030204" pitchFamily="49" charset="0"/>
              </a:rPr>
              <a:t>  &lt;script </a:t>
            </a:r>
            <a:r>
              <a:rPr dirty="0" sz="1200" lang="en-IN" err="1">
                <a:solidFill>
                  <a:prstClr val="black"/>
                </a:solidFill>
                <a:latin typeface="Consolas" panose="020B0609020204030204" pitchFamily="49" charset="0"/>
              </a:rPr>
              <a:t>src</a:t>
            </a:r>
            <a:r>
              <a:rPr dirty="0" sz="1200" lang="en-IN">
                <a:solidFill>
                  <a:prstClr val="black"/>
                </a:solidFill>
                <a:latin typeface="Consolas" panose="020B0609020204030204" pitchFamily="49" charset="0"/>
              </a:rPr>
              <a:t>="https://ajax.googleapis.com/ajax/libs/</a:t>
            </a:r>
            <a:r>
              <a:rPr dirty="0" sz="1200" lang="en-IN" err="1">
                <a:solidFill>
                  <a:prstClr val="black"/>
                </a:solidFill>
                <a:latin typeface="Consolas" panose="020B0609020204030204" pitchFamily="49" charset="0"/>
              </a:rPr>
              <a:t>jquery</a:t>
            </a:r>
            <a:r>
              <a:rPr dirty="0" sz="1200" lang="en-IN">
                <a:solidFill>
                  <a:prstClr val="black"/>
                </a:solidFill>
                <a:latin typeface="Consolas" panose="020B0609020204030204" pitchFamily="49" charset="0"/>
              </a:rPr>
              <a:t>/3.5.1/jquery.min.js"&gt;&lt;/script&gt;</a:t>
            </a:r>
          </a:p>
          <a:p>
            <a:pPr lvl="0"/>
            <a:r>
              <a:rPr dirty="0" sz="1200" lang="en-IN">
                <a:solidFill>
                  <a:prstClr val="black"/>
                </a:solidFill>
                <a:latin typeface="Consolas" panose="020B0609020204030204" pitchFamily="49" charset="0"/>
              </a:rPr>
              <a:t>  &lt;script </a:t>
            </a:r>
            <a:r>
              <a:rPr dirty="0" sz="1200" lang="en-IN" err="1">
                <a:solidFill>
                  <a:prstClr val="black"/>
                </a:solidFill>
                <a:latin typeface="Consolas" panose="020B0609020204030204" pitchFamily="49" charset="0"/>
              </a:rPr>
              <a:t>src</a:t>
            </a:r>
            <a:r>
              <a:rPr dirty="0" sz="1200" lang="en-IN">
                <a:solidFill>
                  <a:prstClr val="black"/>
                </a:solidFill>
                <a:latin typeface="Consolas" panose="020B0609020204030204" pitchFamily="49" charset="0"/>
              </a:rPr>
              <a:t>="https://maxcdn.bootstrapcdn.com/bootstrap/3.4.1/</a:t>
            </a:r>
            <a:r>
              <a:rPr dirty="0" sz="1200" lang="en-IN" err="1">
                <a:solidFill>
                  <a:prstClr val="black"/>
                </a:solidFill>
                <a:latin typeface="Consolas" panose="020B0609020204030204" pitchFamily="49" charset="0"/>
              </a:rPr>
              <a:t>js</a:t>
            </a:r>
            <a:r>
              <a:rPr dirty="0" sz="1200" lang="en-IN">
                <a:solidFill>
                  <a:prstClr val="black"/>
                </a:solidFill>
                <a:latin typeface="Consolas" panose="020B0609020204030204" pitchFamily="49" charset="0"/>
              </a:rPr>
              <a:t>/bootstrap.min.js"&gt;&lt;/script&gt;</a:t>
            </a:r>
          </a:p>
          <a:p>
            <a:pPr lvl="0"/>
            <a:r>
              <a:rPr dirty="0" sz="1200" lang="en-IN">
                <a:solidFill>
                  <a:prstClr val="black"/>
                </a:solidFill>
                <a:latin typeface="Consolas" panose="020B0609020204030204" pitchFamily="49" charset="0"/>
              </a:rPr>
              <a:t>&lt;/head&gt;</a:t>
            </a:r>
          </a:p>
          <a:p>
            <a:pPr lvl="0"/>
            <a:r>
              <a:rPr dirty="0" sz="1200" lang="en-IN">
                <a:solidFill>
                  <a:prstClr val="black"/>
                </a:solidFill>
                <a:latin typeface="Consolas" panose="020B0609020204030204" pitchFamily="49" charset="0"/>
              </a:rPr>
              <a:t>&lt;body&gt;</a:t>
            </a:r>
          </a:p>
          <a:p>
            <a:pPr lvl="0"/>
            <a:endParaRPr dirty="0" sz="1200" lang="en-IN">
              <a:solidFill>
                <a:prstClr val="black"/>
              </a:solidFill>
              <a:latin typeface="Consolas" panose="020B0609020204030204" pitchFamily="49" charset="0"/>
            </a:endParaRPr>
          </a:p>
          <a:p>
            <a:pPr lvl="0"/>
            <a:r>
              <a:rPr dirty="0" sz="1200" lang="en-IN">
                <a:solidFill>
                  <a:prstClr val="black"/>
                </a:solidFill>
                <a:latin typeface="Consolas" panose="020B0609020204030204" pitchFamily="49" charset="0"/>
              </a:rPr>
              <a:t>&lt;div class="container-fluid"&gt;</a:t>
            </a:r>
          </a:p>
          <a:p>
            <a:pPr lvl="0"/>
            <a:r>
              <a:rPr dirty="0" sz="1200" lang="en-IN">
                <a:solidFill>
                  <a:prstClr val="black"/>
                </a:solidFill>
                <a:latin typeface="Consolas" panose="020B0609020204030204" pitchFamily="49" charset="0"/>
              </a:rPr>
              <a:t>  &lt;h1&gt;Hello World!&lt;/h1&gt;</a:t>
            </a:r>
          </a:p>
          <a:p>
            <a:pPr lvl="0"/>
            <a:r>
              <a:rPr dirty="0" sz="1200" lang="en-IN">
                <a:solidFill>
                  <a:prstClr val="black"/>
                </a:solidFill>
                <a:latin typeface="Consolas" panose="020B0609020204030204" pitchFamily="49" charset="0"/>
              </a:rPr>
              <a:t>  &lt;p&gt;Resize the browser window to see the effect.&lt;/p&gt;</a:t>
            </a:r>
          </a:p>
          <a:p>
            <a:pPr lvl="0"/>
            <a:r>
              <a:rPr dirty="0" sz="1200" lang="en-IN">
                <a:solidFill>
                  <a:prstClr val="black"/>
                </a:solidFill>
                <a:latin typeface="Consolas" panose="020B0609020204030204" pitchFamily="49" charset="0"/>
              </a:rPr>
              <a:t>  &lt;p&gt;The columns will automatically stack on top of each other when the screen is less than 768px wide.&lt;/p&gt;</a:t>
            </a:r>
          </a:p>
          <a:p>
            <a:pPr lvl="0"/>
            <a:r>
              <a:rPr dirty="0" sz="1200" lang="en-IN">
                <a:solidFill>
                  <a:prstClr val="black"/>
                </a:solidFill>
                <a:latin typeface="Consolas" panose="020B0609020204030204" pitchFamily="49" charset="0"/>
              </a:rPr>
              <a:t>  </a:t>
            </a:r>
            <a:r>
              <a:rPr dirty="0" sz="1200" lang="en-IN">
                <a:solidFill>
                  <a:srgbClr val="FF0000"/>
                </a:solidFill>
                <a:latin typeface="Consolas" panose="020B0609020204030204" pitchFamily="49" charset="0"/>
              </a:rPr>
              <a:t>&lt;div class="row"&gt;</a:t>
            </a:r>
          </a:p>
          <a:p>
            <a:pPr lvl="0"/>
            <a:r>
              <a:rPr dirty="0" sz="1200" lang="en-IN">
                <a:solidFill>
                  <a:srgbClr val="FF0000"/>
                </a:solidFill>
                <a:latin typeface="Consolas" panose="020B0609020204030204" pitchFamily="49" charset="0"/>
              </a:rPr>
              <a:t>    &lt;div class="col-sm-4" style="</a:t>
            </a:r>
            <a:r>
              <a:rPr dirty="0" sz="1200" lang="en-IN" err="1">
                <a:solidFill>
                  <a:srgbClr val="FF0000"/>
                </a:solidFill>
                <a:latin typeface="Consolas" panose="020B0609020204030204" pitchFamily="49" charset="0"/>
              </a:rPr>
              <a:t>background-color:lavender</a:t>
            </a:r>
            <a:r>
              <a:rPr dirty="0" sz="1200" lang="en-IN">
                <a:solidFill>
                  <a:srgbClr val="FF0000"/>
                </a:solidFill>
                <a:latin typeface="Consolas" panose="020B0609020204030204" pitchFamily="49" charset="0"/>
              </a:rPr>
              <a:t>;"&gt;.col-sm-4&lt;/div&gt;</a:t>
            </a:r>
          </a:p>
          <a:p>
            <a:pPr lvl="0"/>
            <a:r>
              <a:rPr dirty="0" sz="1200" lang="en-IN">
                <a:solidFill>
                  <a:srgbClr val="FF0000"/>
                </a:solidFill>
                <a:latin typeface="Consolas" panose="020B0609020204030204" pitchFamily="49" charset="0"/>
              </a:rPr>
              <a:t>    &lt;div class="col-sm-4" style="</a:t>
            </a:r>
            <a:r>
              <a:rPr dirty="0" sz="1200" lang="en-IN" err="1">
                <a:solidFill>
                  <a:srgbClr val="FF0000"/>
                </a:solidFill>
                <a:latin typeface="Consolas" panose="020B0609020204030204" pitchFamily="49" charset="0"/>
              </a:rPr>
              <a:t>background-color:lavenderblush</a:t>
            </a:r>
            <a:r>
              <a:rPr dirty="0" sz="1200" lang="en-IN">
                <a:solidFill>
                  <a:srgbClr val="FF0000"/>
                </a:solidFill>
                <a:latin typeface="Consolas" panose="020B0609020204030204" pitchFamily="49" charset="0"/>
              </a:rPr>
              <a:t>;"&gt;.col-sm-4&lt;/div&gt;</a:t>
            </a:r>
          </a:p>
          <a:p>
            <a:pPr lvl="0"/>
            <a:r>
              <a:rPr dirty="0" sz="1200" lang="en-IN">
                <a:solidFill>
                  <a:srgbClr val="FF0000"/>
                </a:solidFill>
                <a:latin typeface="Consolas" panose="020B0609020204030204" pitchFamily="49" charset="0"/>
              </a:rPr>
              <a:t>    &lt;div class="col-sm-4" style="</a:t>
            </a:r>
            <a:r>
              <a:rPr dirty="0" sz="1200" lang="en-IN" err="1">
                <a:solidFill>
                  <a:srgbClr val="FF0000"/>
                </a:solidFill>
                <a:latin typeface="Consolas" panose="020B0609020204030204" pitchFamily="49" charset="0"/>
              </a:rPr>
              <a:t>background-color:lavender</a:t>
            </a:r>
            <a:r>
              <a:rPr dirty="0" sz="1200" lang="en-IN">
                <a:solidFill>
                  <a:srgbClr val="FF0000"/>
                </a:solidFill>
                <a:latin typeface="Consolas" panose="020B0609020204030204" pitchFamily="49" charset="0"/>
              </a:rPr>
              <a:t>;"&gt;.col-sm-4&lt;/div&gt;</a:t>
            </a:r>
          </a:p>
          <a:p>
            <a:pPr lvl="0"/>
            <a:r>
              <a:rPr dirty="0" sz="1200" lang="en-IN">
                <a:solidFill>
                  <a:srgbClr val="FF0000"/>
                </a:solidFill>
                <a:latin typeface="Consolas" panose="020B0609020204030204" pitchFamily="49" charset="0"/>
              </a:rPr>
              <a:t>  &lt;/div&gt;</a:t>
            </a:r>
          </a:p>
          <a:p>
            <a:pPr lvl="0"/>
            <a:r>
              <a:rPr dirty="0" sz="1200" lang="en-IN">
                <a:solidFill>
                  <a:prstClr val="black"/>
                </a:solidFill>
                <a:latin typeface="Consolas" panose="020B0609020204030204" pitchFamily="49" charset="0"/>
              </a:rPr>
              <a:t>&lt;/div&gt;</a:t>
            </a:r>
          </a:p>
          <a:p>
            <a:pPr lvl="0"/>
            <a:endParaRPr dirty="0" sz="1200" lang="en-IN">
              <a:solidFill>
                <a:prstClr val="black"/>
              </a:solidFill>
              <a:latin typeface="Consolas" panose="020B0609020204030204" pitchFamily="49" charset="0"/>
            </a:endParaRPr>
          </a:p>
          <a:p>
            <a:pPr lvl="0"/>
            <a:r>
              <a:rPr dirty="0" sz="1200" lang="en-IN">
                <a:solidFill>
                  <a:prstClr val="black"/>
                </a:solidFill>
                <a:latin typeface="Consolas" panose="020B0609020204030204" pitchFamily="49" charset="0"/>
              </a:rPr>
              <a:t>&lt;/body&gt;</a:t>
            </a:r>
          </a:p>
          <a:p>
            <a:pPr lvl="0"/>
            <a:r>
              <a:rPr dirty="0" sz="1200" lang="en-IN">
                <a:solidFill>
                  <a:prstClr val="black"/>
                </a:solidFill>
                <a:latin typeface="Consolas" panose="020B0609020204030204" pitchFamily="49" charset="0"/>
              </a:rPr>
              <a:t>&lt;/html&gt;</a:t>
            </a:r>
          </a:p>
        </p:txBody>
      </p:sp>
      <p:pic>
        <p:nvPicPr>
          <p:cNvPr id="2097230" name="Picture 5"/>
          <p:cNvPicPr>
            <a:picLocks noChangeAspect="1"/>
          </p:cNvPicPr>
          <p:nvPr/>
        </p:nvPicPr>
        <p:blipFill rotWithShape="1">
          <a:blip xmlns:r="http://schemas.openxmlformats.org/officeDocument/2006/relationships" r:embed="rId1"/>
          <a:srcRect t="59806" b="18964"/>
          <a:stretch>
            <a:fillRect/>
          </a:stretch>
        </p:blipFill>
        <p:spPr>
          <a:xfrm>
            <a:off x="0" y="5402061"/>
            <a:ext cx="12192000" cy="1455939"/>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68"/>
                                        </p:tgtEl>
                                        <p:attrNameLst>
                                          <p:attrName>style.visibility</p:attrName>
                                        </p:attrNameLst>
                                      </p:cBhvr>
                                      <p:to>
                                        <p:strVal val="visible"/>
                                      </p:to>
                                    </p:set>
                                    <p:anim calcmode="lin" valueType="num">
                                      <p:cBhvr additive="base">
                                        <p:cTn dur="500" fill="hold" id="7"/>
                                        <p:tgtEl>
                                          <p:spTgt spid="1050468"/>
                                        </p:tgtEl>
                                        <p:attrNameLst>
                                          <p:attrName>ppt_x</p:attrName>
                                        </p:attrNameLst>
                                      </p:cBhvr>
                                      <p:tavLst>
                                        <p:tav tm="0">
                                          <p:val>
                                            <p:strVal val="#ppt_x"/>
                                          </p:val>
                                        </p:tav>
                                        <p:tav tm="100000">
                                          <p:val>
                                            <p:strVal val="#ppt_x"/>
                                          </p:val>
                                        </p:tav>
                                      </p:tavLst>
                                    </p:anim>
                                    <p:anim calcmode="lin" valueType="num">
                                      <p:cBhvr additive="base">
                                        <p:cTn dur="500" fill="hold" id="8"/>
                                        <p:tgtEl>
                                          <p:spTgt spid="1050468"/>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2097230"/>
                                        </p:tgtEl>
                                        <p:attrNameLst>
                                          <p:attrName>style.visibility</p:attrName>
                                        </p:attrNameLst>
                                      </p:cBhvr>
                                      <p:to>
                                        <p:strVal val="visible"/>
                                      </p:to>
                                    </p:set>
                                    <p:anim calcmode="lin" valueType="num">
                                      <p:cBhvr additive="base">
                                        <p:cTn dur="500" fill="hold" id="13"/>
                                        <p:tgtEl>
                                          <p:spTgt spid="2097230"/>
                                        </p:tgtEl>
                                        <p:attrNameLst>
                                          <p:attrName>ppt_x</p:attrName>
                                        </p:attrNameLst>
                                      </p:cBhvr>
                                      <p:tavLst>
                                        <p:tav tm="0">
                                          <p:val>
                                            <p:strVal val="#ppt_x"/>
                                          </p:val>
                                        </p:tav>
                                        <p:tav tm="100000">
                                          <p:val>
                                            <p:strVal val="#ppt_x"/>
                                          </p:val>
                                        </p:tav>
                                      </p:tavLst>
                                    </p:anim>
                                    <p:anim calcmode="lin" valueType="num">
                                      <p:cBhvr additive="base">
                                        <p:cTn dur="500" fill="hold" id="14"/>
                                        <p:tgtEl>
                                          <p:spTgt spid="20972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68" grpId="0" animBg="1"/>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009" name=""/>
        <p:cNvGrpSpPr/>
        <p:nvPr/>
      </p:nvGrpSpPr>
      <p:grpSpPr>
        <a:xfrm>
          <a:off x="0" y="0"/>
          <a:ext cx="0" cy="0"/>
          <a:chOff x="0" y="0"/>
          <a:chExt cx="0" cy="0"/>
        </a:xfrm>
      </p:grpSpPr>
      <p:sp>
        <p:nvSpPr>
          <p:cNvPr id="1050469" name="TextBox 3"/>
          <p:cNvSpPr txBox="1"/>
          <p:nvPr/>
        </p:nvSpPr>
        <p:spPr>
          <a:xfrm>
            <a:off x="0" y="188949"/>
            <a:ext cx="12192000" cy="6494085"/>
          </a:xfrm>
          <a:prstGeom prst="rect"/>
          <a:solidFill>
            <a:schemeClr val="bg2"/>
          </a:solidFill>
        </p:spPr>
        <p:txBody>
          <a:bodyPr rtlCol="0" wrap="square">
            <a:spAutoFit/>
          </a:bodyPr>
          <a:p>
            <a:pPr lvl="0"/>
            <a:r>
              <a:rPr dirty="0" sz="1600" lang="en-IN">
                <a:solidFill>
                  <a:prstClr val="black"/>
                </a:solidFill>
                <a:latin typeface="Consolas" panose="020B0609020204030204" pitchFamily="49" charset="0"/>
              </a:rPr>
              <a:t>&lt;!DOCTYPE html&gt;</a:t>
            </a:r>
          </a:p>
          <a:p>
            <a:pPr lvl="0"/>
            <a:r>
              <a:rPr dirty="0" sz="1600" lang="en-IN">
                <a:solidFill>
                  <a:prstClr val="black"/>
                </a:solidFill>
                <a:latin typeface="Consolas" panose="020B0609020204030204" pitchFamily="49" charset="0"/>
              </a:rPr>
              <a:t>&lt;html lang="</a:t>
            </a:r>
            <a:r>
              <a:rPr dirty="0" sz="1600" lang="en-IN" err="1">
                <a:solidFill>
                  <a:prstClr val="black"/>
                </a:solidFill>
                <a:latin typeface="Consolas" panose="020B0609020204030204" pitchFamily="49" charset="0"/>
              </a:rPr>
              <a:t>en</a:t>
            </a:r>
            <a:r>
              <a:rPr dirty="0" sz="1600" lang="en-IN">
                <a:solidFill>
                  <a:prstClr val="black"/>
                </a:solidFill>
                <a:latin typeface="Consolas" panose="020B0609020204030204" pitchFamily="49" charset="0"/>
              </a:rPr>
              <a:t>"&gt;</a:t>
            </a:r>
          </a:p>
          <a:p>
            <a:pPr lvl="0"/>
            <a:r>
              <a:rPr dirty="0" sz="1600" lang="en-IN">
                <a:solidFill>
                  <a:prstClr val="black"/>
                </a:solidFill>
                <a:latin typeface="Consolas" panose="020B0609020204030204" pitchFamily="49" charset="0"/>
              </a:rPr>
              <a:t>&lt;head&gt;</a:t>
            </a:r>
          </a:p>
          <a:p>
            <a:pPr lvl="0"/>
            <a:r>
              <a:rPr dirty="0" sz="1600" lang="en-IN">
                <a:solidFill>
                  <a:prstClr val="black"/>
                </a:solidFill>
                <a:latin typeface="Consolas" panose="020B0609020204030204" pitchFamily="49" charset="0"/>
              </a:rPr>
              <a:t>  &lt;title&gt;Bootstrap Example&lt;/title&gt;</a:t>
            </a:r>
          </a:p>
          <a:p>
            <a:pPr lvl="0"/>
            <a:r>
              <a:rPr dirty="0" sz="1600" lang="en-IN">
                <a:solidFill>
                  <a:prstClr val="black"/>
                </a:solidFill>
                <a:latin typeface="Consolas" panose="020B0609020204030204" pitchFamily="49" charset="0"/>
              </a:rPr>
              <a:t>  &lt;meta charset="utf-8"&gt;</a:t>
            </a:r>
          </a:p>
          <a:p>
            <a:pPr lvl="0"/>
            <a:r>
              <a:rPr dirty="0" sz="1600" lang="en-IN">
                <a:solidFill>
                  <a:prstClr val="black"/>
                </a:solidFill>
                <a:latin typeface="Consolas" panose="020B0609020204030204" pitchFamily="49" charset="0"/>
              </a:rPr>
              <a:t>  &lt;meta name="viewport" content="width=device-width, initial-scale=1"&gt;</a:t>
            </a:r>
          </a:p>
          <a:p>
            <a:pPr lvl="0"/>
            <a:r>
              <a:rPr dirty="0" sz="1600" lang="en-IN">
                <a:solidFill>
                  <a:prstClr val="black"/>
                </a:solidFill>
                <a:latin typeface="Consolas" panose="020B0609020204030204" pitchFamily="49" charset="0"/>
              </a:rPr>
              <a:t>  &lt;link </a:t>
            </a:r>
            <a:r>
              <a:rPr dirty="0" sz="1600" lang="en-IN" err="1">
                <a:solidFill>
                  <a:prstClr val="black"/>
                </a:solidFill>
                <a:latin typeface="Consolas" panose="020B0609020204030204" pitchFamily="49" charset="0"/>
              </a:rPr>
              <a:t>rel</a:t>
            </a:r>
            <a:r>
              <a:rPr dirty="0" sz="1600" lang="en-IN">
                <a:solidFill>
                  <a:prstClr val="black"/>
                </a:solidFill>
                <a:latin typeface="Consolas" panose="020B0609020204030204" pitchFamily="49" charset="0"/>
              </a:rPr>
              <a:t>="stylesheet" </a:t>
            </a:r>
            <a:r>
              <a:rPr dirty="0" sz="1600" lang="en-IN" err="1">
                <a:solidFill>
                  <a:prstClr val="black"/>
                </a:solidFill>
                <a:latin typeface="Consolas" panose="020B0609020204030204" pitchFamily="49" charset="0"/>
              </a:rPr>
              <a:t>href</a:t>
            </a:r>
            <a:r>
              <a:rPr dirty="0" sz="1600" lang="en-IN">
                <a:solidFill>
                  <a:prstClr val="black"/>
                </a:solidFill>
                <a:latin typeface="Consolas" panose="020B0609020204030204" pitchFamily="49" charset="0"/>
              </a:rPr>
              <a:t>="https://maxcdn.bootstrapcdn.com/bootstrap/3.4.1/</a:t>
            </a:r>
            <a:r>
              <a:rPr dirty="0" sz="1600" lang="en-IN" err="1">
                <a:solidFill>
                  <a:prstClr val="black"/>
                </a:solidFill>
                <a:latin typeface="Consolas" panose="020B0609020204030204" pitchFamily="49" charset="0"/>
              </a:rPr>
              <a:t>css</a:t>
            </a:r>
            <a:r>
              <a:rPr dirty="0" sz="1600" lang="en-IN">
                <a:solidFill>
                  <a:prstClr val="black"/>
                </a:solidFill>
                <a:latin typeface="Consolas" panose="020B0609020204030204" pitchFamily="49" charset="0"/>
              </a:rPr>
              <a:t>/bootstrap.min.css"&gt;</a:t>
            </a:r>
          </a:p>
          <a:p>
            <a:pPr lvl="0"/>
            <a:r>
              <a:rPr dirty="0" sz="1600" lang="en-IN">
                <a:solidFill>
                  <a:prstClr val="black"/>
                </a:solidFill>
                <a:latin typeface="Consolas" panose="020B0609020204030204" pitchFamily="49" charset="0"/>
              </a:rPr>
              <a:t>  &lt;script </a:t>
            </a:r>
            <a:r>
              <a:rPr dirty="0" sz="1600" lang="en-IN" err="1">
                <a:solidFill>
                  <a:prstClr val="black"/>
                </a:solidFill>
                <a:latin typeface="Consolas" panose="020B0609020204030204" pitchFamily="49" charset="0"/>
              </a:rPr>
              <a:t>src</a:t>
            </a:r>
            <a:r>
              <a:rPr dirty="0" sz="1600" lang="en-IN">
                <a:solidFill>
                  <a:prstClr val="black"/>
                </a:solidFill>
                <a:latin typeface="Consolas" panose="020B0609020204030204" pitchFamily="49" charset="0"/>
              </a:rPr>
              <a:t>="https://ajax.googleapis.com/ajax/libs/</a:t>
            </a:r>
            <a:r>
              <a:rPr dirty="0" sz="1600" lang="en-IN" err="1">
                <a:solidFill>
                  <a:prstClr val="black"/>
                </a:solidFill>
                <a:latin typeface="Consolas" panose="020B0609020204030204" pitchFamily="49" charset="0"/>
              </a:rPr>
              <a:t>jquery</a:t>
            </a:r>
            <a:r>
              <a:rPr dirty="0" sz="1600" lang="en-IN">
                <a:solidFill>
                  <a:prstClr val="black"/>
                </a:solidFill>
                <a:latin typeface="Consolas" panose="020B0609020204030204" pitchFamily="49" charset="0"/>
              </a:rPr>
              <a:t>/3.5.1/jquery.min.js"&gt;&lt;/script&gt;</a:t>
            </a:r>
          </a:p>
          <a:p>
            <a:pPr lvl="0"/>
            <a:r>
              <a:rPr dirty="0" sz="1600" lang="en-IN">
                <a:solidFill>
                  <a:prstClr val="black"/>
                </a:solidFill>
                <a:latin typeface="Consolas" panose="020B0609020204030204" pitchFamily="49" charset="0"/>
              </a:rPr>
              <a:t>  &lt;script </a:t>
            </a:r>
            <a:r>
              <a:rPr dirty="0" sz="1600" lang="en-IN" err="1">
                <a:solidFill>
                  <a:prstClr val="black"/>
                </a:solidFill>
                <a:latin typeface="Consolas" panose="020B0609020204030204" pitchFamily="49" charset="0"/>
              </a:rPr>
              <a:t>src</a:t>
            </a:r>
            <a:r>
              <a:rPr dirty="0" sz="1600" lang="en-IN">
                <a:solidFill>
                  <a:prstClr val="black"/>
                </a:solidFill>
                <a:latin typeface="Consolas" panose="020B0609020204030204" pitchFamily="49" charset="0"/>
              </a:rPr>
              <a:t>="https://maxcdn.bootstrapcdn.com/bootstrap/3.4.1/</a:t>
            </a:r>
            <a:r>
              <a:rPr dirty="0" sz="1600" lang="en-IN" err="1">
                <a:solidFill>
                  <a:prstClr val="black"/>
                </a:solidFill>
                <a:latin typeface="Consolas" panose="020B0609020204030204" pitchFamily="49" charset="0"/>
              </a:rPr>
              <a:t>js</a:t>
            </a:r>
            <a:r>
              <a:rPr dirty="0" sz="1600" lang="en-IN">
                <a:solidFill>
                  <a:prstClr val="black"/>
                </a:solidFill>
                <a:latin typeface="Consolas" panose="020B0609020204030204" pitchFamily="49" charset="0"/>
              </a:rPr>
              <a:t>/bootstrap.min.js"&gt;&lt;/script&gt;</a:t>
            </a:r>
          </a:p>
          <a:p>
            <a:pPr lvl="0"/>
            <a:r>
              <a:rPr dirty="0" sz="1600" lang="en-IN">
                <a:solidFill>
                  <a:prstClr val="black"/>
                </a:solidFill>
                <a:latin typeface="Consolas" panose="020B0609020204030204" pitchFamily="49" charset="0"/>
              </a:rPr>
              <a:t>&lt;/head&gt;</a:t>
            </a:r>
          </a:p>
          <a:p>
            <a:pPr lvl="0"/>
            <a:r>
              <a:rPr dirty="0" sz="1600" lang="en-IN">
                <a:solidFill>
                  <a:prstClr val="black"/>
                </a:solidFill>
                <a:latin typeface="Consolas" panose="020B0609020204030204" pitchFamily="49" charset="0"/>
              </a:rPr>
              <a:t>&lt;body&gt;</a:t>
            </a:r>
          </a:p>
          <a:p>
            <a:pPr lvl="0"/>
            <a:endParaRPr dirty="0" sz="1600" lang="en-IN">
              <a:solidFill>
                <a:prstClr val="black"/>
              </a:solidFill>
              <a:latin typeface="Consolas" panose="020B0609020204030204" pitchFamily="49" charset="0"/>
            </a:endParaRPr>
          </a:p>
          <a:p>
            <a:pPr lvl="0"/>
            <a:r>
              <a:rPr dirty="0" sz="1600" lang="en-IN">
                <a:solidFill>
                  <a:prstClr val="black"/>
                </a:solidFill>
                <a:latin typeface="Consolas" panose="020B0609020204030204" pitchFamily="49" charset="0"/>
              </a:rPr>
              <a:t>&lt;div class="container-fluid"&gt;</a:t>
            </a:r>
          </a:p>
          <a:p>
            <a:pPr lvl="0"/>
            <a:r>
              <a:rPr dirty="0" sz="1600" lang="en-IN">
                <a:solidFill>
                  <a:prstClr val="black"/>
                </a:solidFill>
                <a:latin typeface="Consolas" panose="020B0609020204030204" pitchFamily="49" charset="0"/>
              </a:rPr>
              <a:t>  &lt;h1&gt;Hello World!&lt;/h1&gt;</a:t>
            </a:r>
          </a:p>
          <a:p>
            <a:pPr lvl="0"/>
            <a:r>
              <a:rPr dirty="0" sz="1600" lang="en-IN">
                <a:solidFill>
                  <a:prstClr val="black"/>
                </a:solidFill>
                <a:latin typeface="Consolas" panose="020B0609020204030204" pitchFamily="49" charset="0"/>
              </a:rPr>
              <a:t>  &lt;p&gt;Resize the browser window to see the effect.&lt;/p&gt;</a:t>
            </a:r>
          </a:p>
          <a:p>
            <a:pPr lvl="0"/>
            <a:r>
              <a:rPr dirty="0" sz="1600" lang="en-IN">
                <a:solidFill>
                  <a:prstClr val="black"/>
                </a:solidFill>
                <a:latin typeface="Consolas" panose="020B0609020204030204" pitchFamily="49" charset="0"/>
              </a:rPr>
              <a:t>  &lt;p&gt;The columns will automatically stack on top of each other when the screen is less than 768px wide.&lt;/p&gt;</a:t>
            </a:r>
          </a:p>
          <a:p>
            <a:pPr lvl="0"/>
            <a:r>
              <a:rPr dirty="0" sz="1600" lang="en-IN">
                <a:solidFill>
                  <a:prstClr val="black"/>
                </a:solidFill>
                <a:latin typeface="Consolas" panose="020B0609020204030204" pitchFamily="49" charset="0"/>
              </a:rPr>
              <a:t>  </a:t>
            </a:r>
            <a:r>
              <a:rPr dirty="0" sz="1600" lang="en-IN">
                <a:solidFill>
                  <a:srgbClr val="FF0000"/>
                </a:solidFill>
                <a:latin typeface="Consolas" panose="020B0609020204030204" pitchFamily="49" charset="0"/>
              </a:rPr>
              <a:t>&lt;div class="row"&gt;</a:t>
            </a:r>
          </a:p>
          <a:p>
            <a:pPr lvl="0"/>
            <a:r>
              <a:rPr dirty="0" sz="1600" lang="en-IN">
                <a:solidFill>
                  <a:srgbClr val="FF0000"/>
                </a:solidFill>
                <a:latin typeface="Consolas" panose="020B0609020204030204" pitchFamily="49" charset="0"/>
              </a:rPr>
              <a:t>    &lt;div class="col-sm-4" style="</a:t>
            </a:r>
            <a:r>
              <a:rPr dirty="0" sz="1600" lang="en-IN" err="1">
                <a:solidFill>
                  <a:srgbClr val="FF0000"/>
                </a:solidFill>
                <a:latin typeface="Consolas" panose="020B0609020204030204" pitchFamily="49" charset="0"/>
              </a:rPr>
              <a:t>background-color:lavender</a:t>
            </a:r>
            <a:r>
              <a:rPr dirty="0" sz="1600" lang="en-IN">
                <a:solidFill>
                  <a:srgbClr val="FF0000"/>
                </a:solidFill>
                <a:latin typeface="Consolas" panose="020B0609020204030204" pitchFamily="49" charset="0"/>
              </a:rPr>
              <a:t>;"&gt;.col-sm-4&lt;/div&gt;</a:t>
            </a:r>
          </a:p>
          <a:p>
            <a:pPr lvl="0"/>
            <a:r>
              <a:rPr dirty="0" sz="1600" lang="en-IN">
                <a:solidFill>
                  <a:srgbClr val="FF0000"/>
                </a:solidFill>
                <a:latin typeface="Consolas" panose="020B0609020204030204" pitchFamily="49" charset="0"/>
              </a:rPr>
              <a:t>    &lt;div class="col-sm-4" style="</a:t>
            </a:r>
            <a:r>
              <a:rPr dirty="0" sz="1600" lang="en-IN" err="1">
                <a:solidFill>
                  <a:srgbClr val="FF0000"/>
                </a:solidFill>
                <a:latin typeface="Consolas" panose="020B0609020204030204" pitchFamily="49" charset="0"/>
              </a:rPr>
              <a:t>background-color:lavenderblush</a:t>
            </a:r>
            <a:r>
              <a:rPr dirty="0" sz="1600" lang="en-IN">
                <a:solidFill>
                  <a:srgbClr val="FF0000"/>
                </a:solidFill>
                <a:latin typeface="Consolas" panose="020B0609020204030204" pitchFamily="49" charset="0"/>
              </a:rPr>
              <a:t>;"&gt;.col-sm-4&lt;/div&gt;</a:t>
            </a:r>
          </a:p>
          <a:p>
            <a:pPr lvl="0"/>
            <a:r>
              <a:rPr dirty="0" sz="1600" lang="en-IN">
                <a:solidFill>
                  <a:srgbClr val="FF0000"/>
                </a:solidFill>
                <a:latin typeface="Consolas" panose="020B0609020204030204" pitchFamily="49" charset="0"/>
              </a:rPr>
              <a:t>    &lt;div class="col-sm-4" style="</a:t>
            </a:r>
            <a:r>
              <a:rPr dirty="0" sz="1600" lang="en-IN" err="1">
                <a:solidFill>
                  <a:srgbClr val="FF0000"/>
                </a:solidFill>
                <a:latin typeface="Consolas" panose="020B0609020204030204" pitchFamily="49" charset="0"/>
              </a:rPr>
              <a:t>background-color:lavender</a:t>
            </a:r>
            <a:r>
              <a:rPr dirty="0" sz="1600" lang="en-IN">
                <a:solidFill>
                  <a:srgbClr val="FF0000"/>
                </a:solidFill>
                <a:latin typeface="Consolas" panose="020B0609020204030204" pitchFamily="49" charset="0"/>
              </a:rPr>
              <a:t>;"&gt;.col-sm-4&lt;/div&gt;</a:t>
            </a:r>
          </a:p>
          <a:p>
            <a:pPr lvl="0"/>
            <a:r>
              <a:rPr dirty="0" sz="1600" lang="en-IN">
                <a:solidFill>
                  <a:srgbClr val="FF0000"/>
                </a:solidFill>
                <a:latin typeface="Consolas" panose="020B0609020204030204" pitchFamily="49" charset="0"/>
              </a:rPr>
              <a:t>  &lt;/div&gt;</a:t>
            </a:r>
          </a:p>
          <a:p>
            <a:pPr lvl="0"/>
            <a:r>
              <a:rPr dirty="0" sz="1600" lang="en-IN">
                <a:solidFill>
                  <a:prstClr val="black"/>
                </a:solidFill>
                <a:latin typeface="Consolas" panose="020B0609020204030204" pitchFamily="49" charset="0"/>
              </a:rPr>
              <a:t>&lt;/div&gt;</a:t>
            </a:r>
          </a:p>
          <a:p>
            <a:pPr lvl="0"/>
            <a:endParaRPr dirty="0" sz="1600" lang="en-IN">
              <a:solidFill>
                <a:prstClr val="black"/>
              </a:solidFill>
              <a:latin typeface="Consolas" panose="020B0609020204030204" pitchFamily="49" charset="0"/>
            </a:endParaRPr>
          </a:p>
          <a:p>
            <a:pPr lvl="0"/>
            <a:r>
              <a:rPr dirty="0" sz="1600" lang="en-IN">
                <a:solidFill>
                  <a:prstClr val="black"/>
                </a:solidFill>
                <a:latin typeface="Consolas" panose="020B0609020204030204" pitchFamily="49" charset="0"/>
              </a:rPr>
              <a:t>&lt;/body&gt;</a:t>
            </a:r>
          </a:p>
          <a:p>
            <a:pPr lvl="0"/>
            <a:r>
              <a:rPr dirty="0" sz="1600" lang="en-IN">
                <a:solidFill>
                  <a:prstClr val="black"/>
                </a:solidFill>
                <a:latin typeface="Consolas" panose="020B0609020204030204" pitchFamily="49" charset="0"/>
              </a:rPr>
              <a:t>&lt;/html&gt;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69"/>
                                        </p:tgtEl>
                                        <p:attrNameLst>
                                          <p:attrName>style.visibility</p:attrName>
                                        </p:attrNameLst>
                                      </p:cBhvr>
                                      <p:to>
                                        <p:strVal val="visible"/>
                                      </p:to>
                                    </p:set>
                                    <p:anim calcmode="lin" valueType="num">
                                      <p:cBhvr additive="base">
                                        <p:cTn dur="500" fill="hold" id="7"/>
                                        <p:tgtEl>
                                          <p:spTgt spid="1050469"/>
                                        </p:tgtEl>
                                        <p:attrNameLst>
                                          <p:attrName>ppt_x</p:attrName>
                                        </p:attrNameLst>
                                      </p:cBhvr>
                                      <p:tavLst>
                                        <p:tav tm="0">
                                          <p:val>
                                            <p:strVal val="#ppt_x"/>
                                          </p:val>
                                        </p:tav>
                                        <p:tav tm="100000">
                                          <p:val>
                                            <p:strVal val="#ppt_x"/>
                                          </p:val>
                                        </p:tav>
                                      </p:tavLst>
                                    </p:anim>
                                    <p:anim calcmode="lin" valueType="num">
                                      <p:cBhvr additive="base">
                                        <p:cTn dur="500" fill="hold" id="8"/>
                                        <p:tgtEl>
                                          <p:spTgt spid="10504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69" grpId="0" animBg="1"/>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010" name=""/>
        <p:cNvGrpSpPr/>
        <p:nvPr/>
      </p:nvGrpSpPr>
      <p:grpSpPr>
        <a:xfrm>
          <a:off x="0" y="0"/>
          <a:ext cx="0" cy="0"/>
          <a:chOff x="0" y="0"/>
          <a:chExt cx="0" cy="0"/>
        </a:xfrm>
      </p:grpSpPr>
      <p:sp>
        <p:nvSpPr>
          <p:cNvPr id="1050470" name="Title 1"/>
          <p:cNvSpPr>
            <a:spLocks noGrp="1"/>
          </p:cNvSpPr>
          <p:nvPr>
            <p:ph type="title"/>
          </p:nvPr>
        </p:nvSpPr>
        <p:spPr>
          <a:xfrm>
            <a:off x="7888406" y="188949"/>
            <a:ext cx="3954406" cy="583409"/>
          </a:xfrm>
        </p:spPr>
        <p:txBody>
          <a:bodyPr>
            <a:normAutofit fontScale="90000"/>
          </a:bodyPr>
          <a:p>
            <a:r>
              <a:rPr dirty="0" lang="en-US">
                <a:latin typeface="Bookman Old Style" panose="02050604050505020204" pitchFamily="18" charset="0"/>
              </a:rPr>
              <a:t>Examples</a:t>
            </a:r>
            <a:endParaRPr dirty="0" lang="en-IN">
              <a:latin typeface="Bookman Old Style" panose="02050604050505020204" pitchFamily="18" charset="0"/>
            </a:endParaRPr>
          </a:p>
        </p:txBody>
      </p:sp>
      <p:pic>
        <p:nvPicPr>
          <p:cNvPr id="2097231" name="Picture 5"/>
          <p:cNvPicPr>
            <a:picLocks noChangeAspect="1"/>
          </p:cNvPicPr>
          <p:nvPr/>
        </p:nvPicPr>
        <p:blipFill rotWithShape="1">
          <a:blip xmlns:r="http://schemas.openxmlformats.org/officeDocument/2006/relationships" r:embed="rId1"/>
          <a:srcRect t="59806" b="18964"/>
          <a:stretch>
            <a:fillRect/>
          </a:stretch>
        </p:blipFill>
        <p:spPr>
          <a:xfrm>
            <a:off x="10659" y="906394"/>
            <a:ext cx="12181341" cy="2137056"/>
          </a:xfrm>
          <a:prstGeom prst="rect"/>
        </p:spPr>
      </p:pic>
      <p:pic>
        <p:nvPicPr>
          <p:cNvPr id="2097232" name="Picture 4"/>
          <p:cNvPicPr>
            <a:picLocks noChangeAspect="1"/>
          </p:cNvPicPr>
          <p:nvPr/>
        </p:nvPicPr>
        <p:blipFill rotWithShape="1">
          <a:blip xmlns:r="http://schemas.openxmlformats.org/officeDocument/2006/relationships" r:embed="rId2"/>
          <a:srcRect l="41141" t="61230" r="13641" b="15599"/>
          <a:stretch>
            <a:fillRect/>
          </a:stretch>
        </p:blipFill>
        <p:spPr>
          <a:xfrm>
            <a:off x="10659" y="4149382"/>
            <a:ext cx="9396940" cy="2708618"/>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2097231"/>
                                        </p:tgtEl>
                                        <p:attrNameLst>
                                          <p:attrName>style.visibility</p:attrName>
                                        </p:attrNameLst>
                                      </p:cBhvr>
                                      <p:to>
                                        <p:strVal val="visible"/>
                                      </p:to>
                                    </p:set>
                                    <p:anim calcmode="lin" valueType="num">
                                      <p:cBhvr additive="base">
                                        <p:cTn dur="500" fill="hold" id="7"/>
                                        <p:tgtEl>
                                          <p:spTgt spid="2097231"/>
                                        </p:tgtEl>
                                        <p:attrNameLst>
                                          <p:attrName>ppt_x</p:attrName>
                                        </p:attrNameLst>
                                      </p:cBhvr>
                                      <p:tavLst>
                                        <p:tav tm="0">
                                          <p:val>
                                            <p:strVal val="#ppt_x"/>
                                          </p:val>
                                        </p:tav>
                                        <p:tav tm="100000">
                                          <p:val>
                                            <p:strVal val="#ppt_x"/>
                                          </p:val>
                                        </p:tav>
                                      </p:tavLst>
                                    </p:anim>
                                    <p:anim calcmode="lin" valueType="num">
                                      <p:cBhvr additive="base">
                                        <p:cTn dur="500" fill="hold" id="8"/>
                                        <p:tgtEl>
                                          <p:spTgt spid="2097231"/>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2097232"/>
                                        </p:tgtEl>
                                        <p:attrNameLst>
                                          <p:attrName>style.visibility</p:attrName>
                                        </p:attrNameLst>
                                      </p:cBhvr>
                                      <p:to>
                                        <p:strVal val="visible"/>
                                      </p:to>
                                    </p:set>
                                    <p:anim calcmode="lin" valueType="num">
                                      <p:cBhvr additive="base">
                                        <p:cTn dur="500" fill="hold" id="13"/>
                                        <p:tgtEl>
                                          <p:spTgt spid="2097232"/>
                                        </p:tgtEl>
                                        <p:attrNameLst>
                                          <p:attrName>ppt_x</p:attrName>
                                        </p:attrNameLst>
                                      </p:cBhvr>
                                      <p:tavLst>
                                        <p:tav tm="0">
                                          <p:val>
                                            <p:strVal val="#ppt_x"/>
                                          </p:val>
                                        </p:tav>
                                        <p:tav tm="100000">
                                          <p:val>
                                            <p:strVal val="#ppt_x"/>
                                          </p:val>
                                        </p:tav>
                                      </p:tavLst>
                                    </p:anim>
                                    <p:anim calcmode="lin" valueType="num">
                                      <p:cBhvr additive="base">
                                        <p:cTn dur="500" fill="hold" id="14"/>
                                        <p:tgtEl>
                                          <p:spTgt spid="20972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011" name=""/>
        <p:cNvGrpSpPr/>
        <p:nvPr/>
      </p:nvGrpSpPr>
      <p:grpSpPr>
        <a:xfrm>
          <a:off x="0" y="0"/>
          <a:ext cx="0" cy="0"/>
          <a:chOff x="0" y="0"/>
          <a:chExt cx="0" cy="0"/>
        </a:xfrm>
      </p:grpSpPr>
      <p:sp>
        <p:nvSpPr>
          <p:cNvPr id="1050471" name="Title 1"/>
          <p:cNvSpPr>
            <a:spLocks noGrp="1"/>
          </p:cNvSpPr>
          <p:nvPr>
            <p:ph type="title"/>
          </p:nvPr>
        </p:nvSpPr>
        <p:spPr/>
        <p:txBody>
          <a:bodyPr/>
          <a:p>
            <a:r>
              <a:rPr dirty="0" lang="en-US">
                <a:latin typeface="Bookman Old Style" panose="02050604050505020204" pitchFamily="18" charset="0"/>
              </a:rPr>
              <a:t>Grid Classes</a:t>
            </a:r>
            <a:endParaRPr dirty="0" lang="en-IN">
              <a:latin typeface="Bookman Old Style" panose="02050604050505020204" pitchFamily="18" charset="0"/>
            </a:endParaRPr>
          </a:p>
        </p:txBody>
      </p:sp>
      <p:sp>
        <p:nvSpPr>
          <p:cNvPr id="1050472" name="Content Placeholder 2"/>
          <p:cNvSpPr>
            <a:spLocks noGrp="1"/>
          </p:cNvSpPr>
          <p:nvPr>
            <p:ph idx="1"/>
          </p:nvPr>
        </p:nvSpPr>
        <p:spPr>
          <a:xfrm>
            <a:off x="1097279" y="1845734"/>
            <a:ext cx="5030566" cy="3012869"/>
          </a:xfrm>
        </p:spPr>
        <p:txBody>
          <a:bodyPr>
            <a:normAutofit/>
          </a:bodyPr>
          <a:p>
            <a:pPr indent="0" marL="0">
              <a:lnSpc>
                <a:spcPct val="100000"/>
              </a:lnSpc>
              <a:buNone/>
            </a:pPr>
            <a:r>
              <a:rPr dirty="0" lang="en-US">
                <a:latin typeface="Bookman Old Style" panose="02050604050505020204" pitchFamily="18" charset="0"/>
              </a:rPr>
              <a:t>Two unequal Columns</a:t>
            </a:r>
          </a:p>
          <a:p>
            <a:pPr indent="0" marL="0">
              <a:lnSpc>
                <a:spcPct val="100000"/>
              </a:lnSpc>
              <a:buNone/>
            </a:pPr>
            <a:endParaRPr dirty="0" lang="en-US">
              <a:latin typeface="Bookman Old Style" panose="02050604050505020204" pitchFamily="18" charset="0"/>
            </a:endParaRPr>
          </a:p>
          <a:p>
            <a:pPr indent="0" marL="0">
              <a:lnSpc>
                <a:spcPct val="150000"/>
              </a:lnSpc>
              <a:spcBef>
                <a:spcPts val="0"/>
              </a:spcBef>
              <a:spcAft>
                <a:spcPts val="0"/>
              </a:spcAft>
              <a:buNone/>
            </a:pPr>
            <a:r>
              <a:rPr b="1" dirty="0" sz="1800" lang="en-US">
                <a:solidFill>
                  <a:srgbClr val="00B050"/>
                </a:solidFill>
                <a:latin typeface="Bookman Old Style" panose="02050604050505020204" pitchFamily="18" charset="0"/>
              </a:rPr>
              <a:t>&lt;div class="row"&gt;</a:t>
            </a:r>
          </a:p>
          <a:p>
            <a:pPr indent="0" marL="0">
              <a:lnSpc>
                <a:spcPct val="150000"/>
              </a:lnSpc>
              <a:spcBef>
                <a:spcPts val="0"/>
              </a:spcBef>
              <a:spcAft>
                <a:spcPts val="0"/>
              </a:spcAft>
              <a:buNone/>
            </a:pPr>
            <a:r>
              <a:rPr b="1" dirty="0" sz="1800" lang="en-US">
                <a:solidFill>
                  <a:srgbClr val="00B050"/>
                </a:solidFill>
                <a:latin typeface="Bookman Old Style" panose="02050604050505020204" pitchFamily="18" charset="0"/>
              </a:rPr>
              <a:t>  &lt;div class="col-sm-4"&gt;.col-sm-4&lt;/div&gt;</a:t>
            </a:r>
          </a:p>
          <a:p>
            <a:pPr indent="0" marL="0">
              <a:lnSpc>
                <a:spcPct val="150000"/>
              </a:lnSpc>
              <a:spcBef>
                <a:spcPts val="0"/>
              </a:spcBef>
              <a:spcAft>
                <a:spcPts val="0"/>
              </a:spcAft>
              <a:buNone/>
            </a:pPr>
            <a:r>
              <a:rPr b="1" dirty="0" sz="1800" lang="en-US">
                <a:solidFill>
                  <a:srgbClr val="00B050"/>
                </a:solidFill>
                <a:latin typeface="Bookman Old Style" panose="02050604050505020204" pitchFamily="18" charset="0"/>
              </a:rPr>
              <a:t>  &lt;div class="col-sm-8"&gt;.col-sm-8&lt;/div&gt;</a:t>
            </a:r>
          </a:p>
          <a:p>
            <a:pPr indent="0" marL="0">
              <a:lnSpc>
                <a:spcPct val="150000"/>
              </a:lnSpc>
              <a:spcBef>
                <a:spcPts val="0"/>
              </a:spcBef>
              <a:spcAft>
                <a:spcPts val="0"/>
              </a:spcAft>
              <a:buNone/>
            </a:pPr>
            <a:r>
              <a:rPr b="1" dirty="0" sz="1800" lang="en-US">
                <a:solidFill>
                  <a:srgbClr val="00B050"/>
                </a:solidFill>
                <a:latin typeface="Bookman Old Style" panose="02050604050505020204" pitchFamily="18" charset="0"/>
              </a:rPr>
              <a:t>&lt;/div&gt;</a:t>
            </a:r>
            <a:endParaRPr b="1" dirty="0" sz="1800" lang="en-IN">
              <a:solidFill>
                <a:srgbClr val="00B050"/>
              </a:solidFill>
              <a:latin typeface="Bookman Old Style" panose="02050604050505020204" pitchFamily="18" charset="0"/>
            </a:endParaRPr>
          </a:p>
        </p:txBody>
      </p:sp>
      <p:sp>
        <p:nvSpPr>
          <p:cNvPr id="1050473" name="TextBox 3"/>
          <p:cNvSpPr txBox="1"/>
          <p:nvPr/>
        </p:nvSpPr>
        <p:spPr>
          <a:xfrm>
            <a:off x="6864825" y="2104008"/>
            <a:ext cx="4679698" cy="1338828"/>
          </a:xfrm>
          <a:prstGeom prst="rect"/>
          <a:noFill/>
        </p:spPr>
        <p:txBody>
          <a:bodyPr rtlCol="0" wrap="square">
            <a:spAutoFit/>
          </a:bodyPr>
          <a:p>
            <a:pPr indent="-285750" marL="285750">
              <a:lnSpc>
                <a:spcPct val="150000"/>
              </a:lnSpc>
              <a:buFont typeface="Arial" panose="020B0604020202020204" pitchFamily="34" charset="0"/>
              <a:buChar char="•"/>
            </a:pPr>
            <a:r>
              <a:rPr dirty="0" lang="en-US">
                <a:latin typeface="Bookman Old Style" panose="02050604050505020204" pitchFamily="18" charset="0"/>
              </a:rPr>
              <a:t>The example shows how to get two various-width columns starting at tablets and scaling to large desktops</a:t>
            </a:r>
            <a:endParaRPr dirty="0" lang="en-IN">
              <a:latin typeface="Bookman Old Style" panose="02050604050505020204" pitchFamily="18" charset="0"/>
            </a:endParaRPr>
          </a:p>
        </p:txBody>
      </p:sp>
      <p:pic>
        <p:nvPicPr>
          <p:cNvPr id="2097233" name="Picture 5"/>
          <p:cNvPicPr>
            <a:picLocks noChangeAspect="1"/>
          </p:cNvPicPr>
          <p:nvPr/>
        </p:nvPicPr>
        <p:blipFill rotWithShape="1">
          <a:blip xmlns:r="http://schemas.openxmlformats.org/officeDocument/2006/relationships" r:embed="rId1"/>
          <a:srcRect l="16093" t="36505" r="16189" b="54822"/>
          <a:stretch>
            <a:fillRect/>
          </a:stretch>
        </p:blipFill>
        <p:spPr>
          <a:xfrm>
            <a:off x="120371" y="5121689"/>
            <a:ext cx="12071630" cy="869677"/>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73"/>
                                        </p:tgtEl>
                                        <p:attrNameLst>
                                          <p:attrName>style.visibility</p:attrName>
                                        </p:attrNameLst>
                                      </p:cBhvr>
                                      <p:to>
                                        <p:strVal val="visible"/>
                                      </p:to>
                                    </p:set>
                                    <p:anim calcmode="lin" valueType="num">
                                      <p:cBhvr additive="base">
                                        <p:cTn dur="500" fill="hold" id="7"/>
                                        <p:tgtEl>
                                          <p:spTgt spid="1050473"/>
                                        </p:tgtEl>
                                        <p:attrNameLst>
                                          <p:attrName>ppt_x</p:attrName>
                                        </p:attrNameLst>
                                      </p:cBhvr>
                                      <p:tavLst>
                                        <p:tav tm="0">
                                          <p:val>
                                            <p:strVal val="#ppt_x"/>
                                          </p:val>
                                        </p:tav>
                                        <p:tav tm="100000">
                                          <p:val>
                                            <p:strVal val="#ppt_x"/>
                                          </p:val>
                                        </p:tav>
                                      </p:tavLst>
                                    </p:anim>
                                    <p:anim calcmode="lin" valueType="num">
                                      <p:cBhvr additive="base">
                                        <p:cTn dur="500" fill="hold" id="8"/>
                                        <p:tgtEl>
                                          <p:spTgt spid="105047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472">
                                            <p:txEl>
                                              <p:pRg st="0" end="0"/>
                                            </p:txEl>
                                          </p:spTgt>
                                        </p:tgtEl>
                                        <p:attrNameLst>
                                          <p:attrName>style.visibility</p:attrName>
                                        </p:attrNameLst>
                                      </p:cBhvr>
                                      <p:to>
                                        <p:strVal val="visible"/>
                                      </p:to>
                                    </p:set>
                                    <p:anim calcmode="lin" valueType="num">
                                      <p:cBhvr additive="base">
                                        <p:cTn dur="500" fill="hold" id="13"/>
                                        <p:tgtEl>
                                          <p:spTgt spid="1050472">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4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472">
                                            <p:txEl>
                                              <p:pRg st="2" end="2"/>
                                            </p:txEl>
                                          </p:spTgt>
                                        </p:tgtEl>
                                        <p:attrNameLst>
                                          <p:attrName>style.visibility</p:attrName>
                                        </p:attrNameLst>
                                      </p:cBhvr>
                                      <p:to>
                                        <p:strVal val="visible"/>
                                      </p:to>
                                    </p:set>
                                    <p:anim calcmode="lin" valueType="num">
                                      <p:cBhvr additive="base">
                                        <p:cTn dur="500" fill="hold" id="19"/>
                                        <p:tgtEl>
                                          <p:spTgt spid="1050472">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47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472">
                                            <p:txEl>
                                              <p:pRg st="3" end="3"/>
                                            </p:txEl>
                                          </p:spTgt>
                                        </p:tgtEl>
                                        <p:attrNameLst>
                                          <p:attrName>style.visibility</p:attrName>
                                        </p:attrNameLst>
                                      </p:cBhvr>
                                      <p:to>
                                        <p:strVal val="visible"/>
                                      </p:to>
                                    </p:set>
                                    <p:anim calcmode="lin" valueType="num">
                                      <p:cBhvr additive="base">
                                        <p:cTn dur="500" fill="hold" id="25"/>
                                        <p:tgtEl>
                                          <p:spTgt spid="1050472">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47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472">
                                            <p:txEl>
                                              <p:pRg st="4" end="4"/>
                                            </p:txEl>
                                          </p:spTgt>
                                        </p:tgtEl>
                                        <p:attrNameLst>
                                          <p:attrName>style.visibility</p:attrName>
                                        </p:attrNameLst>
                                      </p:cBhvr>
                                      <p:to>
                                        <p:strVal val="visible"/>
                                      </p:to>
                                    </p:set>
                                    <p:anim calcmode="lin" valueType="num">
                                      <p:cBhvr additive="base">
                                        <p:cTn dur="500" fill="hold" id="31"/>
                                        <p:tgtEl>
                                          <p:spTgt spid="1050472">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47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472">
                                            <p:txEl>
                                              <p:pRg st="5" end="5"/>
                                            </p:txEl>
                                          </p:spTgt>
                                        </p:tgtEl>
                                        <p:attrNameLst>
                                          <p:attrName>style.visibility</p:attrName>
                                        </p:attrNameLst>
                                      </p:cBhvr>
                                      <p:to>
                                        <p:strVal val="visible"/>
                                      </p:to>
                                    </p:set>
                                    <p:anim calcmode="lin" valueType="num">
                                      <p:cBhvr additive="base">
                                        <p:cTn dur="500" fill="hold" id="37"/>
                                        <p:tgtEl>
                                          <p:spTgt spid="1050472">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47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id="41" nodeType="clickEffect" presetClass="entr" presetID="2" presetSubtype="4">
                                  <p:stCondLst>
                                    <p:cond delay="0"/>
                                  </p:stCondLst>
                                  <p:childTnLst>
                                    <p:set>
                                      <p:cBhvr>
                                        <p:cTn dur="1" fill="hold" id="42">
                                          <p:stCondLst>
                                            <p:cond delay="0"/>
                                          </p:stCondLst>
                                        </p:cTn>
                                        <p:tgtEl>
                                          <p:spTgt spid="2097233"/>
                                        </p:tgtEl>
                                        <p:attrNameLst>
                                          <p:attrName>style.visibility</p:attrName>
                                        </p:attrNameLst>
                                      </p:cBhvr>
                                      <p:to>
                                        <p:strVal val="visible"/>
                                      </p:to>
                                    </p:set>
                                    <p:anim calcmode="lin" valueType="num">
                                      <p:cBhvr additive="base">
                                        <p:cTn dur="500" fill="hold" id="43"/>
                                        <p:tgtEl>
                                          <p:spTgt spid="2097233"/>
                                        </p:tgtEl>
                                        <p:attrNameLst>
                                          <p:attrName>ppt_x</p:attrName>
                                        </p:attrNameLst>
                                      </p:cBhvr>
                                      <p:tavLst>
                                        <p:tav tm="0">
                                          <p:val>
                                            <p:strVal val="#ppt_x"/>
                                          </p:val>
                                        </p:tav>
                                        <p:tav tm="100000">
                                          <p:val>
                                            <p:strVal val="#ppt_x"/>
                                          </p:val>
                                        </p:tav>
                                      </p:tavLst>
                                    </p:anim>
                                    <p:anim calcmode="lin" valueType="num">
                                      <p:cBhvr additive="base">
                                        <p:cTn dur="500" fill="hold" id="44"/>
                                        <p:tgtEl>
                                          <p:spTgt spid="20972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72" grpId="0" build="p"/>
      <p:bldP spid="1050473"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012" name=""/>
        <p:cNvGrpSpPr/>
        <p:nvPr/>
      </p:nvGrpSpPr>
      <p:grpSpPr>
        <a:xfrm>
          <a:off x="0" y="0"/>
          <a:ext cx="0" cy="0"/>
          <a:chOff x="0" y="0"/>
          <a:chExt cx="0" cy="0"/>
        </a:xfrm>
      </p:grpSpPr>
      <p:sp>
        <p:nvSpPr>
          <p:cNvPr id="1050474" name="Title 1"/>
          <p:cNvSpPr>
            <a:spLocks noGrp="1"/>
          </p:cNvSpPr>
          <p:nvPr>
            <p:ph type="title"/>
          </p:nvPr>
        </p:nvSpPr>
        <p:spPr>
          <a:xfrm>
            <a:off x="9151994" y="255068"/>
            <a:ext cx="3040006" cy="583409"/>
          </a:xfrm>
        </p:spPr>
        <p:txBody>
          <a:bodyPr>
            <a:normAutofit fontScale="90000"/>
          </a:bodyPr>
          <a:p>
            <a:r>
              <a:rPr dirty="0" lang="en-US">
                <a:latin typeface="Bookman Old Style" panose="02050604050505020204" pitchFamily="18" charset="0"/>
              </a:rPr>
              <a:t>Examples</a:t>
            </a:r>
            <a:endParaRPr dirty="0" lang="en-IN">
              <a:latin typeface="Bookman Old Style" panose="02050604050505020204" pitchFamily="18" charset="0"/>
            </a:endParaRPr>
          </a:p>
        </p:txBody>
      </p:sp>
      <p:sp>
        <p:nvSpPr>
          <p:cNvPr id="1050475" name="TextBox 3"/>
          <p:cNvSpPr txBox="1"/>
          <p:nvPr/>
        </p:nvSpPr>
        <p:spPr>
          <a:xfrm>
            <a:off x="213062" y="188949"/>
            <a:ext cx="8842162" cy="4893647"/>
          </a:xfrm>
          <a:prstGeom prst="rect"/>
          <a:solidFill>
            <a:schemeClr val="bg2"/>
          </a:solidFill>
        </p:spPr>
        <p:txBody>
          <a:bodyPr rtlCol="0" wrap="square">
            <a:spAutoFit/>
          </a:bodyPr>
          <a:p>
            <a:pPr lvl="0"/>
            <a:r>
              <a:rPr dirty="0" sz="1200" lang="en-IN">
                <a:solidFill>
                  <a:prstClr val="black"/>
                </a:solidFill>
                <a:latin typeface="Consolas" panose="020B0609020204030204" pitchFamily="49" charset="0"/>
              </a:rPr>
              <a:t>&lt;!DOCTYPE html&gt;</a:t>
            </a:r>
          </a:p>
          <a:p>
            <a:pPr lvl="0"/>
            <a:r>
              <a:rPr dirty="0" sz="1200" lang="en-IN">
                <a:solidFill>
                  <a:prstClr val="black"/>
                </a:solidFill>
                <a:latin typeface="Consolas" panose="020B0609020204030204" pitchFamily="49" charset="0"/>
              </a:rPr>
              <a:t>&lt;html lang="</a:t>
            </a:r>
            <a:r>
              <a:rPr dirty="0" sz="1200" lang="en-IN" err="1">
                <a:solidFill>
                  <a:prstClr val="black"/>
                </a:solidFill>
                <a:latin typeface="Consolas" panose="020B0609020204030204" pitchFamily="49" charset="0"/>
              </a:rPr>
              <a:t>en</a:t>
            </a:r>
            <a:r>
              <a:rPr dirty="0" sz="1200" lang="en-IN">
                <a:solidFill>
                  <a:prstClr val="black"/>
                </a:solidFill>
                <a:latin typeface="Consolas" panose="020B0609020204030204" pitchFamily="49" charset="0"/>
              </a:rPr>
              <a:t>"&gt;</a:t>
            </a:r>
          </a:p>
          <a:p>
            <a:pPr lvl="0"/>
            <a:r>
              <a:rPr dirty="0" sz="1200" lang="en-IN">
                <a:solidFill>
                  <a:prstClr val="black"/>
                </a:solidFill>
                <a:latin typeface="Consolas" panose="020B0609020204030204" pitchFamily="49" charset="0"/>
              </a:rPr>
              <a:t>&lt;head&gt;</a:t>
            </a:r>
          </a:p>
          <a:p>
            <a:pPr lvl="0"/>
            <a:r>
              <a:rPr dirty="0" sz="1200" lang="en-IN">
                <a:solidFill>
                  <a:prstClr val="black"/>
                </a:solidFill>
                <a:latin typeface="Consolas" panose="020B0609020204030204" pitchFamily="49" charset="0"/>
              </a:rPr>
              <a:t>  &lt;title&gt;Bootstrap Example&lt;/title&gt;</a:t>
            </a:r>
          </a:p>
          <a:p>
            <a:pPr lvl="0"/>
            <a:r>
              <a:rPr dirty="0" sz="1200" lang="en-IN">
                <a:solidFill>
                  <a:prstClr val="black"/>
                </a:solidFill>
                <a:latin typeface="Consolas" panose="020B0609020204030204" pitchFamily="49" charset="0"/>
              </a:rPr>
              <a:t>  &lt;meta charset="utf-8"&gt;</a:t>
            </a:r>
          </a:p>
          <a:p>
            <a:pPr lvl="0"/>
            <a:r>
              <a:rPr dirty="0" sz="1200" lang="en-IN">
                <a:solidFill>
                  <a:prstClr val="black"/>
                </a:solidFill>
                <a:latin typeface="Consolas" panose="020B0609020204030204" pitchFamily="49" charset="0"/>
              </a:rPr>
              <a:t>  &lt;meta name="viewport" content="width=device-width, initial-scale=1"&gt;</a:t>
            </a:r>
          </a:p>
          <a:p>
            <a:pPr lvl="0"/>
            <a:r>
              <a:rPr dirty="0" sz="1200" lang="en-IN">
                <a:solidFill>
                  <a:prstClr val="black"/>
                </a:solidFill>
                <a:latin typeface="Consolas" panose="020B0609020204030204" pitchFamily="49" charset="0"/>
              </a:rPr>
              <a:t>  &lt;link </a:t>
            </a:r>
            <a:r>
              <a:rPr dirty="0" sz="1200" lang="en-IN" err="1">
                <a:solidFill>
                  <a:prstClr val="black"/>
                </a:solidFill>
                <a:latin typeface="Consolas" panose="020B0609020204030204" pitchFamily="49" charset="0"/>
              </a:rPr>
              <a:t>rel</a:t>
            </a:r>
            <a:r>
              <a:rPr dirty="0" sz="1200" lang="en-IN">
                <a:solidFill>
                  <a:prstClr val="black"/>
                </a:solidFill>
                <a:latin typeface="Consolas" panose="020B0609020204030204" pitchFamily="49" charset="0"/>
              </a:rPr>
              <a:t>="stylesheet" </a:t>
            </a:r>
            <a:r>
              <a:rPr dirty="0" sz="1200" lang="en-IN" err="1">
                <a:solidFill>
                  <a:prstClr val="black"/>
                </a:solidFill>
                <a:latin typeface="Consolas" panose="020B0609020204030204" pitchFamily="49" charset="0"/>
              </a:rPr>
              <a:t>href</a:t>
            </a:r>
            <a:r>
              <a:rPr dirty="0" sz="1200" lang="en-IN">
                <a:solidFill>
                  <a:prstClr val="black"/>
                </a:solidFill>
                <a:latin typeface="Consolas" panose="020B0609020204030204" pitchFamily="49" charset="0"/>
              </a:rPr>
              <a:t>="https://maxcdn.bootstrapcdn.com/bootstrap/3.4.1/</a:t>
            </a:r>
            <a:r>
              <a:rPr dirty="0" sz="1200" lang="en-IN" err="1">
                <a:solidFill>
                  <a:prstClr val="black"/>
                </a:solidFill>
                <a:latin typeface="Consolas" panose="020B0609020204030204" pitchFamily="49" charset="0"/>
              </a:rPr>
              <a:t>css</a:t>
            </a:r>
            <a:r>
              <a:rPr dirty="0" sz="1200" lang="en-IN">
                <a:solidFill>
                  <a:prstClr val="black"/>
                </a:solidFill>
                <a:latin typeface="Consolas" panose="020B0609020204030204" pitchFamily="49" charset="0"/>
              </a:rPr>
              <a:t>/bootstrap.min.css"&gt;</a:t>
            </a:r>
          </a:p>
          <a:p>
            <a:pPr lvl="0"/>
            <a:r>
              <a:rPr dirty="0" sz="1200" lang="en-IN">
                <a:solidFill>
                  <a:prstClr val="black"/>
                </a:solidFill>
                <a:latin typeface="Consolas" panose="020B0609020204030204" pitchFamily="49" charset="0"/>
              </a:rPr>
              <a:t>  &lt;script </a:t>
            </a:r>
            <a:r>
              <a:rPr dirty="0" sz="1200" lang="en-IN" err="1">
                <a:solidFill>
                  <a:prstClr val="black"/>
                </a:solidFill>
                <a:latin typeface="Consolas" panose="020B0609020204030204" pitchFamily="49" charset="0"/>
              </a:rPr>
              <a:t>src</a:t>
            </a:r>
            <a:r>
              <a:rPr dirty="0" sz="1200" lang="en-IN">
                <a:solidFill>
                  <a:prstClr val="black"/>
                </a:solidFill>
                <a:latin typeface="Consolas" panose="020B0609020204030204" pitchFamily="49" charset="0"/>
              </a:rPr>
              <a:t>="https://ajax.googleapis.com/ajax/libs/</a:t>
            </a:r>
            <a:r>
              <a:rPr dirty="0" sz="1200" lang="en-IN" err="1">
                <a:solidFill>
                  <a:prstClr val="black"/>
                </a:solidFill>
                <a:latin typeface="Consolas" panose="020B0609020204030204" pitchFamily="49" charset="0"/>
              </a:rPr>
              <a:t>jquery</a:t>
            </a:r>
            <a:r>
              <a:rPr dirty="0" sz="1200" lang="en-IN">
                <a:solidFill>
                  <a:prstClr val="black"/>
                </a:solidFill>
                <a:latin typeface="Consolas" panose="020B0609020204030204" pitchFamily="49" charset="0"/>
              </a:rPr>
              <a:t>/3.5.1/jquery.min.js"&gt;&lt;/script&gt;</a:t>
            </a:r>
          </a:p>
          <a:p>
            <a:pPr lvl="0"/>
            <a:r>
              <a:rPr dirty="0" sz="1200" lang="en-IN">
                <a:solidFill>
                  <a:prstClr val="black"/>
                </a:solidFill>
                <a:latin typeface="Consolas" panose="020B0609020204030204" pitchFamily="49" charset="0"/>
              </a:rPr>
              <a:t>  &lt;script </a:t>
            </a:r>
            <a:r>
              <a:rPr dirty="0" sz="1200" lang="en-IN" err="1">
                <a:solidFill>
                  <a:prstClr val="black"/>
                </a:solidFill>
                <a:latin typeface="Consolas" panose="020B0609020204030204" pitchFamily="49" charset="0"/>
              </a:rPr>
              <a:t>src</a:t>
            </a:r>
            <a:r>
              <a:rPr dirty="0" sz="1200" lang="en-IN">
                <a:solidFill>
                  <a:prstClr val="black"/>
                </a:solidFill>
                <a:latin typeface="Consolas" panose="020B0609020204030204" pitchFamily="49" charset="0"/>
              </a:rPr>
              <a:t>="https://maxcdn.bootstrapcdn.com/bootstrap/3.4.1/</a:t>
            </a:r>
            <a:r>
              <a:rPr dirty="0" sz="1200" lang="en-IN" err="1">
                <a:solidFill>
                  <a:prstClr val="black"/>
                </a:solidFill>
                <a:latin typeface="Consolas" panose="020B0609020204030204" pitchFamily="49" charset="0"/>
              </a:rPr>
              <a:t>js</a:t>
            </a:r>
            <a:r>
              <a:rPr dirty="0" sz="1200" lang="en-IN">
                <a:solidFill>
                  <a:prstClr val="black"/>
                </a:solidFill>
                <a:latin typeface="Consolas" panose="020B0609020204030204" pitchFamily="49" charset="0"/>
              </a:rPr>
              <a:t>/bootstrap.min.js"&gt;&lt;/script&gt;</a:t>
            </a:r>
          </a:p>
          <a:p>
            <a:pPr lvl="0"/>
            <a:r>
              <a:rPr dirty="0" sz="1200" lang="en-IN">
                <a:solidFill>
                  <a:prstClr val="black"/>
                </a:solidFill>
                <a:latin typeface="Consolas" panose="020B0609020204030204" pitchFamily="49" charset="0"/>
              </a:rPr>
              <a:t>&lt;/head&gt;</a:t>
            </a:r>
          </a:p>
          <a:p>
            <a:pPr lvl="0"/>
            <a:r>
              <a:rPr dirty="0" sz="1200" lang="en-IN">
                <a:solidFill>
                  <a:prstClr val="black"/>
                </a:solidFill>
                <a:latin typeface="Consolas" panose="020B0609020204030204" pitchFamily="49" charset="0"/>
              </a:rPr>
              <a:t>&lt;body&gt;</a:t>
            </a:r>
          </a:p>
          <a:p>
            <a:pPr lvl="0"/>
            <a:endParaRPr dirty="0" sz="1200" lang="en-IN">
              <a:solidFill>
                <a:prstClr val="black"/>
              </a:solidFill>
              <a:latin typeface="Consolas" panose="020B0609020204030204" pitchFamily="49" charset="0"/>
            </a:endParaRPr>
          </a:p>
          <a:p>
            <a:pPr lvl="0"/>
            <a:r>
              <a:rPr dirty="0" sz="1200" lang="en-IN">
                <a:solidFill>
                  <a:prstClr val="black"/>
                </a:solidFill>
                <a:latin typeface="Consolas" panose="020B0609020204030204" pitchFamily="49" charset="0"/>
              </a:rPr>
              <a:t>&lt;div class="container-fluid"&gt;</a:t>
            </a:r>
          </a:p>
          <a:p>
            <a:pPr lvl="0"/>
            <a:r>
              <a:rPr dirty="0" sz="1200" lang="en-IN">
                <a:solidFill>
                  <a:prstClr val="black"/>
                </a:solidFill>
                <a:latin typeface="Consolas" panose="020B0609020204030204" pitchFamily="49" charset="0"/>
              </a:rPr>
              <a:t>  &lt;h1&gt;Hello World!&lt;/h1&gt;</a:t>
            </a:r>
          </a:p>
          <a:p>
            <a:pPr lvl="0"/>
            <a:r>
              <a:rPr dirty="0" sz="1200" lang="en-IN">
                <a:solidFill>
                  <a:prstClr val="black"/>
                </a:solidFill>
                <a:latin typeface="Consolas" panose="020B0609020204030204" pitchFamily="49" charset="0"/>
              </a:rPr>
              <a:t>  &lt;p&gt;Resize the browser window to see the effect.&lt;/p&gt;</a:t>
            </a:r>
          </a:p>
          <a:p>
            <a:pPr lvl="0"/>
            <a:r>
              <a:rPr dirty="0" sz="1200" lang="en-IN">
                <a:solidFill>
                  <a:prstClr val="black"/>
                </a:solidFill>
                <a:latin typeface="Consolas" panose="020B0609020204030204" pitchFamily="49" charset="0"/>
              </a:rPr>
              <a:t>  &lt;p&gt;The columns will automatically stack on top of each other when the screen is less than 768px wide.&lt;/p&gt;</a:t>
            </a:r>
          </a:p>
          <a:p>
            <a:pPr lvl="0"/>
            <a:r>
              <a:rPr dirty="0" sz="1200" lang="en-IN">
                <a:solidFill>
                  <a:prstClr val="black"/>
                </a:solidFill>
                <a:latin typeface="Consolas" panose="020B0609020204030204" pitchFamily="49" charset="0"/>
              </a:rPr>
              <a:t>  </a:t>
            </a:r>
            <a:r>
              <a:rPr dirty="0" sz="1200" lang="en-IN">
                <a:solidFill>
                  <a:srgbClr val="FF0000"/>
                </a:solidFill>
                <a:latin typeface="Consolas" panose="020B0609020204030204" pitchFamily="49" charset="0"/>
              </a:rPr>
              <a:t>&lt;div class="row"&gt;</a:t>
            </a:r>
          </a:p>
          <a:p>
            <a:pPr lvl="0"/>
            <a:r>
              <a:rPr dirty="0" sz="1200" lang="en-IN">
                <a:solidFill>
                  <a:srgbClr val="FF0000"/>
                </a:solidFill>
                <a:latin typeface="Consolas" panose="020B0609020204030204" pitchFamily="49" charset="0"/>
              </a:rPr>
              <a:t>    &lt;div class="col-sm-4" style="</a:t>
            </a:r>
            <a:r>
              <a:rPr dirty="0" sz="1200" lang="en-IN" err="1">
                <a:solidFill>
                  <a:srgbClr val="FF0000"/>
                </a:solidFill>
                <a:latin typeface="Consolas" panose="020B0609020204030204" pitchFamily="49" charset="0"/>
              </a:rPr>
              <a:t>background-color:lavender</a:t>
            </a:r>
            <a:r>
              <a:rPr dirty="0" sz="1200" lang="en-IN">
                <a:solidFill>
                  <a:srgbClr val="FF0000"/>
                </a:solidFill>
                <a:latin typeface="Consolas" panose="020B0609020204030204" pitchFamily="49" charset="0"/>
              </a:rPr>
              <a:t>;"&gt;.col-sm-4&lt;/div&gt;</a:t>
            </a:r>
          </a:p>
          <a:p>
            <a:pPr lvl="0"/>
            <a:r>
              <a:rPr dirty="0" sz="1200" lang="en-IN">
                <a:solidFill>
                  <a:srgbClr val="FF0000"/>
                </a:solidFill>
                <a:latin typeface="Consolas" panose="020B0609020204030204" pitchFamily="49" charset="0"/>
              </a:rPr>
              <a:t>    &lt;div class="col-sm-8" style="</a:t>
            </a:r>
            <a:r>
              <a:rPr dirty="0" sz="1200" lang="en-IN" err="1">
                <a:solidFill>
                  <a:srgbClr val="FF0000"/>
                </a:solidFill>
                <a:latin typeface="Consolas" panose="020B0609020204030204" pitchFamily="49" charset="0"/>
              </a:rPr>
              <a:t>background-color:lavenderblush</a:t>
            </a:r>
            <a:r>
              <a:rPr dirty="0" sz="1200" lang="en-IN">
                <a:solidFill>
                  <a:srgbClr val="FF0000"/>
                </a:solidFill>
                <a:latin typeface="Consolas" panose="020B0609020204030204" pitchFamily="49" charset="0"/>
              </a:rPr>
              <a:t>;"&gt;.col-sm-8&lt;/div&gt;</a:t>
            </a:r>
          </a:p>
          <a:p>
            <a:pPr lvl="0"/>
            <a:r>
              <a:rPr dirty="0" sz="1200" lang="en-IN">
                <a:solidFill>
                  <a:srgbClr val="FF0000"/>
                </a:solidFill>
                <a:latin typeface="Consolas" panose="020B0609020204030204" pitchFamily="49" charset="0"/>
              </a:rPr>
              <a:t>  &lt;/div&gt;</a:t>
            </a:r>
          </a:p>
          <a:p>
            <a:pPr lvl="0"/>
            <a:r>
              <a:rPr dirty="0" sz="1200" lang="en-IN">
                <a:solidFill>
                  <a:prstClr val="black"/>
                </a:solidFill>
                <a:latin typeface="Consolas" panose="020B0609020204030204" pitchFamily="49" charset="0"/>
              </a:rPr>
              <a:t>&lt;/div&gt;</a:t>
            </a:r>
          </a:p>
          <a:p>
            <a:pPr lvl="0"/>
            <a:r>
              <a:rPr dirty="0" sz="1200" lang="en-IN">
                <a:solidFill>
                  <a:prstClr val="black"/>
                </a:solidFill>
                <a:latin typeface="Consolas" panose="020B0609020204030204" pitchFamily="49" charset="0"/>
              </a:rPr>
              <a:t>    </a:t>
            </a:r>
          </a:p>
          <a:p>
            <a:pPr lvl="0"/>
            <a:r>
              <a:rPr dirty="0" sz="1200" lang="en-IN">
                <a:solidFill>
                  <a:prstClr val="black"/>
                </a:solidFill>
                <a:latin typeface="Consolas" panose="020B0609020204030204" pitchFamily="49" charset="0"/>
              </a:rPr>
              <a:t>&lt;/body&gt;</a:t>
            </a:r>
          </a:p>
          <a:p>
            <a:pPr lvl="0"/>
            <a:r>
              <a:rPr dirty="0" sz="1200" lang="en-IN">
                <a:solidFill>
                  <a:prstClr val="black"/>
                </a:solidFill>
                <a:latin typeface="Consolas" panose="020B0609020204030204" pitchFamily="49" charset="0"/>
              </a:rPr>
              <a:t>&lt;/html&gt;</a:t>
            </a:r>
          </a:p>
        </p:txBody>
      </p:sp>
      <p:pic>
        <p:nvPicPr>
          <p:cNvPr id="2097234" name="Picture 4"/>
          <p:cNvPicPr>
            <a:picLocks noChangeAspect="1"/>
          </p:cNvPicPr>
          <p:nvPr/>
        </p:nvPicPr>
        <p:blipFill rotWithShape="1">
          <a:blip xmlns:r="http://schemas.openxmlformats.org/officeDocument/2006/relationships" r:embed="rId1"/>
          <a:srcRect t="61230" b="19870"/>
          <a:stretch>
            <a:fillRect/>
          </a:stretch>
        </p:blipFill>
        <p:spPr>
          <a:xfrm>
            <a:off x="0" y="5082596"/>
            <a:ext cx="12192000" cy="1586455"/>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75"/>
                                        </p:tgtEl>
                                        <p:attrNameLst>
                                          <p:attrName>style.visibility</p:attrName>
                                        </p:attrNameLst>
                                      </p:cBhvr>
                                      <p:to>
                                        <p:strVal val="visible"/>
                                      </p:to>
                                    </p:set>
                                    <p:anim calcmode="lin" valueType="num">
                                      <p:cBhvr additive="base">
                                        <p:cTn dur="500" fill="hold" id="7"/>
                                        <p:tgtEl>
                                          <p:spTgt spid="1050475"/>
                                        </p:tgtEl>
                                        <p:attrNameLst>
                                          <p:attrName>ppt_x</p:attrName>
                                        </p:attrNameLst>
                                      </p:cBhvr>
                                      <p:tavLst>
                                        <p:tav tm="0">
                                          <p:val>
                                            <p:strVal val="#ppt_x"/>
                                          </p:val>
                                        </p:tav>
                                        <p:tav tm="100000">
                                          <p:val>
                                            <p:strVal val="#ppt_x"/>
                                          </p:val>
                                        </p:tav>
                                      </p:tavLst>
                                    </p:anim>
                                    <p:anim calcmode="lin" valueType="num">
                                      <p:cBhvr additive="base">
                                        <p:cTn dur="500" fill="hold" id="8"/>
                                        <p:tgtEl>
                                          <p:spTgt spid="1050475"/>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2097234"/>
                                        </p:tgtEl>
                                        <p:attrNameLst>
                                          <p:attrName>style.visibility</p:attrName>
                                        </p:attrNameLst>
                                      </p:cBhvr>
                                      <p:to>
                                        <p:strVal val="visible"/>
                                      </p:to>
                                    </p:set>
                                    <p:anim calcmode="lin" valueType="num">
                                      <p:cBhvr additive="base">
                                        <p:cTn dur="500" fill="hold" id="13"/>
                                        <p:tgtEl>
                                          <p:spTgt spid="2097234"/>
                                        </p:tgtEl>
                                        <p:attrNameLst>
                                          <p:attrName>ppt_x</p:attrName>
                                        </p:attrNameLst>
                                      </p:cBhvr>
                                      <p:tavLst>
                                        <p:tav tm="0">
                                          <p:val>
                                            <p:strVal val="#ppt_x"/>
                                          </p:val>
                                        </p:tav>
                                        <p:tav tm="100000">
                                          <p:val>
                                            <p:strVal val="#ppt_x"/>
                                          </p:val>
                                        </p:tav>
                                      </p:tavLst>
                                    </p:anim>
                                    <p:anim calcmode="lin" valueType="num">
                                      <p:cBhvr additive="base">
                                        <p:cTn dur="500" fill="hold" id="14"/>
                                        <p:tgtEl>
                                          <p:spTgt spid="20972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7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32" name=""/>
        <p:cNvGrpSpPr/>
        <p:nvPr/>
      </p:nvGrpSpPr>
      <p:grpSpPr>
        <a:xfrm>
          <a:off x="0" y="0"/>
          <a:ext cx="0" cy="0"/>
          <a:chOff x="0" y="0"/>
          <a:chExt cx="0" cy="0"/>
        </a:xfrm>
      </p:grpSpPr>
      <p:sp>
        <p:nvSpPr>
          <p:cNvPr id="1048757" name="Title 1"/>
          <p:cNvSpPr>
            <a:spLocks noGrp="1"/>
          </p:cNvSpPr>
          <p:nvPr>
            <p:ph type="title"/>
          </p:nvPr>
        </p:nvSpPr>
        <p:spPr>
          <a:xfrm>
            <a:off x="429480" y="422031"/>
            <a:ext cx="3057509" cy="1600200"/>
          </a:xfrm>
        </p:spPr>
        <p:txBody>
          <a:bodyPr>
            <a:normAutofit/>
          </a:bodyPr>
          <a:p>
            <a:r>
              <a:rPr baseline="0" b="1" cap="none" dirty="0" sz="4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The Internet</a:t>
            </a:r>
            <a:endParaRPr b="1" dirty="0" sz="4400" lang="en-IN">
              <a:solidFill>
                <a:schemeClr val="accent1">
                  <a:lumMod val="50000"/>
                </a:schemeClr>
              </a:solidFill>
              <a:latin typeface="Bookman Old Style" panose="02050604050505020204" pitchFamily="18" charset="0"/>
            </a:endParaRPr>
          </a:p>
        </p:txBody>
      </p:sp>
      <p:sp>
        <p:nvSpPr>
          <p:cNvPr id="1048758" name="Content Placeholder 2"/>
          <p:cNvSpPr>
            <a:spLocks noGrp="1"/>
          </p:cNvSpPr>
          <p:nvPr>
            <p:ph idx="1"/>
          </p:nvPr>
        </p:nvSpPr>
        <p:spPr>
          <a:xfrm>
            <a:off x="3975825" y="703340"/>
            <a:ext cx="7449736" cy="5830625"/>
          </a:xfrm>
        </p:spPr>
        <p:txBody>
          <a:bodyPr>
            <a:normAutofit fontScale="92500"/>
          </a:bodyPr>
          <a:p>
            <a:pPr>
              <a:lnSpc>
                <a:spcPct val="150000"/>
              </a:lnSpc>
            </a:pPr>
            <a:r>
              <a:rPr dirty="0" sz="2000" lang="en-US" spc="20">
                <a:solidFill>
                  <a:schemeClr val="accent1">
                    <a:lumMod val="50000"/>
                  </a:schemeClr>
                </a:solidFill>
                <a:latin typeface="Bookman Old Style" panose="02050604050505020204" pitchFamily="18" charset="0"/>
              </a:rPr>
              <a:t>Global Network of Networks</a:t>
            </a:r>
          </a:p>
          <a:p>
            <a:pPr>
              <a:lnSpc>
                <a:spcPct val="150000"/>
              </a:lnSpc>
            </a:pPr>
            <a:r>
              <a:rPr baseline="0" b="0" cap="none" dirty="0" sz="20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Millions of interconnected networks</a:t>
            </a:r>
          </a:p>
          <a:p>
            <a:pPr>
              <a:lnSpc>
                <a:spcPct val="150000"/>
              </a:lnSpc>
            </a:pPr>
            <a:r>
              <a:rPr baseline="0" b="0" cap="none" dirty="0" sz="20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Private, Public, academic, Business, Government Networks</a:t>
            </a:r>
          </a:p>
          <a:p>
            <a:endParaRPr baseline="0" b="0" cap="none" dirty="0" sz="20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pPr indent="0" marL="0">
              <a:buNone/>
            </a:pPr>
            <a:r>
              <a:rPr baseline="0" b="0" cap="none" dirty="0" sz="20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What is a network ?</a:t>
            </a:r>
            <a:endParaRPr dirty="0" sz="1200" lang="en-IN">
              <a:solidFill>
                <a:schemeClr val="accent1">
                  <a:lumMod val="50000"/>
                </a:schemeClr>
              </a:solidFill>
              <a:latin typeface="Bookman Old Style" panose="02050604050505020204" pitchFamily="18" charset="0"/>
            </a:endParaRPr>
          </a:p>
          <a:p>
            <a:pPr>
              <a:lnSpc>
                <a:spcPct val="150000"/>
              </a:lnSpc>
            </a:pPr>
            <a:r>
              <a:rPr dirty="0" sz="2000" lang="en-US" spc="20">
                <a:solidFill>
                  <a:schemeClr val="accent1">
                    <a:lumMod val="50000"/>
                  </a:schemeClr>
                </a:solidFill>
                <a:latin typeface="Bookman Old Style" panose="02050604050505020204" pitchFamily="18" charset="0"/>
              </a:rPr>
              <a:t>Group of interconnected computer system</a:t>
            </a:r>
          </a:p>
          <a:p>
            <a:pPr>
              <a:lnSpc>
                <a:spcPct val="150000"/>
              </a:lnSpc>
            </a:pPr>
            <a:r>
              <a:rPr dirty="0" sz="2000" lang="en-US" spc="20">
                <a:solidFill>
                  <a:schemeClr val="accent1">
                    <a:lumMod val="50000"/>
                  </a:schemeClr>
                </a:solidFill>
                <a:latin typeface="Bookman Old Style" panose="02050604050505020204" pitchFamily="18" charset="0"/>
              </a:rPr>
              <a:t>To communicate and exchange data</a:t>
            </a:r>
          </a:p>
          <a:p>
            <a:pPr>
              <a:lnSpc>
                <a:spcPct val="150000"/>
              </a:lnSpc>
            </a:pPr>
            <a:r>
              <a:rPr dirty="0" sz="2000" lang="en-US" spc="20">
                <a:solidFill>
                  <a:schemeClr val="accent1">
                    <a:lumMod val="50000"/>
                  </a:schemeClr>
                </a:solidFill>
                <a:latin typeface="Bookman Old Style" panose="02050604050505020204" pitchFamily="18" charset="0"/>
              </a:rPr>
              <a:t>Participating systems are called as Nodes</a:t>
            </a:r>
          </a:p>
          <a:p>
            <a:pPr>
              <a:lnSpc>
                <a:spcPct val="150000"/>
              </a:lnSpc>
            </a:pPr>
            <a:r>
              <a:rPr dirty="0" sz="2000" lang="en-US" spc="20">
                <a:solidFill>
                  <a:schemeClr val="accent1">
                    <a:lumMod val="50000"/>
                  </a:schemeClr>
                </a:solidFill>
                <a:latin typeface="Bookman Old Style" panose="02050604050505020204" pitchFamily="18" charset="0"/>
              </a:rPr>
              <a:t>Systems can be Laptops, Desktops, Mobiles, TV, Cars etc.</a:t>
            </a:r>
          </a:p>
          <a:p>
            <a:pPr>
              <a:lnSpc>
                <a:spcPct val="150000"/>
              </a:lnSpc>
            </a:pPr>
            <a:r>
              <a:rPr dirty="0" sz="2000" lang="en-US" spc="20">
                <a:solidFill>
                  <a:schemeClr val="accent1">
                    <a:lumMod val="50000"/>
                  </a:schemeClr>
                </a:solidFill>
                <a:latin typeface="Bookman Old Style" panose="02050604050505020204" pitchFamily="18" charset="0"/>
              </a:rPr>
              <a:t>Interconnected via cable media or wireless media</a:t>
            </a:r>
          </a:p>
          <a:p>
            <a:pPr>
              <a:lnSpc>
                <a:spcPct val="150000"/>
              </a:lnSpc>
            </a:pPr>
            <a:endParaRPr baseline="0" b="0" cap="none" dirty="0" sz="20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
        <p:nvSpPr>
          <p:cNvPr id="1048759" name="Text Placeholder 3"/>
          <p:cNvSpPr>
            <a:spLocks noGrp="1"/>
          </p:cNvSpPr>
          <p:nvPr>
            <p:ph type="body" sz="half" idx="2"/>
          </p:nvPr>
        </p:nvSpPr>
        <p:spPr>
          <a:xfrm>
            <a:off x="839788" y="2270464"/>
            <a:ext cx="2196376" cy="1480921"/>
          </a:xfrm>
        </p:spPr>
        <p:txBody>
          <a:bodyPr/>
          <a:p>
            <a:endParaRPr baseline="0" b="0" cap="none" dirty="0" sz="16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endParaRPr dirty="0" lang="en-US" spc="20">
              <a:solidFill>
                <a:schemeClr val="accent1">
                  <a:lumMod val="50000"/>
                </a:schemeClr>
              </a:solidFill>
              <a:latin typeface="Bookman Old Style" panose="02050604050505020204" pitchFamily="18" charset="0"/>
            </a:endParaRPr>
          </a:p>
          <a:p>
            <a:r>
              <a:rPr baseline="0" b="0" cap="none" dirty="0" sz="16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INTER NETWORK</a:t>
            </a:r>
          </a:p>
          <a:p>
            <a:endParaRPr baseline="0" b="0" cap="none" dirty="0" sz="16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endParaRPr dirty="0" lang="en-US" spc="20">
              <a:solidFill>
                <a:schemeClr val="accent1">
                  <a:lumMod val="50000"/>
                </a:schemeClr>
              </a:solidFill>
              <a:latin typeface="Bookman Old Style" panose="02050604050505020204" pitchFamily="18" charset="0"/>
            </a:endParaRPr>
          </a:p>
          <a:p>
            <a:endParaRPr baseline="0" b="0" cap="none" dirty="0" sz="16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758">
                                            <p:txEl>
                                              <p:pRg st="0" end="0"/>
                                            </p:txEl>
                                          </p:spTgt>
                                        </p:tgtEl>
                                        <p:attrNameLst>
                                          <p:attrName>style.visibility</p:attrName>
                                        </p:attrNameLst>
                                      </p:cBhvr>
                                      <p:to>
                                        <p:strVal val="visible"/>
                                      </p:to>
                                    </p:set>
                                    <p:anim calcmode="lin" valueType="num">
                                      <p:cBhvr additive="base">
                                        <p:cTn dur="500" fill="hold" id="7"/>
                                        <p:tgtEl>
                                          <p:spTgt spid="104875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7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758">
                                            <p:txEl>
                                              <p:pRg st="1" end="1"/>
                                            </p:txEl>
                                          </p:spTgt>
                                        </p:tgtEl>
                                        <p:attrNameLst>
                                          <p:attrName>style.visibility</p:attrName>
                                        </p:attrNameLst>
                                      </p:cBhvr>
                                      <p:to>
                                        <p:strVal val="visible"/>
                                      </p:to>
                                    </p:set>
                                    <p:anim calcmode="lin" valueType="num">
                                      <p:cBhvr additive="base">
                                        <p:cTn dur="500" fill="hold" id="13"/>
                                        <p:tgtEl>
                                          <p:spTgt spid="1048758">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75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758">
                                            <p:txEl>
                                              <p:pRg st="2" end="2"/>
                                            </p:txEl>
                                          </p:spTgt>
                                        </p:tgtEl>
                                        <p:attrNameLst>
                                          <p:attrName>style.visibility</p:attrName>
                                        </p:attrNameLst>
                                      </p:cBhvr>
                                      <p:to>
                                        <p:strVal val="visible"/>
                                      </p:to>
                                    </p:set>
                                    <p:anim calcmode="lin" valueType="num">
                                      <p:cBhvr additive="base">
                                        <p:cTn dur="500" fill="hold" id="19"/>
                                        <p:tgtEl>
                                          <p:spTgt spid="1048758">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75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758">
                                            <p:txEl>
                                              <p:pRg st="4" end="4"/>
                                            </p:txEl>
                                          </p:spTgt>
                                        </p:tgtEl>
                                        <p:attrNameLst>
                                          <p:attrName>style.visibility</p:attrName>
                                        </p:attrNameLst>
                                      </p:cBhvr>
                                      <p:to>
                                        <p:strVal val="visible"/>
                                      </p:to>
                                    </p:set>
                                    <p:anim calcmode="lin" valueType="num">
                                      <p:cBhvr additive="base">
                                        <p:cTn dur="500" fill="hold" id="25"/>
                                        <p:tgtEl>
                                          <p:spTgt spid="1048758">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75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758">
                                            <p:txEl>
                                              <p:pRg st="5" end="5"/>
                                            </p:txEl>
                                          </p:spTgt>
                                        </p:tgtEl>
                                        <p:attrNameLst>
                                          <p:attrName>style.visibility</p:attrName>
                                        </p:attrNameLst>
                                      </p:cBhvr>
                                      <p:to>
                                        <p:strVal val="visible"/>
                                      </p:to>
                                    </p:set>
                                    <p:anim calcmode="lin" valueType="num">
                                      <p:cBhvr additive="base">
                                        <p:cTn dur="500" fill="hold" id="31"/>
                                        <p:tgtEl>
                                          <p:spTgt spid="1048758">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75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758">
                                            <p:txEl>
                                              <p:pRg st="6" end="6"/>
                                            </p:txEl>
                                          </p:spTgt>
                                        </p:tgtEl>
                                        <p:attrNameLst>
                                          <p:attrName>style.visibility</p:attrName>
                                        </p:attrNameLst>
                                      </p:cBhvr>
                                      <p:to>
                                        <p:strVal val="visible"/>
                                      </p:to>
                                    </p:set>
                                    <p:anim calcmode="lin" valueType="num">
                                      <p:cBhvr additive="base">
                                        <p:cTn dur="500" fill="hold" id="37"/>
                                        <p:tgtEl>
                                          <p:spTgt spid="1048758">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75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8758">
                                            <p:txEl>
                                              <p:pRg st="7" end="7"/>
                                            </p:txEl>
                                          </p:spTgt>
                                        </p:tgtEl>
                                        <p:attrNameLst>
                                          <p:attrName>style.visibility</p:attrName>
                                        </p:attrNameLst>
                                      </p:cBhvr>
                                      <p:to>
                                        <p:strVal val="visible"/>
                                      </p:to>
                                    </p:set>
                                    <p:anim calcmode="lin" valueType="num">
                                      <p:cBhvr additive="base">
                                        <p:cTn dur="500" fill="hold" id="43"/>
                                        <p:tgtEl>
                                          <p:spTgt spid="1048758">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875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8758">
                                            <p:txEl>
                                              <p:pRg st="8" end="8"/>
                                            </p:txEl>
                                          </p:spTgt>
                                        </p:tgtEl>
                                        <p:attrNameLst>
                                          <p:attrName>style.visibility</p:attrName>
                                        </p:attrNameLst>
                                      </p:cBhvr>
                                      <p:to>
                                        <p:strVal val="visible"/>
                                      </p:to>
                                    </p:set>
                                    <p:anim calcmode="lin" valueType="num">
                                      <p:cBhvr additive="base">
                                        <p:cTn dur="500" fill="hold" id="49"/>
                                        <p:tgtEl>
                                          <p:spTgt spid="1048758">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875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8758">
                                            <p:txEl>
                                              <p:pRg st="9" end="9"/>
                                            </p:txEl>
                                          </p:spTgt>
                                        </p:tgtEl>
                                        <p:attrNameLst>
                                          <p:attrName>style.visibility</p:attrName>
                                        </p:attrNameLst>
                                      </p:cBhvr>
                                      <p:to>
                                        <p:strVal val="visible"/>
                                      </p:to>
                                    </p:set>
                                    <p:anim calcmode="lin" valueType="num">
                                      <p:cBhvr additive="base">
                                        <p:cTn dur="500" fill="hold" id="55"/>
                                        <p:tgtEl>
                                          <p:spTgt spid="1048758">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8758">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8" grpId="0" build="p"/>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013" name=""/>
        <p:cNvGrpSpPr/>
        <p:nvPr/>
      </p:nvGrpSpPr>
      <p:grpSpPr>
        <a:xfrm>
          <a:off x="0" y="0"/>
          <a:ext cx="0" cy="0"/>
          <a:chOff x="0" y="0"/>
          <a:chExt cx="0" cy="0"/>
        </a:xfrm>
      </p:grpSpPr>
      <p:sp>
        <p:nvSpPr>
          <p:cNvPr id="1050476" name="Title 1"/>
          <p:cNvSpPr>
            <a:spLocks noGrp="1"/>
          </p:cNvSpPr>
          <p:nvPr>
            <p:ph type="title"/>
          </p:nvPr>
        </p:nvSpPr>
        <p:spPr>
          <a:xfrm>
            <a:off x="9457898" y="188949"/>
            <a:ext cx="2593075" cy="583409"/>
          </a:xfrm>
        </p:spPr>
        <p:txBody>
          <a:bodyPr>
            <a:noAutofit/>
          </a:bodyPr>
          <a:p>
            <a:r>
              <a:rPr dirty="0" sz="4000" lang="en-US">
                <a:latin typeface="Bookman Old Style" panose="02050604050505020204" pitchFamily="18" charset="0"/>
              </a:rPr>
              <a:t>Examples</a:t>
            </a:r>
            <a:endParaRPr dirty="0" sz="4000" lang="en-IN">
              <a:latin typeface="Bookman Old Style" panose="02050604050505020204" pitchFamily="18" charset="0"/>
            </a:endParaRPr>
          </a:p>
        </p:txBody>
      </p:sp>
      <p:sp>
        <p:nvSpPr>
          <p:cNvPr id="1050477" name="TextBox 3"/>
          <p:cNvSpPr txBox="1"/>
          <p:nvPr/>
        </p:nvSpPr>
        <p:spPr>
          <a:xfrm>
            <a:off x="213061" y="188949"/>
            <a:ext cx="9244838" cy="5293757"/>
          </a:xfrm>
          <a:prstGeom prst="rect"/>
          <a:solidFill>
            <a:schemeClr val="bg2"/>
          </a:solidFill>
        </p:spPr>
        <p:txBody>
          <a:bodyPr rtlCol="0" wrap="square">
            <a:spAutoFit/>
          </a:bodyPr>
          <a:p>
            <a:pPr lvl="0"/>
            <a:r>
              <a:rPr dirty="0" sz="1300" lang="en-IN">
                <a:solidFill>
                  <a:prstClr val="black"/>
                </a:solidFill>
                <a:latin typeface="Consolas" panose="020B0609020204030204" pitchFamily="49" charset="0"/>
              </a:rPr>
              <a:t>&lt;!DOCTYPE html&gt;</a:t>
            </a:r>
          </a:p>
          <a:p>
            <a:pPr lvl="0"/>
            <a:r>
              <a:rPr dirty="0" sz="1300" lang="en-IN">
                <a:solidFill>
                  <a:prstClr val="black"/>
                </a:solidFill>
                <a:latin typeface="Consolas" panose="020B0609020204030204" pitchFamily="49" charset="0"/>
              </a:rPr>
              <a:t>&lt;html lang="</a:t>
            </a:r>
            <a:r>
              <a:rPr dirty="0" sz="1300" lang="en-IN" err="1">
                <a:solidFill>
                  <a:prstClr val="black"/>
                </a:solidFill>
                <a:latin typeface="Consolas" panose="020B0609020204030204" pitchFamily="49" charset="0"/>
              </a:rPr>
              <a:t>en</a:t>
            </a:r>
            <a:r>
              <a:rPr dirty="0" sz="1300" lang="en-IN">
                <a:solidFill>
                  <a:prstClr val="black"/>
                </a:solidFill>
                <a:latin typeface="Consolas" panose="020B0609020204030204" pitchFamily="49" charset="0"/>
              </a:rPr>
              <a:t>"&gt;</a:t>
            </a:r>
          </a:p>
          <a:p>
            <a:pPr lvl="0"/>
            <a:r>
              <a:rPr dirty="0" sz="1300" lang="en-IN">
                <a:solidFill>
                  <a:prstClr val="black"/>
                </a:solidFill>
                <a:latin typeface="Consolas" panose="020B0609020204030204" pitchFamily="49" charset="0"/>
              </a:rPr>
              <a:t>&lt;head&gt;</a:t>
            </a:r>
          </a:p>
          <a:p>
            <a:pPr lvl="0"/>
            <a:r>
              <a:rPr dirty="0" sz="1300" lang="en-IN">
                <a:solidFill>
                  <a:prstClr val="black"/>
                </a:solidFill>
                <a:latin typeface="Consolas" panose="020B0609020204030204" pitchFamily="49" charset="0"/>
              </a:rPr>
              <a:t>  &lt;title&gt;Bootstrap Example&lt;/title&gt;</a:t>
            </a:r>
          </a:p>
          <a:p>
            <a:pPr lvl="0"/>
            <a:r>
              <a:rPr dirty="0" sz="1300" lang="en-IN">
                <a:solidFill>
                  <a:prstClr val="black"/>
                </a:solidFill>
                <a:latin typeface="Consolas" panose="020B0609020204030204" pitchFamily="49" charset="0"/>
              </a:rPr>
              <a:t>  &lt;meta charset="utf-8"&gt;</a:t>
            </a:r>
          </a:p>
          <a:p>
            <a:pPr lvl="0"/>
            <a:r>
              <a:rPr dirty="0" sz="1300" lang="en-IN">
                <a:solidFill>
                  <a:prstClr val="black"/>
                </a:solidFill>
                <a:latin typeface="Consolas" panose="020B0609020204030204" pitchFamily="49" charset="0"/>
              </a:rPr>
              <a:t>  &lt;meta name="viewport" content="width=device-width, initial-scale=1"&gt;</a:t>
            </a:r>
          </a:p>
          <a:p>
            <a:pPr lvl="0"/>
            <a:r>
              <a:rPr dirty="0" sz="1300" lang="en-IN">
                <a:solidFill>
                  <a:prstClr val="black"/>
                </a:solidFill>
                <a:latin typeface="Consolas" panose="020B0609020204030204" pitchFamily="49" charset="0"/>
              </a:rPr>
              <a:t>  &lt;link </a:t>
            </a:r>
            <a:r>
              <a:rPr dirty="0" sz="1300" lang="en-IN" err="1">
                <a:solidFill>
                  <a:prstClr val="black"/>
                </a:solidFill>
                <a:latin typeface="Consolas" panose="020B0609020204030204" pitchFamily="49" charset="0"/>
              </a:rPr>
              <a:t>rel</a:t>
            </a:r>
            <a:r>
              <a:rPr dirty="0" sz="1300" lang="en-IN">
                <a:solidFill>
                  <a:prstClr val="black"/>
                </a:solidFill>
                <a:latin typeface="Consolas" panose="020B0609020204030204" pitchFamily="49" charset="0"/>
              </a:rPr>
              <a:t>="stylesheet" </a:t>
            </a:r>
            <a:r>
              <a:rPr dirty="0" sz="1300" lang="en-IN" err="1">
                <a:solidFill>
                  <a:prstClr val="black"/>
                </a:solidFill>
                <a:latin typeface="Consolas" panose="020B0609020204030204" pitchFamily="49" charset="0"/>
              </a:rPr>
              <a:t>href</a:t>
            </a:r>
            <a:r>
              <a:rPr dirty="0" sz="1300" lang="en-IN">
                <a:solidFill>
                  <a:prstClr val="black"/>
                </a:solidFill>
                <a:latin typeface="Consolas" panose="020B0609020204030204" pitchFamily="49" charset="0"/>
              </a:rPr>
              <a:t>="https://maxcdn.bootstrapcdn.com/bootstrap/3.4.1/</a:t>
            </a:r>
            <a:r>
              <a:rPr dirty="0" sz="1300" lang="en-IN" err="1">
                <a:solidFill>
                  <a:prstClr val="black"/>
                </a:solidFill>
                <a:latin typeface="Consolas" panose="020B0609020204030204" pitchFamily="49" charset="0"/>
              </a:rPr>
              <a:t>css</a:t>
            </a:r>
            <a:r>
              <a:rPr dirty="0" sz="1300" lang="en-IN">
                <a:solidFill>
                  <a:prstClr val="black"/>
                </a:solidFill>
                <a:latin typeface="Consolas" panose="020B0609020204030204" pitchFamily="49" charset="0"/>
              </a:rPr>
              <a:t>/bootstrap.min.css"&gt;</a:t>
            </a:r>
          </a:p>
          <a:p>
            <a:pPr lvl="0"/>
            <a:r>
              <a:rPr dirty="0" sz="1300" lang="en-IN">
                <a:solidFill>
                  <a:prstClr val="black"/>
                </a:solidFill>
                <a:latin typeface="Consolas" panose="020B0609020204030204" pitchFamily="49" charset="0"/>
              </a:rPr>
              <a:t>  &lt;script </a:t>
            </a:r>
            <a:r>
              <a:rPr dirty="0" sz="1300" lang="en-IN" err="1">
                <a:solidFill>
                  <a:prstClr val="black"/>
                </a:solidFill>
                <a:latin typeface="Consolas" panose="020B0609020204030204" pitchFamily="49" charset="0"/>
              </a:rPr>
              <a:t>src</a:t>
            </a:r>
            <a:r>
              <a:rPr dirty="0" sz="1300" lang="en-IN">
                <a:solidFill>
                  <a:prstClr val="black"/>
                </a:solidFill>
                <a:latin typeface="Consolas" panose="020B0609020204030204" pitchFamily="49" charset="0"/>
              </a:rPr>
              <a:t>="https://ajax.googleapis.com/ajax/libs/</a:t>
            </a:r>
            <a:r>
              <a:rPr dirty="0" sz="1300" lang="en-IN" err="1">
                <a:solidFill>
                  <a:prstClr val="black"/>
                </a:solidFill>
                <a:latin typeface="Consolas" panose="020B0609020204030204" pitchFamily="49" charset="0"/>
              </a:rPr>
              <a:t>jquery</a:t>
            </a:r>
            <a:r>
              <a:rPr dirty="0" sz="1300" lang="en-IN">
                <a:solidFill>
                  <a:prstClr val="black"/>
                </a:solidFill>
                <a:latin typeface="Consolas" panose="020B0609020204030204" pitchFamily="49" charset="0"/>
              </a:rPr>
              <a:t>/3.5.1/jquery.min.js"&gt;&lt;/script&gt;</a:t>
            </a:r>
          </a:p>
          <a:p>
            <a:pPr lvl="0"/>
            <a:r>
              <a:rPr dirty="0" sz="1300" lang="en-IN">
                <a:solidFill>
                  <a:prstClr val="black"/>
                </a:solidFill>
                <a:latin typeface="Consolas" panose="020B0609020204030204" pitchFamily="49" charset="0"/>
              </a:rPr>
              <a:t>  &lt;script </a:t>
            </a:r>
            <a:r>
              <a:rPr dirty="0" sz="1300" lang="en-IN" err="1">
                <a:solidFill>
                  <a:prstClr val="black"/>
                </a:solidFill>
                <a:latin typeface="Consolas" panose="020B0609020204030204" pitchFamily="49" charset="0"/>
              </a:rPr>
              <a:t>src</a:t>
            </a:r>
            <a:r>
              <a:rPr dirty="0" sz="1300" lang="en-IN">
                <a:solidFill>
                  <a:prstClr val="black"/>
                </a:solidFill>
                <a:latin typeface="Consolas" panose="020B0609020204030204" pitchFamily="49" charset="0"/>
              </a:rPr>
              <a:t>="https://maxcdn.bootstrapcdn.com/bootstrap/3.4.1/</a:t>
            </a:r>
            <a:r>
              <a:rPr dirty="0" sz="1300" lang="en-IN" err="1">
                <a:solidFill>
                  <a:prstClr val="black"/>
                </a:solidFill>
                <a:latin typeface="Consolas" panose="020B0609020204030204" pitchFamily="49" charset="0"/>
              </a:rPr>
              <a:t>js</a:t>
            </a:r>
            <a:r>
              <a:rPr dirty="0" sz="1300" lang="en-IN">
                <a:solidFill>
                  <a:prstClr val="black"/>
                </a:solidFill>
                <a:latin typeface="Consolas" panose="020B0609020204030204" pitchFamily="49" charset="0"/>
              </a:rPr>
              <a:t>/bootstrap.min.js"&gt;&lt;/script&gt;</a:t>
            </a:r>
          </a:p>
          <a:p>
            <a:pPr lvl="0"/>
            <a:r>
              <a:rPr dirty="0" sz="1300" lang="en-IN">
                <a:solidFill>
                  <a:prstClr val="black"/>
                </a:solidFill>
                <a:latin typeface="Consolas" panose="020B0609020204030204" pitchFamily="49" charset="0"/>
              </a:rPr>
              <a:t>&lt;/head&gt;</a:t>
            </a:r>
          </a:p>
          <a:p>
            <a:pPr lvl="0"/>
            <a:r>
              <a:rPr dirty="0" sz="1300" lang="en-IN">
                <a:solidFill>
                  <a:prstClr val="black"/>
                </a:solidFill>
                <a:latin typeface="Consolas" panose="020B0609020204030204" pitchFamily="49" charset="0"/>
              </a:rPr>
              <a:t>&lt;body&gt;</a:t>
            </a:r>
          </a:p>
          <a:p>
            <a:pPr lvl="0"/>
            <a:endParaRPr dirty="0" sz="1300" lang="en-IN">
              <a:solidFill>
                <a:prstClr val="black"/>
              </a:solidFill>
              <a:latin typeface="Consolas" panose="020B0609020204030204" pitchFamily="49" charset="0"/>
            </a:endParaRPr>
          </a:p>
          <a:p>
            <a:pPr lvl="0"/>
            <a:r>
              <a:rPr dirty="0" sz="1300" lang="en-IN">
                <a:solidFill>
                  <a:prstClr val="black"/>
                </a:solidFill>
                <a:latin typeface="Consolas" panose="020B0609020204030204" pitchFamily="49" charset="0"/>
              </a:rPr>
              <a:t>&lt;div class="container-fluid"&gt;</a:t>
            </a:r>
          </a:p>
          <a:p>
            <a:pPr lvl="0"/>
            <a:r>
              <a:rPr dirty="0" sz="1300" lang="en-IN">
                <a:solidFill>
                  <a:prstClr val="black"/>
                </a:solidFill>
                <a:latin typeface="Consolas" panose="020B0609020204030204" pitchFamily="49" charset="0"/>
              </a:rPr>
              <a:t>  &lt;h1&gt;Hello World!&lt;/h1&gt;</a:t>
            </a:r>
          </a:p>
          <a:p>
            <a:pPr lvl="0"/>
            <a:r>
              <a:rPr dirty="0" sz="1300" lang="en-IN">
                <a:solidFill>
                  <a:prstClr val="black"/>
                </a:solidFill>
                <a:latin typeface="Consolas" panose="020B0609020204030204" pitchFamily="49" charset="0"/>
              </a:rPr>
              <a:t>  &lt;p&gt;Resize the browser window to see the effect.&lt;/p&gt;</a:t>
            </a:r>
          </a:p>
          <a:p>
            <a:pPr lvl="0"/>
            <a:r>
              <a:rPr dirty="0" sz="1300" lang="en-IN">
                <a:solidFill>
                  <a:prstClr val="black"/>
                </a:solidFill>
                <a:latin typeface="Consolas" panose="020B0609020204030204" pitchFamily="49" charset="0"/>
              </a:rPr>
              <a:t>  &lt;p&gt;The columns will automatically stack on top of each other when the screen is less than 768px wide.&lt;/p&gt;</a:t>
            </a:r>
          </a:p>
          <a:p>
            <a:pPr lvl="0"/>
            <a:r>
              <a:rPr dirty="0" sz="1300" lang="en-IN">
                <a:solidFill>
                  <a:prstClr val="black"/>
                </a:solidFill>
                <a:latin typeface="Consolas" panose="020B0609020204030204" pitchFamily="49" charset="0"/>
              </a:rPr>
              <a:t>  </a:t>
            </a:r>
            <a:r>
              <a:rPr dirty="0" sz="1300" lang="en-IN">
                <a:solidFill>
                  <a:srgbClr val="FF0000"/>
                </a:solidFill>
                <a:latin typeface="Consolas" panose="020B0609020204030204" pitchFamily="49" charset="0"/>
              </a:rPr>
              <a:t>&lt;div class="row"&gt;</a:t>
            </a:r>
          </a:p>
          <a:p>
            <a:pPr lvl="0"/>
            <a:r>
              <a:rPr dirty="0" sz="1300" lang="en-IN">
                <a:solidFill>
                  <a:srgbClr val="FF0000"/>
                </a:solidFill>
                <a:latin typeface="Consolas" panose="020B0609020204030204" pitchFamily="49" charset="0"/>
              </a:rPr>
              <a:t>    &lt;div class="col-sm-4" style="</a:t>
            </a:r>
            <a:r>
              <a:rPr dirty="0" sz="1300" lang="en-IN" err="1">
                <a:solidFill>
                  <a:srgbClr val="FF0000"/>
                </a:solidFill>
                <a:latin typeface="Consolas" panose="020B0609020204030204" pitchFamily="49" charset="0"/>
              </a:rPr>
              <a:t>background-color:lavender</a:t>
            </a:r>
            <a:r>
              <a:rPr dirty="0" sz="1300" lang="en-IN">
                <a:solidFill>
                  <a:srgbClr val="FF0000"/>
                </a:solidFill>
                <a:latin typeface="Consolas" panose="020B0609020204030204" pitchFamily="49" charset="0"/>
              </a:rPr>
              <a:t>;"&gt;.col-sm-4&lt;/div&gt;</a:t>
            </a:r>
          </a:p>
          <a:p>
            <a:pPr lvl="0"/>
            <a:r>
              <a:rPr dirty="0" sz="1300" lang="en-IN">
                <a:solidFill>
                  <a:srgbClr val="FF0000"/>
                </a:solidFill>
                <a:latin typeface="Consolas" panose="020B0609020204030204" pitchFamily="49" charset="0"/>
              </a:rPr>
              <a:t>    &lt;div class="col-sm-8" style="</a:t>
            </a:r>
            <a:r>
              <a:rPr dirty="0" sz="1300" lang="en-IN" err="1">
                <a:solidFill>
                  <a:srgbClr val="FF0000"/>
                </a:solidFill>
                <a:latin typeface="Consolas" panose="020B0609020204030204" pitchFamily="49" charset="0"/>
              </a:rPr>
              <a:t>background-color:lavenderblush</a:t>
            </a:r>
            <a:r>
              <a:rPr dirty="0" sz="1300" lang="en-IN">
                <a:solidFill>
                  <a:srgbClr val="FF0000"/>
                </a:solidFill>
                <a:latin typeface="Consolas" panose="020B0609020204030204" pitchFamily="49" charset="0"/>
              </a:rPr>
              <a:t>;"&gt;.col-sm-8&lt;/div&gt;</a:t>
            </a:r>
          </a:p>
          <a:p>
            <a:pPr lvl="0"/>
            <a:r>
              <a:rPr dirty="0" sz="1300" lang="en-IN">
                <a:solidFill>
                  <a:srgbClr val="FF0000"/>
                </a:solidFill>
                <a:latin typeface="Consolas" panose="020B0609020204030204" pitchFamily="49" charset="0"/>
              </a:rPr>
              <a:t>  &lt;/div&gt;</a:t>
            </a:r>
          </a:p>
          <a:p>
            <a:pPr lvl="0"/>
            <a:r>
              <a:rPr dirty="0" sz="1300" lang="en-IN">
                <a:solidFill>
                  <a:prstClr val="black"/>
                </a:solidFill>
                <a:latin typeface="Consolas" panose="020B0609020204030204" pitchFamily="49" charset="0"/>
              </a:rPr>
              <a:t>&lt;/div&gt;</a:t>
            </a:r>
          </a:p>
          <a:p>
            <a:pPr lvl="0"/>
            <a:r>
              <a:rPr dirty="0" sz="1300" lang="en-IN">
                <a:solidFill>
                  <a:prstClr val="black"/>
                </a:solidFill>
                <a:latin typeface="Consolas" panose="020B0609020204030204" pitchFamily="49" charset="0"/>
              </a:rPr>
              <a:t>    </a:t>
            </a:r>
          </a:p>
          <a:p>
            <a:pPr lvl="0"/>
            <a:r>
              <a:rPr dirty="0" sz="1300" lang="en-IN">
                <a:solidFill>
                  <a:prstClr val="black"/>
                </a:solidFill>
                <a:latin typeface="Consolas" panose="020B0609020204030204" pitchFamily="49" charset="0"/>
              </a:rPr>
              <a:t>&lt;/body&gt;</a:t>
            </a:r>
          </a:p>
          <a:p>
            <a:pPr lvl="0"/>
            <a:r>
              <a:rPr dirty="0" sz="1300" lang="en-IN">
                <a:solidFill>
                  <a:prstClr val="black"/>
                </a:solidFill>
                <a:latin typeface="Consolas" panose="020B0609020204030204" pitchFamily="49" charset="0"/>
              </a:rPr>
              <a:t>&lt;/html&gt;</a:t>
            </a:r>
          </a:p>
        </p:txBody>
      </p:sp>
      <p:pic>
        <p:nvPicPr>
          <p:cNvPr id="2097235" name="Picture 5"/>
          <p:cNvPicPr>
            <a:picLocks noChangeAspect="1"/>
          </p:cNvPicPr>
          <p:nvPr/>
        </p:nvPicPr>
        <p:blipFill rotWithShape="1">
          <a:blip xmlns:r="http://schemas.openxmlformats.org/officeDocument/2006/relationships" r:embed="rId1"/>
          <a:srcRect l="41432" t="60841" r="13641" b="15210"/>
          <a:stretch>
            <a:fillRect/>
          </a:stretch>
        </p:blipFill>
        <p:spPr>
          <a:xfrm>
            <a:off x="4601917" y="4582204"/>
            <a:ext cx="7590083" cy="2275796"/>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77"/>
                                        </p:tgtEl>
                                        <p:attrNameLst>
                                          <p:attrName>style.visibility</p:attrName>
                                        </p:attrNameLst>
                                      </p:cBhvr>
                                      <p:to>
                                        <p:strVal val="visible"/>
                                      </p:to>
                                    </p:set>
                                    <p:anim calcmode="lin" valueType="num">
                                      <p:cBhvr additive="base">
                                        <p:cTn dur="500" fill="hold" id="7"/>
                                        <p:tgtEl>
                                          <p:spTgt spid="1050477"/>
                                        </p:tgtEl>
                                        <p:attrNameLst>
                                          <p:attrName>ppt_x</p:attrName>
                                        </p:attrNameLst>
                                      </p:cBhvr>
                                      <p:tavLst>
                                        <p:tav tm="0">
                                          <p:val>
                                            <p:strVal val="#ppt_x"/>
                                          </p:val>
                                        </p:tav>
                                        <p:tav tm="100000">
                                          <p:val>
                                            <p:strVal val="#ppt_x"/>
                                          </p:val>
                                        </p:tav>
                                      </p:tavLst>
                                    </p:anim>
                                    <p:anim calcmode="lin" valueType="num">
                                      <p:cBhvr additive="base">
                                        <p:cTn dur="500" fill="hold" id="8"/>
                                        <p:tgtEl>
                                          <p:spTgt spid="1050477"/>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2097235"/>
                                        </p:tgtEl>
                                        <p:attrNameLst>
                                          <p:attrName>style.visibility</p:attrName>
                                        </p:attrNameLst>
                                      </p:cBhvr>
                                      <p:to>
                                        <p:strVal val="visible"/>
                                      </p:to>
                                    </p:set>
                                    <p:anim calcmode="lin" valueType="num">
                                      <p:cBhvr additive="base">
                                        <p:cTn dur="500" fill="hold" id="13"/>
                                        <p:tgtEl>
                                          <p:spTgt spid="2097235"/>
                                        </p:tgtEl>
                                        <p:attrNameLst>
                                          <p:attrName>ppt_x</p:attrName>
                                        </p:attrNameLst>
                                      </p:cBhvr>
                                      <p:tavLst>
                                        <p:tav tm="0">
                                          <p:val>
                                            <p:strVal val="#ppt_x"/>
                                          </p:val>
                                        </p:tav>
                                        <p:tav tm="100000">
                                          <p:val>
                                            <p:strVal val="#ppt_x"/>
                                          </p:val>
                                        </p:tav>
                                      </p:tavLst>
                                    </p:anim>
                                    <p:anim calcmode="lin" valueType="num">
                                      <p:cBhvr additive="base">
                                        <p:cTn dur="500" fill="hold" id="14"/>
                                        <p:tgtEl>
                                          <p:spTgt spid="20972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77" grpId="0" animBg="1"/>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014" name=""/>
        <p:cNvGrpSpPr/>
        <p:nvPr/>
      </p:nvGrpSpPr>
      <p:grpSpPr>
        <a:xfrm>
          <a:off x="0" y="0"/>
          <a:ext cx="0" cy="0"/>
          <a:chOff x="0" y="0"/>
          <a:chExt cx="0" cy="0"/>
        </a:xfrm>
      </p:grpSpPr>
      <p:sp>
        <p:nvSpPr>
          <p:cNvPr id="1050478" name="Title 3"/>
          <p:cNvSpPr>
            <a:spLocks noGrp="1"/>
          </p:cNvSpPr>
          <p:nvPr>
            <p:ph type="title"/>
          </p:nvPr>
        </p:nvSpPr>
        <p:spPr/>
        <p:txBody>
          <a:bodyPr>
            <a:normAutofit/>
          </a:bodyPr>
          <a:p>
            <a:r>
              <a:rPr dirty="0" sz="6600" lang="en-US">
                <a:latin typeface="Bookman Old Style" panose="02050604050505020204" pitchFamily="18" charset="0"/>
              </a:rPr>
              <a:t>Bootstrap Button</a:t>
            </a:r>
            <a:endParaRPr dirty="0" sz="6600" lang="en-IN">
              <a:latin typeface="Bookman Old Style" panose="02050604050505020204" pitchFamily="18" charset="0"/>
            </a:endParaRPr>
          </a:p>
        </p:txBody>
      </p:sp>
      <p:sp>
        <p:nvSpPr>
          <p:cNvPr id="1050479" name="Text Placeholder 4"/>
          <p:cNvSpPr>
            <a:spLocks noGrp="1"/>
          </p:cNvSpPr>
          <p:nvPr>
            <p:ph type="body" idx="1"/>
          </p:nvPr>
        </p:nvSpPr>
        <p:spPr/>
        <p:txBody>
          <a:bodyPr/>
          <a:p>
            <a:endParaRPr lang="en-IN"/>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015" name=""/>
        <p:cNvGrpSpPr/>
        <p:nvPr/>
      </p:nvGrpSpPr>
      <p:grpSpPr>
        <a:xfrm>
          <a:off x="0" y="0"/>
          <a:ext cx="0" cy="0"/>
          <a:chOff x="0" y="0"/>
          <a:chExt cx="0" cy="0"/>
        </a:xfrm>
      </p:grpSpPr>
      <p:sp>
        <p:nvSpPr>
          <p:cNvPr id="1050480" name="Title 1"/>
          <p:cNvSpPr>
            <a:spLocks noGrp="1"/>
          </p:cNvSpPr>
          <p:nvPr>
            <p:ph type="title"/>
          </p:nvPr>
        </p:nvSpPr>
        <p:spPr/>
        <p:txBody>
          <a:bodyPr/>
          <a:p>
            <a:r>
              <a:rPr dirty="0" lang="en-US">
                <a:latin typeface="Bookman Old Style" panose="02050604050505020204" pitchFamily="18" charset="0"/>
              </a:rPr>
              <a:t>Bootstrap Buttons</a:t>
            </a:r>
            <a:endParaRPr dirty="0" lang="en-IN">
              <a:latin typeface="Bookman Old Style" panose="02050604050505020204" pitchFamily="18" charset="0"/>
            </a:endParaRPr>
          </a:p>
        </p:txBody>
      </p:sp>
      <p:sp>
        <p:nvSpPr>
          <p:cNvPr id="1050481" name="Content Placeholder 2"/>
          <p:cNvSpPr>
            <a:spLocks noGrp="1"/>
          </p:cNvSpPr>
          <p:nvPr>
            <p:ph idx="1"/>
          </p:nvPr>
        </p:nvSpPr>
        <p:spPr>
          <a:xfrm>
            <a:off x="750627" y="1845734"/>
            <a:ext cx="6305266" cy="4421716"/>
          </a:xfrm>
        </p:spPr>
        <p:txBody>
          <a:bodyPr>
            <a:noAutofit/>
          </a:bodyPr>
          <a:p>
            <a:pPr indent="0" marL="0">
              <a:lnSpc>
                <a:spcPct val="100000"/>
              </a:lnSpc>
              <a:spcBef>
                <a:spcPts val="0"/>
              </a:spcBef>
              <a:spcAft>
                <a:spcPts val="0"/>
              </a:spcAft>
              <a:buNone/>
            </a:pPr>
            <a:r>
              <a:rPr dirty="0" lang="en-US">
                <a:latin typeface="Bookman Old Style" panose="02050604050505020204" pitchFamily="18" charset="0"/>
              </a:rPr>
              <a:t>Bootstrap provides different styles of buttons</a:t>
            </a:r>
          </a:p>
          <a:p>
            <a:pPr indent="0" marL="0">
              <a:lnSpc>
                <a:spcPct val="100000"/>
              </a:lnSpc>
              <a:spcBef>
                <a:spcPts val="0"/>
              </a:spcBef>
              <a:spcAft>
                <a:spcPts val="0"/>
              </a:spcAft>
              <a:buNone/>
            </a:pPr>
            <a:endParaRPr dirty="0" lang="en-US" smtClean="0">
              <a:latin typeface="Bookman Old Style" panose="02050604050505020204" pitchFamily="18" charset="0"/>
            </a:endParaRPr>
          </a:p>
          <a:p>
            <a:pPr indent="0" marL="0">
              <a:lnSpc>
                <a:spcPct val="100000"/>
              </a:lnSpc>
              <a:spcBef>
                <a:spcPts val="0"/>
              </a:spcBef>
              <a:spcAft>
                <a:spcPts val="0"/>
              </a:spcAft>
              <a:buNone/>
            </a:pPr>
            <a:r>
              <a:rPr dirty="0" lang="en-US" smtClean="0">
                <a:latin typeface="Bookman Old Style" panose="02050604050505020204" pitchFamily="18" charset="0"/>
              </a:rPr>
              <a:t>To </a:t>
            </a:r>
            <a:r>
              <a:rPr dirty="0" lang="en-US">
                <a:latin typeface="Bookman Old Style" panose="02050604050505020204" pitchFamily="18" charset="0"/>
              </a:rPr>
              <a:t>achieve the button styles above, Bootstrap has the following classes</a:t>
            </a:r>
            <a:r>
              <a:rPr dirty="0" lang="en-US" smtClean="0">
                <a:latin typeface="Bookman Old Style" panose="02050604050505020204" pitchFamily="18" charset="0"/>
              </a:rPr>
              <a:t>:</a:t>
            </a:r>
          </a:p>
          <a:p>
            <a:pPr indent="0" marL="0">
              <a:lnSpc>
                <a:spcPct val="100000"/>
              </a:lnSpc>
              <a:spcBef>
                <a:spcPts val="0"/>
              </a:spcBef>
              <a:spcAft>
                <a:spcPts val="0"/>
              </a:spcAft>
              <a:buNone/>
            </a:pPr>
            <a:endParaRPr dirty="0" lang="en-US">
              <a:latin typeface="Bookman Old Style" panose="02050604050505020204" pitchFamily="18" charset="0"/>
            </a:endParaRPr>
          </a:p>
          <a:p>
            <a:pPr indent="-457200" marL="457200">
              <a:lnSpc>
                <a:spcPct val="100000"/>
              </a:lnSpc>
              <a:spcBef>
                <a:spcPts val="0"/>
              </a:spcBef>
              <a:spcAft>
                <a:spcPts val="0"/>
              </a:spcAft>
              <a:buFont typeface="+mj-lt"/>
              <a:buAutoNum type="arabicPeriod"/>
            </a:pPr>
            <a:r>
              <a:rPr dirty="0" lang="en-US">
                <a:latin typeface="Bookman Old Style" panose="02050604050505020204" pitchFamily="18" charset="0"/>
              </a:rPr>
              <a:t>.</a:t>
            </a:r>
            <a:r>
              <a:rPr b="1" dirty="0" lang="en-US" err="1">
                <a:solidFill>
                  <a:srgbClr val="00B050"/>
                </a:solidFill>
                <a:latin typeface="Bookman Old Style" panose="02050604050505020204" pitchFamily="18" charset="0"/>
              </a:rPr>
              <a:t>btn</a:t>
            </a:r>
            <a:endParaRPr b="1" dirty="0" lang="en-US">
              <a:solidFill>
                <a:srgbClr val="00B050"/>
              </a:solidFill>
              <a:latin typeface="Bookman Old Style" panose="02050604050505020204" pitchFamily="18" charset="0"/>
            </a:endParaRPr>
          </a:p>
          <a:p>
            <a:pPr indent="-457200" marL="457200">
              <a:lnSpc>
                <a:spcPct val="100000"/>
              </a:lnSpc>
              <a:spcBef>
                <a:spcPts val="0"/>
              </a:spcBef>
              <a:spcAft>
                <a:spcPts val="0"/>
              </a:spcAft>
              <a:buFont typeface="+mj-lt"/>
              <a:buAutoNum type="arabicPeriod"/>
            </a:pPr>
            <a:r>
              <a:rPr b="1" dirty="0" lang="en-US">
                <a:solidFill>
                  <a:srgbClr val="00B050"/>
                </a:solidFill>
                <a:latin typeface="Bookman Old Style" panose="02050604050505020204" pitchFamily="18" charset="0"/>
              </a:rPr>
              <a:t>.</a:t>
            </a:r>
            <a:r>
              <a:rPr b="1" dirty="0" lang="en-US" err="1">
                <a:solidFill>
                  <a:srgbClr val="00B050"/>
                </a:solidFill>
                <a:latin typeface="Bookman Old Style" panose="02050604050505020204" pitchFamily="18" charset="0"/>
              </a:rPr>
              <a:t>btn</a:t>
            </a:r>
            <a:r>
              <a:rPr b="1" dirty="0" lang="en-US">
                <a:solidFill>
                  <a:srgbClr val="00B050"/>
                </a:solidFill>
                <a:latin typeface="Bookman Old Style" panose="02050604050505020204" pitchFamily="18" charset="0"/>
              </a:rPr>
              <a:t>-default</a:t>
            </a:r>
          </a:p>
          <a:p>
            <a:pPr indent="-457200" marL="457200">
              <a:lnSpc>
                <a:spcPct val="100000"/>
              </a:lnSpc>
              <a:spcBef>
                <a:spcPts val="0"/>
              </a:spcBef>
              <a:spcAft>
                <a:spcPts val="0"/>
              </a:spcAft>
              <a:buFont typeface="+mj-lt"/>
              <a:buAutoNum type="arabicPeriod"/>
            </a:pPr>
            <a:r>
              <a:rPr b="1" dirty="0" lang="en-US">
                <a:solidFill>
                  <a:srgbClr val="00B050"/>
                </a:solidFill>
                <a:latin typeface="Bookman Old Style" panose="02050604050505020204" pitchFamily="18" charset="0"/>
              </a:rPr>
              <a:t>.</a:t>
            </a:r>
            <a:r>
              <a:rPr b="1" dirty="0" lang="en-US" err="1">
                <a:solidFill>
                  <a:srgbClr val="00B050"/>
                </a:solidFill>
                <a:latin typeface="Bookman Old Style" panose="02050604050505020204" pitchFamily="18" charset="0"/>
              </a:rPr>
              <a:t>btn</a:t>
            </a:r>
            <a:r>
              <a:rPr b="1" dirty="0" lang="en-US">
                <a:solidFill>
                  <a:srgbClr val="00B050"/>
                </a:solidFill>
                <a:latin typeface="Bookman Old Style" panose="02050604050505020204" pitchFamily="18" charset="0"/>
              </a:rPr>
              <a:t>-primary</a:t>
            </a:r>
          </a:p>
          <a:p>
            <a:pPr indent="-457200" marL="457200">
              <a:lnSpc>
                <a:spcPct val="100000"/>
              </a:lnSpc>
              <a:spcBef>
                <a:spcPts val="0"/>
              </a:spcBef>
              <a:spcAft>
                <a:spcPts val="0"/>
              </a:spcAft>
              <a:buFont typeface="+mj-lt"/>
              <a:buAutoNum type="arabicPeriod"/>
            </a:pPr>
            <a:r>
              <a:rPr b="1" dirty="0" lang="en-US">
                <a:solidFill>
                  <a:srgbClr val="00B050"/>
                </a:solidFill>
                <a:latin typeface="Bookman Old Style" panose="02050604050505020204" pitchFamily="18" charset="0"/>
              </a:rPr>
              <a:t>.</a:t>
            </a:r>
            <a:r>
              <a:rPr b="1" dirty="0" lang="en-US" err="1">
                <a:solidFill>
                  <a:srgbClr val="00B050"/>
                </a:solidFill>
                <a:latin typeface="Bookman Old Style" panose="02050604050505020204" pitchFamily="18" charset="0"/>
              </a:rPr>
              <a:t>btn</a:t>
            </a:r>
            <a:r>
              <a:rPr b="1" dirty="0" lang="en-US">
                <a:solidFill>
                  <a:srgbClr val="00B050"/>
                </a:solidFill>
                <a:latin typeface="Bookman Old Style" panose="02050604050505020204" pitchFamily="18" charset="0"/>
              </a:rPr>
              <a:t>-success</a:t>
            </a:r>
          </a:p>
          <a:p>
            <a:pPr indent="-457200" marL="457200">
              <a:lnSpc>
                <a:spcPct val="100000"/>
              </a:lnSpc>
              <a:spcBef>
                <a:spcPts val="0"/>
              </a:spcBef>
              <a:spcAft>
                <a:spcPts val="0"/>
              </a:spcAft>
              <a:buFont typeface="+mj-lt"/>
              <a:buAutoNum type="arabicPeriod"/>
            </a:pPr>
            <a:r>
              <a:rPr b="1" dirty="0" lang="en-US">
                <a:solidFill>
                  <a:srgbClr val="00B050"/>
                </a:solidFill>
                <a:latin typeface="Bookman Old Style" panose="02050604050505020204" pitchFamily="18" charset="0"/>
              </a:rPr>
              <a:t>.</a:t>
            </a:r>
            <a:r>
              <a:rPr b="1" dirty="0" lang="en-US" err="1">
                <a:solidFill>
                  <a:srgbClr val="00B050"/>
                </a:solidFill>
                <a:latin typeface="Bookman Old Style" panose="02050604050505020204" pitchFamily="18" charset="0"/>
              </a:rPr>
              <a:t>btn</a:t>
            </a:r>
            <a:r>
              <a:rPr b="1" dirty="0" lang="en-US">
                <a:solidFill>
                  <a:srgbClr val="00B050"/>
                </a:solidFill>
                <a:latin typeface="Bookman Old Style" panose="02050604050505020204" pitchFamily="18" charset="0"/>
              </a:rPr>
              <a:t>-info</a:t>
            </a:r>
          </a:p>
          <a:p>
            <a:pPr indent="-457200" marL="457200">
              <a:lnSpc>
                <a:spcPct val="100000"/>
              </a:lnSpc>
              <a:spcBef>
                <a:spcPts val="0"/>
              </a:spcBef>
              <a:spcAft>
                <a:spcPts val="0"/>
              </a:spcAft>
              <a:buFont typeface="+mj-lt"/>
              <a:buAutoNum type="arabicPeriod"/>
            </a:pPr>
            <a:r>
              <a:rPr b="1" dirty="0" lang="en-US">
                <a:solidFill>
                  <a:srgbClr val="00B050"/>
                </a:solidFill>
                <a:latin typeface="Bookman Old Style" panose="02050604050505020204" pitchFamily="18" charset="0"/>
              </a:rPr>
              <a:t>.</a:t>
            </a:r>
            <a:r>
              <a:rPr b="1" dirty="0" lang="en-US" err="1">
                <a:solidFill>
                  <a:srgbClr val="00B050"/>
                </a:solidFill>
                <a:latin typeface="Bookman Old Style" panose="02050604050505020204" pitchFamily="18" charset="0"/>
              </a:rPr>
              <a:t>btn</a:t>
            </a:r>
            <a:r>
              <a:rPr b="1" dirty="0" lang="en-US">
                <a:solidFill>
                  <a:srgbClr val="00B050"/>
                </a:solidFill>
                <a:latin typeface="Bookman Old Style" panose="02050604050505020204" pitchFamily="18" charset="0"/>
              </a:rPr>
              <a:t>-warning</a:t>
            </a:r>
          </a:p>
          <a:p>
            <a:pPr indent="-457200" marL="457200">
              <a:lnSpc>
                <a:spcPct val="100000"/>
              </a:lnSpc>
              <a:spcBef>
                <a:spcPts val="0"/>
              </a:spcBef>
              <a:spcAft>
                <a:spcPts val="0"/>
              </a:spcAft>
              <a:buFont typeface="+mj-lt"/>
              <a:buAutoNum type="arabicPeriod"/>
            </a:pPr>
            <a:r>
              <a:rPr b="1" dirty="0" lang="en-US">
                <a:solidFill>
                  <a:srgbClr val="00B050"/>
                </a:solidFill>
                <a:latin typeface="Bookman Old Style" panose="02050604050505020204" pitchFamily="18" charset="0"/>
              </a:rPr>
              <a:t>.</a:t>
            </a:r>
            <a:r>
              <a:rPr b="1" dirty="0" lang="en-US" err="1">
                <a:solidFill>
                  <a:srgbClr val="00B050"/>
                </a:solidFill>
                <a:latin typeface="Bookman Old Style" panose="02050604050505020204" pitchFamily="18" charset="0"/>
              </a:rPr>
              <a:t>btn</a:t>
            </a:r>
            <a:r>
              <a:rPr b="1" dirty="0" lang="en-US">
                <a:solidFill>
                  <a:srgbClr val="00B050"/>
                </a:solidFill>
                <a:latin typeface="Bookman Old Style" panose="02050604050505020204" pitchFamily="18" charset="0"/>
              </a:rPr>
              <a:t>-danger</a:t>
            </a:r>
          </a:p>
          <a:p>
            <a:pPr indent="-457200" marL="457200">
              <a:lnSpc>
                <a:spcPct val="100000"/>
              </a:lnSpc>
              <a:spcBef>
                <a:spcPts val="0"/>
              </a:spcBef>
              <a:spcAft>
                <a:spcPts val="0"/>
              </a:spcAft>
              <a:buFont typeface="+mj-lt"/>
              <a:buAutoNum type="arabicPeriod"/>
            </a:pPr>
            <a:r>
              <a:rPr b="1" dirty="0" lang="en-US">
                <a:solidFill>
                  <a:srgbClr val="00B050"/>
                </a:solidFill>
                <a:latin typeface="Bookman Old Style" panose="02050604050505020204" pitchFamily="18" charset="0"/>
              </a:rPr>
              <a:t>.</a:t>
            </a:r>
            <a:r>
              <a:rPr b="1" dirty="0" lang="en-US" err="1">
                <a:solidFill>
                  <a:srgbClr val="00B050"/>
                </a:solidFill>
                <a:latin typeface="Bookman Old Style" panose="02050604050505020204" pitchFamily="18" charset="0"/>
              </a:rPr>
              <a:t>btn</a:t>
            </a:r>
            <a:r>
              <a:rPr b="1" dirty="0" lang="en-US">
                <a:solidFill>
                  <a:srgbClr val="00B050"/>
                </a:solidFill>
                <a:latin typeface="Bookman Old Style" panose="02050604050505020204" pitchFamily="18" charset="0"/>
              </a:rPr>
              <a:t>-link</a:t>
            </a:r>
            <a:endParaRPr b="1" dirty="0" lang="en-IN">
              <a:solidFill>
                <a:srgbClr val="00B050"/>
              </a:solidFill>
              <a:latin typeface="Bookman Old Style" panose="02050604050505020204" pitchFamily="18" charset="0"/>
            </a:endParaRPr>
          </a:p>
        </p:txBody>
      </p:sp>
      <p:pic>
        <p:nvPicPr>
          <p:cNvPr id="2097236" name="Picture 6"/>
          <p:cNvPicPr>
            <a:picLocks noChangeAspect="1"/>
          </p:cNvPicPr>
          <p:nvPr/>
        </p:nvPicPr>
        <p:blipFill rotWithShape="1">
          <a:blip xmlns:r="http://schemas.openxmlformats.org/officeDocument/2006/relationships" r:embed="rId1"/>
          <a:srcRect l="15946" t="41294" r="42986" b="51975"/>
          <a:stretch>
            <a:fillRect/>
          </a:stretch>
        </p:blipFill>
        <p:spPr>
          <a:xfrm>
            <a:off x="4011080" y="5108866"/>
            <a:ext cx="7943432" cy="732375"/>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81">
                                            <p:txEl>
                                              <p:pRg st="0" end="0"/>
                                            </p:txEl>
                                          </p:spTgt>
                                        </p:tgtEl>
                                        <p:attrNameLst>
                                          <p:attrName>style.visibility</p:attrName>
                                        </p:attrNameLst>
                                      </p:cBhvr>
                                      <p:to>
                                        <p:strVal val="visible"/>
                                      </p:to>
                                    </p:set>
                                    <p:anim calcmode="lin" valueType="num">
                                      <p:cBhvr additive="base">
                                        <p:cTn dur="500" fill="hold" id="7"/>
                                        <p:tgtEl>
                                          <p:spTgt spid="105048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48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481">
                                            <p:txEl>
                                              <p:pRg st="2" end="2"/>
                                            </p:txEl>
                                          </p:spTgt>
                                        </p:tgtEl>
                                        <p:attrNameLst>
                                          <p:attrName>style.visibility</p:attrName>
                                        </p:attrNameLst>
                                      </p:cBhvr>
                                      <p:to>
                                        <p:strVal val="visible"/>
                                      </p:to>
                                    </p:set>
                                    <p:anim calcmode="lin" valueType="num">
                                      <p:cBhvr additive="base">
                                        <p:cTn dur="500" fill="hold" id="13"/>
                                        <p:tgtEl>
                                          <p:spTgt spid="1050481">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4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481">
                                            <p:txEl>
                                              <p:pRg st="4" end="4"/>
                                            </p:txEl>
                                          </p:spTgt>
                                        </p:tgtEl>
                                        <p:attrNameLst>
                                          <p:attrName>style.visibility</p:attrName>
                                        </p:attrNameLst>
                                      </p:cBhvr>
                                      <p:to>
                                        <p:strVal val="visible"/>
                                      </p:to>
                                    </p:set>
                                    <p:anim calcmode="lin" valueType="num">
                                      <p:cBhvr additive="base">
                                        <p:cTn dur="500" fill="hold" id="19"/>
                                        <p:tgtEl>
                                          <p:spTgt spid="1050481">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48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481">
                                            <p:txEl>
                                              <p:pRg st="5" end="5"/>
                                            </p:txEl>
                                          </p:spTgt>
                                        </p:tgtEl>
                                        <p:attrNameLst>
                                          <p:attrName>style.visibility</p:attrName>
                                        </p:attrNameLst>
                                      </p:cBhvr>
                                      <p:to>
                                        <p:strVal val="visible"/>
                                      </p:to>
                                    </p:set>
                                    <p:anim calcmode="lin" valueType="num">
                                      <p:cBhvr additive="base">
                                        <p:cTn dur="500" fill="hold" id="25"/>
                                        <p:tgtEl>
                                          <p:spTgt spid="1050481">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48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481">
                                            <p:txEl>
                                              <p:pRg st="6" end="6"/>
                                            </p:txEl>
                                          </p:spTgt>
                                        </p:tgtEl>
                                        <p:attrNameLst>
                                          <p:attrName>style.visibility</p:attrName>
                                        </p:attrNameLst>
                                      </p:cBhvr>
                                      <p:to>
                                        <p:strVal val="visible"/>
                                      </p:to>
                                    </p:set>
                                    <p:anim calcmode="lin" valueType="num">
                                      <p:cBhvr additive="base">
                                        <p:cTn dur="500" fill="hold" id="31"/>
                                        <p:tgtEl>
                                          <p:spTgt spid="1050481">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48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481">
                                            <p:txEl>
                                              <p:pRg st="7" end="7"/>
                                            </p:txEl>
                                          </p:spTgt>
                                        </p:tgtEl>
                                        <p:attrNameLst>
                                          <p:attrName>style.visibility</p:attrName>
                                        </p:attrNameLst>
                                      </p:cBhvr>
                                      <p:to>
                                        <p:strVal val="visible"/>
                                      </p:to>
                                    </p:set>
                                    <p:anim calcmode="lin" valueType="num">
                                      <p:cBhvr additive="base">
                                        <p:cTn dur="500" fill="hold" id="37"/>
                                        <p:tgtEl>
                                          <p:spTgt spid="1050481">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48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481">
                                            <p:txEl>
                                              <p:pRg st="8" end="8"/>
                                            </p:txEl>
                                          </p:spTgt>
                                        </p:tgtEl>
                                        <p:attrNameLst>
                                          <p:attrName>style.visibility</p:attrName>
                                        </p:attrNameLst>
                                      </p:cBhvr>
                                      <p:to>
                                        <p:strVal val="visible"/>
                                      </p:to>
                                    </p:set>
                                    <p:anim calcmode="lin" valueType="num">
                                      <p:cBhvr additive="base">
                                        <p:cTn dur="500" fill="hold" id="43"/>
                                        <p:tgtEl>
                                          <p:spTgt spid="1050481">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48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481">
                                            <p:txEl>
                                              <p:pRg st="9" end="9"/>
                                            </p:txEl>
                                          </p:spTgt>
                                        </p:tgtEl>
                                        <p:attrNameLst>
                                          <p:attrName>style.visibility</p:attrName>
                                        </p:attrNameLst>
                                      </p:cBhvr>
                                      <p:to>
                                        <p:strVal val="visible"/>
                                      </p:to>
                                    </p:set>
                                    <p:anim calcmode="lin" valueType="num">
                                      <p:cBhvr additive="base">
                                        <p:cTn dur="500" fill="hold" id="49"/>
                                        <p:tgtEl>
                                          <p:spTgt spid="1050481">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48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50481">
                                            <p:txEl>
                                              <p:pRg st="10" end="10"/>
                                            </p:txEl>
                                          </p:spTgt>
                                        </p:tgtEl>
                                        <p:attrNameLst>
                                          <p:attrName>style.visibility</p:attrName>
                                        </p:attrNameLst>
                                      </p:cBhvr>
                                      <p:to>
                                        <p:strVal val="visible"/>
                                      </p:to>
                                    </p:set>
                                    <p:anim calcmode="lin" valueType="num">
                                      <p:cBhvr additive="base">
                                        <p:cTn dur="500" fill="hold" id="55"/>
                                        <p:tgtEl>
                                          <p:spTgt spid="1050481">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5048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50481">
                                            <p:txEl>
                                              <p:pRg st="11" end="11"/>
                                            </p:txEl>
                                          </p:spTgt>
                                        </p:tgtEl>
                                        <p:attrNameLst>
                                          <p:attrName>style.visibility</p:attrName>
                                        </p:attrNameLst>
                                      </p:cBhvr>
                                      <p:to>
                                        <p:strVal val="visible"/>
                                      </p:to>
                                    </p:set>
                                    <p:anim calcmode="lin" valueType="num">
                                      <p:cBhvr additive="base">
                                        <p:cTn dur="500" fill="hold" id="61"/>
                                        <p:tgtEl>
                                          <p:spTgt spid="1050481">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5048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id="65" nodeType="clickEffect" presetClass="entr" presetID="2" presetSubtype="4">
                                  <p:stCondLst>
                                    <p:cond delay="0"/>
                                  </p:stCondLst>
                                  <p:childTnLst>
                                    <p:set>
                                      <p:cBhvr>
                                        <p:cTn dur="1" fill="hold" id="66">
                                          <p:stCondLst>
                                            <p:cond delay="0"/>
                                          </p:stCondLst>
                                        </p:cTn>
                                        <p:tgtEl>
                                          <p:spTgt spid="2097236"/>
                                        </p:tgtEl>
                                        <p:attrNameLst>
                                          <p:attrName>style.visibility</p:attrName>
                                        </p:attrNameLst>
                                      </p:cBhvr>
                                      <p:to>
                                        <p:strVal val="visible"/>
                                      </p:to>
                                    </p:set>
                                    <p:anim calcmode="lin" valueType="num">
                                      <p:cBhvr additive="base">
                                        <p:cTn dur="500" fill="hold" id="67"/>
                                        <p:tgtEl>
                                          <p:spTgt spid="2097236"/>
                                        </p:tgtEl>
                                        <p:attrNameLst>
                                          <p:attrName>ppt_x</p:attrName>
                                        </p:attrNameLst>
                                      </p:cBhvr>
                                      <p:tavLst>
                                        <p:tav tm="0">
                                          <p:val>
                                            <p:strVal val="#ppt_x"/>
                                          </p:val>
                                        </p:tav>
                                        <p:tav tm="100000">
                                          <p:val>
                                            <p:strVal val="#ppt_x"/>
                                          </p:val>
                                        </p:tav>
                                      </p:tavLst>
                                    </p:anim>
                                    <p:anim calcmode="lin" valueType="num">
                                      <p:cBhvr additive="base">
                                        <p:cTn dur="500" fill="hold" id="68"/>
                                        <p:tgtEl>
                                          <p:spTgt spid="20972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81" grpId="0" build="p"/>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016" name=""/>
        <p:cNvGrpSpPr/>
        <p:nvPr/>
      </p:nvGrpSpPr>
      <p:grpSpPr>
        <a:xfrm>
          <a:off x="0" y="0"/>
          <a:ext cx="0" cy="0"/>
          <a:chOff x="0" y="0"/>
          <a:chExt cx="0" cy="0"/>
        </a:xfrm>
      </p:grpSpPr>
      <p:sp>
        <p:nvSpPr>
          <p:cNvPr id="1050482" name="Title 1"/>
          <p:cNvSpPr>
            <a:spLocks noGrp="1"/>
          </p:cNvSpPr>
          <p:nvPr>
            <p:ph type="title"/>
          </p:nvPr>
        </p:nvSpPr>
        <p:spPr>
          <a:xfrm>
            <a:off x="0" y="88776"/>
            <a:ext cx="6632812" cy="579699"/>
          </a:xfrm>
        </p:spPr>
        <p:txBody>
          <a:bodyPr>
            <a:normAutofit fontScale="90000"/>
          </a:bodyPr>
          <a:p>
            <a:r>
              <a:rPr dirty="0" lang="en-US">
                <a:latin typeface="Bookman Old Style" panose="02050604050505020204" pitchFamily="18" charset="0"/>
              </a:rPr>
              <a:t>Bootstrap Buttons</a:t>
            </a:r>
            <a:endParaRPr dirty="0" lang="en-IN">
              <a:latin typeface="Bookman Old Style" panose="02050604050505020204" pitchFamily="18" charset="0"/>
            </a:endParaRPr>
          </a:p>
        </p:txBody>
      </p:sp>
      <p:sp>
        <p:nvSpPr>
          <p:cNvPr id="1050483" name="TextBox 7"/>
          <p:cNvSpPr txBox="1"/>
          <p:nvPr/>
        </p:nvSpPr>
        <p:spPr>
          <a:xfrm>
            <a:off x="-2" y="546574"/>
            <a:ext cx="10249469" cy="6324808"/>
          </a:xfrm>
          <a:prstGeom prst="rect"/>
          <a:solidFill>
            <a:schemeClr val="bg2"/>
          </a:solidFill>
        </p:spPr>
        <p:txBody>
          <a:bodyPr rtlCol="0" wrap="square">
            <a:spAutoFit/>
          </a:bodyPr>
          <a:p>
            <a:pPr lvl="0"/>
            <a:r>
              <a:rPr dirty="0" sz="1500" lang="en-IN">
                <a:solidFill>
                  <a:prstClr val="black"/>
                </a:solidFill>
                <a:latin typeface="Consolas" panose="020B0609020204030204" pitchFamily="49" charset="0"/>
              </a:rPr>
              <a:t>&lt;!DOCTYPE html&gt;</a:t>
            </a:r>
          </a:p>
          <a:p>
            <a:pPr lvl="0"/>
            <a:r>
              <a:rPr dirty="0" sz="1500" lang="en-IN">
                <a:solidFill>
                  <a:prstClr val="black"/>
                </a:solidFill>
                <a:latin typeface="Consolas" panose="020B0609020204030204" pitchFamily="49" charset="0"/>
              </a:rPr>
              <a:t>&lt;html lang="</a:t>
            </a:r>
            <a:r>
              <a:rPr dirty="0" sz="1500" lang="en-IN" err="1">
                <a:solidFill>
                  <a:prstClr val="black"/>
                </a:solidFill>
                <a:latin typeface="Consolas" panose="020B0609020204030204" pitchFamily="49" charset="0"/>
              </a:rPr>
              <a:t>en</a:t>
            </a:r>
            <a:r>
              <a:rPr dirty="0" sz="1500" lang="en-IN">
                <a:solidFill>
                  <a:prstClr val="black"/>
                </a:solidFill>
                <a:latin typeface="Consolas" panose="020B0609020204030204" pitchFamily="49" charset="0"/>
              </a:rPr>
              <a:t>"&gt;</a:t>
            </a:r>
          </a:p>
          <a:p>
            <a:pPr lvl="0"/>
            <a:r>
              <a:rPr dirty="0" sz="1500" lang="en-IN">
                <a:solidFill>
                  <a:prstClr val="black"/>
                </a:solidFill>
                <a:latin typeface="Consolas" panose="020B0609020204030204" pitchFamily="49" charset="0"/>
              </a:rPr>
              <a:t>&lt;head&gt;</a:t>
            </a:r>
          </a:p>
          <a:p>
            <a:pPr lvl="0"/>
            <a:r>
              <a:rPr dirty="0" sz="1500" lang="en-IN">
                <a:solidFill>
                  <a:prstClr val="black"/>
                </a:solidFill>
                <a:latin typeface="Consolas" panose="020B0609020204030204" pitchFamily="49" charset="0"/>
              </a:rPr>
              <a:t>  &lt;title&gt;Bootstrap Example&lt;/title&gt;</a:t>
            </a:r>
          </a:p>
          <a:p>
            <a:pPr lvl="0"/>
            <a:r>
              <a:rPr dirty="0" sz="1500" lang="en-IN">
                <a:solidFill>
                  <a:prstClr val="black"/>
                </a:solidFill>
                <a:latin typeface="Consolas" panose="020B0609020204030204" pitchFamily="49" charset="0"/>
              </a:rPr>
              <a:t>  &lt;meta charset="utf-8"&gt;</a:t>
            </a:r>
          </a:p>
          <a:p>
            <a:pPr lvl="0"/>
            <a:r>
              <a:rPr dirty="0" sz="1500" lang="en-IN">
                <a:solidFill>
                  <a:prstClr val="black"/>
                </a:solidFill>
                <a:latin typeface="Consolas" panose="020B0609020204030204" pitchFamily="49" charset="0"/>
              </a:rPr>
              <a:t>  &lt;meta name="viewport" content="width=device-width, initial-scale=1"&gt;</a:t>
            </a:r>
          </a:p>
          <a:p>
            <a:pPr lvl="0"/>
            <a:r>
              <a:rPr dirty="0" sz="1500" lang="en-IN">
                <a:solidFill>
                  <a:prstClr val="black"/>
                </a:solidFill>
                <a:latin typeface="Consolas" panose="020B0609020204030204" pitchFamily="49" charset="0"/>
              </a:rPr>
              <a:t>  &lt;link </a:t>
            </a:r>
            <a:r>
              <a:rPr dirty="0" sz="1500" lang="en-IN" err="1">
                <a:solidFill>
                  <a:prstClr val="black"/>
                </a:solidFill>
                <a:latin typeface="Consolas" panose="020B0609020204030204" pitchFamily="49" charset="0"/>
              </a:rPr>
              <a:t>rel</a:t>
            </a:r>
            <a:r>
              <a:rPr dirty="0" sz="1500" lang="en-IN">
                <a:solidFill>
                  <a:prstClr val="black"/>
                </a:solidFill>
                <a:latin typeface="Consolas" panose="020B0609020204030204" pitchFamily="49" charset="0"/>
              </a:rPr>
              <a:t>="stylesheet" </a:t>
            </a:r>
            <a:r>
              <a:rPr dirty="0" sz="1500" lang="en-IN" err="1">
                <a:solidFill>
                  <a:prstClr val="black"/>
                </a:solidFill>
                <a:latin typeface="Consolas" panose="020B0609020204030204" pitchFamily="49" charset="0"/>
              </a:rPr>
              <a:t>href</a:t>
            </a:r>
            <a:r>
              <a:rPr dirty="0" sz="1500" lang="en-IN">
                <a:solidFill>
                  <a:prstClr val="black"/>
                </a:solidFill>
                <a:latin typeface="Consolas" panose="020B0609020204030204" pitchFamily="49" charset="0"/>
              </a:rPr>
              <a:t>="https://maxcdn.bootstrapcdn.com/bootstrap/3.4.1/</a:t>
            </a:r>
            <a:r>
              <a:rPr dirty="0" sz="1500" lang="en-IN" err="1">
                <a:solidFill>
                  <a:prstClr val="black"/>
                </a:solidFill>
                <a:latin typeface="Consolas" panose="020B0609020204030204" pitchFamily="49" charset="0"/>
              </a:rPr>
              <a:t>css</a:t>
            </a:r>
            <a:r>
              <a:rPr dirty="0" sz="1500" lang="en-IN">
                <a:solidFill>
                  <a:prstClr val="black"/>
                </a:solidFill>
                <a:latin typeface="Consolas" panose="020B0609020204030204" pitchFamily="49" charset="0"/>
              </a:rPr>
              <a:t>/bootstrap.min.css"&gt;</a:t>
            </a:r>
          </a:p>
          <a:p>
            <a:pPr lvl="0"/>
            <a:r>
              <a:rPr dirty="0" sz="1500" lang="en-IN">
                <a:solidFill>
                  <a:prstClr val="black"/>
                </a:solidFill>
                <a:latin typeface="Consolas" panose="020B0609020204030204" pitchFamily="49" charset="0"/>
              </a:rPr>
              <a:t>  &lt;script </a:t>
            </a:r>
            <a:r>
              <a:rPr dirty="0" sz="1500" lang="en-IN" err="1">
                <a:solidFill>
                  <a:prstClr val="black"/>
                </a:solidFill>
                <a:latin typeface="Consolas" panose="020B0609020204030204" pitchFamily="49" charset="0"/>
              </a:rPr>
              <a:t>src</a:t>
            </a:r>
            <a:r>
              <a:rPr dirty="0" sz="1500" lang="en-IN">
                <a:solidFill>
                  <a:prstClr val="black"/>
                </a:solidFill>
                <a:latin typeface="Consolas" panose="020B0609020204030204" pitchFamily="49" charset="0"/>
              </a:rPr>
              <a:t>="https://ajax.googleapis.com/ajax/libs/</a:t>
            </a:r>
            <a:r>
              <a:rPr dirty="0" sz="1500" lang="en-IN" err="1">
                <a:solidFill>
                  <a:prstClr val="black"/>
                </a:solidFill>
                <a:latin typeface="Consolas" panose="020B0609020204030204" pitchFamily="49" charset="0"/>
              </a:rPr>
              <a:t>jquery</a:t>
            </a:r>
            <a:r>
              <a:rPr dirty="0" sz="1500" lang="en-IN">
                <a:solidFill>
                  <a:prstClr val="black"/>
                </a:solidFill>
                <a:latin typeface="Consolas" panose="020B0609020204030204" pitchFamily="49" charset="0"/>
              </a:rPr>
              <a:t>/3.5.1/jquery.min.js"&gt;&lt;/script&gt;</a:t>
            </a:r>
          </a:p>
          <a:p>
            <a:pPr lvl="0"/>
            <a:r>
              <a:rPr dirty="0" sz="1500" lang="en-IN">
                <a:solidFill>
                  <a:prstClr val="black"/>
                </a:solidFill>
                <a:latin typeface="Consolas" panose="020B0609020204030204" pitchFamily="49" charset="0"/>
              </a:rPr>
              <a:t>  &lt;script </a:t>
            </a:r>
            <a:r>
              <a:rPr dirty="0" sz="1500" lang="en-IN" err="1">
                <a:solidFill>
                  <a:prstClr val="black"/>
                </a:solidFill>
                <a:latin typeface="Consolas" panose="020B0609020204030204" pitchFamily="49" charset="0"/>
              </a:rPr>
              <a:t>src</a:t>
            </a:r>
            <a:r>
              <a:rPr dirty="0" sz="1500" lang="en-IN">
                <a:solidFill>
                  <a:prstClr val="black"/>
                </a:solidFill>
                <a:latin typeface="Consolas" panose="020B0609020204030204" pitchFamily="49" charset="0"/>
              </a:rPr>
              <a:t>="https://maxcdn.bootstrapcdn.com/bootstrap/3.4.1/</a:t>
            </a:r>
            <a:r>
              <a:rPr dirty="0" sz="1500" lang="en-IN" err="1">
                <a:solidFill>
                  <a:prstClr val="black"/>
                </a:solidFill>
                <a:latin typeface="Consolas" panose="020B0609020204030204" pitchFamily="49" charset="0"/>
              </a:rPr>
              <a:t>js</a:t>
            </a:r>
            <a:r>
              <a:rPr dirty="0" sz="1500" lang="en-IN">
                <a:solidFill>
                  <a:prstClr val="black"/>
                </a:solidFill>
                <a:latin typeface="Consolas" panose="020B0609020204030204" pitchFamily="49" charset="0"/>
              </a:rPr>
              <a:t>/bootstrap.min.js"&gt;&lt;/script&gt;</a:t>
            </a:r>
          </a:p>
          <a:p>
            <a:pPr lvl="0"/>
            <a:r>
              <a:rPr dirty="0" sz="1500" lang="en-IN">
                <a:solidFill>
                  <a:prstClr val="black"/>
                </a:solidFill>
                <a:latin typeface="Consolas" panose="020B0609020204030204" pitchFamily="49" charset="0"/>
              </a:rPr>
              <a:t>&lt;/head&gt;</a:t>
            </a:r>
          </a:p>
          <a:p>
            <a:pPr lvl="0"/>
            <a:r>
              <a:rPr dirty="0" sz="1500" lang="en-IN">
                <a:solidFill>
                  <a:prstClr val="black"/>
                </a:solidFill>
                <a:latin typeface="Consolas" panose="020B0609020204030204" pitchFamily="49" charset="0"/>
              </a:rPr>
              <a:t>&lt;body&gt;</a:t>
            </a:r>
          </a:p>
          <a:p>
            <a:pPr lvl="0"/>
            <a:endParaRPr dirty="0" sz="1500" lang="en-IN">
              <a:solidFill>
                <a:prstClr val="black"/>
              </a:solidFill>
              <a:latin typeface="Consolas" panose="020B0609020204030204" pitchFamily="49" charset="0"/>
            </a:endParaRPr>
          </a:p>
          <a:p>
            <a:pPr lvl="0"/>
            <a:r>
              <a:rPr dirty="0" sz="1500" lang="en-IN">
                <a:solidFill>
                  <a:srgbClr val="FF0000"/>
                </a:solidFill>
                <a:latin typeface="Consolas" panose="020B0609020204030204" pitchFamily="49" charset="0"/>
              </a:rPr>
              <a:t>&lt;div class="container"&gt;</a:t>
            </a:r>
          </a:p>
          <a:p>
            <a:pPr lvl="0"/>
            <a:r>
              <a:rPr dirty="0" sz="1500" lang="en-IN">
                <a:solidFill>
                  <a:srgbClr val="FF0000"/>
                </a:solidFill>
                <a:latin typeface="Consolas" panose="020B0609020204030204" pitchFamily="49" charset="0"/>
              </a:rPr>
              <a:t>  &lt;h2&gt;Button Styles&lt;/h2&gt;</a:t>
            </a:r>
          </a:p>
          <a:p>
            <a:pPr lvl="0"/>
            <a:r>
              <a:rPr dirty="0" sz="1500" lang="en-IN">
                <a:solidFill>
                  <a:srgbClr val="FF0000"/>
                </a:solidFill>
                <a:latin typeface="Consolas" panose="020B0609020204030204" pitchFamily="49" charset="0"/>
              </a:rPr>
              <a:t>  &lt;button type="button" class="</a:t>
            </a:r>
            <a:r>
              <a:rPr dirty="0" sz="1500" lang="en-IN" err="1">
                <a:solidFill>
                  <a:srgbClr val="FF0000"/>
                </a:solidFill>
                <a:latin typeface="Consolas" panose="020B0609020204030204" pitchFamily="49" charset="0"/>
              </a:rPr>
              <a:t>btn</a:t>
            </a:r>
            <a:r>
              <a:rPr dirty="0" sz="1500" lang="en-IN">
                <a:solidFill>
                  <a:srgbClr val="FF0000"/>
                </a:solidFill>
                <a:latin typeface="Consolas" panose="020B0609020204030204" pitchFamily="49" charset="0"/>
              </a:rPr>
              <a:t>"&gt;Basic&lt;/button&gt;</a:t>
            </a:r>
          </a:p>
          <a:p>
            <a:pPr lvl="0"/>
            <a:r>
              <a:rPr dirty="0" sz="1500" lang="en-IN">
                <a:solidFill>
                  <a:srgbClr val="FF0000"/>
                </a:solidFill>
                <a:latin typeface="Consolas" panose="020B0609020204030204" pitchFamily="49" charset="0"/>
              </a:rPr>
              <a:t>  &lt;button type="button" class="</a:t>
            </a:r>
            <a:r>
              <a:rPr dirty="0" sz="1500" lang="en-IN" err="1">
                <a:solidFill>
                  <a:srgbClr val="FF0000"/>
                </a:solidFill>
                <a:latin typeface="Consolas" panose="020B0609020204030204" pitchFamily="49" charset="0"/>
              </a:rPr>
              <a:t>btn</a:t>
            </a:r>
            <a:r>
              <a:rPr dirty="0" sz="1500" lang="en-IN">
                <a:solidFill>
                  <a:srgbClr val="FF0000"/>
                </a:solidFill>
                <a:latin typeface="Consolas" panose="020B0609020204030204" pitchFamily="49" charset="0"/>
              </a:rPr>
              <a:t> </a:t>
            </a:r>
            <a:r>
              <a:rPr b="1" dirty="0" sz="1500" lang="en-IN" err="1">
                <a:solidFill>
                  <a:schemeClr val="bg2">
                    <a:lumMod val="25000"/>
                  </a:schemeClr>
                </a:solidFill>
                <a:latin typeface="Consolas" panose="020B0609020204030204" pitchFamily="49" charset="0"/>
              </a:rPr>
              <a:t>btn</a:t>
            </a:r>
            <a:r>
              <a:rPr b="1" dirty="0" sz="1500" lang="en-IN">
                <a:solidFill>
                  <a:schemeClr val="bg2">
                    <a:lumMod val="25000"/>
                  </a:schemeClr>
                </a:solidFill>
                <a:latin typeface="Consolas" panose="020B0609020204030204" pitchFamily="49" charset="0"/>
              </a:rPr>
              <a:t>-default</a:t>
            </a:r>
            <a:r>
              <a:rPr dirty="0" sz="1500" lang="en-IN">
                <a:solidFill>
                  <a:srgbClr val="FF0000"/>
                </a:solidFill>
                <a:latin typeface="Consolas" panose="020B0609020204030204" pitchFamily="49" charset="0"/>
              </a:rPr>
              <a:t>"&gt;Default&lt;/button&gt;</a:t>
            </a:r>
          </a:p>
          <a:p>
            <a:pPr lvl="0"/>
            <a:r>
              <a:rPr dirty="0" sz="1500" lang="en-IN">
                <a:solidFill>
                  <a:srgbClr val="FF0000"/>
                </a:solidFill>
                <a:latin typeface="Consolas" panose="020B0609020204030204" pitchFamily="49" charset="0"/>
              </a:rPr>
              <a:t>  &lt;button type="button" class="</a:t>
            </a:r>
            <a:r>
              <a:rPr dirty="0" sz="1500" lang="en-IN" err="1">
                <a:solidFill>
                  <a:srgbClr val="FF0000"/>
                </a:solidFill>
                <a:latin typeface="Consolas" panose="020B0609020204030204" pitchFamily="49" charset="0"/>
              </a:rPr>
              <a:t>btn</a:t>
            </a:r>
            <a:r>
              <a:rPr dirty="0" sz="1500" lang="en-IN">
                <a:solidFill>
                  <a:srgbClr val="FF0000"/>
                </a:solidFill>
                <a:latin typeface="Consolas" panose="020B0609020204030204" pitchFamily="49" charset="0"/>
              </a:rPr>
              <a:t> </a:t>
            </a:r>
            <a:r>
              <a:rPr b="1" dirty="0" sz="1500" lang="en-IN" err="1">
                <a:solidFill>
                  <a:schemeClr val="bg2">
                    <a:lumMod val="25000"/>
                  </a:schemeClr>
                </a:solidFill>
                <a:latin typeface="Consolas" panose="020B0609020204030204" pitchFamily="49" charset="0"/>
              </a:rPr>
              <a:t>btn</a:t>
            </a:r>
            <a:r>
              <a:rPr b="1" dirty="0" sz="1500" lang="en-IN">
                <a:solidFill>
                  <a:schemeClr val="bg2">
                    <a:lumMod val="25000"/>
                  </a:schemeClr>
                </a:solidFill>
                <a:latin typeface="Consolas" panose="020B0609020204030204" pitchFamily="49" charset="0"/>
              </a:rPr>
              <a:t>-primary</a:t>
            </a:r>
            <a:r>
              <a:rPr dirty="0" sz="1500" lang="en-IN">
                <a:solidFill>
                  <a:srgbClr val="FF0000"/>
                </a:solidFill>
                <a:latin typeface="Consolas" panose="020B0609020204030204" pitchFamily="49" charset="0"/>
              </a:rPr>
              <a:t>"&gt;Primary&lt;/button&gt;</a:t>
            </a:r>
          </a:p>
          <a:p>
            <a:pPr lvl="0"/>
            <a:r>
              <a:rPr dirty="0" sz="1500" lang="en-IN">
                <a:solidFill>
                  <a:srgbClr val="FF0000"/>
                </a:solidFill>
                <a:latin typeface="Consolas" panose="020B0609020204030204" pitchFamily="49" charset="0"/>
              </a:rPr>
              <a:t>  &lt;button type="button" class="</a:t>
            </a:r>
            <a:r>
              <a:rPr dirty="0" sz="1500" lang="en-IN" err="1">
                <a:solidFill>
                  <a:srgbClr val="FF0000"/>
                </a:solidFill>
                <a:latin typeface="Consolas" panose="020B0609020204030204" pitchFamily="49" charset="0"/>
              </a:rPr>
              <a:t>btn</a:t>
            </a:r>
            <a:r>
              <a:rPr dirty="0" sz="1500" lang="en-IN">
                <a:solidFill>
                  <a:srgbClr val="FF0000"/>
                </a:solidFill>
                <a:latin typeface="Consolas" panose="020B0609020204030204" pitchFamily="49" charset="0"/>
              </a:rPr>
              <a:t> </a:t>
            </a:r>
            <a:r>
              <a:rPr b="1" dirty="0" sz="1500" lang="en-IN" err="1">
                <a:solidFill>
                  <a:schemeClr val="bg2">
                    <a:lumMod val="25000"/>
                  </a:schemeClr>
                </a:solidFill>
                <a:latin typeface="Consolas" panose="020B0609020204030204" pitchFamily="49" charset="0"/>
              </a:rPr>
              <a:t>btn</a:t>
            </a:r>
            <a:r>
              <a:rPr b="1" dirty="0" sz="1500" lang="en-IN">
                <a:solidFill>
                  <a:schemeClr val="bg2">
                    <a:lumMod val="25000"/>
                  </a:schemeClr>
                </a:solidFill>
                <a:latin typeface="Consolas" panose="020B0609020204030204" pitchFamily="49" charset="0"/>
              </a:rPr>
              <a:t>-success</a:t>
            </a:r>
            <a:r>
              <a:rPr dirty="0" sz="1500" lang="en-IN">
                <a:solidFill>
                  <a:srgbClr val="FF0000"/>
                </a:solidFill>
                <a:latin typeface="Consolas" panose="020B0609020204030204" pitchFamily="49" charset="0"/>
              </a:rPr>
              <a:t>"&gt;Success&lt;/button&gt;</a:t>
            </a:r>
          </a:p>
          <a:p>
            <a:pPr lvl="0"/>
            <a:r>
              <a:rPr dirty="0" sz="1500" lang="en-IN">
                <a:solidFill>
                  <a:srgbClr val="FF0000"/>
                </a:solidFill>
                <a:latin typeface="Consolas" panose="020B0609020204030204" pitchFamily="49" charset="0"/>
              </a:rPr>
              <a:t>  &lt;button type="button" class="</a:t>
            </a:r>
            <a:r>
              <a:rPr dirty="0" sz="1500" lang="en-IN" err="1">
                <a:solidFill>
                  <a:srgbClr val="FF0000"/>
                </a:solidFill>
                <a:latin typeface="Consolas" panose="020B0609020204030204" pitchFamily="49" charset="0"/>
              </a:rPr>
              <a:t>btn</a:t>
            </a:r>
            <a:r>
              <a:rPr dirty="0" sz="1500" lang="en-IN">
                <a:solidFill>
                  <a:srgbClr val="FF0000"/>
                </a:solidFill>
                <a:latin typeface="Consolas" panose="020B0609020204030204" pitchFamily="49" charset="0"/>
              </a:rPr>
              <a:t> </a:t>
            </a:r>
            <a:r>
              <a:rPr b="1" dirty="0" sz="1500" lang="en-IN" err="1">
                <a:solidFill>
                  <a:schemeClr val="bg2">
                    <a:lumMod val="25000"/>
                  </a:schemeClr>
                </a:solidFill>
                <a:latin typeface="Consolas" panose="020B0609020204030204" pitchFamily="49" charset="0"/>
              </a:rPr>
              <a:t>btn</a:t>
            </a:r>
            <a:r>
              <a:rPr b="1" dirty="0" sz="1500" lang="en-IN">
                <a:solidFill>
                  <a:schemeClr val="bg2">
                    <a:lumMod val="25000"/>
                  </a:schemeClr>
                </a:solidFill>
                <a:latin typeface="Consolas" panose="020B0609020204030204" pitchFamily="49" charset="0"/>
              </a:rPr>
              <a:t>-info</a:t>
            </a:r>
            <a:r>
              <a:rPr dirty="0" sz="1500" lang="en-IN">
                <a:solidFill>
                  <a:srgbClr val="FF0000"/>
                </a:solidFill>
                <a:latin typeface="Consolas" panose="020B0609020204030204" pitchFamily="49" charset="0"/>
              </a:rPr>
              <a:t>"&gt;Info&lt;/button&gt;</a:t>
            </a:r>
          </a:p>
          <a:p>
            <a:pPr lvl="0"/>
            <a:r>
              <a:rPr dirty="0" sz="1500" lang="en-IN">
                <a:solidFill>
                  <a:srgbClr val="FF0000"/>
                </a:solidFill>
                <a:latin typeface="Consolas" panose="020B0609020204030204" pitchFamily="49" charset="0"/>
              </a:rPr>
              <a:t>  &lt;button type="button" class="</a:t>
            </a:r>
            <a:r>
              <a:rPr dirty="0" sz="1500" lang="en-IN" err="1">
                <a:solidFill>
                  <a:srgbClr val="FF0000"/>
                </a:solidFill>
                <a:latin typeface="Consolas" panose="020B0609020204030204" pitchFamily="49" charset="0"/>
              </a:rPr>
              <a:t>btn</a:t>
            </a:r>
            <a:r>
              <a:rPr dirty="0" sz="1500" lang="en-IN">
                <a:solidFill>
                  <a:srgbClr val="FF0000"/>
                </a:solidFill>
                <a:latin typeface="Consolas" panose="020B0609020204030204" pitchFamily="49" charset="0"/>
              </a:rPr>
              <a:t> </a:t>
            </a:r>
            <a:r>
              <a:rPr b="1" dirty="0" sz="1500" lang="en-IN" err="1">
                <a:solidFill>
                  <a:schemeClr val="bg2">
                    <a:lumMod val="25000"/>
                  </a:schemeClr>
                </a:solidFill>
                <a:latin typeface="Consolas" panose="020B0609020204030204" pitchFamily="49" charset="0"/>
              </a:rPr>
              <a:t>btn</a:t>
            </a:r>
            <a:r>
              <a:rPr b="1" dirty="0" sz="1500" lang="en-IN">
                <a:solidFill>
                  <a:schemeClr val="bg2">
                    <a:lumMod val="25000"/>
                  </a:schemeClr>
                </a:solidFill>
                <a:latin typeface="Consolas" panose="020B0609020204030204" pitchFamily="49" charset="0"/>
              </a:rPr>
              <a:t>-warning</a:t>
            </a:r>
            <a:r>
              <a:rPr dirty="0" sz="1500" lang="en-IN">
                <a:solidFill>
                  <a:srgbClr val="FF0000"/>
                </a:solidFill>
                <a:latin typeface="Consolas" panose="020B0609020204030204" pitchFamily="49" charset="0"/>
              </a:rPr>
              <a:t>"&gt;Warning&lt;/button&gt;</a:t>
            </a:r>
          </a:p>
          <a:p>
            <a:pPr lvl="0"/>
            <a:r>
              <a:rPr dirty="0" sz="1500" lang="en-IN">
                <a:solidFill>
                  <a:srgbClr val="FF0000"/>
                </a:solidFill>
                <a:latin typeface="Consolas" panose="020B0609020204030204" pitchFamily="49" charset="0"/>
              </a:rPr>
              <a:t>  &lt;button type="button" class="</a:t>
            </a:r>
            <a:r>
              <a:rPr dirty="0" sz="1500" lang="en-IN" err="1">
                <a:solidFill>
                  <a:srgbClr val="FF0000"/>
                </a:solidFill>
                <a:latin typeface="Consolas" panose="020B0609020204030204" pitchFamily="49" charset="0"/>
              </a:rPr>
              <a:t>btn</a:t>
            </a:r>
            <a:r>
              <a:rPr dirty="0" sz="1500" lang="en-IN">
                <a:solidFill>
                  <a:srgbClr val="FF0000"/>
                </a:solidFill>
                <a:latin typeface="Consolas" panose="020B0609020204030204" pitchFamily="49" charset="0"/>
              </a:rPr>
              <a:t> </a:t>
            </a:r>
            <a:r>
              <a:rPr b="1" dirty="0" sz="1500" lang="en-IN" err="1">
                <a:solidFill>
                  <a:schemeClr val="bg2">
                    <a:lumMod val="25000"/>
                  </a:schemeClr>
                </a:solidFill>
                <a:latin typeface="Consolas" panose="020B0609020204030204" pitchFamily="49" charset="0"/>
              </a:rPr>
              <a:t>btn</a:t>
            </a:r>
            <a:r>
              <a:rPr b="1" dirty="0" sz="1500" lang="en-IN">
                <a:solidFill>
                  <a:schemeClr val="bg2">
                    <a:lumMod val="25000"/>
                  </a:schemeClr>
                </a:solidFill>
                <a:latin typeface="Consolas" panose="020B0609020204030204" pitchFamily="49" charset="0"/>
              </a:rPr>
              <a:t>-danger</a:t>
            </a:r>
            <a:r>
              <a:rPr dirty="0" sz="1500" lang="en-IN">
                <a:solidFill>
                  <a:srgbClr val="FF0000"/>
                </a:solidFill>
                <a:latin typeface="Consolas" panose="020B0609020204030204" pitchFamily="49" charset="0"/>
              </a:rPr>
              <a:t>"&gt;Danger&lt;/button&gt;</a:t>
            </a:r>
          </a:p>
          <a:p>
            <a:pPr lvl="0"/>
            <a:r>
              <a:rPr dirty="0" sz="1500" lang="en-IN">
                <a:solidFill>
                  <a:srgbClr val="FF0000"/>
                </a:solidFill>
                <a:latin typeface="Consolas" panose="020B0609020204030204" pitchFamily="49" charset="0"/>
              </a:rPr>
              <a:t>  &lt;button type="button" class="</a:t>
            </a:r>
            <a:r>
              <a:rPr dirty="0" sz="1500" lang="en-IN" err="1">
                <a:solidFill>
                  <a:srgbClr val="FF0000"/>
                </a:solidFill>
                <a:latin typeface="Consolas" panose="020B0609020204030204" pitchFamily="49" charset="0"/>
              </a:rPr>
              <a:t>btn</a:t>
            </a:r>
            <a:r>
              <a:rPr dirty="0" sz="1500" lang="en-IN">
                <a:solidFill>
                  <a:srgbClr val="FF0000"/>
                </a:solidFill>
                <a:latin typeface="Consolas" panose="020B0609020204030204" pitchFamily="49" charset="0"/>
              </a:rPr>
              <a:t> </a:t>
            </a:r>
            <a:r>
              <a:rPr b="1" dirty="0" sz="1500" lang="en-IN" err="1">
                <a:solidFill>
                  <a:schemeClr val="bg2">
                    <a:lumMod val="25000"/>
                  </a:schemeClr>
                </a:solidFill>
                <a:latin typeface="Consolas" panose="020B0609020204030204" pitchFamily="49" charset="0"/>
              </a:rPr>
              <a:t>btn</a:t>
            </a:r>
            <a:r>
              <a:rPr b="1" dirty="0" sz="1500" lang="en-IN">
                <a:solidFill>
                  <a:schemeClr val="bg2">
                    <a:lumMod val="25000"/>
                  </a:schemeClr>
                </a:solidFill>
                <a:latin typeface="Consolas" panose="020B0609020204030204" pitchFamily="49" charset="0"/>
              </a:rPr>
              <a:t>-link</a:t>
            </a:r>
            <a:r>
              <a:rPr dirty="0" sz="1500" lang="en-IN">
                <a:solidFill>
                  <a:srgbClr val="FF0000"/>
                </a:solidFill>
                <a:latin typeface="Consolas" panose="020B0609020204030204" pitchFamily="49" charset="0"/>
              </a:rPr>
              <a:t>"&gt;Link&lt;/button&gt;      </a:t>
            </a:r>
          </a:p>
          <a:p>
            <a:pPr lvl="0"/>
            <a:r>
              <a:rPr dirty="0" sz="1500" lang="en-IN">
                <a:solidFill>
                  <a:srgbClr val="FF0000"/>
                </a:solidFill>
                <a:latin typeface="Consolas" panose="020B0609020204030204" pitchFamily="49" charset="0"/>
              </a:rPr>
              <a:t>&lt;/div&gt;</a:t>
            </a:r>
          </a:p>
          <a:p>
            <a:pPr lvl="0"/>
            <a:endParaRPr dirty="0" sz="1500" lang="en-IN">
              <a:solidFill>
                <a:prstClr val="black"/>
              </a:solidFill>
              <a:latin typeface="Consolas" panose="020B0609020204030204" pitchFamily="49" charset="0"/>
            </a:endParaRPr>
          </a:p>
          <a:p>
            <a:pPr lvl="0"/>
            <a:r>
              <a:rPr dirty="0" sz="1500" lang="en-IN">
                <a:solidFill>
                  <a:prstClr val="black"/>
                </a:solidFill>
                <a:latin typeface="Consolas" panose="020B0609020204030204" pitchFamily="49" charset="0"/>
              </a:rPr>
              <a:t>&lt;/body&gt;</a:t>
            </a:r>
          </a:p>
          <a:p>
            <a:pPr lvl="0"/>
            <a:r>
              <a:rPr dirty="0" sz="1500" lang="en-IN">
                <a:solidFill>
                  <a:prstClr val="black"/>
                </a:solidFill>
                <a:latin typeface="Consolas" panose="020B0609020204030204" pitchFamily="49" charset="0"/>
              </a:rPr>
              <a:t>&lt;/html&gt;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83"/>
                                        </p:tgtEl>
                                        <p:attrNameLst>
                                          <p:attrName>style.visibility</p:attrName>
                                        </p:attrNameLst>
                                      </p:cBhvr>
                                      <p:to>
                                        <p:strVal val="visible"/>
                                      </p:to>
                                    </p:set>
                                    <p:anim calcmode="lin" valueType="num">
                                      <p:cBhvr additive="base">
                                        <p:cTn dur="500" fill="hold" id="7"/>
                                        <p:tgtEl>
                                          <p:spTgt spid="1050483"/>
                                        </p:tgtEl>
                                        <p:attrNameLst>
                                          <p:attrName>ppt_x</p:attrName>
                                        </p:attrNameLst>
                                      </p:cBhvr>
                                      <p:tavLst>
                                        <p:tav tm="0">
                                          <p:val>
                                            <p:strVal val="#ppt_x"/>
                                          </p:val>
                                        </p:tav>
                                        <p:tav tm="100000">
                                          <p:val>
                                            <p:strVal val="#ppt_x"/>
                                          </p:val>
                                        </p:tav>
                                      </p:tavLst>
                                    </p:anim>
                                    <p:anim calcmode="lin" valueType="num">
                                      <p:cBhvr additive="base">
                                        <p:cTn dur="500" fill="hold" id="8"/>
                                        <p:tgtEl>
                                          <p:spTgt spid="10504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83"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017" name=""/>
        <p:cNvGrpSpPr/>
        <p:nvPr/>
      </p:nvGrpSpPr>
      <p:grpSpPr>
        <a:xfrm>
          <a:off x="0" y="0"/>
          <a:ext cx="0" cy="0"/>
          <a:chOff x="0" y="0"/>
          <a:chExt cx="0" cy="0"/>
        </a:xfrm>
      </p:grpSpPr>
      <p:sp>
        <p:nvSpPr>
          <p:cNvPr id="1050484" name="Title 1"/>
          <p:cNvSpPr>
            <a:spLocks noGrp="1"/>
          </p:cNvSpPr>
          <p:nvPr>
            <p:ph type="title"/>
          </p:nvPr>
        </p:nvSpPr>
        <p:spPr>
          <a:xfrm>
            <a:off x="0" y="88776"/>
            <a:ext cx="6632812" cy="579699"/>
          </a:xfrm>
        </p:spPr>
        <p:txBody>
          <a:bodyPr>
            <a:normAutofit fontScale="90000"/>
          </a:bodyPr>
          <a:p>
            <a:r>
              <a:rPr dirty="0" lang="en-US">
                <a:latin typeface="Bookman Old Style" panose="02050604050505020204" pitchFamily="18" charset="0"/>
              </a:rPr>
              <a:t>Bootstrap Buttons</a:t>
            </a:r>
            <a:endParaRPr dirty="0" lang="en-IN">
              <a:latin typeface="Bookman Old Style" panose="02050604050505020204" pitchFamily="18" charset="0"/>
            </a:endParaRPr>
          </a:p>
        </p:txBody>
      </p:sp>
      <p:sp>
        <p:nvSpPr>
          <p:cNvPr id="1050485" name="TextBox 7"/>
          <p:cNvSpPr txBox="1"/>
          <p:nvPr/>
        </p:nvSpPr>
        <p:spPr>
          <a:xfrm>
            <a:off x="-2" y="546574"/>
            <a:ext cx="10249469" cy="6324808"/>
          </a:xfrm>
          <a:prstGeom prst="rect"/>
          <a:solidFill>
            <a:schemeClr val="bg2"/>
          </a:solidFill>
        </p:spPr>
        <p:txBody>
          <a:bodyPr rtlCol="0" wrap="square">
            <a:spAutoFit/>
          </a:bodyPr>
          <a:p>
            <a:pPr lvl="0"/>
            <a:r>
              <a:rPr dirty="0" sz="1500" lang="en-IN">
                <a:solidFill>
                  <a:prstClr val="black"/>
                </a:solidFill>
                <a:latin typeface="Consolas" panose="020B0609020204030204" pitchFamily="49" charset="0"/>
              </a:rPr>
              <a:t>&lt;!DOCTYPE html&gt;</a:t>
            </a:r>
          </a:p>
          <a:p>
            <a:pPr lvl="0"/>
            <a:r>
              <a:rPr dirty="0" sz="1500" lang="en-IN">
                <a:solidFill>
                  <a:prstClr val="black"/>
                </a:solidFill>
                <a:latin typeface="Consolas" panose="020B0609020204030204" pitchFamily="49" charset="0"/>
              </a:rPr>
              <a:t>&lt;html lang="</a:t>
            </a:r>
            <a:r>
              <a:rPr dirty="0" sz="1500" lang="en-IN" err="1">
                <a:solidFill>
                  <a:prstClr val="black"/>
                </a:solidFill>
                <a:latin typeface="Consolas" panose="020B0609020204030204" pitchFamily="49" charset="0"/>
              </a:rPr>
              <a:t>en</a:t>
            </a:r>
            <a:r>
              <a:rPr dirty="0" sz="1500" lang="en-IN">
                <a:solidFill>
                  <a:prstClr val="black"/>
                </a:solidFill>
                <a:latin typeface="Consolas" panose="020B0609020204030204" pitchFamily="49" charset="0"/>
              </a:rPr>
              <a:t>"&gt;</a:t>
            </a:r>
          </a:p>
          <a:p>
            <a:pPr lvl="0"/>
            <a:r>
              <a:rPr dirty="0" sz="1500" lang="en-IN">
                <a:solidFill>
                  <a:prstClr val="black"/>
                </a:solidFill>
                <a:latin typeface="Consolas" panose="020B0609020204030204" pitchFamily="49" charset="0"/>
              </a:rPr>
              <a:t>&lt;head&gt;</a:t>
            </a:r>
          </a:p>
          <a:p>
            <a:pPr lvl="0"/>
            <a:r>
              <a:rPr dirty="0" sz="1500" lang="en-IN">
                <a:solidFill>
                  <a:prstClr val="black"/>
                </a:solidFill>
                <a:latin typeface="Consolas" panose="020B0609020204030204" pitchFamily="49" charset="0"/>
              </a:rPr>
              <a:t>  &lt;title&gt;Bootstrap Example&lt;/title&gt;</a:t>
            </a:r>
          </a:p>
          <a:p>
            <a:pPr lvl="0"/>
            <a:r>
              <a:rPr dirty="0" sz="1500" lang="en-IN">
                <a:solidFill>
                  <a:prstClr val="black"/>
                </a:solidFill>
                <a:latin typeface="Consolas" panose="020B0609020204030204" pitchFamily="49" charset="0"/>
              </a:rPr>
              <a:t>  &lt;meta charset="utf-8"&gt;</a:t>
            </a:r>
          </a:p>
          <a:p>
            <a:pPr lvl="0"/>
            <a:r>
              <a:rPr dirty="0" sz="1500" lang="en-IN">
                <a:solidFill>
                  <a:prstClr val="black"/>
                </a:solidFill>
                <a:latin typeface="Consolas" panose="020B0609020204030204" pitchFamily="49" charset="0"/>
              </a:rPr>
              <a:t>  &lt;meta name="viewport" content="width=device-width, initial-scale=1"&gt;</a:t>
            </a:r>
          </a:p>
          <a:p>
            <a:pPr lvl="0"/>
            <a:r>
              <a:rPr dirty="0" sz="1500" lang="en-IN">
                <a:solidFill>
                  <a:prstClr val="black"/>
                </a:solidFill>
                <a:latin typeface="Consolas" panose="020B0609020204030204" pitchFamily="49" charset="0"/>
              </a:rPr>
              <a:t>  &lt;link </a:t>
            </a:r>
            <a:r>
              <a:rPr dirty="0" sz="1500" lang="en-IN" err="1">
                <a:solidFill>
                  <a:prstClr val="black"/>
                </a:solidFill>
                <a:latin typeface="Consolas" panose="020B0609020204030204" pitchFamily="49" charset="0"/>
              </a:rPr>
              <a:t>rel</a:t>
            </a:r>
            <a:r>
              <a:rPr dirty="0" sz="1500" lang="en-IN">
                <a:solidFill>
                  <a:prstClr val="black"/>
                </a:solidFill>
                <a:latin typeface="Consolas" panose="020B0609020204030204" pitchFamily="49" charset="0"/>
              </a:rPr>
              <a:t>="stylesheet" </a:t>
            </a:r>
            <a:r>
              <a:rPr dirty="0" sz="1500" lang="en-IN" err="1">
                <a:solidFill>
                  <a:prstClr val="black"/>
                </a:solidFill>
                <a:latin typeface="Consolas" panose="020B0609020204030204" pitchFamily="49" charset="0"/>
              </a:rPr>
              <a:t>href</a:t>
            </a:r>
            <a:r>
              <a:rPr dirty="0" sz="1500" lang="en-IN">
                <a:solidFill>
                  <a:prstClr val="black"/>
                </a:solidFill>
                <a:latin typeface="Consolas" panose="020B0609020204030204" pitchFamily="49" charset="0"/>
              </a:rPr>
              <a:t>="https://maxcdn.bootstrapcdn.com/bootstrap/3.4.1/</a:t>
            </a:r>
            <a:r>
              <a:rPr dirty="0" sz="1500" lang="en-IN" err="1">
                <a:solidFill>
                  <a:prstClr val="black"/>
                </a:solidFill>
                <a:latin typeface="Consolas" panose="020B0609020204030204" pitchFamily="49" charset="0"/>
              </a:rPr>
              <a:t>css</a:t>
            </a:r>
            <a:r>
              <a:rPr dirty="0" sz="1500" lang="en-IN">
                <a:solidFill>
                  <a:prstClr val="black"/>
                </a:solidFill>
                <a:latin typeface="Consolas" panose="020B0609020204030204" pitchFamily="49" charset="0"/>
              </a:rPr>
              <a:t>/bootstrap.min.css"&gt;</a:t>
            </a:r>
          </a:p>
          <a:p>
            <a:pPr lvl="0"/>
            <a:r>
              <a:rPr dirty="0" sz="1500" lang="en-IN">
                <a:solidFill>
                  <a:prstClr val="black"/>
                </a:solidFill>
                <a:latin typeface="Consolas" panose="020B0609020204030204" pitchFamily="49" charset="0"/>
              </a:rPr>
              <a:t>  &lt;script </a:t>
            </a:r>
            <a:r>
              <a:rPr dirty="0" sz="1500" lang="en-IN" err="1">
                <a:solidFill>
                  <a:prstClr val="black"/>
                </a:solidFill>
                <a:latin typeface="Consolas" panose="020B0609020204030204" pitchFamily="49" charset="0"/>
              </a:rPr>
              <a:t>src</a:t>
            </a:r>
            <a:r>
              <a:rPr dirty="0" sz="1500" lang="en-IN">
                <a:solidFill>
                  <a:prstClr val="black"/>
                </a:solidFill>
                <a:latin typeface="Consolas" panose="020B0609020204030204" pitchFamily="49" charset="0"/>
              </a:rPr>
              <a:t>="https://ajax.googleapis.com/ajax/libs/</a:t>
            </a:r>
            <a:r>
              <a:rPr dirty="0" sz="1500" lang="en-IN" err="1">
                <a:solidFill>
                  <a:prstClr val="black"/>
                </a:solidFill>
                <a:latin typeface="Consolas" panose="020B0609020204030204" pitchFamily="49" charset="0"/>
              </a:rPr>
              <a:t>jquery</a:t>
            </a:r>
            <a:r>
              <a:rPr dirty="0" sz="1500" lang="en-IN">
                <a:solidFill>
                  <a:prstClr val="black"/>
                </a:solidFill>
                <a:latin typeface="Consolas" panose="020B0609020204030204" pitchFamily="49" charset="0"/>
              </a:rPr>
              <a:t>/3.5.1/jquery.min.js"&gt;&lt;/script&gt;</a:t>
            </a:r>
          </a:p>
          <a:p>
            <a:pPr lvl="0"/>
            <a:r>
              <a:rPr dirty="0" sz="1500" lang="en-IN">
                <a:solidFill>
                  <a:prstClr val="black"/>
                </a:solidFill>
                <a:latin typeface="Consolas" panose="020B0609020204030204" pitchFamily="49" charset="0"/>
              </a:rPr>
              <a:t>  &lt;script </a:t>
            </a:r>
            <a:r>
              <a:rPr dirty="0" sz="1500" lang="en-IN" err="1">
                <a:solidFill>
                  <a:prstClr val="black"/>
                </a:solidFill>
                <a:latin typeface="Consolas" panose="020B0609020204030204" pitchFamily="49" charset="0"/>
              </a:rPr>
              <a:t>src</a:t>
            </a:r>
            <a:r>
              <a:rPr dirty="0" sz="1500" lang="en-IN">
                <a:solidFill>
                  <a:prstClr val="black"/>
                </a:solidFill>
                <a:latin typeface="Consolas" panose="020B0609020204030204" pitchFamily="49" charset="0"/>
              </a:rPr>
              <a:t>="https://maxcdn.bootstrapcdn.com/bootstrap/3.4.1/</a:t>
            </a:r>
            <a:r>
              <a:rPr dirty="0" sz="1500" lang="en-IN" err="1">
                <a:solidFill>
                  <a:prstClr val="black"/>
                </a:solidFill>
                <a:latin typeface="Consolas" panose="020B0609020204030204" pitchFamily="49" charset="0"/>
              </a:rPr>
              <a:t>js</a:t>
            </a:r>
            <a:r>
              <a:rPr dirty="0" sz="1500" lang="en-IN">
                <a:solidFill>
                  <a:prstClr val="black"/>
                </a:solidFill>
                <a:latin typeface="Consolas" panose="020B0609020204030204" pitchFamily="49" charset="0"/>
              </a:rPr>
              <a:t>/bootstrap.min.js"&gt;&lt;/script&gt;</a:t>
            </a:r>
          </a:p>
          <a:p>
            <a:pPr lvl="0"/>
            <a:r>
              <a:rPr dirty="0" sz="1500" lang="en-IN">
                <a:solidFill>
                  <a:prstClr val="black"/>
                </a:solidFill>
                <a:latin typeface="Consolas" panose="020B0609020204030204" pitchFamily="49" charset="0"/>
              </a:rPr>
              <a:t>&lt;/head&gt;</a:t>
            </a:r>
          </a:p>
          <a:p>
            <a:pPr lvl="0"/>
            <a:r>
              <a:rPr dirty="0" sz="1500" lang="en-IN">
                <a:solidFill>
                  <a:prstClr val="black"/>
                </a:solidFill>
                <a:latin typeface="Consolas" panose="020B0609020204030204" pitchFamily="49" charset="0"/>
              </a:rPr>
              <a:t>&lt;body&gt;</a:t>
            </a:r>
          </a:p>
          <a:p>
            <a:pPr lvl="0"/>
            <a:endParaRPr dirty="0" sz="1500" lang="en-IN">
              <a:solidFill>
                <a:prstClr val="black"/>
              </a:solidFill>
              <a:latin typeface="Consolas" panose="020B0609020204030204" pitchFamily="49" charset="0"/>
            </a:endParaRPr>
          </a:p>
          <a:p>
            <a:pPr lvl="0"/>
            <a:r>
              <a:rPr dirty="0" sz="1500" lang="en-IN">
                <a:solidFill>
                  <a:srgbClr val="FF0000"/>
                </a:solidFill>
                <a:latin typeface="Consolas" panose="020B0609020204030204" pitchFamily="49" charset="0"/>
              </a:rPr>
              <a:t>&lt;div class="container"&gt;</a:t>
            </a:r>
          </a:p>
          <a:p>
            <a:pPr lvl="0"/>
            <a:r>
              <a:rPr dirty="0" sz="1500" lang="en-IN">
                <a:solidFill>
                  <a:srgbClr val="FF0000"/>
                </a:solidFill>
                <a:latin typeface="Consolas" panose="020B0609020204030204" pitchFamily="49" charset="0"/>
              </a:rPr>
              <a:t>  &lt;h2&gt;Button Styles&lt;/h2&gt;</a:t>
            </a:r>
          </a:p>
          <a:p>
            <a:pPr lvl="0"/>
            <a:r>
              <a:rPr dirty="0" sz="1500" lang="en-IN">
                <a:solidFill>
                  <a:srgbClr val="FF0000"/>
                </a:solidFill>
                <a:latin typeface="Consolas" panose="020B0609020204030204" pitchFamily="49" charset="0"/>
              </a:rPr>
              <a:t>  &lt;button type="button" class="</a:t>
            </a:r>
            <a:r>
              <a:rPr dirty="0" sz="1500" lang="en-IN" err="1">
                <a:solidFill>
                  <a:srgbClr val="FF0000"/>
                </a:solidFill>
                <a:latin typeface="Consolas" panose="020B0609020204030204" pitchFamily="49" charset="0"/>
              </a:rPr>
              <a:t>btn</a:t>
            </a:r>
            <a:r>
              <a:rPr dirty="0" sz="1500" lang="en-IN">
                <a:solidFill>
                  <a:srgbClr val="FF0000"/>
                </a:solidFill>
                <a:latin typeface="Consolas" panose="020B0609020204030204" pitchFamily="49" charset="0"/>
              </a:rPr>
              <a:t>"&gt;Basic&lt;/button&gt;</a:t>
            </a:r>
          </a:p>
          <a:p>
            <a:pPr lvl="0"/>
            <a:r>
              <a:rPr dirty="0" sz="1500" lang="en-IN">
                <a:solidFill>
                  <a:srgbClr val="FF0000"/>
                </a:solidFill>
                <a:latin typeface="Consolas" panose="020B0609020204030204" pitchFamily="49" charset="0"/>
              </a:rPr>
              <a:t>  &lt;button type="button" class="</a:t>
            </a:r>
            <a:r>
              <a:rPr dirty="0" sz="1500" lang="en-IN" err="1">
                <a:solidFill>
                  <a:srgbClr val="FF0000"/>
                </a:solidFill>
                <a:latin typeface="Consolas" panose="020B0609020204030204" pitchFamily="49" charset="0"/>
              </a:rPr>
              <a:t>btn</a:t>
            </a:r>
            <a:r>
              <a:rPr dirty="0" sz="1500" lang="en-IN">
                <a:solidFill>
                  <a:srgbClr val="FF0000"/>
                </a:solidFill>
                <a:latin typeface="Consolas" panose="020B0609020204030204" pitchFamily="49" charset="0"/>
              </a:rPr>
              <a:t> </a:t>
            </a:r>
            <a:r>
              <a:rPr b="1" dirty="0" sz="1500" lang="en-IN" err="1">
                <a:solidFill>
                  <a:schemeClr val="bg2">
                    <a:lumMod val="25000"/>
                  </a:schemeClr>
                </a:solidFill>
                <a:latin typeface="Consolas" panose="020B0609020204030204" pitchFamily="49" charset="0"/>
              </a:rPr>
              <a:t>btn</a:t>
            </a:r>
            <a:r>
              <a:rPr b="1" dirty="0" sz="1500" lang="en-IN">
                <a:solidFill>
                  <a:schemeClr val="bg2">
                    <a:lumMod val="25000"/>
                  </a:schemeClr>
                </a:solidFill>
                <a:latin typeface="Consolas" panose="020B0609020204030204" pitchFamily="49" charset="0"/>
              </a:rPr>
              <a:t>-default</a:t>
            </a:r>
            <a:r>
              <a:rPr dirty="0" sz="1500" lang="en-IN">
                <a:solidFill>
                  <a:srgbClr val="FF0000"/>
                </a:solidFill>
                <a:latin typeface="Consolas" panose="020B0609020204030204" pitchFamily="49" charset="0"/>
              </a:rPr>
              <a:t>"&gt;Default&lt;/button&gt;</a:t>
            </a:r>
          </a:p>
          <a:p>
            <a:pPr lvl="0"/>
            <a:r>
              <a:rPr dirty="0" sz="1500" lang="en-IN">
                <a:solidFill>
                  <a:srgbClr val="FF0000"/>
                </a:solidFill>
                <a:latin typeface="Consolas" panose="020B0609020204030204" pitchFamily="49" charset="0"/>
              </a:rPr>
              <a:t>  &lt;button type="button" class="</a:t>
            </a:r>
            <a:r>
              <a:rPr dirty="0" sz="1500" lang="en-IN" err="1">
                <a:solidFill>
                  <a:srgbClr val="FF0000"/>
                </a:solidFill>
                <a:latin typeface="Consolas" panose="020B0609020204030204" pitchFamily="49" charset="0"/>
              </a:rPr>
              <a:t>btn</a:t>
            </a:r>
            <a:r>
              <a:rPr dirty="0" sz="1500" lang="en-IN">
                <a:solidFill>
                  <a:srgbClr val="FF0000"/>
                </a:solidFill>
                <a:latin typeface="Consolas" panose="020B0609020204030204" pitchFamily="49" charset="0"/>
              </a:rPr>
              <a:t> </a:t>
            </a:r>
            <a:r>
              <a:rPr b="1" dirty="0" sz="1500" lang="en-IN" err="1">
                <a:solidFill>
                  <a:schemeClr val="bg2">
                    <a:lumMod val="25000"/>
                  </a:schemeClr>
                </a:solidFill>
                <a:latin typeface="Consolas" panose="020B0609020204030204" pitchFamily="49" charset="0"/>
              </a:rPr>
              <a:t>btn</a:t>
            </a:r>
            <a:r>
              <a:rPr b="1" dirty="0" sz="1500" lang="en-IN">
                <a:solidFill>
                  <a:schemeClr val="bg2">
                    <a:lumMod val="25000"/>
                  </a:schemeClr>
                </a:solidFill>
                <a:latin typeface="Consolas" panose="020B0609020204030204" pitchFamily="49" charset="0"/>
              </a:rPr>
              <a:t>-primary</a:t>
            </a:r>
            <a:r>
              <a:rPr dirty="0" sz="1500" lang="en-IN">
                <a:solidFill>
                  <a:srgbClr val="FF0000"/>
                </a:solidFill>
                <a:latin typeface="Consolas" panose="020B0609020204030204" pitchFamily="49" charset="0"/>
              </a:rPr>
              <a:t>"&gt;Primary&lt;/button&gt;</a:t>
            </a:r>
          </a:p>
          <a:p>
            <a:pPr lvl="0"/>
            <a:r>
              <a:rPr dirty="0" sz="1500" lang="en-IN">
                <a:solidFill>
                  <a:srgbClr val="FF0000"/>
                </a:solidFill>
                <a:latin typeface="Consolas" panose="020B0609020204030204" pitchFamily="49" charset="0"/>
              </a:rPr>
              <a:t>  &lt;button type="button" class="</a:t>
            </a:r>
            <a:r>
              <a:rPr dirty="0" sz="1500" lang="en-IN" err="1">
                <a:solidFill>
                  <a:srgbClr val="FF0000"/>
                </a:solidFill>
                <a:latin typeface="Consolas" panose="020B0609020204030204" pitchFamily="49" charset="0"/>
              </a:rPr>
              <a:t>btn</a:t>
            </a:r>
            <a:r>
              <a:rPr dirty="0" sz="1500" lang="en-IN">
                <a:solidFill>
                  <a:srgbClr val="FF0000"/>
                </a:solidFill>
                <a:latin typeface="Consolas" panose="020B0609020204030204" pitchFamily="49" charset="0"/>
              </a:rPr>
              <a:t> </a:t>
            </a:r>
            <a:r>
              <a:rPr b="1" dirty="0" sz="1500" lang="en-IN" err="1">
                <a:solidFill>
                  <a:schemeClr val="bg2">
                    <a:lumMod val="25000"/>
                  </a:schemeClr>
                </a:solidFill>
                <a:latin typeface="Consolas" panose="020B0609020204030204" pitchFamily="49" charset="0"/>
              </a:rPr>
              <a:t>btn</a:t>
            </a:r>
            <a:r>
              <a:rPr b="1" dirty="0" sz="1500" lang="en-IN">
                <a:solidFill>
                  <a:schemeClr val="bg2">
                    <a:lumMod val="25000"/>
                  </a:schemeClr>
                </a:solidFill>
                <a:latin typeface="Consolas" panose="020B0609020204030204" pitchFamily="49" charset="0"/>
              </a:rPr>
              <a:t>-success</a:t>
            </a:r>
            <a:r>
              <a:rPr dirty="0" sz="1500" lang="en-IN">
                <a:solidFill>
                  <a:srgbClr val="FF0000"/>
                </a:solidFill>
                <a:latin typeface="Consolas" panose="020B0609020204030204" pitchFamily="49" charset="0"/>
              </a:rPr>
              <a:t>"&gt;Success&lt;/button&gt;</a:t>
            </a:r>
          </a:p>
          <a:p>
            <a:pPr lvl="0"/>
            <a:r>
              <a:rPr dirty="0" sz="1500" lang="en-IN">
                <a:solidFill>
                  <a:srgbClr val="FF0000"/>
                </a:solidFill>
                <a:latin typeface="Consolas" panose="020B0609020204030204" pitchFamily="49" charset="0"/>
              </a:rPr>
              <a:t>  &lt;button type="button" class="</a:t>
            </a:r>
            <a:r>
              <a:rPr dirty="0" sz="1500" lang="en-IN" err="1">
                <a:solidFill>
                  <a:srgbClr val="FF0000"/>
                </a:solidFill>
                <a:latin typeface="Consolas" panose="020B0609020204030204" pitchFamily="49" charset="0"/>
              </a:rPr>
              <a:t>btn</a:t>
            </a:r>
            <a:r>
              <a:rPr dirty="0" sz="1500" lang="en-IN">
                <a:solidFill>
                  <a:srgbClr val="FF0000"/>
                </a:solidFill>
                <a:latin typeface="Consolas" panose="020B0609020204030204" pitchFamily="49" charset="0"/>
              </a:rPr>
              <a:t> </a:t>
            </a:r>
            <a:r>
              <a:rPr b="1" dirty="0" sz="1500" lang="en-IN" err="1">
                <a:solidFill>
                  <a:schemeClr val="bg2">
                    <a:lumMod val="25000"/>
                  </a:schemeClr>
                </a:solidFill>
                <a:latin typeface="Consolas" panose="020B0609020204030204" pitchFamily="49" charset="0"/>
              </a:rPr>
              <a:t>btn</a:t>
            </a:r>
            <a:r>
              <a:rPr b="1" dirty="0" sz="1500" lang="en-IN">
                <a:solidFill>
                  <a:schemeClr val="bg2">
                    <a:lumMod val="25000"/>
                  </a:schemeClr>
                </a:solidFill>
                <a:latin typeface="Consolas" panose="020B0609020204030204" pitchFamily="49" charset="0"/>
              </a:rPr>
              <a:t>-info</a:t>
            </a:r>
            <a:r>
              <a:rPr dirty="0" sz="1500" lang="en-IN">
                <a:solidFill>
                  <a:srgbClr val="FF0000"/>
                </a:solidFill>
                <a:latin typeface="Consolas" panose="020B0609020204030204" pitchFamily="49" charset="0"/>
              </a:rPr>
              <a:t>"&gt;Info&lt;/button&gt;</a:t>
            </a:r>
          </a:p>
          <a:p>
            <a:pPr lvl="0"/>
            <a:r>
              <a:rPr dirty="0" sz="1500" lang="en-IN">
                <a:solidFill>
                  <a:srgbClr val="FF0000"/>
                </a:solidFill>
                <a:latin typeface="Consolas" panose="020B0609020204030204" pitchFamily="49" charset="0"/>
              </a:rPr>
              <a:t>  &lt;button type="button" class="</a:t>
            </a:r>
            <a:r>
              <a:rPr dirty="0" sz="1500" lang="en-IN" err="1">
                <a:solidFill>
                  <a:srgbClr val="FF0000"/>
                </a:solidFill>
                <a:latin typeface="Consolas" panose="020B0609020204030204" pitchFamily="49" charset="0"/>
              </a:rPr>
              <a:t>btn</a:t>
            </a:r>
            <a:r>
              <a:rPr dirty="0" sz="1500" lang="en-IN">
                <a:solidFill>
                  <a:srgbClr val="FF0000"/>
                </a:solidFill>
                <a:latin typeface="Consolas" panose="020B0609020204030204" pitchFamily="49" charset="0"/>
              </a:rPr>
              <a:t> </a:t>
            </a:r>
            <a:r>
              <a:rPr b="1" dirty="0" sz="1500" lang="en-IN" err="1">
                <a:solidFill>
                  <a:schemeClr val="bg2">
                    <a:lumMod val="25000"/>
                  </a:schemeClr>
                </a:solidFill>
                <a:latin typeface="Consolas" panose="020B0609020204030204" pitchFamily="49" charset="0"/>
              </a:rPr>
              <a:t>btn</a:t>
            </a:r>
            <a:r>
              <a:rPr b="1" dirty="0" sz="1500" lang="en-IN">
                <a:solidFill>
                  <a:schemeClr val="bg2">
                    <a:lumMod val="25000"/>
                  </a:schemeClr>
                </a:solidFill>
                <a:latin typeface="Consolas" panose="020B0609020204030204" pitchFamily="49" charset="0"/>
              </a:rPr>
              <a:t>-warning</a:t>
            </a:r>
            <a:r>
              <a:rPr dirty="0" sz="1500" lang="en-IN">
                <a:solidFill>
                  <a:srgbClr val="FF0000"/>
                </a:solidFill>
                <a:latin typeface="Consolas" panose="020B0609020204030204" pitchFamily="49" charset="0"/>
              </a:rPr>
              <a:t>"&gt;Warning&lt;/button&gt;</a:t>
            </a:r>
          </a:p>
          <a:p>
            <a:pPr lvl="0"/>
            <a:r>
              <a:rPr dirty="0" sz="1500" lang="en-IN">
                <a:solidFill>
                  <a:srgbClr val="FF0000"/>
                </a:solidFill>
                <a:latin typeface="Consolas" panose="020B0609020204030204" pitchFamily="49" charset="0"/>
              </a:rPr>
              <a:t>  &lt;button type="button" class="</a:t>
            </a:r>
            <a:r>
              <a:rPr dirty="0" sz="1500" lang="en-IN" err="1">
                <a:solidFill>
                  <a:srgbClr val="FF0000"/>
                </a:solidFill>
                <a:latin typeface="Consolas" panose="020B0609020204030204" pitchFamily="49" charset="0"/>
              </a:rPr>
              <a:t>btn</a:t>
            </a:r>
            <a:r>
              <a:rPr dirty="0" sz="1500" lang="en-IN">
                <a:solidFill>
                  <a:srgbClr val="FF0000"/>
                </a:solidFill>
                <a:latin typeface="Consolas" panose="020B0609020204030204" pitchFamily="49" charset="0"/>
              </a:rPr>
              <a:t> </a:t>
            </a:r>
            <a:r>
              <a:rPr b="1" dirty="0" sz="1500" lang="en-IN" err="1">
                <a:solidFill>
                  <a:schemeClr val="bg2">
                    <a:lumMod val="25000"/>
                  </a:schemeClr>
                </a:solidFill>
                <a:latin typeface="Consolas" panose="020B0609020204030204" pitchFamily="49" charset="0"/>
              </a:rPr>
              <a:t>btn</a:t>
            </a:r>
            <a:r>
              <a:rPr b="1" dirty="0" sz="1500" lang="en-IN">
                <a:solidFill>
                  <a:schemeClr val="bg2">
                    <a:lumMod val="25000"/>
                  </a:schemeClr>
                </a:solidFill>
                <a:latin typeface="Consolas" panose="020B0609020204030204" pitchFamily="49" charset="0"/>
              </a:rPr>
              <a:t>-danger</a:t>
            </a:r>
            <a:r>
              <a:rPr dirty="0" sz="1500" lang="en-IN">
                <a:solidFill>
                  <a:srgbClr val="FF0000"/>
                </a:solidFill>
                <a:latin typeface="Consolas" panose="020B0609020204030204" pitchFamily="49" charset="0"/>
              </a:rPr>
              <a:t>"&gt;Danger&lt;/button&gt;</a:t>
            </a:r>
          </a:p>
          <a:p>
            <a:pPr lvl="0"/>
            <a:r>
              <a:rPr dirty="0" sz="1500" lang="en-IN">
                <a:solidFill>
                  <a:srgbClr val="FF0000"/>
                </a:solidFill>
                <a:latin typeface="Consolas" panose="020B0609020204030204" pitchFamily="49" charset="0"/>
              </a:rPr>
              <a:t>  &lt;button type="button" class="</a:t>
            </a:r>
            <a:r>
              <a:rPr dirty="0" sz="1500" lang="en-IN" err="1">
                <a:solidFill>
                  <a:srgbClr val="FF0000"/>
                </a:solidFill>
                <a:latin typeface="Consolas" panose="020B0609020204030204" pitchFamily="49" charset="0"/>
              </a:rPr>
              <a:t>btn</a:t>
            </a:r>
            <a:r>
              <a:rPr dirty="0" sz="1500" lang="en-IN">
                <a:solidFill>
                  <a:srgbClr val="FF0000"/>
                </a:solidFill>
                <a:latin typeface="Consolas" panose="020B0609020204030204" pitchFamily="49" charset="0"/>
              </a:rPr>
              <a:t> </a:t>
            </a:r>
            <a:r>
              <a:rPr b="1" dirty="0" sz="1500" lang="en-IN" err="1">
                <a:solidFill>
                  <a:schemeClr val="bg2">
                    <a:lumMod val="25000"/>
                  </a:schemeClr>
                </a:solidFill>
                <a:latin typeface="Consolas" panose="020B0609020204030204" pitchFamily="49" charset="0"/>
              </a:rPr>
              <a:t>btn</a:t>
            </a:r>
            <a:r>
              <a:rPr b="1" dirty="0" sz="1500" lang="en-IN">
                <a:solidFill>
                  <a:schemeClr val="bg2">
                    <a:lumMod val="25000"/>
                  </a:schemeClr>
                </a:solidFill>
                <a:latin typeface="Consolas" panose="020B0609020204030204" pitchFamily="49" charset="0"/>
              </a:rPr>
              <a:t>-link</a:t>
            </a:r>
            <a:r>
              <a:rPr dirty="0" sz="1500" lang="en-IN">
                <a:solidFill>
                  <a:srgbClr val="FF0000"/>
                </a:solidFill>
                <a:latin typeface="Consolas" panose="020B0609020204030204" pitchFamily="49" charset="0"/>
              </a:rPr>
              <a:t>"&gt;Link&lt;/button&gt;      </a:t>
            </a:r>
          </a:p>
          <a:p>
            <a:pPr lvl="0"/>
            <a:r>
              <a:rPr dirty="0" sz="1500" lang="en-IN">
                <a:solidFill>
                  <a:srgbClr val="FF0000"/>
                </a:solidFill>
                <a:latin typeface="Consolas" panose="020B0609020204030204" pitchFamily="49" charset="0"/>
              </a:rPr>
              <a:t>&lt;/div&gt;</a:t>
            </a:r>
          </a:p>
          <a:p>
            <a:pPr lvl="0"/>
            <a:endParaRPr dirty="0" sz="1500" lang="en-IN">
              <a:solidFill>
                <a:prstClr val="black"/>
              </a:solidFill>
              <a:latin typeface="Consolas" panose="020B0609020204030204" pitchFamily="49" charset="0"/>
            </a:endParaRPr>
          </a:p>
          <a:p>
            <a:pPr lvl="0"/>
            <a:r>
              <a:rPr dirty="0" sz="1500" lang="en-IN">
                <a:solidFill>
                  <a:prstClr val="black"/>
                </a:solidFill>
                <a:latin typeface="Consolas" panose="020B0609020204030204" pitchFamily="49" charset="0"/>
              </a:rPr>
              <a:t>&lt;/body&gt;</a:t>
            </a:r>
          </a:p>
          <a:p>
            <a:pPr lvl="0"/>
            <a:r>
              <a:rPr dirty="0" sz="1500" lang="en-IN">
                <a:solidFill>
                  <a:prstClr val="black"/>
                </a:solidFill>
                <a:latin typeface="Consolas" panose="020B0609020204030204" pitchFamily="49" charset="0"/>
              </a:rPr>
              <a:t>&lt;/html&gt;</a:t>
            </a:r>
          </a:p>
        </p:txBody>
      </p:sp>
      <p:pic>
        <p:nvPicPr>
          <p:cNvPr id="2097237" name="Picture 3"/>
          <p:cNvPicPr>
            <a:picLocks noChangeAspect="1"/>
          </p:cNvPicPr>
          <p:nvPr/>
        </p:nvPicPr>
        <p:blipFill rotWithShape="1">
          <a:blip xmlns:r="http://schemas.openxmlformats.org/officeDocument/2006/relationships" r:embed="rId1"/>
          <a:srcRect l="583" t="61230" r="36462" b="24142"/>
          <a:stretch>
            <a:fillRect/>
          </a:stretch>
        </p:blipFill>
        <p:spPr>
          <a:xfrm>
            <a:off x="0" y="1842448"/>
            <a:ext cx="11434134" cy="1494430"/>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85"/>
                                        </p:tgtEl>
                                        <p:attrNameLst>
                                          <p:attrName>style.visibility</p:attrName>
                                        </p:attrNameLst>
                                      </p:cBhvr>
                                      <p:to>
                                        <p:strVal val="visible"/>
                                      </p:to>
                                    </p:set>
                                    <p:anim calcmode="lin" valueType="num">
                                      <p:cBhvr additive="base">
                                        <p:cTn dur="500" fill="hold" id="7"/>
                                        <p:tgtEl>
                                          <p:spTgt spid="1050485"/>
                                        </p:tgtEl>
                                        <p:attrNameLst>
                                          <p:attrName>ppt_x</p:attrName>
                                        </p:attrNameLst>
                                      </p:cBhvr>
                                      <p:tavLst>
                                        <p:tav tm="0">
                                          <p:val>
                                            <p:strVal val="#ppt_x"/>
                                          </p:val>
                                        </p:tav>
                                        <p:tav tm="100000">
                                          <p:val>
                                            <p:strVal val="#ppt_x"/>
                                          </p:val>
                                        </p:tav>
                                      </p:tavLst>
                                    </p:anim>
                                    <p:anim calcmode="lin" valueType="num">
                                      <p:cBhvr additive="base">
                                        <p:cTn dur="500" fill="hold" id="8"/>
                                        <p:tgtEl>
                                          <p:spTgt spid="1050485"/>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2097237"/>
                                        </p:tgtEl>
                                        <p:attrNameLst>
                                          <p:attrName>style.visibility</p:attrName>
                                        </p:attrNameLst>
                                      </p:cBhvr>
                                      <p:to>
                                        <p:strVal val="visible"/>
                                      </p:to>
                                    </p:set>
                                    <p:anim calcmode="lin" valueType="num">
                                      <p:cBhvr additive="base">
                                        <p:cTn dur="500" fill="hold" id="13"/>
                                        <p:tgtEl>
                                          <p:spTgt spid="2097237"/>
                                        </p:tgtEl>
                                        <p:attrNameLst>
                                          <p:attrName>ppt_x</p:attrName>
                                        </p:attrNameLst>
                                      </p:cBhvr>
                                      <p:tavLst>
                                        <p:tav tm="0">
                                          <p:val>
                                            <p:strVal val="#ppt_x"/>
                                          </p:val>
                                        </p:tav>
                                        <p:tav tm="100000">
                                          <p:val>
                                            <p:strVal val="#ppt_x"/>
                                          </p:val>
                                        </p:tav>
                                      </p:tavLst>
                                    </p:anim>
                                    <p:anim calcmode="lin" valueType="num">
                                      <p:cBhvr additive="base">
                                        <p:cTn dur="500" fill="hold" id="14"/>
                                        <p:tgtEl>
                                          <p:spTgt spid="20972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85"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018" name=""/>
        <p:cNvGrpSpPr/>
        <p:nvPr/>
      </p:nvGrpSpPr>
      <p:grpSpPr>
        <a:xfrm>
          <a:off x="0" y="0"/>
          <a:ext cx="0" cy="0"/>
          <a:chOff x="0" y="0"/>
          <a:chExt cx="0" cy="0"/>
        </a:xfrm>
      </p:grpSpPr>
      <p:sp>
        <p:nvSpPr>
          <p:cNvPr id="1050486" name="Title 1"/>
          <p:cNvSpPr>
            <a:spLocks noGrp="1"/>
          </p:cNvSpPr>
          <p:nvPr>
            <p:ph type="title"/>
          </p:nvPr>
        </p:nvSpPr>
        <p:spPr>
          <a:xfrm>
            <a:off x="85226" y="62144"/>
            <a:ext cx="5483061" cy="760816"/>
          </a:xfrm>
        </p:spPr>
        <p:txBody>
          <a:bodyPr>
            <a:normAutofit fontScale="90000"/>
          </a:bodyPr>
          <a:p>
            <a:r>
              <a:rPr dirty="0" lang="en-US">
                <a:latin typeface="Bookman Old Style" panose="02050604050505020204" pitchFamily="18" charset="0"/>
              </a:rPr>
              <a:t>Bootstrap Buttons</a:t>
            </a:r>
            <a:endParaRPr dirty="0" lang="en-IN">
              <a:latin typeface="Bookman Old Style" panose="02050604050505020204" pitchFamily="18" charset="0"/>
            </a:endParaRPr>
          </a:p>
        </p:txBody>
      </p:sp>
      <p:sp>
        <p:nvSpPr>
          <p:cNvPr id="1050487" name="Content Placeholder 2"/>
          <p:cNvSpPr>
            <a:spLocks noGrp="1"/>
          </p:cNvSpPr>
          <p:nvPr>
            <p:ph idx="1"/>
          </p:nvPr>
        </p:nvSpPr>
        <p:spPr>
          <a:xfrm>
            <a:off x="9055223" y="1845734"/>
            <a:ext cx="3051551" cy="3291426"/>
          </a:xfrm>
        </p:spPr>
        <p:txBody>
          <a:bodyPr>
            <a:normAutofit/>
          </a:bodyPr>
          <a:p>
            <a:pPr>
              <a:lnSpc>
                <a:spcPct val="150000"/>
              </a:lnSpc>
              <a:spcBef>
                <a:spcPts val="0"/>
              </a:spcBef>
              <a:spcAft>
                <a:spcPts val="0"/>
              </a:spcAft>
              <a:buFont typeface="Wingdings" panose="05000000000000000000" pitchFamily="2" charset="2"/>
              <a:buChar char="Ø"/>
            </a:pPr>
            <a:r>
              <a:rPr dirty="0" sz="1500" lang="en-US">
                <a:latin typeface="Bookman Old Style" panose="02050604050505020204" pitchFamily="18" charset="0"/>
              </a:rPr>
              <a:t>  The button classes can be used on an &lt;a&gt;, &lt;button&gt;, or &lt;input&gt; element</a:t>
            </a:r>
          </a:p>
          <a:p>
            <a:pPr>
              <a:lnSpc>
                <a:spcPct val="150000"/>
              </a:lnSpc>
              <a:spcBef>
                <a:spcPts val="0"/>
              </a:spcBef>
              <a:spcAft>
                <a:spcPts val="0"/>
              </a:spcAft>
              <a:buFont typeface="Wingdings" panose="05000000000000000000" pitchFamily="2" charset="2"/>
              <a:buChar char="Ø"/>
            </a:pPr>
            <a:r>
              <a:rPr b="1" dirty="0" sz="1500" lang="en-US">
                <a:solidFill>
                  <a:srgbClr val="00B050"/>
                </a:solidFill>
                <a:latin typeface="Bookman Old Style" panose="02050604050505020204" pitchFamily="18" charset="0"/>
              </a:rPr>
              <a:t>  </a:t>
            </a:r>
            <a:r>
              <a:rPr dirty="0" sz="1500" lang="en-US">
                <a:solidFill>
                  <a:schemeClr val="tx1"/>
                </a:solidFill>
                <a:latin typeface="Bookman Old Style" panose="02050604050505020204" pitchFamily="18" charset="0"/>
              </a:rPr>
              <a:t>we do not have any page to link it to, and we do not want to get a "404" message, we put # as the link in our examples. It should be a real URL to a specific page</a:t>
            </a:r>
            <a:r>
              <a:rPr b="1" dirty="0" sz="1500" lang="en-US">
                <a:solidFill>
                  <a:srgbClr val="00B050"/>
                </a:solidFill>
                <a:latin typeface="Bookman Old Style" panose="02050604050505020204" pitchFamily="18" charset="0"/>
              </a:rPr>
              <a:t>.</a:t>
            </a:r>
            <a:endParaRPr b="1" dirty="0" sz="1500" lang="en-IN">
              <a:solidFill>
                <a:srgbClr val="00B050"/>
              </a:solidFill>
              <a:latin typeface="Bookman Old Style" panose="02050604050505020204" pitchFamily="18" charset="0"/>
            </a:endParaRPr>
          </a:p>
        </p:txBody>
      </p:sp>
      <p:sp>
        <p:nvSpPr>
          <p:cNvPr id="1050488" name="TextBox 4"/>
          <p:cNvSpPr txBox="1"/>
          <p:nvPr/>
        </p:nvSpPr>
        <p:spPr>
          <a:xfrm>
            <a:off x="85226" y="982176"/>
            <a:ext cx="8842162" cy="4154984"/>
          </a:xfrm>
          <a:prstGeom prst="rect"/>
          <a:solidFill>
            <a:schemeClr val="bg2"/>
          </a:solidFill>
        </p:spPr>
        <p:txBody>
          <a:bodyPr rtlCol="0" wrap="square">
            <a:spAutoFit/>
          </a:bodyPr>
          <a:p>
            <a:pPr lvl="0"/>
            <a:r>
              <a:rPr dirty="0" sz="1200" lang="en-IN">
                <a:solidFill>
                  <a:prstClr val="black"/>
                </a:solidFill>
                <a:latin typeface="Consolas" panose="020B0609020204030204" pitchFamily="49" charset="0"/>
              </a:rPr>
              <a:t>&lt;!DOCTYPE html&gt;</a:t>
            </a:r>
          </a:p>
          <a:p>
            <a:pPr lvl="0"/>
            <a:r>
              <a:rPr dirty="0" sz="1200" lang="en-IN">
                <a:solidFill>
                  <a:prstClr val="black"/>
                </a:solidFill>
                <a:latin typeface="Consolas" panose="020B0609020204030204" pitchFamily="49" charset="0"/>
              </a:rPr>
              <a:t>&lt;html lang="</a:t>
            </a:r>
            <a:r>
              <a:rPr dirty="0" sz="1200" lang="en-IN" err="1">
                <a:solidFill>
                  <a:prstClr val="black"/>
                </a:solidFill>
                <a:latin typeface="Consolas" panose="020B0609020204030204" pitchFamily="49" charset="0"/>
              </a:rPr>
              <a:t>en</a:t>
            </a:r>
            <a:r>
              <a:rPr dirty="0" sz="1200" lang="en-IN">
                <a:solidFill>
                  <a:prstClr val="black"/>
                </a:solidFill>
                <a:latin typeface="Consolas" panose="020B0609020204030204" pitchFamily="49" charset="0"/>
              </a:rPr>
              <a:t>"&gt;</a:t>
            </a:r>
          </a:p>
          <a:p>
            <a:pPr lvl="0"/>
            <a:r>
              <a:rPr dirty="0" sz="1200" lang="en-IN">
                <a:solidFill>
                  <a:prstClr val="black"/>
                </a:solidFill>
                <a:latin typeface="Consolas" panose="020B0609020204030204" pitchFamily="49" charset="0"/>
              </a:rPr>
              <a:t>&lt;head&gt;</a:t>
            </a:r>
          </a:p>
          <a:p>
            <a:pPr lvl="0"/>
            <a:r>
              <a:rPr dirty="0" sz="1200" lang="en-IN">
                <a:solidFill>
                  <a:prstClr val="black"/>
                </a:solidFill>
                <a:latin typeface="Consolas" panose="020B0609020204030204" pitchFamily="49" charset="0"/>
              </a:rPr>
              <a:t>  &lt;title&gt;Bootstrap Example&lt;/title&gt;</a:t>
            </a:r>
          </a:p>
          <a:p>
            <a:pPr lvl="0"/>
            <a:r>
              <a:rPr dirty="0" sz="1200" lang="en-IN">
                <a:solidFill>
                  <a:prstClr val="black"/>
                </a:solidFill>
                <a:latin typeface="Consolas" panose="020B0609020204030204" pitchFamily="49" charset="0"/>
              </a:rPr>
              <a:t>  &lt;meta charset="utf-8"&gt;</a:t>
            </a:r>
          </a:p>
          <a:p>
            <a:pPr lvl="0"/>
            <a:r>
              <a:rPr dirty="0" sz="1200" lang="en-IN">
                <a:solidFill>
                  <a:prstClr val="black"/>
                </a:solidFill>
                <a:latin typeface="Consolas" panose="020B0609020204030204" pitchFamily="49" charset="0"/>
              </a:rPr>
              <a:t>  &lt;meta name="viewport" content="width=device-width, initial-scale=1"&gt;</a:t>
            </a:r>
          </a:p>
          <a:p>
            <a:pPr lvl="0"/>
            <a:r>
              <a:rPr dirty="0" sz="1200" lang="en-IN">
                <a:solidFill>
                  <a:prstClr val="black"/>
                </a:solidFill>
                <a:latin typeface="Consolas" panose="020B0609020204030204" pitchFamily="49" charset="0"/>
              </a:rPr>
              <a:t>  &lt;link </a:t>
            </a:r>
            <a:r>
              <a:rPr dirty="0" sz="1200" lang="en-IN" err="1">
                <a:solidFill>
                  <a:prstClr val="black"/>
                </a:solidFill>
                <a:latin typeface="Consolas" panose="020B0609020204030204" pitchFamily="49" charset="0"/>
              </a:rPr>
              <a:t>rel</a:t>
            </a:r>
            <a:r>
              <a:rPr dirty="0" sz="1200" lang="en-IN">
                <a:solidFill>
                  <a:prstClr val="black"/>
                </a:solidFill>
                <a:latin typeface="Consolas" panose="020B0609020204030204" pitchFamily="49" charset="0"/>
              </a:rPr>
              <a:t>="stylesheet" </a:t>
            </a:r>
            <a:r>
              <a:rPr dirty="0" sz="1200" lang="en-IN" err="1">
                <a:solidFill>
                  <a:prstClr val="black"/>
                </a:solidFill>
                <a:latin typeface="Consolas" panose="020B0609020204030204" pitchFamily="49" charset="0"/>
              </a:rPr>
              <a:t>href</a:t>
            </a:r>
            <a:r>
              <a:rPr dirty="0" sz="1200" lang="en-IN">
                <a:solidFill>
                  <a:prstClr val="black"/>
                </a:solidFill>
                <a:latin typeface="Consolas" panose="020B0609020204030204" pitchFamily="49" charset="0"/>
              </a:rPr>
              <a:t>="https://maxcdn.bootstrapcdn.com/bootstrap/3.4.1/</a:t>
            </a:r>
            <a:r>
              <a:rPr dirty="0" sz="1200" lang="en-IN" err="1">
                <a:solidFill>
                  <a:prstClr val="black"/>
                </a:solidFill>
                <a:latin typeface="Consolas" panose="020B0609020204030204" pitchFamily="49" charset="0"/>
              </a:rPr>
              <a:t>css</a:t>
            </a:r>
            <a:r>
              <a:rPr dirty="0" sz="1200" lang="en-IN">
                <a:solidFill>
                  <a:prstClr val="black"/>
                </a:solidFill>
                <a:latin typeface="Consolas" panose="020B0609020204030204" pitchFamily="49" charset="0"/>
              </a:rPr>
              <a:t>/bootstrap.min.css"&gt;</a:t>
            </a:r>
          </a:p>
          <a:p>
            <a:pPr lvl="0"/>
            <a:r>
              <a:rPr dirty="0" sz="1200" lang="en-IN">
                <a:solidFill>
                  <a:prstClr val="black"/>
                </a:solidFill>
                <a:latin typeface="Consolas" panose="020B0609020204030204" pitchFamily="49" charset="0"/>
              </a:rPr>
              <a:t>  &lt;script </a:t>
            </a:r>
            <a:r>
              <a:rPr dirty="0" sz="1200" lang="en-IN" err="1">
                <a:solidFill>
                  <a:prstClr val="black"/>
                </a:solidFill>
                <a:latin typeface="Consolas" panose="020B0609020204030204" pitchFamily="49" charset="0"/>
              </a:rPr>
              <a:t>src</a:t>
            </a:r>
            <a:r>
              <a:rPr dirty="0" sz="1200" lang="en-IN">
                <a:solidFill>
                  <a:prstClr val="black"/>
                </a:solidFill>
                <a:latin typeface="Consolas" panose="020B0609020204030204" pitchFamily="49" charset="0"/>
              </a:rPr>
              <a:t>="https://ajax.googleapis.com/ajax/libs/</a:t>
            </a:r>
            <a:r>
              <a:rPr dirty="0" sz="1200" lang="en-IN" err="1">
                <a:solidFill>
                  <a:prstClr val="black"/>
                </a:solidFill>
                <a:latin typeface="Consolas" panose="020B0609020204030204" pitchFamily="49" charset="0"/>
              </a:rPr>
              <a:t>jquery</a:t>
            </a:r>
            <a:r>
              <a:rPr dirty="0" sz="1200" lang="en-IN">
                <a:solidFill>
                  <a:prstClr val="black"/>
                </a:solidFill>
                <a:latin typeface="Consolas" panose="020B0609020204030204" pitchFamily="49" charset="0"/>
              </a:rPr>
              <a:t>/3.5.1/jquery.min.js"&gt;&lt;/script&gt;</a:t>
            </a:r>
          </a:p>
          <a:p>
            <a:pPr lvl="0"/>
            <a:r>
              <a:rPr dirty="0" sz="1200" lang="en-IN">
                <a:solidFill>
                  <a:prstClr val="black"/>
                </a:solidFill>
                <a:latin typeface="Consolas" panose="020B0609020204030204" pitchFamily="49" charset="0"/>
              </a:rPr>
              <a:t>  &lt;script </a:t>
            </a:r>
            <a:r>
              <a:rPr dirty="0" sz="1200" lang="en-IN" err="1">
                <a:solidFill>
                  <a:prstClr val="black"/>
                </a:solidFill>
                <a:latin typeface="Consolas" panose="020B0609020204030204" pitchFamily="49" charset="0"/>
              </a:rPr>
              <a:t>src</a:t>
            </a:r>
            <a:r>
              <a:rPr dirty="0" sz="1200" lang="en-IN">
                <a:solidFill>
                  <a:prstClr val="black"/>
                </a:solidFill>
                <a:latin typeface="Consolas" panose="020B0609020204030204" pitchFamily="49" charset="0"/>
              </a:rPr>
              <a:t>="https://maxcdn.bootstrapcdn.com/bootstrap/3.4.1/</a:t>
            </a:r>
            <a:r>
              <a:rPr dirty="0" sz="1200" lang="en-IN" err="1">
                <a:solidFill>
                  <a:prstClr val="black"/>
                </a:solidFill>
                <a:latin typeface="Consolas" panose="020B0609020204030204" pitchFamily="49" charset="0"/>
              </a:rPr>
              <a:t>js</a:t>
            </a:r>
            <a:r>
              <a:rPr dirty="0" sz="1200" lang="en-IN">
                <a:solidFill>
                  <a:prstClr val="black"/>
                </a:solidFill>
                <a:latin typeface="Consolas" panose="020B0609020204030204" pitchFamily="49" charset="0"/>
              </a:rPr>
              <a:t>/bootstrap.min.js"&gt;&lt;/script&gt;</a:t>
            </a:r>
          </a:p>
          <a:p>
            <a:pPr lvl="0"/>
            <a:r>
              <a:rPr dirty="0" sz="1200" lang="en-IN">
                <a:solidFill>
                  <a:prstClr val="black"/>
                </a:solidFill>
                <a:latin typeface="Consolas" panose="020B0609020204030204" pitchFamily="49" charset="0"/>
              </a:rPr>
              <a:t>&lt;/head&gt;</a:t>
            </a:r>
          </a:p>
          <a:p>
            <a:pPr lvl="0"/>
            <a:r>
              <a:rPr dirty="0" sz="1200" lang="en-IN">
                <a:solidFill>
                  <a:prstClr val="black"/>
                </a:solidFill>
                <a:latin typeface="Consolas" panose="020B0609020204030204" pitchFamily="49" charset="0"/>
              </a:rPr>
              <a:t>&lt;body&gt;</a:t>
            </a:r>
          </a:p>
          <a:p>
            <a:pPr lvl="0"/>
            <a:endParaRPr dirty="0" sz="1200" lang="en-IN">
              <a:solidFill>
                <a:prstClr val="black"/>
              </a:solidFill>
              <a:latin typeface="Consolas" panose="020B0609020204030204" pitchFamily="49" charset="0"/>
            </a:endParaRPr>
          </a:p>
          <a:p>
            <a:pPr lvl="0"/>
            <a:r>
              <a:rPr dirty="0" sz="1200" lang="en-IN">
                <a:solidFill>
                  <a:srgbClr val="FF0000"/>
                </a:solidFill>
                <a:latin typeface="Consolas" panose="020B0609020204030204" pitchFamily="49" charset="0"/>
              </a:rPr>
              <a:t>&lt;div class="container"&gt;</a:t>
            </a:r>
          </a:p>
          <a:p>
            <a:pPr lvl="0"/>
            <a:r>
              <a:rPr dirty="0" sz="1200" lang="en-IN">
                <a:solidFill>
                  <a:srgbClr val="FF0000"/>
                </a:solidFill>
                <a:latin typeface="Consolas" panose="020B0609020204030204" pitchFamily="49" charset="0"/>
              </a:rPr>
              <a:t>  &lt;h2&gt;Button Tags&lt;/h2&gt;</a:t>
            </a:r>
          </a:p>
          <a:p>
            <a:pPr lvl="0"/>
            <a:r>
              <a:rPr dirty="0" sz="1200" lang="en-IN">
                <a:solidFill>
                  <a:srgbClr val="FF0000"/>
                </a:solidFill>
                <a:latin typeface="Consolas" panose="020B0609020204030204" pitchFamily="49" charset="0"/>
              </a:rPr>
              <a:t>  &lt;a </a:t>
            </a:r>
            <a:r>
              <a:rPr dirty="0" sz="1200" lang="en-IN" err="1">
                <a:solidFill>
                  <a:srgbClr val="FF0000"/>
                </a:solidFill>
                <a:latin typeface="Consolas" panose="020B0609020204030204" pitchFamily="49" charset="0"/>
              </a:rPr>
              <a:t>href</a:t>
            </a:r>
            <a:r>
              <a:rPr dirty="0" sz="1200" lang="en-IN">
                <a:solidFill>
                  <a:srgbClr val="FF0000"/>
                </a:solidFill>
                <a:latin typeface="Consolas" panose="020B0609020204030204" pitchFamily="49" charset="0"/>
              </a:rPr>
              <a:t>="#" class="</a:t>
            </a:r>
            <a:r>
              <a:rPr dirty="0" sz="1200" lang="en-IN" err="1">
                <a:solidFill>
                  <a:srgbClr val="FF0000"/>
                </a:solidFill>
                <a:latin typeface="Consolas" panose="020B0609020204030204" pitchFamily="49" charset="0"/>
              </a:rPr>
              <a:t>btn</a:t>
            </a:r>
            <a:r>
              <a:rPr dirty="0" sz="1200" lang="en-IN">
                <a:solidFill>
                  <a:srgbClr val="FF0000"/>
                </a:solidFill>
                <a:latin typeface="Consolas" panose="020B0609020204030204" pitchFamily="49" charset="0"/>
              </a:rPr>
              <a:t> </a:t>
            </a:r>
            <a:r>
              <a:rPr dirty="0" sz="1200" lang="en-IN" err="1">
                <a:solidFill>
                  <a:srgbClr val="FF0000"/>
                </a:solidFill>
                <a:latin typeface="Consolas" panose="020B0609020204030204" pitchFamily="49" charset="0"/>
              </a:rPr>
              <a:t>btn</a:t>
            </a:r>
            <a:r>
              <a:rPr dirty="0" sz="1200" lang="en-IN">
                <a:solidFill>
                  <a:srgbClr val="FF0000"/>
                </a:solidFill>
                <a:latin typeface="Consolas" panose="020B0609020204030204" pitchFamily="49" charset="0"/>
              </a:rPr>
              <a:t>-info" role="button"&gt;Link Button&lt;/a&gt;</a:t>
            </a:r>
          </a:p>
          <a:p>
            <a:pPr lvl="0"/>
            <a:r>
              <a:rPr dirty="0" sz="1200" lang="en-IN">
                <a:solidFill>
                  <a:srgbClr val="FF0000"/>
                </a:solidFill>
                <a:latin typeface="Consolas" panose="020B0609020204030204" pitchFamily="49" charset="0"/>
              </a:rPr>
              <a:t>  &lt;button type="button" class="</a:t>
            </a:r>
            <a:r>
              <a:rPr dirty="0" sz="1200" lang="en-IN" err="1">
                <a:solidFill>
                  <a:srgbClr val="FF0000"/>
                </a:solidFill>
                <a:latin typeface="Consolas" panose="020B0609020204030204" pitchFamily="49" charset="0"/>
              </a:rPr>
              <a:t>btn</a:t>
            </a:r>
            <a:r>
              <a:rPr dirty="0" sz="1200" lang="en-IN">
                <a:solidFill>
                  <a:srgbClr val="FF0000"/>
                </a:solidFill>
                <a:latin typeface="Consolas" panose="020B0609020204030204" pitchFamily="49" charset="0"/>
              </a:rPr>
              <a:t> </a:t>
            </a:r>
            <a:r>
              <a:rPr dirty="0" sz="1200" lang="en-IN" err="1">
                <a:solidFill>
                  <a:srgbClr val="FF0000"/>
                </a:solidFill>
                <a:latin typeface="Consolas" panose="020B0609020204030204" pitchFamily="49" charset="0"/>
              </a:rPr>
              <a:t>btn</a:t>
            </a:r>
            <a:r>
              <a:rPr dirty="0" sz="1200" lang="en-IN">
                <a:solidFill>
                  <a:srgbClr val="FF0000"/>
                </a:solidFill>
                <a:latin typeface="Consolas" panose="020B0609020204030204" pitchFamily="49" charset="0"/>
              </a:rPr>
              <a:t>-info"&gt;Button&lt;/button&gt;</a:t>
            </a:r>
          </a:p>
          <a:p>
            <a:pPr lvl="0"/>
            <a:r>
              <a:rPr dirty="0" sz="1200" lang="en-IN">
                <a:solidFill>
                  <a:srgbClr val="FF0000"/>
                </a:solidFill>
                <a:latin typeface="Consolas" panose="020B0609020204030204" pitchFamily="49" charset="0"/>
              </a:rPr>
              <a:t>  &lt;input type="button" class="</a:t>
            </a:r>
            <a:r>
              <a:rPr dirty="0" sz="1200" lang="en-IN" err="1">
                <a:solidFill>
                  <a:srgbClr val="FF0000"/>
                </a:solidFill>
                <a:latin typeface="Consolas" panose="020B0609020204030204" pitchFamily="49" charset="0"/>
              </a:rPr>
              <a:t>btn</a:t>
            </a:r>
            <a:r>
              <a:rPr dirty="0" sz="1200" lang="en-IN">
                <a:solidFill>
                  <a:srgbClr val="FF0000"/>
                </a:solidFill>
                <a:latin typeface="Consolas" panose="020B0609020204030204" pitchFamily="49" charset="0"/>
              </a:rPr>
              <a:t> </a:t>
            </a:r>
            <a:r>
              <a:rPr dirty="0" sz="1200" lang="en-IN" err="1">
                <a:solidFill>
                  <a:srgbClr val="FF0000"/>
                </a:solidFill>
                <a:latin typeface="Consolas" panose="020B0609020204030204" pitchFamily="49" charset="0"/>
              </a:rPr>
              <a:t>btn</a:t>
            </a:r>
            <a:r>
              <a:rPr dirty="0" sz="1200" lang="en-IN">
                <a:solidFill>
                  <a:srgbClr val="FF0000"/>
                </a:solidFill>
                <a:latin typeface="Consolas" panose="020B0609020204030204" pitchFamily="49" charset="0"/>
              </a:rPr>
              <a:t>-info" value="Input Button"&gt;</a:t>
            </a:r>
          </a:p>
          <a:p>
            <a:pPr lvl="0"/>
            <a:r>
              <a:rPr dirty="0" sz="1200" lang="en-IN">
                <a:solidFill>
                  <a:srgbClr val="FF0000"/>
                </a:solidFill>
                <a:latin typeface="Consolas" panose="020B0609020204030204" pitchFamily="49" charset="0"/>
              </a:rPr>
              <a:t>  &lt;input type="submit" class="</a:t>
            </a:r>
            <a:r>
              <a:rPr dirty="0" sz="1200" lang="en-IN" err="1">
                <a:solidFill>
                  <a:srgbClr val="FF0000"/>
                </a:solidFill>
                <a:latin typeface="Consolas" panose="020B0609020204030204" pitchFamily="49" charset="0"/>
              </a:rPr>
              <a:t>btn</a:t>
            </a:r>
            <a:r>
              <a:rPr dirty="0" sz="1200" lang="en-IN">
                <a:solidFill>
                  <a:srgbClr val="FF0000"/>
                </a:solidFill>
                <a:latin typeface="Consolas" panose="020B0609020204030204" pitchFamily="49" charset="0"/>
              </a:rPr>
              <a:t> </a:t>
            </a:r>
            <a:r>
              <a:rPr dirty="0" sz="1200" lang="en-IN" err="1">
                <a:solidFill>
                  <a:srgbClr val="FF0000"/>
                </a:solidFill>
                <a:latin typeface="Consolas" panose="020B0609020204030204" pitchFamily="49" charset="0"/>
              </a:rPr>
              <a:t>btn</a:t>
            </a:r>
            <a:r>
              <a:rPr dirty="0" sz="1200" lang="en-IN">
                <a:solidFill>
                  <a:srgbClr val="FF0000"/>
                </a:solidFill>
                <a:latin typeface="Consolas" panose="020B0609020204030204" pitchFamily="49" charset="0"/>
              </a:rPr>
              <a:t>-info" value="Submit Button"&gt;</a:t>
            </a:r>
          </a:p>
          <a:p>
            <a:pPr lvl="0"/>
            <a:r>
              <a:rPr dirty="0" sz="1200" lang="en-IN">
                <a:solidFill>
                  <a:srgbClr val="FF0000"/>
                </a:solidFill>
                <a:latin typeface="Consolas" panose="020B0609020204030204" pitchFamily="49" charset="0"/>
              </a:rPr>
              <a:t>&lt;/div&gt;</a:t>
            </a:r>
          </a:p>
          <a:p>
            <a:pPr lvl="0"/>
            <a:endParaRPr dirty="0" sz="1200" lang="en-IN">
              <a:solidFill>
                <a:prstClr val="black"/>
              </a:solidFill>
              <a:latin typeface="Consolas" panose="020B0609020204030204" pitchFamily="49" charset="0"/>
            </a:endParaRPr>
          </a:p>
          <a:p>
            <a:pPr lvl="0"/>
            <a:r>
              <a:rPr dirty="0" sz="1200" lang="en-IN">
                <a:solidFill>
                  <a:prstClr val="black"/>
                </a:solidFill>
                <a:latin typeface="Consolas" panose="020B0609020204030204" pitchFamily="49" charset="0"/>
              </a:rPr>
              <a:t>&lt;/body&gt;</a:t>
            </a:r>
          </a:p>
          <a:p>
            <a:pPr lvl="0"/>
            <a:r>
              <a:rPr dirty="0" sz="1200" lang="en-IN">
                <a:solidFill>
                  <a:prstClr val="black"/>
                </a:solidFill>
                <a:latin typeface="Consolas" panose="020B0609020204030204" pitchFamily="49" charset="0"/>
              </a:rPr>
              <a:t>&lt;/html&gt;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87">
                                            <p:txEl>
                                              <p:pRg st="0" end="0"/>
                                            </p:txEl>
                                          </p:spTgt>
                                        </p:tgtEl>
                                        <p:attrNameLst>
                                          <p:attrName>style.visibility</p:attrName>
                                        </p:attrNameLst>
                                      </p:cBhvr>
                                      <p:to>
                                        <p:strVal val="visible"/>
                                      </p:to>
                                    </p:set>
                                    <p:anim calcmode="lin" valueType="num">
                                      <p:cBhvr additive="base">
                                        <p:cTn dur="500" fill="hold" id="7"/>
                                        <p:tgtEl>
                                          <p:spTgt spid="1050487">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4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487">
                                            <p:txEl>
                                              <p:pRg st="1" end="1"/>
                                            </p:txEl>
                                          </p:spTgt>
                                        </p:tgtEl>
                                        <p:attrNameLst>
                                          <p:attrName>style.visibility</p:attrName>
                                        </p:attrNameLst>
                                      </p:cBhvr>
                                      <p:to>
                                        <p:strVal val="visible"/>
                                      </p:to>
                                    </p:set>
                                    <p:anim calcmode="lin" valueType="num">
                                      <p:cBhvr additive="base">
                                        <p:cTn dur="500" fill="hold" id="13"/>
                                        <p:tgtEl>
                                          <p:spTgt spid="1050487">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4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488"/>
                                        </p:tgtEl>
                                        <p:attrNameLst>
                                          <p:attrName>style.visibility</p:attrName>
                                        </p:attrNameLst>
                                      </p:cBhvr>
                                      <p:to>
                                        <p:strVal val="visible"/>
                                      </p:to>
                                    </p:set>
                                    <p:anim calcmode="lin" valueType="num">
                                      <p:cBhvr additive="base">
                                        <p:cTn dur="500" fill="hold" id="19"/>
                                        <p:tgtEl>
                                          <p:spTgt spid="1050488"/>
                                        </p:tgtEl>
                                        <p:attrNameLst>
                                          <p:attrName>ppt_x</p:attrName>
                                        </p:attrNameLst>
                                      </p:cBhvr>
                                      <p:tavLst>
                                        <p:tav tm="0">
                                          <p:val>
                                            <p:strVal val="#ppt_x"/>
                                          </p:val>
                                        </p:tav>
                                        <p:tav tm="100000">
                                          <p:val>
                                            <p:strVal val="#ppt_x"/>
                                          </p:val>
                                        </p:tav>
                                      </p:tavLst>
                                    </p:anim>
                                    <p:anim calcmode="lin" valueType="num">
                                      <p:cBhvr additive="base">
                                        <p:cTn dur="500" fill="hold" id="20"/>
                                        <p:tgtEl>
                                          <p:spTgt spid="10504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87" grpId="0" build="p"/>
      <p:bldP spid="1050488"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019" name=""/>
        <p:cNvGrpSpPr/>
        <p:nvPr/>
      </p:nvGrpSpPr>
      <p:grpSpPr>
        <a:xfrm>
          <a:off x="0" y="0"/>
          <a:ext cx="0" cy="0"/>
          <a:chOff x="0" y="0"/>
          <a:chExt cx="0" cy="0"/>
        </a:xfrm>
      </p:grpSpPr>
      <p:sp>
        <p:nvSpPr>
          <p:cNvPr id="1050489" name="Title 1"/>
          <p:cNvSpPr>
            <a:spLocks noGrp="1"/>
          </p:cNvSpPr>
          <p:nvPr>
            <p:ph type="title"/>
          </p:nvPr>
        </p:nvSpPr>
        <p:spPr>
          <a:xfrm>
            <a:off x="85226" y="62144"/>
            <a:ext cx="5483061" cy="760816"/>
          </a:xfrm>
        </p:spPr>
        <p:txBody>
          <a:bodyPr>
            <a:normAutofit fontScale="90000"/>
          </a:bodyPr>
          <a:p>
            <a:r>
              <a:rPr dirty="0" lang="en-US">
                <a:latin typeface="Bookman Old Style" panose="02050604050505020204" pitchFamily="18" charset="0"/>
              </a:rPr>
              <a:t>Bootstrap Buttons</a:t>
            </a:r>
            <a:endParaRPr dirty="0" lang="en-IN">
              <a:latin typeface="Bookman Old Style" panose="02050604050505020204" pitchFamily="18" charset="0"/>
            </a:endParaRPr>
          </a:p>
        </p:txBody>
      </p:sp>
      <p:sp>
        <p:nvSpPr>
          <p:cNvPr id="1050490" name="TextBox 4"/>
          <p:cNvSpPr txBox="1"/>
          <p:nvPr/>
        </p:nvSpPr>
        <p:spPr>
          <a:xfrm>
            <a:off x="85226" y="982176"/>
            <a:ext cx="12106774" cy="5509200"/>
          </a:xfrm>
          <a:prstGeom prst="rect"/>
          <a:solidFill>
            <a:schemeClr val="bg2"/>
          </a:solidFill>
        </p:spPr>
        <p:txBody>
          <a:bodyPr rtlCol="0" wrap="square">
            <a:spAutoFit/>
          </a:bodyPr>
          <a:p>
            <a:pPr lvl="0"/>
            <a:r>
              <a:rPr dirty="0" sz="1600" lang="en-IN">
                <a:solidFill>
                  <a:prstClr val="black"/>
                </a:solidFill>
                <a:latin typeface="Consolas" panose="020B0609020204030204" pitchFamily="49" charset="0"/>
              </a:rPr>
              <a:t>&lt;!DOCTYPE html&gt;</a:t>
            </a:r>
          </a:p>
          <a:p>
            <a:pPr lvl="0"/>
            <a:r>
              <a:rPr dirty="0" sz="1600" lang="en-IN">
                <a:solidFill>
                  <a:prstClr val="black"/>
                </a:solidFill>
                <a:latin typeface="Consolas" panose="020B0609020204030204" pitchFamily="49" charset="0"/>
              </a:rPr>
              <a:t>&lt;html lang="</a:t>
            </a:r>
            <a:r>
              <a:rPr dirty="0" sz="1600" lang="en-IN" err="1">
                <a:solidFill>
                  <a:prstClr val="black"/>
                </a:solidFill>
                <a:latin typeface="Consolas" panose="020B0609020204030204" pitchFamily="49" charset="0"/>
              </a:rPr>
              <a:t>en</a:t>
            </a:r>
            <a:r>
              <a:rPr dirty="0" sz="1600" lang="en-IN">
                <a:solidFill>
                  <a:prstClr val="black"/>
                </a:solidFill>
                <a:latin typeface="Consolas" panose="020B0609020204030204" pitchFamily="49" charset="0"/>
              </a:rPr>
              <a:t>"&gt;</a:t>
            </a:r>
          </a:p>
          <a:p>
            <a:pPr lvl="0"/>
            <a:r>
              <a:rPr dirty="0" sz="1600" lang="en-IN">
                <a:solidFill>
                  <a:prstClr val="black"/>
                </a:solidFill>
                <a:latin typeface="Consolas" panose="020B0609020204030204" pitchFamily="49" charset="0"/>
              </a:rPr>
              <a:t>&lt;head&gt;</a:t>
            </a:r>
          </a:p>
          <a:p>
            <a:pPr lvl="0"/>
            <a:r>
              <a:rPr dirty="0" sz="1600" lang="en-IN">
                <a:solidFill>
                  <a:prstClr val="black"/>
                </a:solidFill>
                <a:latin typeface="Consolas" panose="020B0609020204030204" pitchFamily="49" charset="0"/>
              </a:rPr>
              <a:t>  &lt;title&gt;Bootstrap Example&lt;/title&gt;</a:t>
            </a:r>
          </a:p>
          <a:p>
            <a:pPr lvl="0"/>
            <a:r>
              <a:rPr dirty="0" sz="1600" lang="en-IN">
                <a:solidFill>
                  <a:prstClr val="black"/>
                </a:solidFill>
                <a:latin typeface="Consolas" panose="020B0609020204030204" pitchFamily="49" charset="0"/>
              </a:rPr>
              <a:t>  &lt;meta charset="utf-8"&gt;</a:t>
            </a:r>
          </a:p>
          <a:p>
            <a:pPr lvl="0"/>
            <a:r>
              <a:rPr dirty="0" sz="1600" lang="en-IN">
                <a:solidFill>
                  <a:prstClr val="black"/>
                </a:solidFill>
                <a:latin typeface="Consolas" panose="020B0609020204030204" pitchFamily="49" charset="0"/>
              </a:rPr>
              <a:t>  &lt;meta name="viewport" content="width=device-width, initial-scale=1"&gt;</a:t>
            </a:r>
          </a:p>
          <a:p>
            <a:pPr lvl="0"/>
            <a:r>
              <a:rPr dirty="0" sz="1600" lang="en-IN">
                <a:solidFill>
                  <a:prstClr val="black"/>
                </a:solidFill>
                <a:latin typeface="Consolas" panose="020B0609020204030204" pitchFamily="49" charset="0"/>
              </a:rPr>
              <a:t>  &lt;link </a:t>
            </a:r>
            <a:r>
              <a:rPr dirty="0" sz="1600" lang="en-IN" err="1">
                <a:solidFill>
                  <a:prstClr val="black"/>
                </a:solidFill>
                <a:latin typeface="Consolas" panose="020B0609020204030204" pitchFamily="49" charset="0"/>
              </a:rPr>
              <a:t>rel</a:t>
            </a:r>
            <a:r>
              <a:rPr dirty="0" sz="1600" lang="en-IN">
                <a:solidFill>
                  <a:prstClr val="black"/>
                </a:solidFill>
                <a:latin typeface="Consolas" panose="020B0609020204030204" pitchFamily="49" charset="0"/>
              </a:rPr>
              <a:t>="stylesheet" </a:t>
            </a:r>
            <a:r>
              <a:rPr dirty="0" sz="1600" lang="en-IN" err="1">
                <a:solidFill>
                  <a:prstClr val="black"/>
                </a:solidFill>
                <a:latin typeface="Consolas" panose="020B0609020204030204" pitchFamily="49" charset="0"/>
              </a:rPr>
              <a:t>href</a:t>
            </a:r>
            <a:r>
              <a:rPr dirty="0" sz="1600" lang="en-IN">
                <a:solidFill>
                  <a:prstClr val="black"/>
                </a:solidFill>
                <a:latin typeface="Consolas" panose="020B0609020204030204" pitchFamily="49" charset="0"/>
              </a:rPr>
              <a:t>="https://maxcdn.bootstrapcdn.com/bootstrap/3.4.1/</a:t>
            </a:r>
            <a:r>
              <a:rPr dirty="0" sz="1600" lang="en-IN" err="1">
                <a:solidFill>
                  <a:prstClr val="black"/>
                </a:solidFill>
                <a:latin typeface="Consolas" panose="020B0609020204030204" pitchFamily="49" charset="0"/>
              </a:rPr>
              <a:t>css</a:t>
            </a:r>
            <a:r>
              <a:rPr dirty="0" sz="1600" lang="en-IN">
                <a:solidFill>
                  <a:prstClr val="black"/>
                </a:solidFill>
                <a:latin typeface="Consolas" panose="020B0609020204030204" pitchFamily="49" charset="0"/>
              </a:rPr>
              <a:t>/bootstrap.min.css"&gt;</a:t>
            </a:r>
          </a:p>
          <a:p>
            <a:pPr lvl="0"/>
            <a:r>
              <a:rPr dirty="0" sz="1600" lang="en-IN">
                <a:solidFill>
                  <a:prstClr val="black"/>
                </a:solidFill>
                <a:latin typeface="Consolas" panose="020B0609020204030204" pitchFamily="49" charset="0"/>
              </a:rPr>
              <a:t>  &lt;script </a:t>
            </a:r>
            <a:r>
              <a:rPr dirty="0" sz="1600" lang="en-IN" err="1">
                <a:solidFill>
                  <a:prstClr val="black"/>
                </a:solidFill>
                <a:latin typeface="Consolas" panose="020B0609020204030204" pitchFamily="49" charset="0"/>
              </a:rPr>
              <a:t>src</a:t>
            </a:r>
            <a:r>
              <a:rPr dirty="0" sz="1600" lang="en-IN">
                <a:solidFill>
                  <a:prstClr val="black"/>
                </a:solidFill>
                <a:latin typeface="Consolas" panose="020B0609020204030204" pitchFamily="49" charset="0"/>
              </a:rPr>
              <a:t>="https://ajax.googleapis.com/ajax/libs/</a:t>
            </a:r>
            <a:r>
              <a:rPr dirty="0" sz="1600" lang="en-IN" err="1">
                <a:solidFill>
                  <a:prstClr val="black"/>
                </a:solidFill>
                <a:latin typeface="Consolas" panose="020B0609020204030204" pitchFamily="49" charset="0"/>
              </a:rPr>
              <a:t>jquery</a:t>
            </a:r>
            <a:r>
              <a:rPr dirty="0" sz="1600" lang="en-IN">
                <a:solidFill>
                  <a:prstClr val="black"/>
                </a:solidFill>
                <a:latin typeface="Consolas" panose="020B0609020204030204" pitchFamily="49" charset="0"/>
              </a:rPr>
              <a:t>/3.5.1/jquery.min.js"&gt;&lt;/script&gt;</a:t>
            </a:r>
          </a:p>
          <a:p>
            <a:pPr lvl="0"/>
            <a:r>
              <a:rPr dirty="0" sz="1600" lang="en-IN">
                <a:solidFill>
                  <a:prstClr val="black"/>
                </a:solidFill>
                <a:latin typeface="Consolas" panose="020B0609020204030204" pitchFamily="49" charset="0"/>
              </a:rPr>
              <a:t>  &lt;script </a:t>
            </a:r>
            <a:r>
              <a:rPr dirty="0" sz="1600" lang="en-IN" err="1">
                <a:solidFill>
                  <a:prstClr val="black"/>
                </a:solidFill>
                <a:latin typeface="Consolas" panose="020B0609020204030204" pitchFamily="49" charset="0"/>
              </a:rPr>
              <a:t>src</a:t>
            </a:r>
            <a:r>
              <a:rPr dirty="0" sz="1600" lang="en-IN">
                <a:solidFill>
                  <a:prstClr val="black"/>
                </a:solidFill>
                <a:latin typeface="Consolas" panose="020B0609020204030204" pitchFamily="49" charset="0"/>
              </a:rPr>
              <a:t>="https://maxcdn.bootstrapcdn.com/bootstrap/3.4.1/</a:t>
            </a:r>
            <a:r>
              <a:rPr dirty="0" sz="1600" lang="en-IN" err="1">
                <a:solidFill>
                  <a:prstClr val="black"/>
                </a:solidFill>
                <a:latin typeface="Consolas" panose="020B0609020204030204" pitchFamily="49" charset="0"/>
              </a:rPr>
              <a:t>js</a:t>
            </a:r>
            <a:r>
              <a:rPr dirty="0" sz="1600" lang="en-IN">
                <a:solidFill>
                  <a:prstClr val="black"/>
                </a:solidFill>
                <a:latin typeface="Consolas" panose="020B0609020204030204" pitchFamily="49" charset="0"/>
              </a:rPr>
              <a:t>/bootstrap.min.js"&gt;&lt;/script&gt;</a:t>
            </a:r>
          </a:p>
          <a:p>
            <a:pPr lvl="0"/>
            <a:r>
              <a:rPr dirty="0" sz="1600" lang="en-IN">
                <a:solidFill>
                  <a:prstClr val="black"/>
                </a:solidFill>
                <a:latin typeface="Consolas" panose="020B0609020204030204" pitchFamily="49" charset="0"/>
              </a:rPr>
              <a:t>&lt;/head&gt;</a:t>
            </a:r>
          </a:p>
          <a:p>
            <a:pPr lvl="0"/>
            <a:r>
              <a:rPr dirty="0" sz="1600" lang="en-IN">
                <a:solidFill>
                  <a:prstClr val="black"/>
                </a:solidFill>
                <a:latin typeface="Consolas" panose="020B0609020204030204" pitchFamily="49" charset="0"/>
              </a:rPr>
              <a:t>&lt;body&gt;</a:t>
            </a:r>
          </a:p>
          <a:p>
            <a:pPr lvl="0"/>
            <a:endParaRPr dirty="0" sz="1600" lang="en-IN">
              <a:solidFill>
                <a:prstClr val="black"/>
              </a:solidFill>
              <a:latin typeface="Consolas" panose="020B0609020204030204" pitchFamily="49" charset="0"/>
            </a:endParaRPr>
          </a:p>
          <a:p>
            <a:pPr lvl="0"/>
            <a:r>
              <a:rPr dirty="0" sz="1600" lang="en-IN">
                <a:solidFill>
                  <a:srgbClr val="FF0000"/>
                </a:solidFill>
                <a:latin typeface="Consolas" panose="020B0609020204030204" pitchFamily="49" charset="0"/>
              </a:rPr>
              <a:t>&lt;div class="container"&gt;</a:t>
            </a:r>
          </a:p>
          <a:p>
            <a:pPr lvl="0"/>
            <a:r>
              <a:rPr dirty="0" sz="1600" lang="en-IN">
                <a:solidFill>
                  <a:srgbClr val="FF0000"/>
                </a:solidFill>
                <a:latin typeface="Consolas" panose="020B0609020204030204" pitchFamily="49" charset="0"/>
              </a:rPr>
              <a:t>  &lt;h2&gt;Button Tags&lt;/h2&gt;</a:t>
            </a:r>
          </a:p>
          <a:p>
            <a:pPr lvl="0"/>
            <a:r>
              <a:rPr dirty="0" sz="1600" lang="en-IN">
                <a:solidFill>
                  <a:srgbClr val="FF0000"/>
                </a:solidFill>
                <a:latin typeface="Consolas" panose="020B0609020204030204" pitchFamily="49" charset="0"/>
              </a:rPr>
              <a:t>  &lt;a </a:t>
            </a:r>
            <a:r>
              <a:rPr dirty="0" sz="1600" lang="en-IN" err="1">
                <a:solidFill>
                  <a:srgbClr val="FF0000"/>
                </a:solidFill>
                <a:latin typeface="Consolas" panose="020B0609020204030204" pitchFamily="49" charset="0"/>
              </a:rPr>
              <a:t>href</a:t>
            </a:r>
            <a:r>
              <a:rPr dirty="0" sz="1600" lang="en-IN">
                <a:solidFill>
                  <a:srgbClr val="FF0000"/>
                </a:solidFill>
                <a:latin typeface="Consolas" panose="020B0609020204030204" pitchFamily="49" charset="0"/>
              </a:rPr>
              <a:t>="#" class="</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 </a:t>
            </a:r>
            <a:r>
              <a:rPr b="1" dirty="0" sz="1600" lang="en-IN" err="1">
                <a:solidFill>
                  <a:schemeClr val="bg2">
                    <a:lumMod val="25000"/>
                  </a:schemeClr>
                </a:solidFill>
                <a:latin typeface="Consolas" panose="020B0609020204030204" pitchFamily="49" charset="0"/>
              </a:rPr>
              <a:t>btn</a:t>
            </a:r>
            <a:r>
              <a:rPr b="1" dirty="0" sz="1600" lang="en-IN">
                <a:solidFill>
                  <a:schemeClr val="bg2">
                    <a:lumMod val="25000"/>
                  </a:schemeClr>
                </a:solidFill>
                <a:latin typeface="Consolas" panose="020B0609020204030204" pitchFamily="49" charset="0"/>
              </a:rPr>
              <a:t>-info</a:t>
            </a:r>
            <a:r>
              <a:rPr dirty="0" sz="1600" lang="en-IN">
                <a:solidFill>
                  <a:srgbClr val="FF0000"/>
                </a:solidFill>
                <a:latin typeface="Consolas" panose="020B0609020204030204" pitchFamily="49" charset="0"/>
              </a:rPr>
              <a:t>" role="button"&gt;Link Button&lt;/a&gt;</a:t>
            </a:r>
          </a:p>
          <a:p>
            <a:pPr lvl="0"/>
            <a:r>
              <a:rPr dirty="0" sz="1600" lang="en-IN">
                <a:solidFill>
                  <a:srgbClr val="FF0000"/>
                </a:solidFill>
                <a:latin typeface="Consolas" panose="020B0609020204030204" pitchFamily="49" charset="0"/>
              </a:rPr>
              <a:t>  &lt;button type="button" class="</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 </a:t>
            </a:r>
            <a:r>
              <a:rPr b="1" dirty="0" sz="1600" lang="en-IN" err="1">
                <a:solidFill>
                  <a:schemeClr val="bg2">
                    <a:lumMod val="25000"/>
                  </a:schemeClr>
                </a:solidFill>
                <a:latin typeface="Consolas" panose="020B0609020204030204" pitchFamily="49" charset="0"/>
              </a:rPr>
              <a:t>btn</a:t>
            </a:r>
            <a:r>
              <a:rPr b="1" dirty="0" sz="1600" lang="en-IN">
                <a:solidFill>
                  <a:schemeClr val="bg2">
                    <a:lumMod val="25000"/>
                  </a:schemeClr>
                </a:solidFill>
                <a:latin typeface="Consolas" panose="020B0609020204030204" pitchFamily="49" charset="0"/>
              </a:rPr>
              <a:t>-info</a:t>
            </a:r>
            <a:r>
              <a:rPr dirty="0" sz="1600" lang="en-IN">
                <a:solidFill>
                  <a:srgbClr val="FF0000"/>
                </a:solidFill>
                <a:latin typeface="Consolas" panose="020B0609020204030204" pitchFamily="49" charset="0"/>
              </a:rPr>
              <a:t>"&gt;Button&lt;/button&gt;</a:t>
            </a:r>
          </a:p>
          <a:p>
            <a:pPr lvl="0"/>
            <a:r>
              <a:rPr dirty="0" sz="1600" lang="en-IN">
                <a:solidFill>
                  <a:srgbClr val="FF0000"/>
                </a:solidFill>
                <a:latin typeface="Consolas" panose="020B0609020204030204" pitchFamily="49" charset="0"/>
              </a:rPr>
              <a:t>  &lt;input type="button" class="</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 </a:t>
            </a:r>
            <a:r>
              <a:rPr b="1" dirty="0" sz="1600" lang="en-IN" err="1">
                <a:solidFill>
                  <a:schemeClr val="bg2">
                    <a:lumMod val="25000"/>
                  </a:schemeClr>
                </a:solidFill>
                <a:latin typeface="Consolas" panose="020B0609020204030204" pitchFamily="49" charset="0"/>
              </a:rPr>
              <a:t>btn</a:t>
            </a:r>
            <a:r>
              <a:rPr b="1" dirty="0" sz="1600" lang="en-IN">
                <a:solidFill>
                  <a:schemeClr val="bg2">
                    <a:lumMod val="25000"/>
                  </a:schemeClr>
                </a:solidFill>
                <a:latin typeface="Consolas" panose="020B0609020204030204" pitchFamily="49" charset="0"/>
              </a:rPr>
              <a:t>-info</a:t>
            </a:r>
            <a:r>
              <a:rPr dirty="0" sz="1600" lang="en-IN">
                <a:solidFill>
                  <a:srgbClr val="FF0000"/>
                </a:solidFill>
                <a:latin typeface="Consolas" panose="020B0609020204030204" pitchFamily="49" charset="0"/>
              </a:rPr>
              <a:t>" value="Input Button"&gt;</a:t>
            </a:r>
          </a:p>
          <a:p>
            <a:pPr lvl="0"/>
            <a:r>
              <a:rPr dirty="0" sz="1600" lang="en-IN">
                <a:solidFill>
                  <a:srgbClr val="FF0000"/>
                </a:solidFill>
                <a:latin typeface="Consolas" panose="020B0609020204030204" pitchFamily="49" charset="0"/>
              </a:rPr>
              <a:t>  &lt;input type="submit" class="</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 </a:t>
            </a:r>
            <a:r>
              <a:rPr b="1" dirty="0" sz="1600" lang="en-IN" err="1">
                <a:solidFill>
                  <a:schemeClr val="bg2">
                    <a:lumMod val="25000"/>
                  </a:schemeClr>
                </a:solidFill>
                <a:latin typeface="Consolas" panose="020B0609020204030204" pitchFamily="49" charset="0"/>
              </a:rPr>
              <a:t>btn</a:t>
            </a:r>
            <a:r>
              <a:rPr b="1" dirty="0" sz="1600" lang="en-IN">
                <a:solidFill>
                  <a:schemeClr val="bg2">
                    <a:lumMod val="25000"/>
                  </a:schemeClr>
                </a:solidFill>
                <a:latin typeface="Consolas" panose="020B0609020204030204" pitchFamily="49" charset="0"/>
              </a:rPr>
              <a:t>-info</a:t>
            </a:r>
            <a:r>
              <a:rPr dirty="0" sz="1600" lang="en-IN">
                <a:solidFill>
                  <a:srgbClr val="FF0000"/>
                </a:solidFill>
                <a:latin typeface="Consolas" panose="020B0609020204030204" pitchFamily="49" charset="0"/>
              </a:rPr>
              <a:t>" value="Submit Button"&gt;</a:t>
            </a:r>
          </a:p>
          <a:p>
            <a:pPr lvl="0"/>
            <a:r>
              <a:rPr dirty="0" sz="1600" lang="en-IN">
                <a:solidFill>
                  <a:srgbClr val="FF0000"/>
                </a:solidFill>
                <a:latin typeface="Consolas" panose="020B0609020204030204" pitchFamily="49" charset="0"/>
              </a:rPr>
              <a:t>&lt;/div&gt;</a:t>
            </a:r>
          </a:p>
          <a:p>
            <a:pPr lvl="0"/>
            <a:endParaRPr dirty="0" sz="1600" lang="en-IN">
              <a:solidFill>
                <a:prstClr val="black"/>
              </a:solidFill>
              <a:latin typeface="Consolas" panose="020B0609020204030204" pitchFamily="49" charset="0"/>
            </a:endParaRPr>
          </a:p>
          <a:p>
            <a:pPr lvl="0"/>
            <a:r>
              <a:rPr dirty="0" sz="1600" lang="en-IN">
                <a:solidFill>
                  <a:prstClr val="black"/>
                </a:solidFill>
                <a:latin typeface="Consolas" panose="020B0609020204030204" pitchFamily="49" charset="0"/>
              </a:rPr>
              <a:t>&lt;/body&gt;</a:t>
            </a:r>
          </a:p>
          <a:p>
            <a:pPr lvl="0"/>
            <a:r>
              <a:rPr dirty="0" sz="1600" lang="en-IN">
                <a:solidFill>
                  <a:prstClr val="black"/>
                </a:solidFill>
                <a:latin typeface="Consolas" panose="020B0609020204030204" pitchFamily="49" charset="0"/>
              </a:rPr>
              <a:t>&lt;/html&gt;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90"/>
                                        </p:tgtEl>
                                        <p:attrNameLst>
                                          <p:attrName>style.visibility</p:attrName>
                                        </p:attrNameLst>
                                      </p:cBhvr>
                                      <p:to>
                                        <p:strVal val="visible"/>
                                      </p:to>
                                    </p:set>
                                    <p:anim calcmode="lin" valueType="num">
                                      <p:cBhvr additive="base">
                                        <p:cTn dur="500" fill="hold" id="7"/>
                                        <p:tgtEl>
                                          <p:spTgt spid="1050490"/>
                                        </p:tgtEl>
                                        <p:attrNameLst>
                                          <p:attrName>ppt_x</p:attrName>
                                        </p:attrNameLst>
                                      </p:cBhvr>
                                      <p:tavLst>
                                        <p:tav tm="0">
                                          <p:val>
                                            <p:strVal val="#ppt_x"/>
                                          </p:val>
                                        </p:tav>
                                        <p:tav tm="100000">
                                          <p:val>
                                            <p:strVal val="#ppt_x"/>
                                          </p:val>
                                        </p:tav>
                                      </p:tavLst>
                                    </p:anim>
                                    <p:anim calcmode="lin" valueType="num">
                                      <p:cBhvr additive="base">
                                        <p:cTn dur="500" fill="hold" id="8"/>
                                        <p:tgtEl>
                                          <p:spTgt spid="10504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90"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020" name=""/>
        <p:cNvGrpSpPr/>
        <p:nvPr/>
      </p:nvGrpSpPr>
      <p:grpSpPr>
        <a:xfrm>
          <a:off x="0" y="0"/>
          <a:ext cx="0" cy="0"/>
          <a:chOff x="0" y="0"/>
          <a:chExt cx="0" cy="0"/>
        </a:xfrm>
      </p:grpSpPr>
      <p:sp>
        <p:nvSpPr>
          <p:cNvPr id="1050491" name="Title 1"/>
          <p:cNvSpPr>
            <a:spLocks noGrp="1"/>
          </p:cNvSpPr>
          <p:nvPr>
            <p:ph type="title"/>
          </p:nvPr>
        </p:nvSpPr>
        <p:spPr>
          <a:xfrm>
            <a:off x="85226" y="62144"/>
            <a:ext cx="5483061" cy="760816"/>
          </a:xfrm>
        </p:spPr>
        <p:txBody>
          <a:bodyPr>
            <a:normAutofit fontScale="90000"/>
          </a:bodyPr>
          <a:p>
            <a:r>
              <a:rPr dirty="0" lang="en-US">
                <a:latin typeface="Bookman Old Style" panose="02050604050505020204" pitchFamily="18" charset="0"/>
              </a:rPr>
              <a:t>Bootstrap Buttons</a:t>
            </a:r>
            <a:endParaRPr dirty="0" lang="en-IN">
              <a:latin typeface="Bookman Old Style" panose="02050604050505020204" pitchFamily="18" charset="0"/>
            </a:endParaRPr>
          </a:p>
        </p:txBody>
      </p:sp>
      <p:sp>
        <p:nvSpPr>
          <p:cNvPr id="1050492" name="TextBox 4"/>
          <p:cNvSpPr txBox="1"/>
          <p:nvPr/>
        </p:nvSpPr>
        <p:spPr>
          <a:xfrm>
            <a:off x="85226" y="982176"/>
            <a:ext cx="12106774" cy="5509200"/>
          </a:xfrm>
          <a:prstGeom prst="rect"/>
          <a:solidFill>
            <a:schemeClr val="bg2"/>
          </a:solidFill>
        </p:spPr>
        <p:txBody>
          <a:bodyPr rtlCol="0" wrap="square">
            <a:spAutoFit/>
          </a:bodyPr>
          <a:p>
            <a:pPr lvl="0"/>
            <a:r>
              <a:rPr dirty="0" sz="1600" lang="en-IN">
                <a:solidFill>
                  <a:prstClr val="black"/>
                </a:solidFill>
                <a:latin typeface="Consolas" panose="020B0609020204030204" pitchFamily="49" charset="0"/>
              </a:rPr>
              <a:t>&lt;!DOCTYPE html&gt;</a:t>
            </a:r>
          </a:p>
          <a:p>
            <a:pPr lvl="0"/>
            <a:r>
              <a:rPr dirty="0" sz="1600" lang="en-IN">
                <a:solidFill>
                  <a:prstClr val="black"/>
                </a:solidFill>
                <a:latin typeface="Consolas" panose="020B0609020204030204" pitchFamily="49" charset="0"/>
              </a:rPr>
              <a:t>&lt;html lang="</a:t>
            </a:r>
            <a:r>
              <a:rPr dirty="0" sz="1600" lang="en-IN" err="1">
                <a:solidFill>
                  <a:prstClr val="black"/>
                </a:solidFill>
                <a:latin typeface="Consolas" panose="020B0609020204030204" pitchFamily="49" charset="0"/>
              </a:rPr>
              <a:t>en</a:t>
            </a:r>
            <a:r>
              <a:rPr dirty="0" sz="1600" lang="en-IN">
                <a:solidFill>
                  <a:prstClr val="black"/>
                </a:solidFill>
                <a:latin typeface="Consolas" panose="020B0609020204030204" pitchFamily="49" charset="0"/>
              </a:rPr>
              <a:t>"&gt;</a:t>
            </a:r>
          </a:p>
          <a:p>
            <a:pPr lvl="0"/>
            <a:r>
              <a:rPr dirty="0" sz="1600" lang="en-IN">
                <a:solidFill>
                  <a:prstClr val="black"/>
                </a:solidFill>
                <a:latin typeface="Consolas" panose="020B0609020204030204" pitchFamily="49" charset="0"/>
              </a:rPr>
              <a:t>&lt;head&gt;</a:t>
            </a:r>
          </a:p>
          <a:p>
            <a:pPr lvl="0"/>
            <a:r>
              <a:rPr dirty="0" sz="1600" lang="en-IN">
                <a:solidFill>
                  <a:prstClr val="black"/>
                </a:solidFill>
                <a:latin typeface="Consolas" panose="020B0609020204030204" pitchFamily="49" charset="0"/>
              </a:rPr>
              <a:t>  &lt;title&gt;Bootstrap Example&lt;/title&gt;</a:t>
            </a:r>
          </a:p>
          <a:p>
            <a:pPr lvl="0"/>
            <a:r>
              <a:rPr dirty="0" sz="1600" lang="en-IN">
                <a:solidFill>
                  <a:prstClr val="black"/>
                </a:solidFill>
                <a:latin typeface="Consolas" panose="020B0609020204030204" pitchFamily="49" charset="0"/>
              </a:rPr>
              <a:t>  &lt;meta charset="utf-8"&gt;</a:t>
            </a:r>
          </a:p>
          <a:p>
            <a:pPr lvl="0"/>
            <a:r>
              <a:rPr dirty="0" sz="1600" lang="en-IN">
                <a:solidFill>
                  <a:prstClr val="black"/>
                </a:solidFill>
                <a:latin typeface="Consolas" panose="020B0609020204030204" pitchFamily="49" charset="0"/>
              </a:rPr>
              <a:t>  &lt;meta name="viewport" content="width=device-width, initial-scale=1"&gt;</a:t>
            </a:r>
          </a:p>
          <a:p>
            <a:pPr lvl="0"/>
            <a:r>
              <a:rPr dirty="0" sz="1600" lang="en-IN">
                <a:solidFill>
                  <a:prstClr val="black"/>
                </a:solidFill>
                <a:latin typeface="Consolas" panose="020B0609020204030204" pitchFamily="49" charset="0"/>
              </a:rPr>
              <a:t>  &lt;link </a:t>
            </a:r>
            <a:r>
              <a:rPr dirty="0" sz="1600" lang="en-IN" err="1">
                <a:solidFill>
                  <a:prstClr val="black"/>
                </a:solidFill>
                <a:latin typeface="Consolas" panose="020B0609020204030204" pitchFamily="49" charset="0"/>
              </a:rPr>
              <a:t>rel</a:t>
            </a:r>
            <a:r>
              <a:rPr dirty="0" sz="1600" lang="en-IN">
                <a:solidFill>
                  <a:prstClr val="black"/>
                </a:solidFill>
                <a:latin typeface="Consolas" panose="020B0609020204030204" pitchFamily="49" charset="0"/>
              </a:rPr>
              <a:t>="stylesheet" </a:t>
            </a:r>
            <a:r>
              <a:rPr dirty="0" sz="1600" lang="en-IN" err="1">
                <a:solidFill>
                  <a:prstClr val="black"/>
                </a:solidFill>
                <a:latin typeface="Consolas" panose="020B0609020204030204" pitchFamily="49" charset="0"/>
              </a:rPr>
              <a:t>href</a:t>
            </a:r>
            <a:r>
              <a:rPr dirty="0" sz="1600" lang="en-IN">
                <a:solidFill>
                  <a:prstClr val="black"/>
                </a:solidFill>
                <a:latin typeface="Consolas" panose="020B0609020204030204" pitchFamily="49" charset="0"/>
              </a:rPr>
              <a:t>="https://maxcdn.bootstrapcdn.com/bootstrap/3.4.1/</a:t>
            </a:r>
            <a:r>
              <a:rPr dirty="0" sz="1600" lang="en-IN" err="1">
                <a:solidFill>
                  <a:prstClr val="black"/>
                </a:solidFill>
                <a:latin typeface="Consolas" panose="020B0609020204030204" pitchFamily="49" charset="0"/>
              </a:rPr>
              <a:t>css</a:t>
            </a:r>
            <a:r>
              <a:rPr dirty="0" sz="1600" lang="en-IN">
                <a:solidFill>
                  <a:prstClr val="black"/>
                </a:solidFill>
                <a:latin typeface="Consolas" panose="020B0609020204030204" pitchFamily="49" charset="0"/>
              </a:rPr>
              <a:t>/bootstrap.min.css"&gt;</a:t>
            </a:r>
          </a:p>
          <a:p>
            <a:pPr lvl="0"/>
            <a:r>
              <a:rPr dirty="0" sz="1600" lang="en-IN">
                <a:solidFill>
                  <a:prstClr val="black"/>
                </a:solidFill>
                <a:latin typeface="Consolas" panose="020B0609020204030204" pitchFamily="49" charset="0"/>
              </a:rPr>
              <a:t>  &lt;script </a:t>
            </a:r>
            <a:r>
              <a:rPr dirty="0" sz="1600" lang="en-IN" err="1">
                <a:solidFill>
                  <a:prstClr val="black"/>
                </a:solidFill>
                <a:latin typeface="Consolas" panose="020B0609020204030204" pitchFamily="49" charset="0"/>
              </a:rPr>
              <a:t>src</a:t>
            </a:r>
            <a:r>
              <a:rPr dirty="0" sz="1600" lang="en-IN">
                <a:solidFill>
                  <a:prstClr val="black"/>
                </a:solidFill>
                <a:latin typeface="Consolas" panose="020B0609020204030204" pitchFamily="49" charset="0"/>
              </a:rPr>
              <a:t>="https://ajax.googleapis.com/ajax/libs/</a:t>
            </a:r>
            <a:r>
              <a:rPr dirty="0" sz="1600" lang="en-IN" err="1">
                <a:solidFill>
                  <a:prstClr val="black"/>
                </a:solidFill>
                <a:latin typeface="Consolas" panose="020B0609020204030204" pitchFamily="49" charset="0"/>
              </a:rPr>
              <a:t>jquery</a:t>
            </a:r>
            <a:r>
              <a:rPr dirty="0" sz="1600" lang="en-IN">
                <a:solidFill>
                  <a:prstClr val="black"/>
                </a:solidFill>
                <a:latin typeface="Consolas" panose="020B0609020204030204" pitchFamily="49" charset="0"/>
              </a:rPr>
              <a:t>/3.5.1/jquery.min.js"&gt;&lt;/script&gt;</a:t>
            </a:r>
          </a:p>
          <a:p>
            <a:pPr lvl="0"/>
            <a:r>
              <a:rPr dirty="0" sz="1600" lang="en-IN">
                <a:solidFill>
                  <a:prstClr val="black"/>
                </a:solidFill>
                <a:latin typeface="Consolas" panose="020B0609020204030204" pitchFamily="49" charset="0"/>
              </a:rPr>
              <a:t>  &lt;script </a:t>
            </a:r>
            <a:r>
              <a:rPr dirty="0" sz="1600" lang="en-IN" err="1">
                <a:solidFill>
                  <a:prstClr val="black"/>
                </a:solidFill>
                <a:latin typeface="Consolas" panose="020B0609020204030204" pitchFamily="49" charset="0"/>
              </a:rPr>
              <a:t>src</a:t>
            </a:r>
            <a:r>
              <a:rPr dirty="0" sz="1600" lang="en-IN">
                <a:solidFill>
                  <a:prstClr val="black"/>
                </a:solidFill>
                <a:latin typeface="Consolas" panose="020B0609020204030204" pitchFamily="49" charset="0"/>
              </a:rPr>
              <a:t>="https://maxcdn.bootstrapcdn.com/bootstrap/3.4.1/</a:t>
            </a:r>
            <a:r>
              <a:rPr dirty="0" sz="1600" lang="en-IN" err="1">
                <a:solidFill>
                  <a:prstClr val="black"/>
                </a:solidFill>
                <a:latin typeface="Consolas" panose="020B0609020204030204" pitchFamily="49" charset="0"/>
              </a:rPr>
              <a:t>js</a:t>
            </a:r>
            <a:r>
              <a:rPr dirty="0" sz="1600" lang="en-IN">
                <a:solidFill>
                  <a:prstClr val="black"/>
                </a:solidFill>
                <a:latin typeface="Consolas" panose="020B0609020204030204" pitchFamily="49" charset="0"/>
              </a:rPr>
              <a:t>/bootstrap.min.js"&gt;&lt;/script&gt;</a:t>
            </a:r>
          </a:p>
          <a:p>
            <a:pPr lvl="0"/>
            <a:r>
              <a:rPr dirty="0" sz="1600" lang="en-IN">
                <a:solidFill>
                  <a:prstClr val="black"/>
                </a:solidFill>
                <a:latin typeface="Consolas" panose="020B0609020204030204" pitchFamily="49" charset="0"/>
              </a:rPr>
              <a:t>&lt;/head&gt;</a:t>
            </a:r>
          </a:p>
          <a:p>
            <a:pPr lvl="0"/>
            <a:r>
              <a:rPr dirty="0" sz="1600" lang="en-IN">
                <a:solidFill>
                  <a:prstClr val="black"/>
                </a:solidFill>
                <a:latin typeface="Consolas" panose="020B0609020204030204" pitchFamily="49" charset="0"/>
              </a:rPr>
              <a:t>&lt;body&gt;</a:t>
            </a:r>
          </a:p>
          <a:p>
            <a:pPr lvl="0"/>
            <a:endParaRPr dirty="0" sz="1600" lang="en-IN">
              <a:solidFill>
                <a:prstClr val="black"/>
              </a:solidFill>
              <a:latin typeface="Consolas" panose="020B0609020204030204" pitchFamily="49" charset="0"/>
            </a:endParaRPr>
          </a:p>
          <a:p>
            <a:pPr lvl="0"/>
            <a:r>
              <a:rPr dirty="0" sz="1600" lang="en-IN">
                <a:solidFill>
                  <a:srgbClr val="FF0000"/>
                </a:solidFill>
                <a:latin typeface="Consolas" panose="020B0609020204030204" pitchFamily="49" charset="0"/>
              </a:rPr>
              <a:t>&lt;div class="container"&gt;</a:t>
            </a:r>
          </a:p>
          <a:p>
            <a:pPr lvl="0"/>
            <a:r>
              <a:rPr dirty="0" sz="1600" lang="en-IN">
                <a:solidFill>
                  <a:srgbClr val="FF0000"/>
                </a:solidFill>
                <a:latin typeface="Consolas" panose="020B0609020204030204" pitchFamily="49" charset="0"/>
              </a:rPr>
              <a:t>  &lt;h2&gt;Button Tags&lt;/h2&gt;</a:t>
            </a:r>
          </a:p>
          <a:p>
            <a:pPr lvl="0"/>
            <a:r>
              <a:rPr dirty="0" sz="1600" lang="en-IN">
                <a:solidFill>
                  <a:srgbClr val="FF0000"/>
                </a:solidFill>
                <a:latin typeface="Consolas" panose="020B0609020204030204" pitchFamily="49" charset="0"/>
              </a:rPr>
              <a:t>  &lt;a </a:t>
            </a:r>
            <a:r>
              <a:rPr dirty="0" sz="1600" lang="en-IN" err="1">
                <a:solidFill>
                  <a:srgbClr val="FF0000"/>
                </a:solidFill>
                <a:latin typeface="Consolas" panose="020B0609020204030204" pitchFamily="49" charset="0"/>
              </a:rPr>
              <a:t>href</a:t>
            </a:r>
            <a:r>
              <a:rPr dirty="0" sz="1600" lang="en-IN">
                <a:solidFill>
                  <a:srgbClr val="FF0000"/>
                </a:solidFill>
                <a:latin typeface="Consolas" panose="020B0609020204030204" pitchFamily="49" charset="0"/>
              </a:rPr>
              <a:t>="#" class="</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 </a:t>
            </a:r>
            <a:r>
              <a:rPr b="1" dirty="0" sz="1600" lang="en-IN" err="1">
                <a:solidFill>
                  <a:schemeClr val="bg2">
                    <a:lumMod val="25000"/>
                  </a:schemeClr>
                </a:solidFill>
                <a:latin typeface="Consolas" panose="020B0609020204030204" pitchFamily="49" charset="0"/>
              </a:rPr>
              <a:t>btn</a:t>
            </a:r>
            <a:r>
              <a:rPr b="1" dirty="0" sz="1600" lang="en-IN">
                <a:solidFill>
                  <a:schemeClr val="bg2">
                    <a:lumMod val="25000"/>
                  </a:schemeClr>
                </a:solidFill>
                <a:latin typeface="Consolas" panose="020B0609020204030204" pitchFamily="49" charset="0"/>
              </a:rPr>
              <a:t>-info</a:t>
            </a:r>
            <a:r>
              <a:rPr dirty="0" sz="1600" lang="en-IN">
                <a:solidFill>
                  <a:srgbClr val="FF0000"/>
                </a:solidFill>
                <a:latin typeface="Consolas" panose="020B0609020204030204" pitchFamily="49" charset="0"/>
              </a:rPr>
              <a:t>" role="button"&gt;Link Button&lt;/a&gt;</a:t>
            </a:r>
          </a:p>
          <a:p>
            <a:pPr lvl="0"/>
            <a:r>
              <a:rPr dirty="0" sz="1600" lang="en-IN">
                <a:solidFill>
                  <a:srgbClr val="FF0000"/>
                </a:solidFill>
                <a:latin typeface="Consolas" panose="020B0609020204030204" pitchFamily="49" charset="0"/>
              </a:rPr>
              <a:t>  &lt;button type="button" class="</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 </a:t>
            </a:r>
            <a:r>
              <a:rPr b="1" dirty="0" sz="1600" lang="en-IN" err="1">
                <a:solidFill>
                  <a:schemeClr val="bg2">
                    <a:lumMod val="25000"/>
                  </a:schemeClr>
                </a:solidFill>
                <a:latin typeface="Consolas" panose="020B0609020204030204" pitchFamily="49" charset="0"/>
              </a:rPr>
              <a:t>btn</a:t>
            </a:r>
            <a:r>
              <a:rPr b="1" dirty="0" sz="1600" lang="en-IN">
                <a:solidFill>
                  <a:schemeClr val="bg2">
                    <a:lumMod val="25000"/>
                  </a:schemeClr>
                </a:solidFill>
                <a:latin typeface="Consolas" panose="020B0609020204030204" pitchFamily="49" charset="0"/>
              </a:rPr>
              <a:t>-info</a:t>
            </a:r>
            <a:r>
              <a:rPr dirty="0" sz="1600" lang="en-IN">
                <a:solidFill>
                  <a:srgbClr val="FF0000"/>
                </a:solidFill>
                <a:latin typeface="Consolas" panose="020B0609020204030204" pitchFamily="49" charset="0"/>
              </a:rPr>
              <a:t>"&gt;Button&lt;/button&gt;</a:t>
            </a:r>
          </a:p>
          <a:p>
            <a:pPr lvl="0"/>
            <a:r>
              <a:rPr dirty="0" sz="1600" lang="en-IN">
                <a:solidFill>
                  <a:srgbClr val="FF0000"/>
                </a:solidFill>
                <a:latin typeface="Consolas" panose="020B0609020204030204" pitchFamily="49" charset="0"/>
              </a:rPr>
              <a:t>  &lt;input type="button" class="</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 </a:t>
            </a:r>
            <a:r>
              <a:rPr b="1" dirty="0" sz="1600" lang="en-IN" err="1">
                <a:solidFill>
                  <a:schemeClr val="bg2">
                    <a:lumMod val="25000"/>
                  </a:schemeClr>
                </a:solidFill>
                <a:latin typeface="Consolas" panose="020B0609020204030204" pitchFamily="49" charset="0"/>
              </a:rPr>
              <a:t>btn</a:t>
            </a:r>
            <a:r>
              <a:rPr b="1" dirty="0" sz="1600" lang="en-IN">
                <a:solidFill>
                  <a:schemeClr val="bg2">
                    <a:lumMod val="25000"/>
                  </a:schemeClr>
                </a:solidFill>
                <a:latin typeface="Consolas" panose="020B0609020204030204" pitchFamily="49" charset="0"/>
              </a:rPr>
              <a:t>-info</a:t>
            </a:r>
            <a:r>
              <a:rPr dirty="0" sz="1600" lang="en-IN">
                <a:solidFill>
                  <a:srgbClr val="FF0000"/>
                </a:solidFill>
                <a:latin typeface="Consolas" panose="020B0609020204030204" pitchFamily="49" charset="0"/>
              </a:rPr>
              <a:t>" value="Input Button"&gt;</a:t>
            </a:r>
          </a:p>
          <a:p>
            <a:pPr lvl="0"/>
            <a:r>
              <a:rPr dirty="0" sz="1600" lang="en-IN">
                <a:solidFill>
                  <a:srgbClr val="FF0000"/>
                </a:solidFill>
                <a:latin typeface="Consolas" panose="020B0609020204030204" pitchFamily="49" charset="0"/>
              </a:rPr>
              <a:t>  &lt;input type="submit" class="</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 </a:t>
            </a:r>
            <a:r>
              <a:rPr b="1" dirty="0" sz="1600" lang="en-IN" err="1">
                <a:solidFill>
                  <a:schemeClr val="bg2">
                    <a:lumMod val="25000"/>
                  </a:schemeClr>
                </a:solidFill>
                <a:latin typeface="Consolas" panose="020B0609020204030204" pitchFamily="49" charset="0"/>
              </a:rPr>
              <a:t>btn</a:t>
            </a:r>
            <a:r>
              <a:rPr b="1" dirty="0" sz="1600" lang="en-IN">
                <a:solidFill>
                  <a:schemeClr val="bg2">
                    <a:lumMod val="25000"/>
                  </a:schemeClr>
                </a:solidFill>
                <a:latin typeface="Consolas" panose="020B0609020204030204" pitchFamily="49" charset="0"/>
              </a:rPr>
              <a:t>-info</a:t>
            </a:r>
            <a:r>
              <a:rPr dirty="0" sz="1600" lang="en-IN">
                <a:solidFill>
                  <a:srgbClr val="FF0000"/>
                </a:solidFill>
                <a:latin typeface="Consolas" panose="020B0609020204030204" pitchFamily="49" charset="0"/>
              </a:rPr>
              <a:t>" value="Submit Button"&gt;</a:t>
            </a:r>
          </a:p>
          <a:p>
            <a:pPr lvl="0"/>
            <a:r>
              <a:rPr dirty="0" sz="1600" lang="en-IN">
                <a:solidFill>
                  <a:srgbClr val="FF0000"/>
                </a:solidFill>
                <a:latin typeface="Consolas" panose="020B0609020204030204" pitchFamily="49" charset="0"/>
              </a:rPr>
              <a:t>&lt;/div&gt;</a:t>
            </a:r>
          </a:p>
          <a:p>
            <a:pPr lvl="0"/>
            <a:endParaRPr dirty="0" sz="1600" lang="en-IN">
              <a:solidFill>
                <a:prstClr val="black"/>
              </a:solidFill>
              <a:latin typeface="Consolas" panose="020B0609020204030204" pitchFamily="49" charset="0"/>
            </a:endParaRPr>
          </a:p>
          <a:p>
            <a:pPr lvl="0"/>
            <a:r>
              <a:rPr dirty="0" sz="1600" lang="en-IN">
                <a:solidFill>
                  <a:prstClr val="black"/>
                </a:solidFill>
                <a:latin typeface="Consolas" panose="020B0609020204030204" pitchFamily="49" charset="0"/>
              </a:rPr>
              <a:t>&lt;/body&gt;</a:t>
            </a:r>
          </a:p>
          <a:p>
            <a:pPr lvl="0"/>
            <a:r>
              <a:rPr dirty="0" sz="1600" lang="en-IN">
                <a:solidFill>
                  <a:prstClr val="black"/>
                </a:solidFill>
                <a:latin typeface="Consolas" panose="020B0609020204030204" pitchFamily="49" charset="0"/>
              </a:rPr>
              <a:t>&lt;/html&gt;</a:t>
            </a:r>
          </a:p>
        </p:txBody>
      </p:sp>
      <p:pic>
        <p:nvPicPr>
          <p:cNvPr id="2097238" name="Picture 3"/>
          <p:cNvPicPr>
            <a:picLocks noChangeAspect="1"/>
          </p:cNvPicPr>
          <p:nvPr/>
        </p:nvPicPr>
        <p:blipFill rotWithShape="1">
          <a:blip xmlns:r="http://schemas.openxmlformats.org/officeDocument/2006/relationships" r:embed="rId1"/>
          <a:srcRect t="60324" r="42764" b="25092"/>
          <a:stretch>
            <a:fillRect/>
          </a:stretch>
        </p:blipFill>
        <p:spPr>
          <a:xfrm>
            <a:off x="186859" y="1998586"/>
            <a:ext cx="12127452" cy="1738190"/>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92"/>
                                        </p:tgtEl>
                                        <p:attrNameLst>
                                          <p:attrName>style.visibility</p:attrName>
                                        </p:attrNameLst>
                                      </p:cBhvr>
                                      <p:to>
                                        <p:strVal val="visible"/>
                                      </p:to>
                                    </p:set>
                                    <p:anim calcmode="lin" valueType="num">
                                      <p:cBhvr additive="base">
                                        <p:cTn dur="500" fill="hold" id="7"/>
                                        <p:tgtEl>
                                          <p:spTgt spid="1050492"/>
                                        </p:tgtEl>
                                        <p:attrNameLst>
                                          <p:attrName>ppt_x</p:attrName>
                                        </p:attrNameLst>
                                      </p:cBhvr>
                                      <p:tavLst>
                                        <p:tav tm="0">
                                          <p:val>
                                            <p:strVal val="#ppt_x"/>
                                          </p:val>
                                        </p:tav>
                                        <p:tav tm="100000">
                                          <p:val>
                                            <p:strVal val="#ppt_x"/>
                                          </p:val>
                                        </p:tav>
                                      </p:tavLst>
                                    </p:anim>
                                    <p:anim calcmode="lin" valueType="num">
                                      <p:cBhvr additive="base">
                                        <p:cTn dur="500" fill="hold" id="8"/>
                                        <p:tgtEl>
                                          <p:spTgt spid="1050492"/>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2097238"/>
                                        </p:tgtEl>
                                        <p:attrNameLst>
                                          <p:attrName>style.visibility</p:attrName>
                                        </p:attrNameLst>
                                      </p:cBhvr>
                                      <p:to>
                                        <p:strVal val="visible"/>
                                      </p:to>
                                    </p:set>
                                    <p:anim calcmode="lin" valueType="num">
                                      <p:cBhvr additive="base">
                                        <p:cTn dur="500" fill="hold" id="13"/>
                                        <p:tgtEl>
                                          <p:spTgt spid="2097238"/>
                                        </p:tgtEl>
                                        <p:attrNameLst>
                                          <p:attrName>ppt_x</p:attrName>
                                        </p:attrNameLst>
                                      </p:cBhvr>
                                      <p:tavLst>
                                        <p:tav tm="0">
                                          <p:val>
                                            <p:strVal val="#ppt_x"/>
                                          </p:val>
                                        </p:tav>
                                        <p:tav tm="100000">
                                          <p:val>
                                            <p:strVal val="#ppt_x"/>
                                          </p:val>
                                        </p:tav>
                                      </p:tavLst>
                                    </p:anim>
                                    <p:anim calcmode="lin" valueType="num">
                                      <p:cBhvr additive="base">
                                        <p:cTn dur="500" fill="hold" id="14"/>
                                        <p:tgtEl>
                                          <p:spTgt spid="20972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92"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021" name=""/>
        <p:cNvGrpSpPr/>
        <p:nvPr/>
      </p:nvGrpSpPr>
      <p:grpSpPr>
        <a:xfrm>
          <a:off x="0" y="0"/>
          <a:ext cx="0" cy="0"/>
          <a:chOff x="0" y="0"/>
          <a:chExt cx="0" cy="0"/>
        </a:xfrm>
      </p:grpSpPr>
      <p:sp>
        <p:nvSpPr>
          <p:cNvPr id="1050493" name="Title 1"/>
          <p:cNvSpPr>
            <a:spLocks noGrp="1"/>
          </p:cNvSpPr>
          <p:nvPr>
            <p:ph type="title"/>
          </p:nvPr>
        </p:nvSpPr>
        <p:spPr>
          <a:xfrm>
            <a:off x="85226" y="62144"/>
            <a:ext cx="6209042" cy="760816"/>
          </a:xfrm>
        </p:spPr>
        <p:txBody>
          <a:bodyPr>
            <a:normAutofit/>
          </a:bodyPr>
          <a:p>
            <a:r>
              <a:rPr dirty="0" sz="3600" lang="en-US"/>
              <a:t>Bootstrap Button Sizes</a:t>
            </a:r>
            <a:endParaRPr dirty="0" sz="3600" lang="en-IN"/>
          </a:p>
        </p:txBody>
      </p:sp>
      <p:sp>
        <p:nvSpPr>
          <p:cNvPr id="1050494" name="Content Placeholder 2"/>
          <p:cNvSpPr>
            <a:spLocks noGrp="1"/>
          </p:cNvSpPr>
          <p:nvPr>
            <p:ph idx="1"/>
          </p:nvPr>
        </p:nvSpPr>
        <p:spPr>
          <a:xfrm>
            <a:off x="9055223" y="1845734"/>
            <a:ext cx="3051551" cy="3291426"/>
          </a:xfrm>
        </p:spPr>
        <p:txBody>
          <a:bodyPr>
            <a:normAutofit/>
          </a:bodyPr>
          <a:p>
            <a:pPr indent="0" marL="0">
              <a:lnSpc>
                <a:spcPct val="150000"/>
              </a:lnSpc>
              <a:spcBef>
                <a:spcPts val="0"/>
              </a:spcBef>
              <a:spcAft>
                <a:spcPts val="0"/>
              </a:spcAft>
              <a:buNone/>
            </a:pPr>
            <a:r>
              <a:rPr dirty="0" sz="1500" lang="en-US">
                <a:latin typeface="Bookman Old Style" panose="02050604050505020204" pitchFamily="18" charset="0"/>
              </a:rPr>
              <a:t>Bootstrap provides four button sizes:</a:t>
            </a:r>
          </a:p>
          <a:p>
            <a:pPr indent="0" marL="0">
              <a:lnSpc>
                <a:spcPct val="150000"/>
              </a:lnSpc>
              <a:spcBef>
                <a:spcPts val="0"/>
              </a:spcBef>
              <a:spcAft>
                <a:spcPts val="0"/>
              </a:spcAft>
              <a:buNone/>
            </a:pPr>
            <a:r>
              <a:rPr dirty="0" sz="1500" lang="en-US">
                <a:latin typeface="Bookman Old Style" panose="02050604050505020204" pitchFamily="18" charset="0"/>
              </a:rPr>
              <a:t>The classes that define the different sizes are:</a:t>
            </a:r>
          </a:p>
          <a:p>
            <a:pPr>
              <a:lnSpc>
                <a:spcPct val="150000"/>
              </a:lnSpc>
              <a:spcBef>
                <a:spcPts val="0"/>
              </a:spcBef>
              <a:spcAft>
                <a:spcPts val="0"/>
              </a:spcAft>
              <a:buFont typeface="Wingdings" panose="05000000000000000000" pitchFamily="2" charset="2"/>
              <a:buChar char="Ø"/>
            </a:pPr>
            <a:endParaRPr dirty="0" sz="1500" lang="en-US">
              <a:latin typeface="Bookman Old Style" panose="02050604050505020204" pitchFamily="18" charset="0"/>
            </a:endParaRPr>
          </a:p>
          <a:p>
            <a:pPr>
              <a:lnSpc>
                <a:spcPct val="150000"/>
              </a:lnSpc>
              <a:spcBef>
                <a:spcPts val="0"/>
              </a:spcBef>
              <a:spcAft>
                <a:spcPts val="0"/>
              </a:spcAft>
              <a:buFont typeface="Wingdings" panose="05000000000000000000" pitchFamily="2" charset="2"/>
              <a:buChar char="Ø"/>
            </a:pPr>
            <a:r>
              <a:rPr dirty="0" sz="1500" lang="en-US">
                <a:latin typeface="Bookman Old Style" panose="02050604050505020204" pitchFamily="18" charset="0"/>
              </a:rPr>
              <a:t>.</a:t>
            </a:r>
            <a:r>
              <a:rPr dirty="0" sz="1500" lang="en-US" err="1">
                <a:latin typeface="Bookman Old Style" panose="02050604050505020204" pitchFamily="18" charset="0"/>
              </a:rPr>
              <a:t>btn</a:t>
            </a:r>
            <a:r>
              <a:rPr dirty="0" sz="1500" lang="en-US">
                <a:latin typeface="Bookman Old Style" panose="02050604050505020204" pitchFamily="18" charset="0"/>
              </a:rPr>
              <a:t>-lg</a:t>
            </a:r>
          </a:p>
          <a:p>
            <a:pPr>
              <a:lnSpc>
                <a:spcPct val="150000"/>
              </a:lnSpc>
              <a:spcBef>
                <a:spcPts val="0"/>
              </a:spcBef>
              <a:spcAft>
                <a:spcPts val="0"/>
              </a:spcAft>
              <a:buFont typeface="Wingdings" panose="05000000000000000000" pitchFamily="2" charset="2"/>
              <a:buChar char="Ø"/>
            </a:pPr>
            <a:r>
              <a:rPr dirty="0" sz="1500" lang="en-US">
                <a:latin typeface="Bookman Old Style" panose="02050604050505020204" pitchFamily="18" charset="0"/>
              </a:rPr>
              <a:t>.</a:t>
            </a:r>
            <a:r>
              <a:rPr dirty="0" sz="1500" lang="en-US" err="1">
                <a:latin typeface="Bookman Old Style" panose="02050604050505020204" pitchFamily="18" charset="0"/>
              </a:rPr>
              <a:t>btn-sm</a:t>
            </a:r>
            <a:endParaRPr dirty="0" sz="1500" lang="en-US">
              <a:latin typeface="Bookman Old Style" panose="02050604050505020204" pitchFamily="18" charset="0"/>
            </a:endParaRPr>
          </a:p>
          <a:p>
            <a:pPr>
              <a:lnSpc>
                <a:spcPct val="150000"/>
              </a:lnSpc>
              <a:spcBef>
                <a:spcPts val="0"/>
              </a:spcBef>
              <a:spcAft>
                <a:spcPts val="0"/>
              </a:spcAft>
              <a:buFont typeface="Wingdings" panose="05000000000000000000" pitchFamily="2" charset="2"/>
              <a:buChar char="Ø"/>
            </a:pPr>
            <a:r>
              <a:rPr dirty="0" sz="1500" lang="en-US">
                <a:latin typeface="Bookman Old Style" panose="02050604050505020204" pitchFamily="18" charset="0"/>
              </a:rPr>
              <a:t>.</a:t>
            </a:r>
            <a:r>
              <a:rPr dirty="0" sz="1500" lang="en-US" err="1">
                <a:latin typeface="Bookman Old Style" panose="02050604050505020204" pitchFamily="18" charset="0"/>
              </a:rPr>
              <a:t>btn-xs</a:t>
            </a:r>
            <a:endParaRPr b="1" dirty="0" sz="1500" lang="en-IN">
              <a:solidFill>
                <a:srgbClr val="00B050"/>
              </a:solidFill>
              <a:latin typeface="Bookman Old Style" panose="02050604050505020204" pitchFamily="18" charset="0"/>
            </a:endParaRPr>
          </a:p>
        </p:txBody>
      </p:sp>
      <p:sp>
        <p:nvSpPr>
          <p:cNvPr id="1050495" name="TextBox 4"/>
          <p:cNvSpPr txBox="1"/>
          <p:nvPr/>
        </p:nvSpPr>
        <p:spPr>
          <a:xfrm>
            <a:off x="85226" y="982176"/>
            <a:ext cx="8842162" cy="4154984"/>
          </a:xfrm>
          <a:prstGeom prst="rect"/>
          <a:solidFill>
            <a:schemeClr val="bg2"/>
          </a:solidFill>
        </p:spPr>
        <p:txBody>
          <a:bodyPr rtlCol="0" wrap="square">
            <a:spAutoFit/>
          </a:bodyPr>
          <a:p>
            <a:pPr lvl="0"/>
            <a:r>
              <a:rPr dirty="0" sz="1200" lang="en-IN">
                <a:solidFill>
                  <a:prstClr val="black"/>
                </a:solidFill>
                <a:latin typeface="Consolas" panose="020B0609020204030204" pitchFamily="49" charset="0"/>
              </a:rPr>
              <a:t>&lt;!DOCTYPE html&gt;</a:t>
            </a:r>
          </a:p>
          <a:p>
            <a:pPr lvl="0"/>
            <a:r>
              <a:rPr dirty="0" sz="1200" lang="en-IN">
                <a:solidFill>
                  <a:prstClr val="black"/>
                </a:solidFill>
                <a:latin typeface="Consolas" panose="020B0609020204030204" pitchFamily="49" charset="0"/>
              </a:rPr>
              <a:t>&lt;html lang="</a:t>
            </a:r>
            <a:r>
              <a:rPr dirty="0" sz="1200" lang="en-IN" err="1">
                <a:solidFill>
                  <a:prstClr val="black"/>
                </a:solidFill>
                <a:latin typeface="Consolas" panose="020B0609020204030204" pitchFamily="49" charset="0"/>
              </a:rPr>
              <a:t>en</a:t>
            </a:r>
            <a:r>
              <a:rPr dirty="0" sz="1200" lang="en-IN">
                <a:solidFill>
                  <a:prstClr val="black"/>
                </a:solidFill>
                <a:latin typeface="Consolas" panose="020B0609020204030204" pitchFamily="49" charset="0"/>
              </a:rPr>
              <a:t>"&gt;</a:t>
            </a:r>
          </a:p>
          <a:p>
            <a:pPr lvl="0"/>
            <a:r>
              <a:rPr dirty="0" sz="1200" lang="en-IN">
                <a:solidFill>
                  <a:prstClr val="black"/>
                </a:solidFill>
                <a:latin typeface="Consolas" panose="020B0609020204030204" pitchFamily="49" charset="0"/>
              </a:rPr>
              <a:t>&lt;head&gt;</a:t>
            </a:r>
          </a:p>
          <a:p>
            <a:pPr lvl="0"/>
            <a:r>
              <a:rPr dirty="0" sz="1200" lang="en-IN">
                <a:solidFill>
                  <a:prstClr val="black"/>
                </a:solidFill>
                <a:latin typeface="Consolas" panose="020B0609020204030204" pitchFamily="49" charset="0"/>
              </a:rPr>
              <a:t>  &lt;title&gt;Bootstrap Example&lt;/title&gt;</a:t>
            </a:r>
          </a:p>
          <a:p>
            <a:pPr lvl="0"/>
            <a:r>
              <a:rPr dirty="0" sz="1200" lang="en-IN">
                <a:solidFill>
                  <a:prstClr val="black"/>
                </a:solidFill>
                <a:latin typeface="Consolas" panose="020B0609020204030204" pitchFamily="49" charset="0"/>
              </a:rPr>
              <a:t>  &lt;meta charset="utf-8"&gt;</a:t>
            </a:r>
          </a:p>
          <a:p>
            <a:pPr lvl="0"/>
            <a:r>
              <a:rPr dirty="0" sz="1200" lang="en-IN">
                <a:solidFill>
                  <a:prstClr val="black"/>
                </a:solidFill>
                <a:latin typeface="Consolas" panose="020B0609020204030204" pitchFamily="49" charset="0"/>
              </a:rPr>
              <a:t>  &lt;meta name="viewport" content="width=device-width, initial-scale=1"&gt;</a:t>
            </a:r>
          </a:p>
          <a:p>
            <a:pPr lvl="0"/>
            <a:r>
              <a:rPr dirty="0" sz="1200" lang="en-IN">
                <a:solidFill>
                  <a:prstClr val="black"/>
                </a:solidFill>
                <a:latin typeface="Consolas" panose="020B0609020204030204" pitchFamily="49" charset="0"/>
              </a:rPr>
              <a:t>  &lt;link </a:t>
            </a:r>
            <a:r>
              <a:rPr dirty="0" sz="1200" lang="en-IN" err="1">
                <a:solidFill>
                  <a:prstClr val="black"/>
                </a:solidFill>
                <a:latin typeface="Consolas" panose="020B0609020204030204" pitchFamily="49" charset="0"/>
              </a:rPr>
              <a:t>rel</a:t>
            </a:r>
            <a:r>
              <a:rPr dirty="0" sz="1200" lang="en-IN">
                <a:solidFill>
                  <a:prstClr val="black"/>
                </a:solidFill>
                <a:latin typeface="Consolas" panose="020B0609020204030204" pitchFamily="49" charset="0"/>
              </a:rPr>
              <a:t>="stylesheet" </a:t>
            </a:r>
            <a:r>
              <a:rPr dirty="0" sz="1200" lang="en-IN" err="1">
                <a:solidFill>
                  <a:prstClr val="black"/>
                </a:solidFill>
                <a:latin typeface="Consolas" panose="020B0609020204030204" pitchFamily="49" charset="0"/>
              </a:rPr>
              <a:t>href</a:t>
            </a:r>
            <a:r>
              <a:rPr dirty="0" sz="1200" lang="en-IN">
                <a:solidFill>
                  <a:prstClr val="black"/>
                </a:solidFill>
                <a:latin typeface="Consolas" panose="020B0609020204030204" pitchFamily="49" charset="0"/>
              </a:rPr>
              <a:t>="https://maxcdn.bootstrapcdn.com/bootstrap/3.4.1/</a:t>
            </a:r>
            <a:r>
              <a:rPr dirty="0" sz="1200" lang="en-IN" err="1">
                <a:solidFill>
                  <a:prstClr val="black"/>
                </a:solidFill>
                <a:latin typeface="Consolas" panose="020B0609020204030204" pitchFamily="49" charset="0"/>
              </a:rPr>
              <a:t>css</a:t>
            </a:r>
            <a:r>
              <a:rPr dirty="0" sz="1200" lang="en-IN">
                <a:solidFill>
                  <a:prstClr val="black"/>
                </a:solidFill>
                <a:latin typeface="Consolas" panose="020B0609020204030204" pitchFamily="49" charset="0"/>
              </a:rPr>
              <a:t>/bootstrap.min.css"&gt;</a:t>
            </a:r>
          </a:p>
          <a:p>
            <a:pPr lvl="0"/>
            <a:r>
              <a:rPr dirty="0" sz="1200" lang="en-IN">
                <a:solidFill>
                  <a:prstClr val="black"/>
                </a:solidFill>
                <a:latin typeface="Consolas" panose="020B0609020204030204" pitchFamily="49" charset="0"/>
              </a:rPr>
              <a:t>  &lt;script </a:t>
            </a:r>
            <a:r>
              <a:rPr dirty="0" sz="1200" lang="en-IN" err="1">
                <a:solidFill>
                  <a:prstClr val="black"/>
                </a:solidFill>
                <a:latin typeface="Consolas" panose="020B0609020204030204" pitchFamily="49" charset="0"/>
              </a:rPr>
              <a:t>src</a:t>
            </a:r>
            <a:r>
              <a:rPr dirty="0" sz="1200" lang="en-IN">
                <a:solidFill>
                  <a:prstClr val="black"/>
                </a:solidFill>
                <a:latin typeface="Consolas" panose="020B0609020204030204" pitchFamily="49" charset="0"/>
              </a:rPr>
              <a:t>="https://ajax.googleapis.com/ajax/libs/</a:t>
            </a:r>
            <a:r>
              <a:rPr dirty="0" sz="1200" lang="en-IN" err="1">
                <a:solidFill>
                  <a:prstClr val="black"/>
                </a:solidFill>
                <a:latin typeface="Consolas" panose="020B0609020204030204" pitchFamily="49" charset="0"/>
              </a:rPr>
              <a:t>jquery</a:t>
            </a:r>
            <a:r>
              <a:rPr dirty="0" sz="1200" lang="en-IN">
                <a:solidFill>
                  <a:prstClr val="black"/>
                </a:solidFill>
                <a:latin typeface="Consolas" panose="020B0609020204030204" pitchFamily="49" charset="0"/>
              </a:rPr>
              <a:t>/3.5.1/jquery.min.js"&gt;&lt;/script&gt;</a:t>
            </a:r>
          </a:p>
          <a:p>
            <a:pPr lvl="0"/>
            <a:r>
              <a:rPr dirty="0" sz="1200" lang="en-IN">
                <a:solidFill>
                  <a:prstClr val="black"/>
                </a:solidFill>
                <a:latin typeface="Consolas" panose="020B0609020204030204" pitchFamily="49" charset="0"/>
              </a:rPr>
              <a:t>  &lt;script </a:t>
            </a:r>
            <a:r>
              <a:rPr dirty="0" sz="1200" lang="en-IN" err="1">
                <a:solidFill>
                  <a:prstClr val="black"/>
                </a:solidFill>
                <a:latin typeface="Consolas" panose="020B0609020204030204" pitchFamily="49" charset="0"/>
              </a:rPr>
              <a:t>src</a:t>
            </a:r>
            <a:r>
              <a:rPr dirty="0" sz="1200" lang="en-IN">
                <a:solidFill>
                  <a:prstClr val="black"/>
                </a:solidFill>
                <a:latin typeface="Consolas" panose="020B0609020204030204" pitchFamily="49" charset="0"/>
              </a:rPr>
              <a:t>="https://maxcdn.bootstrapcdn.com/bootstrap/3.4.1/</a:t>
            </a:r>
            <a:r>
              <a:rPr dirty="0" sz="1200" lang="en-IN" err="1">
                <a:solidFill>
                  <a:prstClr val="black"/>
                </a:solidFill>
                <a:latin typeface="Consolas" panose="020B0609020204030204" pitchFamily="49" charset="0"/>
              </a:rPr>
              <a:t>js</a:t>
            </a:r>
            <a:r>
              <a:rPr dirty="0" sz="1200" lang="en-IN">
                <a:solidFill>
                  <a:prstClr val="black"/>
                </a:solidFill>
                <a:latin typeface="Consolas" panose="020B0609020204030204" pitchFamily="49" charset="0"/>
              </a:rPr>
              <a:t>/bootstrap.min.js"&gt;&lt;/script&gt;</a:t>
            </a:r>
          </a:p>
          <a:p>
            <a:pPr lvl="0"/>
            <a:r>
              <a:rPr dirty="0" sz="1200" lang="en-IN">
                <a:solidFill>
                  <a:prstClr val="black"/>
                </a:solidFill>
                <a:latin typeface="Consolas" panose="020B0609020204030204" pitchFamily="49" charset="0"/>
              </a:rPr>
              <a:t>&lt;/head&gt;</a:t>
            </a:r>
          </a:p>
          <a:p>
            <a:pPr lvl="0"/>
            <a:r>
              <a:rPr dirty="0" sz="1200" lang="en-IN">
                <a:solidFill>
                  <a:prstClr val="black"/>
                </a:solidFill>
                <a:latin typeface="Consolas" panose="020B0609020204030204" pitchFamily="49" charset="0"/>
              </a:rPr>
              <a:t>&lt;body&gt;</a:t>
            </a:r>
          </a:p>
          <a:p>
            <a:pPr lvl="0"/>
            <a:endParaRPr dirty="0" sz="1200" lang="en-IN">
              <a:solidFill>
                <a:prstClr val="black"/>
              </a:solidFill>
              <a:latin typeface="Consolas" panose="020B0609020204030204" pitchFamily="49" charset="0"/>
            </a:endParaRPr>
          </a:p>
          <a:p>
            <a:pPr lvl="0"/>
            <a:r>
              <a:rPr dirty="0" sz="1200" lang="en-IN">
                <a:solidFill>
                  <a:srgbClr val="FF0000"/>
                </a:solidFill>
                <a:latin typeface="Consolas" panose="020B0609020204030204" pitchFamily="49" charset="0"/>
              </a:rPr>
              <a:t>&lt;div class="container"&gt;</a:t>
            </a:r>
          </a:p>
          <a:p>
            <a:pPr lvl="0"/>
            <a:r>
              <a:rPr dirty="0" sz="1200" lang="en-IN">
                <a:solidFill>
                  <a:srgbClr val="FF0000"/>
                </a:solidFill>
                <a:latin typeface="Consolas" panose="020B0609020204030204" pitchFamily="49" charset="0"/>
              </a:rPr>
              <a:t>  &lt;h2&gt;Button Sizes&lt;/h2&gt;</a:t>
            </a:r>
          </a:p>
          <a:p>
            <a:pPr lvl="0"/>
            <a:r>
              <a:rPr dirty="0" sz="1200" lang="en-IN">
                <a:solidFill>
                  <a:srgbClr val="FF0000"/>
                </a:solidFill>
                <a:latin typeface="Consolas" panose="020B0609020204030204" pitchFamily="49" charset="0"/>
              </a:rPr>
              <a:t>  &lt;button type="button" class="</a:t>
            </a:r>
            <a:r>
              <a:rPr dirty="0" sz="1200" lang="en-IN" err="1">
                <a:solidFill>
                  <a:srgbClr val="FF0000"/>
                </a:solidFill>
                <a:latin typeface="Consolas" panose="020B0609020204030204" pitchFamily="49" charset="0"/>
              </a:rPr>
              <a:t>btn</a:t>
            </a:r>
            <a:r>
              <a:rPr dirty="0" sz="1200" lang="en-IN">
                <a:solidFill>
                  <a:srgbClr val="FF0000"/>
                </a:solidFill>
                <a:latin typeface="Consolas" panose="020B0609020204030204" pitchFamily="49" charset="0"/>
              </a:rPr>
              <a:t> </a:t>
            </a:r>
            <a:r>
              <a:rPr dirty="0" sz="1200" lang="en-IN" err="1">
                <a:solidFill>
                  <a:srgbClr val="FF0000"/>
                </a:solidFill>
                <a:latin typeface="Consolas" panose="020B0609020204030204" pitchFamily="49" charset="0"/>
              </a:rPr>
              <a:t>btn</a:t>
            </a:r>
            <a:r>
              <a:rPr dirty="0" sz="1200" lang="en-IN">
                <a:solidFill>
                  <a:srgbClr val="FF0000"/>
                </a:solidFill>
                <a:latin typeface="Consolas" panose="020B0609020204030204" pitchFamily="49" charset="0"/>
              </a:rPr>
              <a:t>-primary </a:t>
            </a:r>
            <a:r>
              <a:rPr dirty="0" sz="1200" lang="en-IN" err="1">
                <a:solidFill>
                  <a:srgbClr val="FF0000"/>
                </a:solidFill>
                <a:latin typeface="Consolas" panose="020B0609020204030204" pitchFamily="49" charset="0"/>
              </a:rPr>
              <a:t>btn-lg</a:t>
            </a:r>
            <a:r>
              <a:rPr dirty="0" sz="1200" lang="en-IN">
                <a:solidFill>
                  <a:srgbClr val="FF0000"/>
                </a:solidFill>
                <a:latin typeface="Consolas" panose="020B0609020204030204" pitchFamily="49" charset="0"/>
              </a:rPr>
              <a:t>"&gt;Large&lt;/button&gt;</a:t>
            </a:r>
          </a:p>
          <a:p>
            <a:pPr lvl="0"/>
            <a:r>
              <a:rPr dirty="0" sz="1200" lang="en-IN">
                <a:solidFill>
                  <a:srgbClr val="FF0000"/>
                </a:solidFill>
                <a:latin typeface="Consolas" panose="020B0609020204030204" pitchFamily="49" charset="0"/>
              </a:rPr>
              <a:t>  &lt;button type="button" class="</a:t>
            </a:r>
            <a:r>
              <a:rPr dirty="0" sz="1200" lang="en-IN" err="1">
                <a:solidFill>
                  <a:srgbClr val="FF0000"/>
                </a:solidFill>
                <a:latin typeface="Consolas" panose="020B0609020204030204" pitchFamily="49" charset="0"/>
              </a:rPr>
              <a:t>btn</a:t>
            </a:r>
            <a:r>
              <a:rPr dirty="0" sz="1200" lang="en-IN">
                <a:solidFill>
                  <a:srgbClr val="FF0000"/>
                </a:solidFill>
                <a:latin typeface="Consolas" panose="020B0609020204030204" pitchFamily="49" charset="0"/>
              </a:rPr>
              <a:t> </a:t>
            </a:r>
            <a:r>
              <a:rPr dirty="0" sz="1200" lang="en-IN" err="1">
                <a:solidFill>
                  <a:srgbClr val="FF0000"/>
                </a:solidFill>
                <a:latin typeface="Consolas" panose="020B0609020204030204" pitchFamily="49" charset="0"/>
              </a:rPr>
              <a:t>btn</a:t>
            </a:r>
            <a:r>
              <a:rPr dirty="0" sz="1200" lang="en-IN">
                <a:solidFill>
                  <a:srgbClr val="FF0000"/>
                </a:solidFill>
                <a:latin typeface="Consolas" panose="020B0609020204030204" pitchFamily="49" charset="0"/>
              </a:rPr>
              <a:t>-primary"&gt;Normal&lt;/button&gt;    </a:t>
            </a:r>
          </a:p>
          <a:p>
            <a:pPr lvl="0"/>
            <a:r>
              <a:rPr dirty="0" sz="1200" lang="en-IN">
                <a:solidFill>
                  <a:srgbClr val="FF0000"/>
                </a:solidFill>
                <a:latin typeface="Consolas" panose="020B0609020204030204" pitchFamily="49" charset="0"/>
              </a:rPr>
              <a:t>  &lt;button type="button" class="</a:t>
            </a:r>
            <a:r>
              <a:rPr dirty="0" sz="1200" lang="en-IN" err="1">
                <a:solidFill>
                  <a:srgbClr val="FF0000"/>
                </a:solidFill>
                <a:latin typeface="Consolas" panose="020B0609020204030204" pitchFamily="49" charset="0"/>
              </a:rPr>
              <a:t>btn</a:t>
            </a:r>
            <a:r>
              <a:rPr dirty="0" sz="1200" lang="en-IN">
                <a:solidFill>
                  <a:srgbClr val="FF0000"/>
                </a:solidFill>
                <a:latin typeface="Consolas" panose="020B0609020204030204" pitchFamily="49" charset="0"/>
              </a:rPr>
              <a:t> </a:t>
            </a:r>
            <a:r>
              <a:rPr dirty="0" sz="1200" lang="en-IN" err="1">
                <a:solidFill>
                  <a:srgbClr val="FF0000"/>
                </a:solidFill>
                <a:latin typeface="Consolas" panose="020B0609020204030204" pitchFamily="49" charset="0"/>
              </a:rPr>
              <a:t>btn</a:t>
            </a:r>
            <a:r>
              <a:rPr dirty="0" sz="1200" lang="en-IN">
                <a:solidFill>
                  <a:srgbClr val="FF0000"/>
                </a:solidFill>
                <a:latin typeface="Consolas" panose="020B0609020204030204" pitchFamily="49" charset="0"/>
              </a:rPr>
              <a:t>-primary </a:t>
            </a:r>
            <a:r>
              <a:rPr dirty="0" sz="1200" lang="en-IN" err="1">
                <a:solidFill>
                  <a:srgbClr val="FF0000"/>
                </a:solidFill>
                <a:latin typeface="Consolas" panose="020B0609020204030204" pitchFamily="49" charset="0"/>
              </a:rPr>
              <a:t>btn-sm</a:t>
            </a:r>
            <a:r>
              <a:rPr dirty="0" sz="1200" lang="en-IN">
                <a:solidFill>
                  <a:srgbClr val="FF0000"/>
                </a:solidFill>
                <a:latin typeface="Consolas" panose="020B0609020204030204" pitchFamily="49" charset="0"/>
              </a:rPr>
              <a:t>"&gt;Small&lt;/button&gt;</a:t>
            </a:r>
          </a:p>
          <a:p>
            <a:pPr lvl="0"/>
            <a:r>
              <a:rPr dirty="0" sz="1200" lang="en-IN">
                <a:solidFill>
                  <a:srgbClr val="FF0000"/>
                </a:solidFill>
                <a:latin typeface="Consolas" panose="020B0609020204030204" pitchFamily="49" charset="0"/>
              </a:rPr>
              <a:t>  &lt;button type="button" class="</a:t>
            </a:r>
            <a:r>
              <a:rPr dirty="0" sz="1200" lang="en-IN" err="1">
                <a:solidFill>
                  <a:srgbClr val="FF0000"/>
                </a:solidFill>
                <a:latin typeface="Consolas" panose="020B0609020204030204" pitchFamily="49" charset="0"/>
              </a:rPr>
              <a:t>btn</a:t>
            </a:r>
            <a:r>
              <a:rPr dirty="0" sz="1200" lang="en-IN">
                <a:solidFill>
                  <a:srgbClr val="FF0000"/>
                </a:solidFill>
                <a:latin typeface="Consolas" panose="020B0609020204030204" pitchFamily="49" charset="0"/>
              </a:rPr>
              <a:t> </a:t>
            </a:r>
            <a:r>
              <a:rPr dirty="0" sz="1200" lang="en-IN" err="1">
                <a:solidFill>
                  <a:srgbClr val="FF0000"/>
                </a:solidFill>
                <a:latin typeface="Consolas" panose="020B0609020204030204" pitchFamily="49" charset="0"/>
              </a:rPr>
              <a:t>btn</a:t>
            </a:r>
            <a:r>
              <a:rPr dirty="0" sz="1200" lang="en-IN">
                <a:solidFill>
                  <a:srgbClr val="FF0000"/>
                </a:solidFill>
                <a:latin typeface="Consolas" panose="020B0609020204030204" pitchFamily="49" charset="0"/>
              </a:rPr>
              <a:t>-primary </a:t>
            </a:r>
            <a:r>
              <a:rPr dirty="0" sz="1200" lang="en-IN" err="1">
                <a:solidFill>
                  <a:srgbClr val="FF0000"/>
                </a:solidFill>
                <a:latin typeface="Consolas" panose="020B0609020204030204" pitchFamily="49" charset="0"/>
              </a:rPr>
              <a:t>btn-xs</a:t>
            </a:r>
            <a:r>
              <a:rPr dirty="0" sz="1200" lang="en-IN">
                <a:solidFill>
                  <a:srgbClr val="FF0000"/>
                </a:solidFill>
                <a:latin typeface="Consolas" panose="020B0609020204030204" pitchFamily="49" charset="0"/>
              </a:rPr>
              <a:t>"&gt;</a:t>
            </a:r>
            <a:r>
              <a:rPr dirty="0" sz="1200" lang="en-IN" err="1">
                <a:solidFill>
                  <a:srgbClr val="FF0000"/>
                </a:solidFill>
                <a:latin typeface="Consolas" panose="020B0609020204030204" pitchFamily="49" charset="0"/>
              </a:rPr>
              <a:t>XSmall</a:t>
            </a:r>
            <a:r>
              <a:rPr dirty="0" sz="1200" lang="en-IN">
                <a:solidFill>
                  <a:srgbClr val="FF0000"/>
                </a:solidFill>
                <a:latin typeface="Consolas" panose="020B0609020204030204" pitchFamily="49" charset="0"/>
              </a:rPr>
              <a:t>&lt;/button&gt;</a:t>
            </a:r>
          </a:p>
          <a:p>
            <a:pPr lvl="0"/>
            <a:r>
              <a:rPr dirty="0" sz="1200" lang="en-IN">
                <a:solidFill>
                  <a:srgbClr val="FF0000"/>
                </a:solidFill>
                <a:latin typeface="Consolas" panose="020B0609020204030204" pitchFamily="49" charset="0"/>
              </a:rPr>
              <a:t>&lt;/div&gt;</a:t>
            </a:r>
          </a:p>
          <a:p>
            <a:pPr lvl="0"/>
            <a:endParaRPr dirty="0" sz="1200" lang="en-IN">
              <a:solidFill>
                <a:prstClr val="black"/>
              </a:solidFill>
              <a:latin typeface="Consolas" panose="020B0609020204030204" pitchFamily="49" charset="0"/>
            </a:endParaRPr>
          </a:p>
          <a:p>
            <a:pPr lvl="0"/>
            <a:r>
              <a:rPr dirty="0" sz="1200" lang="en-IN">
                <a:solidFill>
                  <a:prstClr val="black"/>
                </a:solidFill>
                <a:latin typeface="Consolas" panose="020B0609020204030204" pitchFamily="49" charset="0"/>
              </a:rPr>
              <a:t>&lt;/body&gt;</a:t>
            </a:r>
          </a:p>
          <a:p>
            <a:pPr lvl="0"/>
            <a:r>
              <a:rPr dirty="0" sz="1200" lang="en-IN">
                <a:solidFill>
                  <a:prstClr val="black"/>
                </a:solidFill>
                <a:latin typeface="Consolas" panose="020B0609020204030204" pitchFamily="49" charset="0"/>
              </a:rPr>
              <a:t>&lt;/html&gt;</a:t>
            </a:r>
          </a:p>
        </p:txBody>
      </p:sp>
      <p:pic>
        <p:nvPicPr>
          <p:cNvPr id="2097239" name="Picture 6"/>
          <p:cNvPicPr>
            <a:picLocks noChangeAspect="1"/>
          </p:cNvPicPr>
          <p:nvPr/>
        </p:nvPicPr>
        <p:blipFill rotWithShape="1">
          <a:blip xmlns:r="http://schemas.openxmlformats.org/officeDocument/2006/relationships" r:embed="rId1"/>
          <a:srcRect t="59806" b="25092"/>
          <a:stretch>
            <a:fillRect/>
          </a:stretch>
        </p:blipFill>
        <p:spPr>
          <a:xfrm>
            <a:off x="0" y="5228947"/>
            <a:ext cx="12192000" cy="1035678"/>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94">
                                            <p:txEl>
                                              <p:pRg st="0" end="0"/>
                                            </p:txEl>
                                          </p:spTgt>
                                        </p:tgtEl>
                                        <p:attrNameLst>
                                          <p:attrName>style.visibility</p:attrName>
                                        </p:attrNameLst>
                                      </p:cBhvr>
                                      <p:to>
                                        <p:strVal val="visible"/>
                                      </p:to>
                                    </p:set>
                                    <p:anim calcmode="lin" valueType="num">
                                      <p:cBhvr additive="base">
                                        <p:cTn dur="500" fill="hold" id="7"/>
                                        <p:tgtEl>
                                          <p:spTgt spid="1050494">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4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494">
                                            <p:txEl>
                                              <p:pRg st="1" end="1"/>
                                            </p:txEl>
                                          </p:spTgt>
                                        </p:tgtEl>
                                        <p:attrNameLst>
                                          <p:attrName>style.visibility</p:attrName>
                                        </p:attrNameLst>
                                      </p:cBhvr>
                                      <p:to>
                                        <p:strVal val="visible"/>
                                      </p:to>
                                    </p:set>
                                    <p:anim calcmode="lin" valueType="num">
                                      <p:cBhvr additive="base">
                                        <p:cTn dur="500" fill="hold" id="13"/>
                                        <p:tgtEl>
                                          <p:spTgt spid="1050494">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4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494">
                                            <p:txEl>
                                              <p:pRg st="3" end="3"/>
                                            </p:txEl>
                                          </p:spTgt>
                                        </p:tgtEl>
                                        <p:attrNameLst>
                                          <p:attrName>style.visibility</p:attrName>
                                        </p:attrNameLst>
                                      </p:cBhvr>
                                      <p:to>
                                        <p:strVal val="visible"/>
                                      </p:to>
                                    </p:set>
                                    <p:anim calcmode="lin" valueType="num">
                                      <p:cBhvr additive="base">
                                        <p:cTn dur="500" fill="hold" id="19"/>
                                        <p:tgtEl>
                                          <p:spTgt spid="1050494">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49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494">
                                            <p:txEl>
                                              <p:pRg st="4" end="4"/>
                                            </p:txEl>
                                          </p:spTgt>
                                        </p:tgtEl>
                                        <p:attrNameLst>
                                          <p:attrName>style.visibility</p:attrName>
                                        </p:attrNameLst>
                                      </p:cBhvr>
                                      <p:to>
                                        <p:strVal val="visible"/>
                                      </p:to>
                                    </p:set>
                                    <p:anim calcmode="lin" valueType="num">
                                      <p:cBhvr additive="base">
                                        <p:cTn dur="500" fill="hold" id="25"/>
                                        <p:tgtEl>
                                          <p:spTgt spid="1050494">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49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494">
                                            <p:txEl>
                                              <p:pRg st="5" end="5"/>
                                            </p:txEl>
                                          </p:spTgt>
                                        </p:tgtEl>
                                        <p:attrNameLst>
                                          <p:attrName>style.visibility</p:attrName>
                                        </p:attrNameLst>
                                      </p:cBhvr>
                                      <p:to>
                                        <p:strVal val="visible"/>
                                      </p:to>
                                    </p:set>
                                    <p:anim calcmode="lin" valueType="num">
                                      <p:cBhvr additive="base">
                                        <p:cTn dur="500" fill="hold" id="31"/>
                                        <p:tgtEl>
                                          <p:spTgt spid="1050494">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49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495"/>
                                        </p:tgtEl>
                                        <p:attrNameLst>
                                          <p:attrName>style.visibility</p:attrName>
                                        </p:attrNameLst>
                                      </p:cBhvr>
                                      <p:to>
                                        <p:strVal val="visible"/>
                                      </p:to>
                                    </p:set>
                                    <p:anim calcmode="lin" valueType="num">
                                      <p:cBhvr additive="base">
                                        <p:cTn dur="500" fill="hold" id="37"/>
                                        <p:tgtEl>
                                          <p:spTgt spid="1050495"/>
                                        </p:tgtEl>
                                        <p:attrNameLst>
                                          <p:attrName>ppt_x</p:attrName>
                                        </p:attrNameLst>
                                      </p:cBhvr>
                                      <p:tavLst>
                                        <p:tav tm="0">
                                          <p:val>
                                            <p:strVal val="#ppt_x"/>
                                          </p:val>
                                        </p:tav>
                                        <p:tav tm="100000">
                                          <p:val>
                                            <p:strVal val="#ppt_x"/>
                                          </p:val>
                                        </p:tav>
                                      </p:tavLst>
                                    </p:anim>
                                    <p:anim calcmode="lin" valueType="num">
                                      <p:cBhvr additive="base">
                                        <p:cTn dur="500" fill="hold" id="38"/>
                                        <p:tgtEl>
                                          <p:spTgt spid="1050495"/>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id="41" nodeType="clickEffect" presetClass="entr" presetID="2" presetSubtype="4">
                                  <p:stCondLst>
                                    <p:cond delay="0"/>
                                  </p:stCondLst>
                                  <p:childTnLst>
                                    <p:set>
                                      <p:cBhvr>
                                        <p:cTn dur="1" fill="hold" id="42">
                                          <p:stCondLst>
                                            <p:cond delay="0"/>
                                          </p:stCondLst>
                                        </p:cTn>
                                        <p:tgtEl>
                                          <p:spTgt spid="2097239"/>
                                        </p:tgtEl>
                                        <p:attrNameLst>
                                          <p:attrName>style.visibility</p:attrName>
                                        </p:attrNameLst>
                                      </p:cBhvr>
                                      <p:to>
                                        <p:strVal val="visible"/>
                                      </p:to>
                                    </p:set>
                                    <p:anim calcmode="lin" valueType="num">
                                      <p:cBhvr additive="base">
                                        <p:cTn dur="500" fill="hold" id="43"/>
                                        <p:tgtEl>
                                          <p:spTgt spid="2097239"/>
                                        </p:tgtEl>
                                        <p:attrNameLst>
                                          <p:attrName>ppt_x</p:attrName>
                                        </p:attrNameLst>
                                      </p:cBhvr>
                                      <p:tavLst>
                                        <p:tav tm="0">
                                          <p:val>
                                            <p:strVal val="#ppt_x"/>
                                          </p:val>
                                        </p:tav>
                                        <p:tav tm="100000">
                                          <p:val>
                                            <p:strVal val="#ppt_x"/>
                                          </p:val>
                                        </p:tav>
                                      </p:tavLst>
                                    </p:anim>
                                    <p:anim calcmode="lin" valueType="num">
                                      <p:cBhvr additive="base">
                                        <p:cTn dur="500" fill="hold" id="44"/>
                                        <p:tgtEl>
                                          <p:spTgt spid="20972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94" grpId="0" build="p"/>
      <p:bldP spid="1050495"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022" name=""/>
        <p:cNvGrpSpPr/>
        <p:nvPr/>
      </p:nvGrpSpPr>
      <p:grpSpPr>
        <a:xfrm>
          <a:off x="0" y="0"/>
          <a:ext cx="0" cy="0"/>
          <a:chOff x="0" y="0"/>
          <a:chExt cx="0" cy="0"/>
        </a:xfrm>
      </p:grpSpPr>
      <p:sp>
        <p:nvSpPr>
          <p:cNvPr id="1050496" name="Title 1"/>
          <p:cNvSpPr>
            <a:spLocks noGrp="1"/>
          </p:cNvSpPr>
          <p:nvPr>
            <p:ph type="title"/>
          </p:nvPr>
        </p:nvSpPr>
        <p:spPr>
          <a:xfrm>
            <a:off x="85226" y="62144"/>
            <a:ext cx="6209042" cy="760816"/>
          </a:xfrm>
        </p:spPr>
        <p:txBody>
          <a:bodyPr>
            <a:normAutofit/>
          </a:bodyPr>
          <a:p>
            <a:r>
              <a:rPr dirty="0" sz="3600" lang="en-US"/>
              <a:t>Bootstrap Button Sizes</a:t>
            </a:r>
            <a:endParaRPr dirty="0" sz="3600" lang="en-IN"/>
          </a:p>
        </p:txBody>
      </p:sp>
      <p:sp>
        <p:nvSpPr>
          <p:cNvPr id="1050497" name="TextBox 4"/>
          <p:cNvSpPr txBox="1"/>
          <p:nvPr/>
        </p:nvSpPr>
        <p:spPr>
          <a:xfrm>
            <a:off x="85226" y="982175"/>
            <a:ext cx="10887574" cy="5755422"/>
          </a:xfrm>
          <a:prstGeom prst="rect"/>
          <a:solidFill>
            <a:schemeClr val="bg2"/>
          </a:solidFill>
        </p:spPr>
        <p:txBody>
          <a:bodyPr rtlCol="0" wrap="square">
            <a:spAutoFit/>
          </a:bodyPr>
          <a:p>
            <a:pPr lvl="0"/>
            <a:r>
              <a:rPr dirty="0" sz="1600" lang="en-IN">
                <a:solidFill>
                  <a:prstClr val="black"/>
                </a:solidFill>
                <a:latin typeface="Consolas" panose="020B0609020204030204" pitchFamily="49" charset="0"/>
              </a:rPr>
              <a:t>&lt;!DOCTYPE html&gt;</a:t>
            </a:r>
          </a:p>
          <a:p>
            <a:pPr lvl="0"/>
            <a:r>
              <a:rPr dirty="0" sz="1600" lang="en-IN">
                <a:solidFill>
                  <a:prstClr val="black"/>
                </a:solidFill>
                <a:latin typeface="Consolas" panose="020B0609020204030204" pitchFamily="49" charset="0"/>
              </a:rPr>
              <a:t>&lt;html lang="</a:t>
            </a:r>
            <a:r>
              <a:rPr dirty="0" sz="1600" lang="en-IN" err="1">
                <a:solidFill>
                  <a:prstClr val="black"/>
                </a:solidFill>
                <a:latin typeface="Consolas" panose="020B0609020204030204" pitchFamily="49" charset="0"/>
              </a:rPr>
              <a:t>en</a:t>
            </a:r>
            <a:r>
              <a:rPr dirty="0" sz="1600" lang="en-IN">
                <a:solidFill>
                  <a:prstClr val="black"/>
                </a:solidFill>
                <a:latin typeface="Consolas" panose="020B0609020204030204" pitchFamily="49" charset="0"/>
              </a:rPr>
              <a:t>"&gt;</a:t>
            </a:r>
          </a:p>
          <a:p>
            <a:pPr lvl="0"/>
            <a:r>
              <a:rPr dirty="0" sz="1600" lang="en-IN">
                <a:solidFill>
                  <a:prstClr val="black"/>
                </a:solidFill>
                <a:latin typeface="Consolas" panose="020B0609020204030204" pitchFamily="49" charset="0"/>
              </a:rPr>
              <a:t>&lt;head&gt;</a:t>
            </a:r>
          </a:p>
          <a:p>
            <a:pPr lvl="0"/>
            <a:r>
              <a:rPr dirty="0" sz="1600" lang="en-IN">
                <a:solidFill>
                  <a:prstClr val="black"/>
                </a:solidFill>
                <a:latin typeface="Consolas" panose="020B0609020204030204" pitchFamily="49" charset="0"/>
              </a:rPr>
              <a:t>  &lt;title&gt;Bootstrap Example&lt;/title&gt;</a:t>
            </a:r>
          </a:p>
          <a:p>
            <a:pPr lvl="0"/>
            <a:r>
              <a:rPr dirty="0" sz="1600" lang="en-IN">
                <a:solidFill>
                  <a:prstClr val="black"/>
                </a:solidFill>
                <a:latin typeface="Consolas" panose="020B0609020204030204" pitchFamily="49" charset="0"/>
              </a:rPr>
              <a:t>  &lt;meta charset="utf-8"&gt;</a:t>
            </a:r>
          </a:p>
          <a:p>
            <a:pPr lvl="0"/>
            <a:r>
              <a:rPr dirty="0" sz="1600" lang="en-IN">
                <a:solidFill>
                  <a:prstClr val="black"/>
                </a:solidFill>
                <a:latin typeface="Consolas" panose="020B0609020204030204" pitchFamily="49" charset="0"/>
              </a:rPr>
              <a:t>  &lt;meta name="viewport" content="width=device-width, initial-scale=1"&gt;</a:t>
            </a:r>
          </a:p>
          <a:p>
            <a:pPr lvl="0"/>
            <a:r>
              <a:rPr dirty="0" sz="1600" lang="en-IN">
                <a:solidFill>
                  <a:prstClr val="black"/>
                </a:solidFill>
                <a:latin typeface="Consolas" panose="020B0609020204030204" pitchFamily="49" charset="0"/>
              </a:rPr>
              <a:t>  &lt;link </a:t>
            </a:r>
            <a:r>
              <a:rPr dirty="0" sz="1600" lang="en-IN" err="1">
                <a:solidFill>
                  <a:prstClr val="black"/>
                </a:solidFill>
                <a:latin typeface="Consolas" panose="020B0609020204030204" pitchFamily="49" charset="0"/>
              </a:rPr>
              <a:t>rel</a:t>
            </a:r>
            <a:r>
              <a:rPr dirty="0" sz="1600" lang="en-IN">
                <a:solidFill>
                  <a:prstClr val="black"/>
                </a:solidFill>
                <a:latin typeface="Consolas" panose="020B0609020204030204" pitchFamily="49" charset="0"/>
              </a:rPr>
              <a:t>="stylesheet" </a:t>
            </a:r>
            <a:r>
              <a:rPr dirty="0" sz="1600" lang="en-IN" err="1">
                <a:solidFill>
                  <a:prstClr val="black"/>
                </a:solidFill>
                <a:latin typeface="Consolas" panose="020B0609020204030204" pitchFamily="49" charset="0"/>
              </a:rPr>
              <a:t>href</a:t>
            </a:r>
            <a:r>
              <a:rPr dirty="0" sz="1600" lang="en-IN">
                <a:solidFill>
                  <a:prstClr val="black"/>
                </a:solidFill>
                <a:latin typeface="Consolas" panose="020B0609020204030204" pitchFamily="49" charset="0"/>
              </a:rPr>
              <a:t>="https://maxcdn.bootstrapcdn.com/bootstrap/3.4.1/</a:t>
            </a:r>
            <a:r>
              <a:rPr dirty="0" sz="1600" lang="en-IN" err="1">
                <a:solidFill>
                  <a:prstClr val="black"/>
                </a:solidFill>
                <a:latin typeface="Consolas" panose="020B0609020204030204" pitchFamily="49" charset="0"/>
              </a:rPr>
              <a:t>css</a:t>
            </a:r>
            <a:r>
              <a:rPr dirty="0" sz="1600" lang="en-IN">
                <a:solidFill>
                  <a:prstClr val="black"/>
                </a:solidFill>
                <a:latin typeface="Consolas" panose="020B0609020204030204" pitchFamily="49" charset="0"/>
              </a:rPr>
              <a:t>/bootstrap.min.css"&gt;</a:t>
            </a:r>
          </a:p>
          <a:p>
            <a:pPr lvl="0"/>
            <a:r>
              <a:rPr dirty="0" sz="1600" lang="en-IN">
                <a:solidFill>
                  <a:prstClr val="black"/>
                </a:solidFill>
                <a:latin typeface="Consolas" panose="020B0609020204030204" pitchFamily="49" charset="0"/>
              </a:rPr>
              <a:t>  &lt;script </a:t>
            </a:r>
            <a:r>
              <a:rPr dirty="0" sz="1600" lang="en-IN" err="1">
                <a:solidFill>
                  <a:prstClr val="black"/>
                </a:solidFill>
                <a:latin typeface="Consolas" panose="020B0609020204030204" pitchFamily="49" charset="0"/>
              </a:rPr>
              <a:t>src</a:t>
            </a:r>
            <a:r>
              <a:rPr dirty="0" sz="1600" lang="en-IN">
                <a:solidFill>
                  <a:prstClr val="black"/>
                </a:solidFill>
                <a:latin typeface="Consolas" panose="020B0609020204030204" pitchFamily="49" charset="0"/>
              </a:rPr>
              <a:t>="https://ajax.googleapis.com/ajax/libs/</a:t>
            </a:r>
            <a:r>
              <a:rPr dirty="0" sz="1600" lang="en-IN" err="1">
                <a:solidFill>
                  <a:prstClr val="black"/>
                </a:solidFill>
                <a:latin typeface="Consolas" panose="020B0609020204030204" pitchFamily="49" charset="0"/>
              </a:rPr>
              <a:t>jquery</a:t>
            </a:r>
            <a:r>
              <a:rPr dirty="0" sz="1600" lang="en-IN">
                <a:solidFill>
                  <a:prstClr val="black"/>
                </a:solidFill>
                <a:latin typeface="Consolas" panose="020B0609020204030204" pitchFamily="49" charset="0"/>
              </a:rPr>
              <a:t>/3.5.1/jquery.min.js"&gt;&lt;/script&gt;</a:t>
            </a:r>
          </a:p>
          <a:p>
            <a:pPr lvl="0"/>
            <a:r>
              <a:rPr dirty="0" sz="1600" lang="en-IN">
                <a:solidFill>
                  <a:prstClr val="black"/>
                </a:solidFill>
                <a:latin typeface="Consolas" panose="020B0609020204030204" pitchFamily="49" charset="0"/>
              </a:rPr>
              <a:t>  &lt;script </a:t>
            </a:r>
            <a:r>
              <a:rPr dirty="0" sz="1600" lang="en-IN" err="1">
                <a:solidFill>
                  <a:prstClr val="black"/>
                </a:solidFill>
                <a:latin typeface="Consolas" panose="020B0609020204030204" pitchFamily="49" charset="0"/>
              </a:rPr>
              <a:t>src</a:t>
            </a:r>
            <a:r>
              <a:rPr dirty="0" sz="1600" lang="en-IN">
                <a:solidFill>
                  <a:prstClr val="black"/>
                </a:solidFill>
                <a:latin typeface="Consolas" panose="020B0609020204030204" pitchFamily="49" charset="0"/>
              </a:rPr>
              <a:t>="https://maxcdn.bootstrapcdn.com/bootstrap/3.4.1/</a:t>
            </a:r>
            <a:r>
              <a:rPr dirty="0" sz="1600" lang="en-IN" err="1">
                <a:solidFill>
                  <a:prstClr val="black"/>
                </a:solidFill>
                <a:latin typeface="Consolas" panose="020B0609020204030204" pitchFamily="49" charset="0"/>
              </a:rPr>
              <a:t>js</a:t>
            </a:r>
            <a:r>
              <a:rPr dirty="0" sz="1600" lang="en-IN">
                <a:solidFill>
                  <a:prstClr val="black"/>
                </a:solidFill>
                <a:latin typeface="Consolas" panose="020B0609020204030204" pitchFamily="49" charset="0"/>
              </a:rPr>
              <a:t>/bootstrap.min.js"&gt;&lt;/script&gt;</a:t>
            </a:r>
          </a:p>
          <a:p>
            <a:pPr lvl="0"/>
            <a:r>
              <a:rPr dirty="0" sz="1600" lang="en-IN">
                <a:solidFill>
                  <a:prstClr val="black"/>
                </a:solidFill>
                <a:latin typeface="Consolas" panose="020B0609020204030204" pitchFamily="49" charset="0"/>
              </a:rPr>
              <a:t>&lt;/head&gt;</a:t>
            </a:r>
          </a:p>
          <a:p>
            <a:pPr lvl="0"/>
            <a:r>
              <a:rPr dirty="0" sz="1600" lang="en-IN">
                <a:solidFill>
                  <a:prstClr val="black"/>
                </a:solidFill>
                <a:latin typeface="Consolas" panose="020B0609020204030204" pitchFamily="49" charset="0"/>
              </a:rPr>
              <a:t>&lt;body&gt;</a:t>
            </a:r>
          </a:p>
          <a:p>
            <a:pPr lvl="0"/>
            <a:endParaRPr dirty="0" sz="1600" lang="en-IN">
              <a:solidFill>
                <a:prstClr val="black"/>
              </a:solidFill>
              <a:latin typeface="Consolas" panose="020B0609020204030204" pitchFamily="49" charset="0"/>
            </a:endParaRPr>
          </a:p>
          <a:p>
            <a:pPr lvl="0"/>
            <a:r>
              <a:rPr dirty="0" sz="1600" lang="en-IN">
                <a:solidFill>
                  <a:srgbClr val="FF0000"/>
                </a:solidFill>
                <a:latin typeface="Consolas" panose="020B0609020204030204" pitchFamily="49" charset="0"/>
              </a:rPr>
              <a:t>&lt;div class="container"&gt;</a:t>
            </a:r>
          </a:p>
          <a:p>
            <a:pPr lvl="0"/>
            <a:r>
              <a:rPr dirty="0" sz="1600" lang="en-IN">
                <a:solidFill>
                  <a:srgbClr val="FF0000"/>
                </a:solidFill>
                <a:latin typeface="Consolas" panose="020B0609020204030204" pitchFamily="49" charset="0"/>
              </a:rPr>
              <a:t>  &lt;h2&gt;Button Sizes&lt;/h2&gt;</a:t>
            </a:r>
          </a:p>
          <a:p>
            <a:pPr lvl="0"/>
            <a:r>
              <a:rPr dirty="0" sz="1600" lang="en-IN">
                <a:solidFill>
                  <a:srgbClr val="FF0000"/>
                </a:solidFill>
                <a:latin typeface="Consolas" panose="020B0609020204030204" pitchFamily="49" charset="0"/>
              </a:rPr>
              <a:t>  &lt;button type="button" class="</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 </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-primary </a:t>
            </a:r>
            <a:r>
              <a:rPr b="1" dirty="0" sz="1600" lang="en-IN" err="1">
                <a:solidFill>
                  <a:schemeClr val="bg2">
                    <a:lumMod val="25000"/>
                  </a:schemeClr>
                </a:solidFill>
                <a:latin typeface="Consolas" panose="020B0609020204030204" pitchFamily="49" charset="0"/>
              </a:rPr>
              <a:t>btn-lg</a:t>
            </a:r>
            <a:r>
              <a:rPr dirty="0" sz="1600" lang="en-IN">
                <a:solidFill>
                  <a:srgbClr val="FF0000"/>
                </a:solidFill>
                <a:latin typeface="Consolas" panose="020B0609020204030204" pitchFamily="49" charset="0"/>
              </a:rPr>
              <a:t>"&gt;Large&lt;/button&gt;</a:t>
            </a:r>
          </a:p>
          <a:p>
            <a:pPr lvl="0"/>
            <a:r>
              <a:rPr dirty="0" sz="1600" lang="en-IN">
                <a:solidFill>
                  <a:srgbClr val="FF0000"/>
                </a:solidFill>
                <a:latin typeface="Consolas" panose="020B0609020204030204" pitchFamily="49" charset="0"/>
              </a:rPr>
              <a:t>  &lt;button type="button" class="</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 </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-primary"&gt;Normal&lt;/button&gt;    </a:t>
            </a:r>
          </a:p>
          <a:p>
            <a:pPr lvl="0"/>
            <a:r>
              <a:rPr dirty="0" sz="1600" lang="en-IN">
                <a:solidFill>
                  <a:srgbClr val="FF0000"/>
                </a:solidFill>
                <a:latin typeface="Consolas" panose="020B0609020204030204" pitchFamily="49" charset="0"/>
              </a:rPr>
              <a:t>  &lt;button type="button" class="</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 </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-primary </a:t>
            </a:r>
            <a:r>
              <a:rPr b="1" dirty="0" sz="1600" lang="en-IN" err="1">
                <a:solidFill>
                  <a:schemeClr val="bg2">
                    <a:lumMod val="25000"/>
                  </a:schemeClr>
                </a:solidFill>
                <a:latin typeface="Consolas" panose="020B0609020204030204" pitchFamily="49" charset="0"/>
              </a:rPr>
              <a:t>btn-sm</a:t>
            </a:r>
            <a:r>
              <a:rPr dirty="0" sz="1600" lang="en-IN">
                <a:solidFill>
                  <a:srgbClr val="FF0000"/>
                </a:solidFill>
                <a:latin typeface="Consolas" panose="020B0609020204030204" pitchFamily="49" charset="0"/>
              </a:rPr>
              <a:t>"&gt;Small&lt;/button&gt;</a:t>
            </a:r>
          </a:p>
          <a:p>
            <a:pPr lvl="0"/>
            <a:r>
              <a:rPr dirty="0" sz="1600" lang="en-IN">
                <a:solidFill>
                  <a:srgbClr val="FF0000"/>
                </a:solidFill>
                <a:latin typeface="Consolas" panose="020B0609020204030204" pitchFamily="49" charset="0"/>
              </a:rPr>
              <a:t>  &lt;button type="button" class="</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 </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-primary </a:t>
            </a:r>
            <a:r>
              <a:rPr b="1" dirty="0" sz="1600" lang="en-IN" err="1">
                <a:solidFill>
                  <a:schemeClr val="bg2">
                    <a:lumMod val="25000"/>
                  </a:schemeClr>
                </a:solidFill>
                <a:latin typeface="Consolas" panose="020B0609020204030204" pitchFamily="49" charset="0"/>
              </a:rPr>
              <a:t>btn-xs</a:t>
            </a:r>
            <a:r>
              <a:rPr dirty="0" sz="1600" lang="en-IN">
                <a:solidFill>
                  <a:srgbClr val="FF0000"/>
                </a:solidFill>
                <a:latin typeface="Consolas" panose="020B0609020204030204" pitchFamily="49" charset="0"/>
              </a:rPr>
              <a:t>"&gt;</a:t>
            </a:r>
            <a:r>
              <a:rPr dirty="0" sz="1600" lang="en-IN" err="1">
                <a:solidFill>
                  <a:srgbClr val="FF0000"/>
                </a:solidFill>
                <a:latin typeface="Consolas" panose="020B0609020204030204" pitchFamily="49" charset="0"/>
              </a:rPr>
              <a:t>XSmall</a:t>
            </a:r>
            <a:r>
              <a:rPr dirty="0" sz="1600" lang="en-IN">
                <a:solidFill>
                  <a:srgbClr val="FF0000"/>
                </a:solidFill>
                <a:latin typeface="Consolas" panose="020B0609020204030204" pitchFamily="49" charset="0"/>
              </a:rPr>
              <a:t>&lt;/button&gt;</a:t>
            </a:r>
          </a:p>
          <a:p>
            <a:pPr lvl="0"/>
            <a:r>
              <a:rPr dirty="0" sz="1600" lang="en-IN">
                <a:solidFill>
                  <a:srgbClr val="FF0000"/>
                </a:solidFill>
                <a:latin typeface="Consolas" panose="020B0609020204030204" pitchFamily="49" charset="0"/>
              </a:rPr>
              <a:t>&lt;/div&gt;</a:t>
            </a:r>
          </a:p>
          <a:p>
            <a:pPr lvl="0"/>
            <a:endParaRPr dirty="0" sz="1600" lang="en-IN">
              <a:solidFill>
                <a:prstClr val="black"/>
              </a:solidFill>
              <a:latin typeface="Consolas" panose="020B0609020204030204" pitchFamily="49" charset="0"/>
            </a:endParaRPr>
          </a:p>
          <a:p>
            <a:pPr lvl="0"/>
            <a:r>
              <a:rPr dirty="0" sz="1600" lang="en-IN">
                <a:solidFill>
                  <a:prstClr val="black"/>
                </a:solidFill>
                <a:latin typeface="Consolas" panose="020B0609020204030204" pitchFamily="49" charset="0"/>
              </a:rPr>
              <a:t>&lt;/body&gt;</a:t>
            </a:r>
          </a:p>
          <a:p>
            <a:pPr lvl="0"/>
            <a:r>
              <a:rPr dirty="0" sz="1600" lang="en-IN">
                <a:solidFill>
                  <a:prstClr val="black"/>
                </a:solidFill>
                <a:latin typeface="Consolas" panose="020B0609020204030204" pitchFamily="49" charset="0"/>
              </a:rPr>
              <a:t>&lt;/html&gt;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97"/>
                                        </p:tgtEl>
                                        <p:attrNameLst>
                                          <p:attrName>style.visibility</p:attrName>
                                        </p:attrNameLst>
                                      </p:cBhvr>
                                      <p:to>
                                        <p:strVal val="visible"/>
                                      </p:to>
                                    </p:set>
                                    <p:anim calcmode="lin" valueType="num">
                                      <p:cBhvr additive="base">
                                        <p:cTn dur="500" fill="hold" id="7"/>
                                        <p:tgtEl>
                                          <p:spTgt spid="1050497"/>
                                        </p:tgtEl>
                                        <p:attrNameLst>
                                          <p:attrName>ppt_x</p:attrName>
                                        </p:attrNameLst>
                                      </p:cBhvr>
                                      <p:tavLst>
                                        <p:tav tm="0">
                                          <p:val>
                                            <p:strVal val="#ppt_x"/>
                                          </p:val>
                                        </p:tav>
                                        <p:tav tm="100000">
                                          <p:val>
                                            <p:strVal val="#ppt_x"/>
                                          </p:val>
                                        </p:tav>
                                      </p:tavLst>
                                    </p:anim>
                                    <p:anim calcmode="lin" valueType="num">
                                      <p:cBhvr additive="base">
                                        <p:cTn dur="500" fill="hold" id="8"/>
                                        <p:tgtEl>
                                          <p:spTgt spid="10504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9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33" name=""/>
        <p:cNvGrpSpPr/>
        <p:nvPr/>
      </p:nvGrpSpPr>
      <p:grpSpPr>
        <a:xfrm>
          <a:off x="0" y="0"/>
          <a:ext cx="0" cy="0"/>
          <a:chOff x="0" y="0"/>
          <a:chExt cx="0" cy="0"/>
        </a:xfrm>
      </p:grpSpPr>
      <p:sp>
        <p:nvSpPr>
          <p:cNvPr id="1048760" name="Title 1"/>
          <p:cNvSpPr>
            <a:spLocks noGrp="1"/>
          </p:cNvSpPr>
          <p:nvPr>
            <p:ph type="title"/>
          </p:nvPr>
        </p:nvSpPr>
        <p:spPr>
          <a:xfrm>
            <a:off x="464649" y="468923"/>
            <a:ext cx="3057509" cy="1600200"/>
          </a:xfrm>
        </p:spPr>
        <p:txBody>
          <a:bodyPr>
            <a:normAutofit/>
          </a:bodyPr>
          <a:p>
            <a:r>
              <a:rPr baseline="0" b="1" cap="none" dirty="0" sz="4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The Internet</a:t>
            </a:r>
            <a:endParaRPr b="1" dirty="0" sz="4400" lang="en-IN">
              <a:solidFill>
                <a:schemeClr val="accent1">
                  <a:lumMod val="50000"/>
                </a:schemeClr>
              </a:solidFill>
              <a:latin typeface="Bookman Old Style" panose="02050604050505020204" pitchFamily="18" charset="0"/>
            </a:endParaRPr>
          </a:p>
        </p:txBody>
      </p:sp>
      <p:sp>
        <p:nvSpPr>
          <p:cNvPr id="1048761" name="Content Placeholder 2"/>
          <p:cNvSpPr>
            <a:spLocks noGrp="1"/>
          </p:cNvSpPr>
          <p:nvPr>
            <p:ph idx="1"/>
          </p:nvPr>
        </p:nvSpPr>
        <p:spPr>
          <a:xfrm>
            <a:off x="3975825" y="319596"/>
            <a:ext cx="7449736" cy="6214369"/>
          </a:xfrm>
        </p:spPr>
        <p:txBody>
          <a:bodyPr>
            <a:normAutofit fontScale="92500" lnSpcReduction="10000"/>
          </a:bodyPr>
          <a:p>
            <a:pPr indent="0" marL="0">
              <a:lnSpc>
                <a:spcPct val="150000"/>
              </a:lnSpc>
              <a:buNone/>
            </a:pPr>
            <a:r>
              <a:rPr baseline="0" b="1" cap="none" dirty="0" sz="20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Definition: </a:t>
            </a:r>
          </a:p>
          <a:p>
            <a:pPr indent="0" marL="0">
              <a:lnSpc>
                <a:spcPct val="150000"/>
              </a:lnSpc>
              <a:buNone/>
            </a:pPr>
            <a:r>
              <a:rPr dirty="0" sz="2000" lang="en-US" spc="20">
                <a:solidFill>
                  <a:schemeClr val="accent1">
                    <a:lumMod val="50000"/>
                  </a:schemeClr>
                </a:solidFill>
                <a:latin typeface="Bookman Old Style" panose="02050604050505020204" pitchFamily="18" charset="0"/>
              </a:rPr>
              <a:t>T</a:t>
            </a:r>
            <a:r>
              <a:rPr baseline="0" b="0" cap="none" dirty="0" sz="20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he collection of computers that can communicate with one another using TCP/IP over an open, global communications network</a:t>
            </a:r>
          </a:p>
          <a:p>
            <a:pPr indent="0" marL="0">
              <a:lnSpc>
                <a:spcPct val="150000"/>
              </a:lnSpc>
              <a:buNone/>
            </a:pPr>
            <a:endParaRPr baseline="0" b="0" cap="none" dirty="0" sz="20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pPr indent="0" marL="0">
              <a:lnSpc>
                <a:spcPct val="150000"/>
              </a:lnSpc>
              <a:buNone/>
            </a:pPr>
            <a:r>
              <a:rPr dirty="0" sz="2000" lang="en-US" spc="20">
                <a:solidFill>
                  <a:schemeClr val="accent1">
                    <a:lumMod val="50000"/>
                  </a:schemeClr>
                </a:solidFill>
                <a:latin typeface="Bookman Old Style" panose="02050604050505020204" pitchFamily="18" charset="0"/>
              </a:rPr>
              <a:t>Internet Services:</a:t>
            </a:r>
          </a:p>
          <a:p>
            <a:pPr>
              <a:lnSpc>
                <a:spcPct val="150000"/>
              </a:lnSpc>
            </a:pPr>
            <a:r>
              <a:rPr dirty="0" sz="2000" lang="en-US" spc="20">
                <a:solidFill>
                  <a:schemeClr val="accent1">
                    <a:lumMod val="50000"/>
                  </a:schemeClr>
                </a:solidFill>
                <a:latin typeface="Bookman Old Style" panose="02050604050505020204" pitchFamily="18" charset="0"/>
              </a:rPr>
              <a:t>Mobile Apps</a:t>
            </a:r>
          </a:p>
          <a:p>
            <a:pPr>
              <a:lnSpc>
                <a:spcPct val="150000"/>
              </a:lnSpc>
            </a:pPr>
            <a:r>
              <a:rPr dirty="0" sz="2000" lang="en-US" spc="20">
                <a:solidFill>
                  <a:schemeClr val="accent1">
                    <a:lumMod val="50000"/>
                  </a:schemeClr>
                </a:solidFill>
                <a:latin typeface="Bookman Old Style" panose="02050604050505020204" pitchFamily="18" charset="0"/>
              </a:rPr>
              <a:t>Electronic Mail</a:t>
            </a:r>
          </a:p>
          <a:p>
            <a:pPr>
              <a:lnSpc>
                <a:spcPct val="150000"/>
              </a:lnSpc>
            </a:pPr>
            <a:r>
              <a:rPr dirty="0" sz="2000" lang="en-US" spc="20">
                <a:solidFill>
                  <a:schemeClr val="accent1">
                    <a:lumMod val="50000"/>
                  </a:schemeClr>
                </a:solidFill>
                <a:latin typeface="Bookman Old Style" panose="02050604050505020204" pitchFamily="18" charset="0"/>
              </a:rPr>
              <a:t>World Wide Web </a:t>
            </a:r>
          </a:p>
          <a:p>
            <a:pPr>
              <a:lnSpc>
                <a:spcPct val="150000"/>
              </a:lnSpc>
            </a:pPr>
            <a:r>
              <a:rPr dirty="0" sz="2000" lang="en-US" spc="20">
                <a:solidFill>
                  <a:schemeClr val="accent1">
                    <a:lumMod val="50000"/>
                  </a:schemeClr>
                </a:solidFill>
                <a:latin typeface="Bookman Old Style" panose="02050604050505020204" pitchFamily="18" charset="0"/>
              </a:rPr>
              <a:t>File Sharing</a:t>
            </a:r>
          </a:p>
          <a:p>
            <a:pPr>
              <a:lnSpc>
                <a:spcPct val="150000"/>
              </a:lnSpc>
            </a:pPr>
            <a:r>
              <a:rPr dirty="0" sz="2000" lang="en-US" spc="20">
                <a:solidFill>
                  <a:schemeClr val="accent1">
                    <a:lumMod val="50000"/>
                  </a:schemeClr>
                </a:solidFill>
                <a:latin typeface="Bookman Old Style" panose="02050604050505020204" pitchFamily="18" charset="0"/>
              </a:rPr>
              <a:t>Online Games</a:t>
            </a:r>
          </a:p>
          <a:p>
            <a:pPr>
              <a:lnSpc>
                <a:spcPct val="150000"/>
              </a:lnSpc>
            </a:pPr>
            <a:r>
              <a:rPr dirty="0" sz="2000" lang="en-US" spc="20">
                <a:solidFill>
                  <a:schemeClr val="accent1">
                    <a:lumMod val="50000"/>
                  </a:schemeClr>
                </a:solidFill>
                <a:latin typeface="Bookman Old Style" panose="02050604050505020204" pitchFamily="18" charset="0"/>
              </a:rPr>
              <a:t>Internet Telephony</a:t>
            </a:r>
          </a:p>
          <a:p>
            <a:pPr indent="0" marL="0">
              <a:lnSpc>
                <a:spcPct val="150000"/>
              </a:lnSpc>
              <a:buNone/>
            </a:pPr>
            <a:endParaRPr dirty="0" sz="2000" lang="en-US" spc="20">
              <a:solidFill>
                <a:schemeClr val="accent1">
                  <a:lumMod val="50000"/>
                </a:schemeClr>
              </a:solidFill>
              <a:latin typeface="Bookman Old Style" panose="02050604050505020204" pitchFamily="18" charset="0"/>
            </a:endParaRPr>
          </a:p>
          <a:p>
            <a:pPr>
              <a:lnSpc>
                <a:spcPct val="150000"/>
              </a:lnSpc>
            </a:pPr>
            <a:endParaRPr baseline="0" b="0" cap="none" dirty="0" sz="20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
        <p:nvSpPr>
          <p:cNvPr id="1048762" name="Text Placeholder 3"/>
          <p:cNvSpPr>
            <a:spLocks noGrp="1"/>
          </p:cNvSpPr>
          <p:nvPr>
            <p:ph type="body" sz="half" idx="2"/>
          </p:nvPr>
        </p:nvSpPr>
        <p:spPr>
          <a:xfrm>
            <a:off x="839788" y="2270464"/>
            <a:ext cx="2196376" cy="3811588"/>
          </a:xfrm>
        </p:spPr>
        <p:txBody>
          <a:bodyPr/>
          <a:p>
            <a:endParaRPr baseline="0" b="0" cap="none" dirty="0" sz="1600" i="0" kern="1200" kumimoji="0" lang="en-US" noProof="0" normalizeH="0" spc="20" strike="noStrike" u="none">
              <a:ln>
                <a:noFill/>
              </a:ln>
              <a:solidFill>
                <a:schemeClr val="accent1">
                  <a:lumMod val="50000"/>
                </a:schemeClr>
              </a:solidFill>
              <a:effectLst/>
              <a:uLnTx/>
              <a:uFillTx/>
              <a:latin typeface="Avenir Next LT Pro"/>
              <a:ea typeface="+mn-ea"/>
              <a:cs typeface="+mn-cs"/>
            </a:endParaRPr>
          </a:p>
          <a:p>
            <a:endParaRPr dirty="0" lang="en-US" spc="20">
              <a:solidFill>
                <a:schemeClr val="accent1">
                  <a:lumMod val="50000"/>
                </a:schemeClr>
              </a:solidFill>
              <a:latin typeface="Avenir Next LT Pro"/>
            </a:endParaRPr>
          </a:p>
          <a:p>
            <a:endParaRPr baseline="0" b="0" cap="none" dirty="0" sz="1600" i="0" kern="1200" kumimoji="0" lang="en-US" noProof="0" normalizeH="0" spc="20" strike="noStrike" u="none">
              <a:ln>
                <a:noFill/>
              </a:ln>
              <a:solidFill>
                <a:schemeClr val="accent1">
                  <a:lumMod val="50000"/>
                </a:schemeClr>
              </a:solidFill>
              <a:effectLst/>
              <a:uLnTx/>
              <a:uFillTx/>
              <a:latin typeface="Avenir Next LT Pro"/>
              <a:ea typeface="+mn-ea"/>
              <a:cs typeface="+mn-cs"/>
            </a:endParaRPr>
          </a:p>
          <a:p>
            <a:endParaRPr dirty="0" lang="en-US" spc="20">
              <a:solidFill>
                <a:schemeClr val="accent1">
                  <a:lumMod val="50000"/>
                </a:schemeClr>
              </a:solidFill>
              <a:latin typeface="Avenir Next LT Pro"/>
            </a:endParaRPr>
          </a:p>
          <a:p>
            <a:endParaRPr baseline="0" b="0" cap="none" dirty="0" sz="1600" i="0" kern="1200" kumimoji="0" lang="en-US" noProof="0" normalizeH="0" spc="20" strike="noStrike" u="none">
              <a:ln>
                <a:noFill/>
              </a:ln>
              <a:solidFill>
                <a:schemeClr val="accent1">
                  <a:lumMod val="50000"/>
                </a:schemeClr>
              </a:solidFill>
              <a:effectLst/>
              <a:uLnTx/>
              <a:uFillTx/>
              <a:latin typeface="Avenir Next LT Pro"/>
              <a:ea typeface="+mn-ea"/>
              <a:cs typeface="+mn-cs"/>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761">
                                            <p:txEl>
                                              <p:pRg st="0" end="0"/>
                                            </p:txEl>
                                          </p:spTgt>
                                        </p:tgtEl>
                                        <p:attrNameLst>
                                          <p:attrName>style.visibility</p:attrName>
                                        </p:attrNameLst>
                                      </p:cBhvr>
                                      <p:to>
                                        <p:strVal val="visible"/>
                                      </p:to>
                                    </p:set>
                                    <p:anim calcmode="lin" valueType="num">
                                      <p:cBhvr additive="base">
                                        <p:cTn dur="500" fill="hold" id="7"/>
                                        <p:tgtEl>
                                          <p:spTgt spid="104876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76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761">
                                            <p:txEl>
                                              <p:pRg st="1" end="1"/>
                                            </p:txEl>
                                          </p:spTgt>
                                        </p:tgtEl>
                                        <p:attrNameLst>
                                          <p:attrName>style.visibility</p:attrName>
                                        </p:attrNameLst>
                                      </p:cBhvr>
                                      <p:to>
                                        <p:strVal val="visible"/>
                                      </p:to>
                                    </p:set>
                                    <p:anim calcmode="lin" valueType="num">
                                      <p:cBhvr additive="base">
                                        <p:cTn dur="500" fill="hold" id="13"/>
                                        <p:tgtEl>
                                          <p:spTgt spid="1048761">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76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761">
                                            <p:txEl>
                                              <p:pRg st="3" end="3"/>
                                            </p:txEl>
                                          </p:spTgt>
                                        </p:tgtEl>
                                        <p:attrNameLst>
                                          <p:attrName>style.visibility</p:attrName>
                                        </p:attrNameLst>
                                      </p:cBhvr>
                                      <p:to>
                                        <p:strVal val="visible"/>
                                      </p:to>
                                    </p:set>
                                    <p:anim calcmode="lin" valueType="num">
                                      <p:cBhvr additive="base">
                                        <p:cTn dur="500" fill="hold" id="19"/>
                                        <p:tgtEl>
                                          <p:spTgt spid="1048761">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76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761">
                                            <p:txEl>
                                              <p:pRg st="4" end="4"/>
                                            </p:txEl>
                                          </p:spTgt>
                                        </p:tgtEl>
                                        <p:attrNameLst>
                                          <p:attrName>style.visibility</p:attrName>
                                        </p:attrNameLst>
                                      </p:cBhvr>
                                      <p:to>
                                        <p:strVal val="visible"/>
                                      </p:to>
                                    </p:set>
                                    <p:anim calcmode="lin" valueType="num">
                                      <p:cBhvr additive="base">
                                        <p:cTn dur="500" fill="hold" id="25"/>
                                        <p:tgtEl>
                                          <p:spTgt spid="1048761">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76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761">
                                            <p:txEl>
                                              <p:pRg st="5" end="5"/>
                                            </p:txEl>
                                          </p:spTgt>
                                        </p:tgtEl>
                                        <p:attrNameLst>
                                          <p:attrName>style.visibility</p:attrName>
                                        </p:attrNameLst>
                                      </p:cBhvr>
                                      <p:to>
                                        <p:strVal val="visible"/>
                                      </p:to>
                                    </p:set>
                                    <p:anim calcmode="lin" valueType="num">
                                      <p:cBhvr additive="base">
                                        <p:cTn dur="500" fill="hold" id="31"/>
                                        <p:tgtEl>
                                          <p:spTgt spid="1048761">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76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761">
                                            <p:txEl>
                                              <p:pRg st="6" end="6"/>
                                            </p:txEl>
                                          </p:spTgt>
                                        </p:tgtEl>
                                        <p:attrNameLst>
                                          <p:attrName>style.visibility</p:attrName>
                                        </p:attrNameLst>
                                      </p:cBhvr>
                                      <p:to>
                                        <p:strVal val="visible"/>
                                      </p:to>
                                    </p:set>
                                    <p:anim calcmode="lin" valueType="num">
                                      <p:cBhvr additive="base">
                                        <p:cTn dur="500" fill="hold" id="37"/>
                                        <p:tgtEl>
                                          <p:spTgt spid="1048761">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76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8761">
                                            <p:txEl>
                                              <p:pRg st="7" end="7"/>
                                            </p:txEl>
                                          </p:spTgt>
                                        </p:tgtEl>
                                        <p:attrNameLst>
                                          <p:attrName>style.visibility</p:attrName>
                                        </p:attrNameLst>
                                      </p:cBhvr>
                                      <p:to>
                                        <p:strVal val="visible"/>
                                      </p:to>
                                    </p:set>
                                    <p:anim calcmode="lin" valueType="num">
                                      <p:cBhvr additive="base">
                                        <p:cTn dur="500" fill="hold" id="43"/>
                                        <p:tgtEl>
                                          <p:spTgt spid="1048761">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876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8761">
                                            <p:txEl>
                                              <p:pRg st="8" end="8"/>
                                            </p:txEl>
                                          </p:spTgt>
                                        </p:tgtEl>
                                        <p:attrNameLst>
                                          <p:attrName>style.visibility</p:attrName>
                                        </p:attrNameLst>
                                      </p:cBhvr>
                                      <p:to>
                                        <p:strVal val="visible"/>
                                      </p:to>
                                    </p:set>
                                    <p:anim calcmode="lin" valueType="num">
                                      <p:cBhvr additive="base">
                                        <p:cTn dur="500" fill="hold" id="49"/>
                                        <p:tgtEl>
                                          <p:spTgt spid="1048761">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876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8761">
                                            <p:txEl>
                                              <p:pRg st="9" end="9"/>
                                            </p:txEl>
                                          </p:spTgt>
                                        </p:tgtEl>
                                        <p:attrNameLst>
                                          <p:attrName>style.visibility</p:attrName>
                                        </p:attrNameLst>
                                      </p:cBhvr>
                                      <p:to>
                                        <p:strVal val="visible"/>
                                      </p:to>
                                    </p:set>
                                    <p:anim calcmode="lin" valueType="num">
                                      <p:cBhvr additive="base">
                                        <p:cTn dur="500" fill="hold" id="55"/>
                                        <p:tgtEl>
                                          <p:spTgt spid="1048761">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876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1" grpId="0" build="p"/>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023" name=""/>
        <p:cNvGrpSpPr/>
        <p:nvPr/>
      </p:nvGrpSpPr>
      <p:grpSpPr>
        <a:xfrm>
          <a:off x="0" y="0"/>
          <a:ext cx="0" cy="0"/>
          <a:chOff x="0" y="0"/>
          <a:chExt cx="0" cy="0"/>
        </a:xfrm>
      </p:grpSpPr>
      <p:sp>
        <p:nvSpPr>
          <p:cNvPr id="1050498" name="Title 1"/>
          <p:cNvSpPr>
            <a:spLocks noGrp="1"/>
          </p:cNvSpPr>
          <p:nvPr>
            <p:ph type="title"/>
          </p:nvPr>
        </p:nvSpPr>
        <p:spPr>
          <a:xfrm>
            <a:off x="85226" y="62144"/>
            <a:ext cx="6209042" cy="760816"/>
          </a:xfrm>
        </p:spPr>
        <p:txBody>
          <a:bodyPr>
            <a:normAutofit/>
          </a:bodyPr>
          <a:p>
            <a:r>
              <a:rPr dirty="0" sz="3600" lang="en-US"/>
              <a:t>Bootstrap Button Sizes</a:t>
            </a:r>
            <a:endParaRPr dirty="0" sz="3600" lang="en-IN"/>
          </a:p>
        </p:txBody>
      </p:sp>
      <p:sp>
        <p:nvSpPr>
          <p:cNvPr id="1050499" name="TextBox 4"/>
          <p:cNvSpPr txBox="1"/>
          <p:nvPr/>
        </p:nvSpPr>
        <p:spPr>
          <a:xfrm>
            <a:off x="85226" y="982175"/>
            <a:ext cx="10887574" cy="5755422"/>
          </a:xfrm>
          <a:prstGeom prst="rect"/>
          <a:solidFill>
            <a:schemeClr val="bg2"/>
          </a:solidFill>
        </p:spPr>
        <p:txBody>
          <a:bodyPr rtlCol="0" wrap="square">
            <a:spAutoFit/>
          </a:bodyPr>
          <a:p>
            <a:pPr lvl="0"/>
            <a:r>
              <a:rPr dirty="0" sz="1600" lang="en-IN">
                <a:solidFill>
                  <a:prstClr val="black"/>
                </a:solidFill>
                <a:latin typeface="Consolas" panose="020B0609020204030204" pitchFamily="49" charset="0"/>
              </a:rPr>
              <a:t>&lt;!DOCTYPE html&gt;</a:t>
            </a:r>
          </a:p>
          <a:p>
            <a:pPr lvl="0"/>
            <a:r>
              <a:rPr dirty="0" sz="1600" lang="en-IN">
                <a:solidFill>
                  <a:prstClr val="black"/>
                </a:solidFill>
                <a:latin typeface="Consolas" panose="020B0609020204030204" pitchFamily="49" charset="0"/>
              </a:rPr>
              <a:t>&lt;html lang="</a:t>
            </a:r>
            <a:r>
              <a:rPr dirty="0" sz="1600" lang="en-IN" err="1">
                <a:solidFill>
                  <a:prstClr val="black"/>
                </a:solidFill>
                <a:latin typeface="Consolas" panose="020B0609020204030204" pitchFamily="49" charset="0"/>
              </a:rPr>
              <a:t>en</a:t>
            </a:r>
            <a:r>
              <a:rPr dirty="0" sz="1600" lang="en-IN">
                <a:solidFill>
                  <a:prstClr val="black"/>
                </a:solidFill>
                <a:latin typeface="Consolas" panose="020B0609020204030204" pitchFamily="49" charset="0"/>
              </a:rPr>
              <a:t>"&gt;</a:t>
            </a:r>
          </a:p>
          <a:p>
            <a:pPr lvl="0"/>
            <a:r>
              <a:rPr dirty="0" sz="1600" lang="en-IN">
                <a:solidFill>
                  <a:prstClr val="black"/>
                </a:solidFill>
                <a:latin typeface="Consolas" panose="020B0609020204030204" pitchFamily="49" charset="0"/>
              </a:rPr>
              <a:t>&lt;head&gt;</a:t>
            </a:r>
          </a:p>
          <a:p>
            <a:pPr lvl="0"/>
            <a:r>
              <a:rPr dirty="0" sz="1600" lang="en-IN">
                <a:solidFill>
                  <a:prstClr val="black"/>
                </a:solidFill>
                <a:latin typeface="Consolas" panose="020B0609020204030204" pitchFamily="49" charset="0"/>
              </a:rPr>
              <a:t>  &lt;title&gt;Bootstrap Example&lt;/title&gt;</a:t>
            </a:r>
          </a:p>
          <a:p>
            <a:pPr lvl="0"/>
            <a:r>
              <a:rPr dirty="0" sz="1600" lang="en-IN">
                <a:solidFill>
                  <a:prstClr val="black"/>
                </a:solidFill>
                <a:latin typeface="Consolas" panose="020B0609020204030204" pitchFamily="49" charset="0"/>
              </a:rPr>
              <a:t>  &lt;meta charset="utf-8"&gt;</a:t>
            </a:r>
          </a:p>
          <a:p>
            <a:pPr lvl="0"/>
            <a:r>
              <a:rPr dirty="0" sz="1600" lang="en-IN">
                <a:solidFill>
                  <a:prstClr val="black"/>
                </a:solidFill>
                <a:latin typeface="Consolas" panose="020B0609020204030204" pitchFamily="49" charset="0"/>
              </a:rPr>
              <a:t>  &lt;meta name="viewport" content="width=device-width, initial-scale=1"&gt;</a:t>
            </a:r>
          </a:p>
          <a:p>
            <a:pPr lvl="0"/>
            <a:r>
              <a:rPr dirty="0" sz="1600" lang="en-IN">
                <a:solidFill>
                  <a:prstClr val="black"/>
                </a:solidFill>
                <a:latin typeface="Consolas" panose="020B0609020204030204" pitchFamily="49" charset="0"/>
              </a:rPr>
              <a:t>  &lt;link </a:t>
            </a:r>
            <a:r>
              <a:rPr dirty="0" sz="1600" lang="en-IN" err="1">
                <a:solidFill>
                  <a:prstClr val="black"/>
                </a:solidFill>
                <a:latin typeface="Consolas" panose="020B0609020204030204" pitchFamily="49" charset="0"/>
              </a:rPr>
              <a:t>rel</a:t>
            </a:r>
            <a:r>
              <a:rPr dirty="0" sz="1600" lang="en-IN">
                <a:solidFill>
                  <a:prstClr val="black"/>
                </a:solidFill>
                <a:latin typeface="Consolas" panose="020B0609020204030204" pitchFamily="49" charset="0"/>
              </a:rPr>
              <a:t>="stylesheet" </a:t>
            </a:r>
            <a:r>
              <a:rPr dirty="0" sz="1600" lang="en-IN" err="1">
                <a:solidFill>
                  <a:prstClr val="black"/>
                </a:solidFill>
                <a:latin typeface="Consolas" panose="020B0609020204030204" pitchFamily="49" charset="0"/>
              </a:rPr>
              <a:t>href</a:t>
            </a:r>
            <a:r>
              <a:rPr dirty="0" sz="1600" lang="en-IN">
                <a:solidFill>
                  <a:prstClr val="black"/>
                </a:solidFill>
                <a:latin typeface="Consolas" panose="020B0609020204030204" pitchFamily="49" charset="0"/>
              </a:rPr>
              <a:t>="https://maxcdn.bootstrapcdn.com/bootstrap/3.4.1/</a:t>
            </a:r>
            <a:r>
              <a:rPr dirty="0" sz="1600" lang="en-IN" err="1">
                <a:solidFill>
                  <a:prstClr val="black"/>
                </a:solidFill>
                <a:latin typeface="Consolas" panose="020B0609020204030204" pitchFamily="49" charset="0"/>
              </a:rPr>
              <a:t>css</a:t>
            </a:r>
            <a:r>
              <a:rPr dirty="0" sz="1600" lang="en-IN">
                <a:solidFill>
                  <a:prstClr val="black"/>
                </a:solidFill>
                <a:latin typeface="Consolas" panose="020B0609020204030204" pitchFamily="49" charset="0"/>
              </a:rPr>
              <a:t>/bootstrap.min.css"&gt;</a:t>
            </a:r>
          </a:p>
          <a:p>
            <a:pPr lvl="0"/>
            <a:r>
              <a:rPr dirty="0" sz="1600" lang="en-IN">
                <a:solidFill>
                  <a:prstClr val="black"/>
                </a:solidFill>
                <a:latin typeface="Consolas" panose="020B0609020204030204" pitchFamily="49" charset="0"/>
              </a:rPr>
              <a:t>  &lt;script </a:t>
            </a:r>
            <a:r>
              <a:rPr dirty="0" sz="1600" lang="en-IN" err="1">
                <a:solidFill>
                  <a:prstClr val="black"/>
                </a:solidFill>
                <a:latin typeface="Consolas" panose="020B0609020204030204" pitchFamily="49" charset="0"/>
              </a:rPr>
              <a:t>src</a:t>
            </a:r>
            <a:r>
              <a:rPr dirty="0" sz="1600" lang="en-IN">
                <a:solidFill>
                  <a:prstClr val="black"/>
                </a:solidFill>
                <a:latin typeface="Consolas" panose="020B0609020204030204" pitchFamily="49" charset="0"/>
              </a:rPr>
              <a:t>="https://ajax.googleapis.com/ajax/libs/</a:t>
            </a:r>
            <a:r>
              <a:rPr dirty="0" sz="1600" lang="en-IN" err="1">
                <a:solidFill>
                  <a:prstClr val="black"/>
                </a:solidFill>
                <a:latin typeface="Consolas" panose="020B0609020204030204" pitchFamily="49" charset="0"/>
              </a:rPr>
              <a:t>jquery</a:t>
            </a:r>
            <a:r>
              <a:rPr dirty="0" sz="1600" lang="en-IN">
                <a:solidFill>
                  <a:prstClr val="black"/>
                </a:solidFill>
                <a:latin typeface="Consolas" panose="020B0609020204030204" pitchFamily="49" charset="0"/>
              </a:rPr>
              <a:t>/3.5.1/jquery.min.js"&gt;&lt;/script&gt;</a:t>
            </a:r>
          </a:p>
          <a:p>
            <a:pPr lvl="0"/>
            <a:r>
              <a:rPr dirty="0" sz="1600" lang="en-IN">
                <a:solidFill>
                  <a:prstClr val="black"/>
                </a:solidFill>
                <a:latin typeface="Consolas" panose="020B0609020204030204" pitchFamily="49" charset="0"/>
              </a:rPr>
              <a:t>  &lt;script </a:t>
            </a:r>
            <a:r>
              <a:rPr dirty="0" sz="1600" lang="en-IN" err="1">
                <a:solidFill>
                  <a:prstClr val="black"/>
                </a:solidFill>
                <a:latin typeface="Consolas" panose="020B0609020204030204" pitchFamily="49" charset="0"/>
              </a:rPr>
              <a:t>src</a:t>
            </a:r>
            <a:r>
              <a:rPr dirty="0" sz="1600" lang="en-IN">
                <a:solidFill>
                  <a:prstClr val="black"/>
                </a:solidFill>
                <a:latin typeface="Consolas" panose="020B0609020204030204" pitchFamily="49" charset="0"/>
              </a:rPr>
              <a:t>="https://maxcdn.bootstrapcdn.com/bootstrap/3.4.1/</a:t>
            </a:r>
            <a:r>
              <a:rPr dirty="0" sz="1600" lang="en-IN" err="1">
                <a:solidFill>
                  <a:prstClr val="black"/>
                </a:solidFill>
                <a:latin typeface="Consolas" panose="020B0609020204030204" pitchFamily="49" charset="0"/>
              </a:rPr>
              <a:t>js</a:t>
            </a:r>
            <a:r>
              <a:rPr dirty="0" sz="1600" lang="en-IN">
                <a:solidFill>
                  <a:prstClr val="black"/>
                </a:solidFill>
                <a:latin typeface="Consolas" panose="020B0609020204030204" pitchFamily="49" charset="0"/>
              </a:rPr>
              <a:t>/bootstrap.min.js"&gt;&lt;/script&gt;</a:t>
            </a:r>
          </a:p>
          <a:p>
            <a:pPr lvl="0"/>
            <a:r>
              <a:rPr dirty="0" sz="1600" lang="en-IN">
                <a:solidFill>
                  <a:prstClr val="black"/>
                </a:solidFill>
                <a:latin typeface="Consolas" panose="020B0609020204030204" pitchFamily="49" charset="0"/>
              </a:rPr>
              <a:t>&lt;/head&gt;</a:t>
            </a:r>
          </a:p>
          <a:p>
            <a:pPr lvl="0"/>
            <a:r>
              <a:rPr dirty="0" sz="1600" lang="en-IN">
                <a:solidFill>
                  <a:prstClr val="black"/>
                </a:solidFill>
                <a:latin typeface="Consolas" panose="020B0609020204030204" pitchFamily="49" charset="0"/>
              </a:rPr>
              <a:t>&lt;body&gt;</a:t>
            </a:r>
          </a:p>
          <a:p>
            <a:pPr lvl="0"/>
            <a:endParaRPr dirty="0" sz="1600" lang="en-IN">
              <a:solidFill>
                <a:prstClr val="black"/>
              </a:solidFill>
              <a:latin typeface="Consolas" panose="020B0609020204030204" pitchFamily="49" charset="0"/>
            </a:endParaRPr>
          </a:p>
          <a:p>
            <a:pPr lvl="0"/>
            <a:r>
              <a:rPr dirty="0" sz="1600" lang="en-IN">
                <a:solidFill>
                  <a:srgbClr val="FF0000"/>
                </a:solidFill>
                <a:latin typeface="Consolas" panose="020B0609020204030204" pitchFamily="49" charset="0"/>
              </a:rPr>
              <a:t>&lt;div class="container"&gt;</a:t>
            </a:r>
          </a:p>
          <a:p>
            <a:pPr lvl="0"/>
            <a:r>
              <a:rPr dirty="0" sz="1600" lang="en-IN">
                <a:solidFill>
                  <a:srgbClr val="FF0000"/>
                </a:solidFill>
                <a:latin typeface="Consolas" panose="020B0609020204030204" pitchFamily="49" charset="0"/>
              </a:rPr>
              <a:t>  &lt;h2&gt;Button Sizes&lt;/h2&gt;</a:t>
            </a:r>
          </a:p>
          <a:p>
            <a:pPr lvl="0"/>
            <a:r>
              <a:rPr dirty="0" sz="1600" lang="en-IN">
                <a:solidFill>
                  <a:srgbClr val="FF0000"/>
                </a:solidFill>
                <a:latin typeface="Consolas" panose="020B0609020204030204" pitchFamily="49" charset="0"/>
              </a:rPr>
              <a:t>  &lt;button type="button" class="</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 </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-primary </a:t>
            </a:r>
            <a:r>
              <a:rPr b="1" dirty="0" sz="1600" lang="en-IN" err="1">
                <a:solidFill>
                  <a:schemeClr val="bg2">
                    <a:lumMod val="25000"/>
                  </a:schemeClr>
                </a:solidFill>
                <a:latin typeface="Consolas" panose="020B0609020204030204" pitchFamily="49" charset="0"/>
              </a:rPr>
              <a:t>btn-lg</a:t>
            </a:r>
            <a:r>
              <a:rPr dirty="0" sz="1600" lang="en-IN">
                <a:solidFill>
                  <a:srgbClr val="FF0000"/>
                </a:solidFill>
                <a:latin typeface="Consolas" panose="020B0609020204030204" pitchFamily="49" charset="0"/>
              </a:rPr>
              <a:t>"&gt;Large&lt;/button&gt;</a:t>
            </a:r>
          </a:p>
          <a:p>
            <a:pPr lvl="0"/>
            <a:r>
              <a:rPr dirty="0" sz="1600" lang="en-IN">
                <a:solidFill>
                  <a:srgbClr val="FF0000"/>
                </a:solidFill>
                <a:latin typeface="Consolas" panose="020B0609020204030204" pitchFamily="49" charset="0"/>
              </a:rPr>
              <a:t>  &lt;button type="button" class="</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 </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-primary"&gt;Normal&lt;/button&gt;    </a:t>
            </a:r>
          </a:p>
          <a:p>
            <a:pPr lvl="0"/>
            <a:r>
              <a:rPr dirty="0" sz="1600" lang="en-IN">
                <a:solidFill>
                  <a:srgbClr val="FF0000"/>
                </a:solidFill>
                <a:latin typeface="Consolas" panose="020B0609020204030204" pitchFamily="49" charset="0"/>
              </a:rPr>
              <a:t>  &lt;button type="button" class="</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 </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-primary </a:t>
            </a:r>
            <a:r>
              <a:rPr b="1" dirty="0" sz="1600" lang="en-IN" err="1">
                <a:solidFill>
                  <a:schemeClr val="bg2">
                    <a:lumMod val="25000"/>
                  </a:schemeClr>
                </a:solidFill>
                <a:latin typeface="Consolas" panose="020B0609020204030204" pitchFamily="49" charset="0"/>
              </a:rPr>
              <a:t>btn-sm</a:t>
            </a:r>
            <a:r>
              <a:rPr dirty="0" sz="1600" lang="en-IN">
                <a:solidFill>
                  <a:srgbClr val="FF0000"/>
                </a:solidFill>
                <a:latin typeface="Consolas" panose="020B0609020204030204" pitchFamily="49" charset="0"/>
              </a:rPr>
              <a:t>"&gt;Small&lt;/button&gt;</a:t>
            </a:r>
          </a:p>
          <a:p>
            <a:pPr lvl="0"/>
            <a:r>
              <a:rPr dirty="0" sz="1600" lang="en-IN">
                <a:solidFill>
                  <a:srgbClr val="FF0000"/>
                </a:solidFill>
                <a:latin typeface="Consolas" panose="020B0609020204030204" pitchFamily="49" charset="0"/>
              </a:rPr>
              <a:t>  &lt;button type="button" class="</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 </a:t>
            </a:r>
            <a:r>
              <a:rPr dirty="0" sz="1600" lang="en-IN" err="1">
                <a:solidFill>
                  <a:srgbClr val="FF0000"/>
                </a:solidFill>
                <a:latin typeface="Consolas" panose="020B0609020204030204" pitchFamily="49" charset="0"/>
              </a:rPr>
              <a:t>btn</a:t>
            </a:r>
            <a:r>
              <a:rPr dirty="0" sz="1600" lang="en-IN">
                <a:solidFill>
                  <a:srgbClr val="FF0000"/>
                </a:solidFill>
                <a:latin typeface="Consolas" panose="020B0609020204030204" pitchFamily="49" charset="0"/>
              </a:rPr>
              <a:t>-primary </a:t>
            </a:r>
            <a:r>
              <a:rPr b="1" dirty="0" sz="1600" lang="en-IN" err="1">
                <a:solidFill>
                  <a:schemeClr val="bg2">
                    <a:lumMod val="25000"/>
                  </a:schemeClr>
                </a:solidFill>
                <a:latin typeface="Consolas" panose="020B0609020204030204" pitchFamily="49" charset="0"/>
              </a:rPr>
              <a:t>btn-xs</a:t>
            </a:r>
            <a:r>
              <a:rPr dirty="0" sz="1600" lang="en-IN">
                <a:solidFill>
                  <a:srgbClr val="FF0000"/>
                </a:solidFill>
                <a:latin typeface="Consolas" panose="020B0609020204030204" pitchFamily="49" charset="0"/>
              </a:rPr>
              <a:t>"&gt;</a:t>
            </a:r>
            <a:r>
              <a:rPr dirty="0" sz="1600" lang="en-IN" err="1">
                <a:solidFill>
                  <a:srgbClr val="FF0000"/>
                </a:solidFill>
                <a:latin typeface="Consolas" panose="020B0609020204030204" pitchFamily="49" charset="0"/>
              </a:rPr>
              <a:t>XSmall</a:t>
            </a:r>
            <a:r>
              <a:rPr dirty="0" sz="1600" lang="en-IN">
                <a:solidFill>
                  <a:srgbClr val="FF0000"/>
                </a:solidFill>
                <a:latin typeface="Consolas" panose="020B0609020204030204" pitchFamily="49" charset="0"/>
              </a:rPr>
              <a:t>&lt;/button&gt;</a:t>
            </a:r>
          </a:p>
          <a:p>
            <a:pPr lvl="0"/>
            <a:r>
              <a:rPr dirty="0" sz="1600" lang="en-IN">
                <a:solidFill>
                  <a:srgbClr val="FF0000"/>
                </a:solidFill>
                <a:latin typeface="Consolas" panose="020B0609020204030204" pitchFamily="49" charset="0"/>
              </a:rPr>
              <a:t>&lt;/div&gt;</a:t>
            </a:r>
          </a:p>
          <a:p>
            <a:pPr lvl="0"/>
            <a:endParaRPr dirty="0" sz="1600" lang="en-IN">
              <a:solidFill>
                <a:prstClr val="black"/>
              </a:solidFill>
              <a:latin typeface="Consolas" panose="020B0609020204030204" pitchFamily="49" charset="0"/>
            </a:endParaRPr>
          </a:p>
          <a:p>
            <a:pPr lvl="0"/>
            <a:r>
              <a:rPr dirty="0" sz="1600" lang="en-IN">
                <a:solidFill>
                  <a:prstClr val="black"/>
                </a:solidFill>
                <a:latin typeface="Consolas" panose="020B0609020204030204" pitchFamily="49" charset="0"/>
              </a:rPr>
              <a:t>&lt;/body&gt;</a:t>
            </a:r>
          </a:p>
          <a:p>
            <a:pPr lvl="0"/>
            <a:r>
              <a:rPr dirty="0" sz="1600" lang="en-IN">
                <a:solidFill>
                  <a:prstClr val="black"/>
                </a:solidFill>
                <a:latin typeface="Consolas" panose="020B0609020204030204" pitchFamily="49" charset="0"/>
              </a:rPr>
              <a:t>&lt;/html&gt;</a:t>
            </a:r>
          </a:p>
        </p:txBody>
      </p:sp>
      <p:pic>
        <p:nvPicPr>
          <p:cNvPr id="2097240" name="Picture 3"/>
          <p:cNvPicPr>
            <a:picLocks noChangeAspect="1"/>
          </p:cNvPicPr>
          <p:nvPr/>
        </p:nvPicPr>
        <p:blipFill rotWithShape="1">
          <a:blip xmlns:r="http://schemas.openxmlformats.org/officeDocument/2006/relationships" r:embed="rId1"/>
          <a:srcRect t="59806" r="46717" b="25092"/>
          <a:stretch>
            <a:fillRect/>
          </a:stretch>
        </p:blipFill>
        <p:spPr>
          <a:xfrm>
            <a:off x="0" y="1897039"/>
            <a:ext cx="10959486" cy="1747216"/>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499"/>
                                        </p:tgtEl>
                                        <p:attrNameLst>
                                          <p:attrName>style.visibility</p:attrName>
                                        </p:attrNameLst>
                                      </p:cBhvr>
                                      <p:to>
                                        <p:strVal val="visible"/>
                                      </p:to>
                                    </p:set>
                                    <p:anim calcmode="lin" valueType="num">
                                      <p:cBhvr additive="base">
                                        <p:cTn dur="500" fill="hold" id="7"/>
                                        <p:tgtEl>
                                          <p:spTgt spid="1050499"/>
                                        </p:tgtEl>
                                        <p:attrNameLst>
                                          <p:attrName>ppt_x</p:attrName>
                                        </p:attrNameLst>
                                      </p:cBhvr>
                                      <p:tavLst>
                                        <p:tav tm="0">
                                          <p:val>
                                            <p:strVal val="#ppt_x"/>
                                          </p:val>
                                        </p:tav>
                                        <p:tav tm="100000">
                                          <p:val>
                                            <p:strVal val="#ppt_x"/>
                                          </p:val>
                                        </p:tav>
                                      </p:tavLst>
                                    </p:anim>
                                    <p:anim calcmode="lin" valueType="num">
                                      <p:cBhvr additive="base">
                                        <p:cTn dur="500" fill="hold" id="8"/>
                                        <p:tgtEl>
                                          <p:spTgt spid="1050499"/>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2097240"/>
                                        </p:tgtEl>
                                        <p:attrNameLst>
                                          <p:attrName>style.visibility</p:attrName>
                                        </p:attrNameLst>
                                      </p:cBhvr>
                                      <p:to>
                                        <p:strVal val="visible"/>
                                      </p:to>
                                    </p:set>
                                    <p:anim calcmode="lin" valueType="num">
                                      <p:cBhvr additive="base">
                                        <p:cTn dur="500" fill="hold" id="13"/>
                                        <p:tgtEl>
                                          <p:spTgt spid="2097240"/>
                                        </p:tgtEl>
                                        <p:attrNameLst>
                                          <p:attrName>ppt_x</p:attrName>
                                        </p:attrNameLst>
                                      </p:cBhvr>
                                      <p:tavLst>
                                        <p:tav tm="0">
                                          <p:val>
                                            <p:strVal val="#ppt_x"/>
                                          </p:val>
                                        </p:tav>
                                        <p:tav tm="100000">
                                          <p:val>
                                            <p:strVal val="#ppt_x"/>
                                          </p:val>
                                        </p:tav>
                                      </p:tavLst>
                                    </p:anim>
                                    <p:anim calcmode="lin" valueType="num">
                                      <p:cBhvr additive="base">
                                        <p:cTn dur="500" fill="hold" id="14"/>
                                        <p:tgtEl>
                                          <p:spTgt spid="20972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499" grpId="0" animBg="1"/>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024" name=""/>
        <p:cNvGrpSpPr/>
        <p:nvPr/>
      </p:nvGrpSpPr>
      <p:grpSpPr>
        <a:xfrm>
          <a:off x="0" y="0"/>
          <a:ext cx="0" cy="0"/>
          <a:chOff x="0" y="0"/>
          <a:chExt cx="0" cy="0"/>
        </a:xfrm>
      </p:grpSpPr>
      <p:sp>
        <p:nvSpPr>
          <p:cNvPr id="1050500" name="Title 3"/>
          <p:cNvSpPr>
            <a:spLocks noGrp="1"/>
          </p:cNvSpPr>
          <p:nvPr>
            <p:ph type="title"/>
          </p:nvPr>
        </p:nvSpPr>
        <p:spPr/>
        <p:txBody>
          <a:bodyPr>
            <a:normAutofit/>
          </a:bodyPr>
          <a:p>
            <a:r>
              <a:rPr dirty="0" sz="6600" lang="en-US">
                <a:latin typeface="Bookman Old Style" panose="02050604050505020204" pitchFamily="18" charset="0"/>
              </a:rPr>
              <a:t>Bootstrap Forms</a:t>
            </a:r>
            <a:endParaRPr dirty="0" sz="6600" lang="en-IN">
              <a:latin typeface="Bookman Old Style" panose="02050604050505020204" pitchFamily="18" charset="0"/>
            </a:endParaRPr>
          </a:p>
        </p:txBody>
      </p:sp>
      <p:sp>
        <p:nvSpPr>
          <p:cNvPr id="1050501" name="Text Placeholder 4"/>
          <p:cNvSpPr>
            <a:spLocks noGrp="1"/>
          </p:cNvSpPr>
          <p:nvPr>
            <p:ph type="body" idx="1"/>
          </p:nvPr>
        </p:nvSpPr>
        <p:spPr/>
        <p:txBody>
          <a:bodyPr/>
          <a:p>
            <a:endParaRPr lang="en-IN"/>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025" name=""/>
        <p:cNvGrpSpPr/>
        <p:nvPr/>
      </p:nvGrpSpPr>
      <p:grpSpPr>
        <a:xfrm>
          <a:off x="0" y="0"/>
          <a:ext cx="0" cy="0"/>
          <a:chOff x="0" y="0"/>
          <a:chExt cx="0" cy="0"/>
        </a:xfrm>
      </p:grpSpPr>
      <p:sp>
        <p:nvSpPr>
          <p:cNvPr id="1050502" name="Title 1"/>
          <p:cNvSpPr>
            <a:spLocks noGrp="1"/>
          </p:cNvSpPr>
          <p:nvPr>
            <p:ph type="title"/>
          </p:nvPr>
        </p:nvSpPr>
        <p:spPr>
          <a:xfrm>
            <a:off x="1110928" y="0"/>
            <a:ext cx="10058400" cy="928048"/>
          </a:xfrm>
        </p:spPr>
        <p:txBody>
          <a:bodyPr/>
          <a:p>
            <a:r>
              <a:rPr dirty="0" lang="en-US">
                <a:latin typeface="Bookman Old Style" panose="02050604050505020204" pitchFamily="18" charset="0"/>
              </a:rPr>
              <a:t>Bootstrap Forms</a:t>
            </a:r>
            <a:endParaRPr dirty="0" lang="en-IN">
              <a:latin typeface="Bookman Old Style" panose="02050604050505020204" pitchFamily="18" charset="0"/>
            </a:endParaRPr>
          </a:p>
        </p:txBody>
      </p:sp>
      <p:sp>
        <p:nvSpPr>
          <p:cNvPr id="1050503" name="Content Placeholder 2"/>
          <p:cNvSpPr>
            <a:spLocks noGrp="1"/>
          </p:cNvSpPr>
          <p:nvPr>
            <p:ph idx="1"/>
          </p:nvPr>
        </p:nvSpPr>
        <p:spPr>
          <a:xfrm>
            <a:off x="395784" y="849448"/>
            <a:ext cx="11796216" cy="5551353"/>
          </a:xfrm>
        </p:spPr>
        <p:txBody>
          <a:bodyPr>
            <a:noAutofit/>
          </a:bodyPr>
          <a:p>
            <a:pPr indent="0" marL="0">
              <a:lnSpc>
                <a:spcPct val="150000"/>
              </a:lnSpc>
              <a:spcBef>
                <a:spcPts val="0"/>
              </a:spcBef>
              <a:spcAft>
                <a:spcPts val="0"/>
              </a:spcAft>
              <a:buNone/>
            </a:pPr>
            <a:r>
              <a:rPr b="1" dirty="0" sz="1800" lang="en-US">
                <a:latin typeface="Bookman Old Style" panose="02050604050505020204" pitchFamily="18" charset="0"/>
              </a:rPr>
              <a:t>Bootstrap Default Settings</a:t>
            </a:r>
          </a:p>
          <a:p>
            <a:pPr>
              <a:lnSpc>
                <a:spcPct val="150000"/>
              </a:lnSpc>
              <a:spcBef>
                <a:spcPts val="0"/>
              </a:spcBef>
              <a:spcAft>
                <a:spcPts val="0"/>
              </a:spcAft>
              <a:buFont typeface="Wingdings" panose="05000000000000000000" pitchFamily="2" charset="2"/>
              <a:buChar char="Ø"/>
            </a:pPr>
            <a:r>
              <a:rPr dirty="0" sz="1800" lang="en-US">
                <a:latin typeface="Bookman Old Style" panose="02050604050505020204" pitchFamily="18" charset="0"/>
              </a:rPr>
              <a:t>  Form controls automatically receive some global styling with Bootstrap:</a:t>
            </a:r>
          </a:p>
          <a:p>
            <a:pPr>
              <a:lnSpc>
                <a:spcPct val="150000"/>
              </a:lnSpc>
              <a:spcBef>
                <a:spcPts val="0"/>
              </a:spcBef>
              <a:spcAft>
                <a:spcPts val="0"/>
              </a:spcAft>
              <a:buFont typeface="Wingdings" panose="05000000000000000000" pitchFamily="2" charset="2"/>
              <a:buChar char="Ø"/>
            </a:pPr>
            <a:r>
              <a:rPr dirty="0" sz="1800" lang="en-US">
                <a:latin typeface="Bookman Old Style" panose="02050604050505020204" pitchFamily="18" charset="0"/>
              </a:rPr>
              <a:t>  All textual &lt;input&gt;, &lt;</a:t>
            </a:r>
            <a:r>
              <a:rPr dirty="0" sz="1800" lang="en-US" err="1">
                <a:latin typeface="Bookman Old Style" panose="02050604050505020204" pitchFamily="18" charset="0"/>
              </a:rPr>
              <a:t>textarea</a:t>
            </a:r>
            <a:r>
              <a:rPr dirty="0" sz="1800" lang="en-US">
                <a:latin typeface="Bookman Old Style" panose="02050604050505020204" pitchFamily="18" charset="0"/>
              </a:rPr>
              <a:t>&gt;, and &lt;select&gt; elements with class .form-control have a width of 100%.</a:t>
            </a:r>
          </a:p>
          <a:p>
            <a:pPr indent="0" marL="0">
              <a:lnSpc>
                <a:spcPct val="150000"/>
              </a:lnSpc>
              <a:spcBef>
                <a:spcPts val="0"/>
              </a:spcBef>
              <a:spcAft>
                <a:spcPts val="0"/>
              </a:spcAft>
              <a:buNone/>
            </a:pPr>
            <a:endParaRPr b="1" dirty="0" sz="1800" lang="en-US">
              <a:solidFill>
                <a:schemeClr val="tx1"/>
              </a:solidFill>
              <a:latin typeface="Bookman Old Style" panose="02050604050505020204" pitchFamily="18" charset="0"/>
            </a:endParaRPr>
          </a:p>
          <a:p>
            <a:pPr indent="0" marL="0">
              <a:lnSpc>
                <a:spcPct val="150000"/>
              </a:lnSpc>
              <a:spcBef>
                <a:spcPts val="0"/>
              </a:spcBef>
              <a:spcAft>
                <a:spcPts val="0"/>
              </a:spcAft>
              <a:buNone/>
            </a:pPr>
            <a:r>
              <a:rPr b="1" dirty="0" sz="1800" lang="en-US">
                <a:solidFill>
                  <a:schemeClr val="tx1"/>
                </a:solidFill>
                <a:latin typeface="Bookman Old Style" panose="02050604050505020204" pitchFamily="18" charset="0"/>
              </a:rPr>
              <a:t>Bootstrap Form Layouts</a:t>
            </a:r>
          </a:p>
          <a:p>
            <a:pPr indent="0" marL="0">
              <a:lnSpc>
                <a:spcPct val="150000"/>
              </a:lnSpc>
              <a:spcBef>
                <a:spcPts val="0"/>
              </a:spcBef>
              <a:spcAft>
                <a:spcPts val="0"/>
              </a:spcAft>
              <a:buNone/>
            </a:pPr>
            <a:r>
              <a:rPr dirty="0" sz="1800" lang="en-US">
                <a:solidFill>
                  <a:schemeClr val="tx1"/>
                </a:solidFill>
                <a:latin typeface="Bookman Old Style" panose="02050604050505020204" pitchFamily="18" charset="0"/>
              </a:rPr>
              <a:t>Bootstrap provides three types of form layouts:</a:t>
            </a:r>
          </a:p>
          <a:p>
            <a:pPr indent="-342900" marL="342900">
              <a:lnSpc>
                <a:spcPct val="150000"/>
              </a:lnSpc>
              <a:spcBef>
                <a:spcPts val="0"/>
              </a:spcBef>
              <a:spcAft>
                <a:spcPts val="0"/>
              </a:spcAft>
              <a:buFont typeface="+mj-lt"/>
              <a:buAutoNum type="arabicPeriod"/>
            </a:pPr>
            <a:r>
              <a:rPr dirty="0" sz="1800" lang="en-US">
                <a:solidFill>
                  <a:schemeClr val="tx1"/>
                </a:solidFill>
                <a:latin typeface="Bookman Old Style" panose="02050604050505020204" pitchFamily="18" charset="0"/>
              </a:rPr>
              <a:t>Vertical form (this is default)</a:t>
            </a:r>
          </a:p>
          <a:p>
            <a:pPr indent="-342900" marL="342900">
              <a:lnSpc>
                <a:spcPct val="150000"/>
              </a:lnSpc>
              <a:spcBef>
                <a:spcPts val="0"/>
              </a:spcBef>
              <a:spcAft>
                <a:spcPts val="0"/>
              </a:spcAft>
              <a:buFont typeface="+mj-lt"/>
              <a:buAutoNum type="arabicPeriod"/>
            </a:pPr>
            <a:r>
              <a:rPr dirty="0" sz="1800" lang="en-US">
                <a:solidFill>
                  <a:schemeClr val="tx1"/>
                </a:solidFill>
                <a:latin typeface="Bookman Old Style" panose="02050604050505020204" pitchFamily="18" charset="0"/>
              </a:rPr>
              <a:t>Horizontal form</a:t>
            </a:r>
          </a:p>
          <a:p>
            <a:pPr indent="-342900" marL="342900">
              <a:lnSpc>
                <a:spcPct val="150000"/>
              </a:lnSpc>
              <a:spcBef>
                <a:spcPts val="0"/>
              </a:spcBef>
              <a:spcAft>
                <a:spcPts val="0"/>
              </a:spcAft>
              <a:buFont typeface="+mj-lt"/>
              <a:buAutoNum type="arabicPeriod"/>
            </a:pPr>
            <a:r>
              <a:rPr dirty="0" sz="1800" lang="en-US">
                <a:solidFill>
                  <a:schemeClr val="tx1"/>
                </a:solidFill>
                <a:latin typeface="Bookman Old Style" panose="02050604050505020204" pitchFamily="18" charset="0"/>
              </a:rPr>
              <a:t>Inline form</a:t>
            </a:r>
          </a:p>
          <a:p>
            <a:pPr indent="-342900" marL="342900">
              <a:lnSpc>
                <a:spcPct val="150000"/>
              </a:lnSpc>
              <a:spcBef>
                <a:spcPts val="0"/>
              </a:spcBef>
              <a:spcAft>
                <a:spcPts val="0"/>
              </a:spcAft>
              <a:buFont typeface="+mj-lt"/>
              <a:buAutoNum type="arabicPeriod"/>
            </a:pPr>
            <a:endParaRPr dirty="0" sz="1800" lang="en-US">
              <a:solidFill>
                <a:schemeClr val="tx1"/>
              </a:solidFill>
              <a:latin typeface="Bookman Old Style" panose="02050604050505020204" pitchFamily="18" charset="0"/>
            </a:endParaRPr>
          </a:p>
          <a:p>
            <a:pPr indent="0" marL="0">
              <a:lnSpc>
                <a:spcPct val="150000"/>
              </a:lnSpc>
              <a:spcBef>
                <a:spcPts val="0"/>
              </a:spcBef>
              <a:spcAft>
                <a:spcPts val="0"/>
              </a:spcAft>
              <a:buNone/>
            </a:pPr>
            <a:r>
              <a:rPr b="1" dirty="0" sz="1800" lang="en-US">
                <a:solidFill>
                  <a:schemeClr val="tx1"/>
                </a:solidFill>
                <a:latin typeface="Bookman Old Style" panose="02050604050505020204" pitchFamily="18" charset="0"/>
              </a:rPr>
              <a:t>Standard rules for all three form layouts:</a:t>
            </a:r>
          </a:p>
          <a:p>
            <a:pPr>
              <a:lnSpc>
                <a:spcPct val="150000"/>
              </a:lnSpc>
              <a:spcBef>
                <a:spcPts val="0"/>
              </a:spcBef>
              <a:spcAft>
                <a:spcPts val="0"/>
              </a:spcAft>
              <a:buFont typeface="Wingdings" panose="05000000000000000000" pitchFamily="2" charset="2"/>
              <a:buChar char="ü"/>
            </a:pPr>
            <a:r>
              <a:rPr dirty="0" sz="1800" lang="en-US">
                <a:solidFill>
                  <a:schemeClr val="tx1"/>
                </a:solidFill>
                <a:latin typeface="Bookman Old Style" panose="02050604050505020204" pitchFamily="18" charset="0"/>
              </a:rPr>
              <a:t>  Wrap labels and form controls in &lt;div class="form-group"&gt; (needed for optimum spacing)</a:t>
            </a:r>
          </a:p>
          <a:p>
            <a:pPr>
              <a:lnSpc>
                <a:spcPct val="150000"/>
              </a:lnSpc>
              <a:spcBef>
                <a:spcPts val="0"/>
              </a:spcBef>
              <a:spcAft>
                <a:spcPts val="0"/>
              </a:spcAft>
              <a:buFont typeface="Wingdings" panose="05000000000000000000" pitchFamily="2" charset="2"/>
              <a:buChar char="ü"/>
            </a:pPr>
            <a:r>
              <a:rPr dirty="0" sz="1800" lang="en-US">
                <a:solidFill>
                  <a:schemeClr val="tx1"/>
                </a:solidFill>
                <a:latin typeface="Bookman Old Style" panose="02050604050505020204" pitchFamily="18" charset="0"/>
              </a:rPr>
              <a:t>  Add class .form-control to all textual &lt;input&gt;, &lt;</a:t>
            </a:r>
            <a:r>
              <a:rPr dirty="0" sz="1800" lang="en-US" err="1">
                <a:solidFill>
                  <a:schemeClr val="tx1"/>
                </a:solidFill>
                <a:latin typeface="Bookman Old Style" panose="02050604050505020204" pitchFamily="18" charset="0"/>
              </a:rPr>
              <a:t>textarea</a:t>
            </a:r>
            <a:r>
              <a:rPr dirty="0" sz="1800" lang="en-US">
                <a:solidFill>
                  <a:schemeClr val="tx1"/>
                </a:solidFill>
                <a:latin typeface="Bookman Old Style" panose="02050604050505020204" pitchFamily="18" charset="0"/>
              </a:rPr>
              <a:t>&gt;, and &lt;select&gt; elements</a:t>
            </a:r>
            <a:endParaRPr dirty="0" sz="1800" lang="en-IN">
              <a:solidFill>
                <a:schemeClr val="tx1"/>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503">
                                            <p:txEl>
                                              <p:pRg st="0" end="0"/>
                                            </p:txEl>
                                          </p:spTgt>
                                        </p:tgtEl>
                                        <p:attrNameLst>
                                          <p:attrName>style.visibility</p:attrName>
                                        </p:attrNameLst>
                                      </p:cBhvr>
                                      <p:to>
                                        <p:strVal val="visible"/>
                                      </p:to>
                                    </p:set>
                                    <p:anim calcmode="lin" valueType="num">
                                      <p:cBhvr additive="base">
                                        <p:cTn dur="500" fill="hold" id="7"/>
                                        <p:tgtEl>
                                          <p:spTgt spid="105050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5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503">
                                            <p:txEl>
                                              <p:pRg st="1" end="1"/>
                                            </p:txEl>
                                          </p:spTgt>
                                        </p:tgtEl>
                                        <p:attrNameLst>
                                          <p:attrName>style.visibility</p:attrName>
                                        </p:attrNameLst>
                                      </p:cBhvr>
                                      <p:to>
                                        <p:strVal val="visible"/>
                                      </p:to>
                                    </p:set>
                                    <p:anim calcmode="lin" valueType="num">
                                      <p:cBhvr additive="base">
                                        <p:cTn dur="500" fill="hold" id="13"/>
                                        <p:tgtEl>
                                          <p:spTgt spid="105050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5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503">
                                            <p:txEl>
                                              <p:pRg st="2" end="2"/>
                                            </p:txEl>
                                          </p:spTgt>
                                        </p:tgtEl>
                                        <p:attrNameLst>
                                          <p:attrName>style.visibility</p:attrName>
                                        </p:attrNameLst>
                                      </p:cBhvr>
                                      <p:to>
                                        <p:strVal val="visible"/>
                                      </p:to>
                                    </p:set>
                                    <p:anim calcmode="lin" valueType="num">
                                      <p:cBhvr additive="base">
                                        <p:cTn dur="500" fill="hold" id="19"/>
                                        <p:tgtEl>
                                          <p:spTgt spid="105050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5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503">
                                            <p:txEl>
                                              <p:pRg st="4" end="4"/>
                                            </p:txEl>
                                          </p:spTgt>
                                        </p:tgtEl>
                                        <p:attrNameLst>
                                          <p:attrName>style.visibility</p:attrName>
                                        </p:attrNameLst>
                                      </p:cBhvr>
                                      <p:to>
                                        <p:strVal val="visible"/>
                                      </p:to>
                                    </p:set>
                                    <p:anim calcmode="lin" valueType="num">
                                      <p:cBhvr additive="base">
                                        <p:cTn dur="500" fill="hold" id="25"/>
                                        <p:tgtEl>
                                          <p:spTgt spid="1050503">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5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503">
                                            <p:txEl>
                                              <p:pRg st="5" end="5"/>
                                            </p:txEl>
                                          </p:spTgt>
                                        </p:tgtEl>
                                        <p:attrNameLst>
                                          <p:attrName>style.visibility</p:attrName>
                                        </p:attrNameLst>
                                      </p:cBhvr>
                                      <p:to>
                                        <p:strVal val="visible"/>
                                      </p:to>
                                    </p:set>
                                    <p:anim calcmode="lin" valueType="num">
                                      <p:cBhvr additive="base">
                                        <p:cTn dur="500" fill="hold" id="31"/>
                                        <p:tgtEl>
                                          <p:spTgt spid="1050503">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50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503">
                                            <p:txEl>
                                              <p:pRg st="6" end="6"/>
                                            </p:txEl>
                                          </p:spTgt>
                                        </p:tgtEl>
                                        <p:attrNameLst>
                                          <p:attrName>style.visibility</p:attrName>
                                        </p:attrNameLst>
                                      </p:cBhvr>
                                      <p:to>
                                        <p:strVal val="visible"/>
                                      </p:to>
                                    </p:set>
                                    <p:anim calcmode="lin" valueType="num">
                                      <p:cBhvr additive="base">
                                        <p:cTn dur="500" fill="hold" id="37"/>
                                        <p:tgtEl>
                                          <p:spTgt spid="1050503">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50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503">
                                            <p:txEl>
                                              <p:pRg st="7" end="7"/>
                                            </p:txEl>
                                          </p:spTgt>
                                        </p:tgtEl>
                                        <p:attrNameLst>
                                          <p:attrName>style.visibility</p:attrName>
                                        </p:attrNameLst>
                                      </p:cBhvr>
                                      <p:to>
                                        <p:strVal val="visible"/>
                                      </p:to>
                                    </p:set>
                                    <p:anim calcmode="lin" valueType="num">
                                      <p:cBhvr additive="base">
                                        <p:cTn dur="500" fill="hold" id="43"/>
                                        <p:tgtEl>
                                          <p:spTgt spid="1050503">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50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50503">
                                            <p:txEl>
                                              <p:pRg st="8" end="8"/>
                                            </p:txEl>
                                          </p:spTgt>
                                        </p:tgtEl>
                                        <p:attrNameLst>
                                          <p:attrName>style.visibility</p:attrName>
                                        </p:attrNameLst>
                                      </p:cBhvr>
                                      <p:to>
                                        <p:strVal val="visible"/>
                                      </p:to>
                                    </p:set>
                                    <p:anim calcmode="lin" valueType="num">
                                      <p:cBhvr additive="base">
                                        <p:cTn dur="500" fill="hold" id="49"/>
                                        <p:tgtEl>
                                          <p:spTgt spid="1050503">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5050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50503">
                                            <p:txEl>
                                              <p:pRg st="10" end="10"/>
                                            </p:txEl>
                                          </p:spTgt>
                                        </p:tgtEl>
                                        <p:attrNameLst>
                                          <p:attrName>style.visibility</p:attrName>
                                        </p:attrNameLst>
                                      </p:cBhvr>
                                      <p:to>
                                        <p:strVal val="visible"/>
                                      </p:to>
                                    </p:set>
                                    <p:anim calcmode="lin" valueType="num">
                                      <p:cBhvr additive="base">
                                        <p:cTn dur="500" fill="hold" id="55"/>
                                        <p:tgtEl>
                                          <p:spTgt spid="1050503">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5050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50503">
                                            <p:txEl>
                                              <p:pRg st="11" end="11"/>
                                            </p:txEl>
                                          </p:spTgt>
                                        </p:tgtEl>
                                        <p:attrNameLst>
                                          <p:attrName>style.visibility</p:attrName>
                                        </p:attrNameLst>
                                      </p:cBhvr>
                                      <p:to>
                                        <p:strVal val="visible"/>
                                      </p:to>
                                    </p:set>
                                    <p:anim calcmode="lin" valueType="num">
                                      <p:cBhvr additive="base">
                                        <p:cTn dur="500" fill="hold" id="61"/>
                                        <p:tgtEl>
                                          <p:spTgt spid="1050503">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5050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2" presetSubtype="4">
                                  <p:stCondLst>
                                    <p:cond delay="0"/>
                                  </p:stCondLst>
                                  <p:childTnLst>
                                    <p:set>
                                      <p:cBhvr>
                                        <p:cTn dur="1" fill="hold" id="66">
                                          <p:stCondLst>
                                            <p:cond delay="0"/>
                                          </p:stCondLst>
                                        </p:cTn>
                                        <p:tgtEl>
                                          <p:spTgt spid="1050503">
                                            <p:txEl>
                                              <p:pRg st="12" end="12"/>
                                            </p:txEl>
                                          </p:spTgt>
                                        </p:tgtEl>
                                        <p:attrNameLst>
                                          <p:attrName>style.visibility</p:attrName>
                                        </p:attrNameLst>
                                      </p:cBhvr>
                                      <p:to>
                                        <p:strVal val="visible"/>
                                      </p:to>
                                    </p:set>
                                    <p:anim calcmode="lin" valueType="num">
                                      <p:cBhvr additive="base">
                                        <p:cTn dur="500" fill="hold" id="67"/>
                                        <p:tgtEl>
                                          <p:spTgt spid="1050503">
                                            <p:txEl>
                                              <p:pRg st="12" end="12"/>
                                            </p:txEl>
                                          </p:spTgt>
                                        </p:tgtEl>
                                        <p:attrNameLst>
                                          <p:attrName>ppt_x</p:attrName>
                                        </p:attrNameLst>
                                      </p:cBhvr>
                                      <p:tavLst>
                                        <p:tav tm="0">
                                          <p:val>
                                            <p:strVal val="#ppt_x"/>
                                          </p:val>
                                        </p:tav>
                                        <p:tav tm="100000">
                                          <p:val>
                                            <p:strVal val="#ppt_x"/>
                                          </p:val>
                                        </p:tav>
                                      </p:tavLst>
                                    </p:anim>
                                    <p:anim calcmode="lin" valueType="num">
                                      <p:cBhvr additive="base">
                                        <p:cTn dur="500" fill="hold" id="68"/>
                                        <p:tgtEl>
                                          <p:spTgt spid="105050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503" grpId="0" build="p"/>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026" name=""/>
        <p:cNvGrpSpPr/>
        <p:nvPr/>
      </p:nvGrpSpPr>
      <p:grpSpPr>
        <a:xfrm>
          <a:off x="0" y="0"/>
          <a:ext cx="0" cy="0"/>
          <a:chOff x="0" y="0"/>
          <a:chExt cx="0" cy="0"/>
        </a:xfrm>
      </p:grpSpPr>
      <p:sp>
        <p:nvSpPr>
          <p:cNvPr id="1050504" name="TextBox 4"/>
          <p:cNvSpPr txBox="1"/>
          <p:nvPr/>
        </p:nvSpPr>
        <p:spPr>
          <a:xfrm>
            <a:off x="0" y="0"/>
            <a:ext cx="10385946" cy="7201972"/>
          </a:xfrm>
          <a:prstGeom prst="rect"/>
          <a:solidFill>
            <a:schemeClr val="bg2"/>
          </a:solidFill>
        </p:spPr>
        <p:txBody>
          <a:bodyPr rtlCol="0" wrap="square">
            <a:spAutoFit/>
          </a:bodyPr>
          <a:p>
            <a:pPr lvl="0"/>
            <a:r>
              <a:rPr dirty="0" sz="1400" lang="en-IN">
                <a:solidFill>
                  <a:prstClr val="black"/>
                </a:solidFill>
                <a:latin typeface="Consolas" panose="020B0609020204030204" pitchFamily="49" charset="0"/>
              </a:rPr>
              <a:t>&lt;!DOCTYPE html&gt;</a:t>
            </a:r>
          </a:p>
          <a:p>
            <a:pPr lvl="0"/>
            <a:r>
              <a:rPr dirty="0" sz="1400" lang="en-IN">
                <a:solidFill>
                  <a:prstClr val="black"/>
                </a:solidFill>
                <a:latin typeface="Consolas" panose="020B0609020204030204" pitchFamily="49" charset="0"/>
              </a:rPr>
              <a:t>&lt;html lang="</a:t>
            </a:r>
            <a:r>
              <a:rPr dirty="0" sz="1400" lang="en-IN" err="1">
                <a:solidFill>
                  <a:prstClr val="black"/>
                </a:solidFill>
                <a:latin typeface="Consolas" panose="020B0609020204030204" pitchFamily="49" charset="0"/>
              </a:rPr>
              <a:t>en</a:t>
            </a:r>
            <a:r>
              <a:rPr dirty="0" sz="1400" lang="en-IN">
                <a:solidFill>
                  <a:prstClr val="black"/>
                </a:solidFill>
                <a:latin typeface="Consolas" panose="020B0609020204030204" pitchFamily="49" charset="0"/>
              </a:rPr>
              <a:t>"&gt;</a:t>
            </a:r>
          </a:p>
          <a:p>
            <a:pPr lvl="0"/>
            <a:r>
              <a:rPr dirty="0" sz="1400" lang="en-IN">
                <a:solidFill>
                  <a:prstClr val="black"/>
                </a:solidFill>
                <a:latin typeface="Consolas" panose="020B0609020204030204" pitchFamily="49" charset="0"/>
              </a:rPr>
              <a:t>&lt;head&gt;</a:t>
            </a:r>
          </a:p>
          <a:p>
            <a:pPr lvl="0"/>
            <a:r>
              <a:rPr dirty="0" sz="1400" lang="en-IN">
                <a:solidFill>
                  <a:prstClr val="black"/>
                </a:solidFill>
                <a:latin typeface="Consolas" panose="020B0609020204030204" pitchFamily="49" charset="0"/>
              </a:rPr>
              <a:t>  &lt;title&gt;Bootstrap Example&lt;/title&gt;</a:t>
            </a:r>
          </a:p>
          <a:p>
            <a:pPr lvl="0"/>
            <a:r>
              <a:rPr dirty="0" sz="1400" lang="en-IN">
                <a:solidFill>
                  <a:prstClr val="black"/>
                </a:solidFill>
                <a:latin typeface="Consolas" panose="020B0609020204030204" pitchFamily="49" charset="0"/>
              </a:rPr>
              <a:t>  &lt;meta charset="utf-8"&gt;</a:t>
            </a:r>
          </a:p>
          <a:p>
            <a:pPr lvl="0"/>
            <a:r>
              <a:rPr dirty="0" sz="1400" lang="en-IN">
                <a:solidFill>
                  <a:prstClr val="black"/>
                </a:solidFill>
                <a:latin typeface="Consolas" panose="020B0609020204030204" pitchFamily="49" charset="0"/>
              </a:rPr>
              <a:t>  &lt;meta name="viewport" content="width=device-width, initial-scale=1"&gt;</a:t>
            </a:r>
          </a:p>
          <a:p>
            <a:pPr lvl="0"/>
            <a:r>
              <a:rPr dirty="0" sz="1400" lang="en-IN">
                <a:solidFill>
                  <a:prstClr val="black"/>
                </a:solidFill>
                <a:latin typeface="Consolas" panose="020B0609020204030204" pitchFamily="49" charset="0"/>
              </a:rPr>
              <a:t>  &lt;link </a:t>
            </a:r>
            <a:r>
              <a:rPr dirty="0" sz="1400" lang="en-IN" err="1">
                <a:solidFill>
                  <a:prstClr val="black"/>
                </a:solidFill>
                <a:latin typeface="Consolas" panose="020B0609020204030204" pitchFamily="49" charset="0"/>
              </a:rPr>
              <a:t>rel</a:t>
            </a:r>
            <a:r>
              <a:rPr dirty="0" sz="1400" lang="en-IN">
                <a:solidFill>
                  <a:prstClr val="black"/>
                </a:solidFill>
                <a:latin typeface="Consolas" panose="020B0609020204030204" pitchFamily="49" charset="0"/>
              </a:rPr>
              <a:t>="stylesheet" </a:t>
            </a:r>
            <a:r>
              <a:rPr dirty="0" sz="1400" lang="en-IN" err="1">
                <a:solidFill>
                  <a:prstClr val="black"/>
                </a:solidFill>
                <a:latin typeface="Consolas" panose="020B0609020204030204" pitchFamily="49" charset="0"/>
              </a:rPr>
              <a:t>href</a:t>
            </a:r>
            <a:r>
              <a:rPr dirty="0" sz="1400" lang="en-IN">
                <a:solidFill>
                  <a:prstClr val="black"/>
                </a:solidFill>
                <a:latin typeface="Consolas" panose="020B0609020204030204" pitchFamily="49" charset="0"/>
              </a:rPr>
              <a:t>="https://maxcdn.bootstrapcdn.com/bootstrap/3.4.1/</a:t>
            </a:r>
            <a:r>
              <a:rPr dirty="0" sz="1400" lang="en-IN" err="1">
                <a:solidFill>
                  <a:prstClr val="black"/>
                </a:solidFill>
                <a:latin typeface="Consolas" panose="020B0609020204030204" pitchFamily="49" charset="0"/>
              </a:rPr>
              <a:t>css</a:t>
            </a:r>
            <a:r>
              <a:rPr dirty="0" sz="1400" lang="en-IN">
                <a:solidFill>
                  <a:prstClr val="black"/>
                </a:solidFill>
                <a:latin typeface="Consolas" panose="020B0609020204030204" pitchFamily="49" charset="0"/>
              </a:rPr>
              <a:t>/bootstrap.min.css"&gt;</a:t>
            </a:r>
          </a:p>
          <a:p>
            <a:pPr lvl="0"/>
            <a:r>
              <a:rPr dirty="0" sz="1400" lang="en-IN">
                <a:solidFill>
                  <a:prstClr val="black"/>
                </a:solidFill>
                <a:latin typeface="Consolas" panose="020B0609020204030204" pitchFamily="49" charset="0"/>
              </a:rPr>
              <a:t>  &lt;script </a:t>
            </a:r>
            <a:r>
              <a:rPr dirty="0" sz="1400" lang="en-IN" err="1">
                <a:solidFill>
                  <a:prstClr val="black"/>
                </a:solidFill>
                <a:latin typeface="Consolas" panose="020B0609020204030204" pitchFamily="49" charset="0"/>
              </a:rPr>
              <a:t>src</a:t>
            </a:r>
            <a:r>
              <a:rPr dirty="0" sz="1400" lang="en-IN">
                <a:solidFill>
                  <a:prstClr val="black"/>
                </a:solidFill>
                <a:latin typeface="Consolas" panose="020B0609020204030204" pitchFamily="49" charset="0"/>
              </a:rPr>
              <a:t>="https://ajax.googleapis.com/ajax/libs/</a:t>
            </a:r>
            <a:r>
              <a:rPr dirty="0" sz="1400" lang="en-IN" err="1">
                <a:solidFill>
                  <a:prstClr val="black"/>
                </a:solidFill>
                <a:latin typeface="Consolas" panose="020B0609020204030204" pitchFamily="49" charset="0"/>
              </a:rPr>
              <a:t>jquery</a:t>
            </a:r>
            <a:r>
              <a:rPr dirty="0" sz="1400" lang="en-IN">
                <a:solidFill>
                  <a:prstClr val="black"/>
                </a:solidFill>
                <a:latin typeface="Consolas" panose="020B0609020204030204" pitchFamily="49" charset="0"/>
              </a:rPr>
              <a:t>/3.5.1/jquery.min.js"&gt;&lt;/script&gt;</a:t>
            </a:r>
          </a:p>
          <a:p>
            <a:pPr lvl="0"/>
            <a:r>
              <a:rPr dirty="0" sz="1400" lang="en-IN">
                <a:solidFill>
                  <a:prstClr val="black"/>
                </a:solidFill>
                <a:latin typeface="Consolas" panose="020B0609020204030204" pitchFamily="49" charset="0"/>
              </a:rPr>
              <a:t>  &lt;script </a:t>
            </a:r>
            <a:r>
              <a:rPr dirty="0" sz="1400" lang="en-IN" err="1">
                <a:solidFill>
                  <a:prstClr val="black"/>
                </a:solidFill>
                <a:latin typeface="Consolas" panose="020B0609020204030204" pitchFamily="49" charset="0"/>
              </a:rPr>
              <a:t>src</a:t>
            </a:r>
            <a:r>
              <a:rPr dirty="0" sz="1400" lang="en-IN">
                <a:solidFill>
                  <a:prstClr val="black"/>
                </a:solidFill>
                <a:latin typeface="Consolas" panose="020B0609020204030204" pitchFamily="49" charset="0"/>
              </a:rPr>
              <a:t>="https://maxcdn.bootstrapcdn.com/bootstrap/3.4.1/</a:t>
            </a:r>
            <a:r>
              <a:rPr dirty="0" sz="1400" lang="en-IN" err="1">
                <a:solidFill>
                  <a:prstClr val="black"/>
                </a:solidFill>
                <a:latin typeface="Consolas" panose="020B0609020204030204" pitchFamily="49" charset="0"/>
              </a:rPr>
              <a:t>js</a:t>
            </a:r>
            <a:r>
              <a:rPr dirty="0" sz="1400" lang="en-IN">
                <a:solidFill>
                  <a:prstClr val="black"/>
                </a:solidFill>
                <a:latin typeface="Consolas" panose="020B0609020204030204" pitchFamily="49" charset="0"/>
              </a:rPr>
              <a:t>/bootstrap.min.js"&gt;&lt;/script&gt;</a:t>
            </a:r>
          </a:p>
          <a:p>
            <a:pPr lvl="0"/>
            <a:r>
              <a:rPr dirty="0" sz="1400" lang="en-IN">
                <a:solidFill>
                  <a:prstClr val="black"/>
                </a:solidFill>
                <a:latin typeface="Consolas" panose="020B0609020204030204" pitchFamily="49" charset="0"/>
              </a:rPr>
              <a:t>&lt;/head&gt;</a:t>
            </a:r>
          </a:p>
          <a:p>
            <a:pPr lvl="0"/>
            <a:r>
              <a:rPr dirty="0" sz="1400" lang="en-IN">
                <a:solidFill>
                  <a:prstClr val="black"/>
                </a:solidFill>
                <a:latin typeface="Consolas" panose="020B0609020204030204" pitchFamily="49" charset="0"/>
              </a:rPr>
              <a:t>&lt;body&gt;</a:t>
            </a:r>
          </a:p>
          <a:p>
            <a:pPr lvl="0"/>
            <a:endParaRPr dirty="0" sz="1400" lang="en-IN">
              <a:solidFill>
                <a:prstClr val="black"/>
              </a:solidFill>
              <a:latin typeface="Consolas" panose="020B0609020204030204" pitchFamily="49" charset="0"/>
            </a:endParaRPr>
          </a:p>
          <a:p>
            <a:pPr lvl="0"/>
            <a:r>
              <a:rPr dirty="0" sz="1400" lang="en-IN">
                <a:solidFill>
                  <a:srgbClr val="FF0000"/>
                </a:solidFill>
                <a:latin typeface="Consolas" panose="020B0609020204030204" pitchFamily="49" charset="0"/>
              </a:rPr>
              <a:t>&lt;div class="container"&gt;</a:t>
            </a:r>
          </a:p>
          <a:p>
            <a:pPr lvl="0"/>
            <a:r>
              <a:rPr dirty="0" sz="1400" lang="en-IN">
                <a:solidFill>
                  <a:srgbClr val="FF0000"/>
                </a:solidFill>
                <a:latin typeface="Consolas" panose="020B0609020204030204" pitchFamily="49" charset="0"/>
              </a:rPr>
              <a:t>  &lt;h2&gt;Vertical (basic) form&lt;/h2&gt;</a:t>
            </a:r>
          </a:p>
          <a:p>
            <a:pPr lvl="0"/>
            <a:r>
              <a:rPr dirty="0" sz="1400" lang="en-IN">
                <a:solidFill>
                  <a:srgbClr val="FF0000"/>
                </a:solidFill>
                <a:latin typeface="Consolas" panose="020B0609020204030204" pitchFamily="49" charset="0"/>
              </a:rPr>
              <a:t>  &lt;form action="/</a:t>
            </a:r>
            <a:r>
              <a:rPr dirty="0" sz="1400" lang="en-IN" err="1">
                <a:solidFill>
                  <a:srgbClr val="FF0000"/>
                </a:solidFill>
                <a:latin typeface="Consolas" panose="020B0609020204030204" pitchFamily="49" charset="0"/>
              </a:rPr>
              <a:t>action_page.php</a:t>
            </a:r>
            <a:r>
              <a:rPr dirty="0" sz="1400" lang="en-IN">
                <a:solidFill>
                  <a:srgbClr val="FF0000"/>
                </a:solidFill>
                <a:latin typeface="Consolas" panose="020B0609020204030204" pitchFamily="49" charset="0"/>
              </a:rPr>
              <a:t>"&gt;</a:t>
            </a:r>
          </a:p>
          <a:p>
            <a:pPr lvl="0"/>
            <a:r>
              <a:rPr dirty="0" sz="1400" lang="en-IN">
                <a:solidFill>
                  <a:srgbClr val="FF0000"/>
                </a:solidFill>
                <a:latin typeface="Consolas" panose="020B0609020204030204" pitchFamily="49" charset="0"/>
              </a:rPr>
              <a:t>    &lt;div class="form-group"&gt;</a:t>
            </a:r>
          </a:p>
          <a:p>
            <a:pPr lvl="0"/>
            <a:r>
              <a:rPr dirty="0" sz="1400" lang="en-IN">
                <a:solidFill>
                  <a:srgbClr val="FF0000"/>
                </a:solidFill>
                <a:latin typeface="Consolas" panose="020B0609020204030204" pitchFamily="49" charset="0"/>
              </a:rPr>
              <a:t>      &lt;label for="email"&gt;Email:&lt;/label&gt;</a:t>
            </a:r>
          </a:p>
          <a:p>
            <a:pPr lvl="0"/>
            <a:r>
              <a:rPr dirty="0" sz="1400" lang="en-IN">
                <a:solidFill>
                  <a:srgbClr val="FF0000"/>
                </a:solidFill>
                <a:latin typeface="Consolas" panose="020B0609020204030204" pitchFamily="49" charset="0"/>
              </a:rPr>
              <a:t>      &lt;input type="email" class="form-control" id="email" placeholder="Enter email" name="email"&gt;</a:t>
            </a:r>
          </a:p>
          <a:p>
            <a:pPr lvl="0"/>
            <a:r>
              <a:rPr dirty="0" sz="1400" lang="en-IN">
                <a:solidFill>
                  <a:srgbClr val="FF0000"/>
                </a:solidFill>
                <a:latin typeface="Consolas" panose="020B0609020204030204" pitchFamily="49" charset="0"/>
              </a:rPr>
              <a:t>    &lt;/div&gt;</a:t>
            </a:r>
          </a:p>
          <a:p>
            <a:pPr lvl="0"/>
            <a:r>
              <a:rPr dirty="0" sz="1400" lang="en-IN">
                <a:solidFill>
                  <a:srgbClr val="FF0000"/>
                </a:solidFill>
                <a:latin typeface="Consolas" panose="020B0609020204030204" pitchFamily="49" charset="0"/>
              </a:rPr>
              <a:t>    &lt;div class="form-group"&gt;</a:t>
            </a:r>
          </a:p>
          <a:p>
            <a:pPr lvl="0"/>
            <a:r>
              <a:rPr dirty="0" sz="1400" lang="en-IN">
                <a:solidFill>
                  <a:srgbClr val="FF0000"/>
                </a:solidFill>
                <a:latin typeface="Consolas" panose="020B0609020204030204" pitchFamily="49" charset="0"/>
              </a:rPr>
              <a:t>      &lt;label for="</a:t>
            </a:r>
            <a:r>
              <a:rPr dirty="0" sz="1400" lang="en-IN" err="1">
                <a:solidFill>
                  <a:srgbClr val="FF0000"/>
                </a:solidFill>
                <a:latin typeface="Consolas" panose="020B0609020204030204" pitchFamily="49" charset="0"/>
              </a:rPr>
              <a:t>pwd</a:t>
            </a:r>
            <a:r>
              <a:rPr dirty="0" sz="1400" lang="en-IN">
                <a:solidFill>
                  <a:srgbClr val="FF0000"/>
                </a:solidFill>
                <a:latin typeface="Consolas" panose="020B0609020204030204" pitchFamily="49" charset="0"/>
              </a:rPr>
              <a:t>"&gt;Password:&lt;/label&gt;</a:t>
            </a:r>
          </a:p>
          <a:p>
            <a:pPr lvl="0"/>
            <a:r>
              <a:rPr dirty="0" sz="1400" lang="en-IN">
                <a:solidFill>
                  <a:srgbClr val="FF0000"/>
                </a:solidFill>
                <a:latin typeface="Consolas" panose="020B0609020204030204" pitchFamily="49" charset="0"/>
              </a:rPr>
              <a:t>      &lt;input type="password" class="form-control" id="</a:t>
            </a:r>
            <a:r>
              <a:rPr dirty="0" sz="1400" lang="en-IN" err="1">
                <a:solidFill>
                  <a:srgbClr val="FF0000"/>
                </a:solidFill>
                <a:latin typeface="Consolas" panose="020B0609020204030204" pitchFamily="49" charset="0"/>
              </a:rPr>
              <a:t>pwd</a:t>
            </a:r>
            <a:r>
              <a:rPr dirty="0" sz="1400" lang="en-IN">
                <a:solidFill>
                  <a:srgbClr val="FF0000"/>
                </a:solidFill>
                <a:latin typeface="Consolas" panose="020B0609020204030204" pitchFamily="49" charset="0"/>
              </a:rPr>
              <a:t>" placeholder="Enter password" name="</a:t>
            </a:r>
            <a:r>
              <a:rPr dirty="0" sz="1400" lang="en-IN" err="1">
                <a:solidFill>
                  <a:srgbClr val="FF0000"/>
                </a:solidFill>
                <a:latin typeface="Consolas" panose="020B0609020204030204" pitchFamily="49" charset="0"/>
              </a:rPr>
              <a:t>pwd</a:t>
            </a:r>
            <a:r>
              <a:rPr dirty="0" sz="1400" lang="en-IN">
                <a:solidFill>
                  <a:srgbClr val="FF0000"/>
                </a:solidFill>
                <a:latin typeface="Consolas" panose="020B0609020204030204" pitchFamily="49" charset="0"/>
              </a:rPr>
              <a:t>"&gt;</a:t>
            </a:r>
          </a:p>
          <a:p>
            <a:pPr lvl="0"/>
            <a:r>
              <a:rPr dirty="0" sz="1400" lang="en-IN">
                <a:solidFill>
                  <a:srgbClr val="FF0000"/>
                </a:solidFill>
                <a:latin typeface="Consolas" panose="020B0609020204030204" pitchFamily="49" charset="0"/>
              </a:rPr>
              <a:t>    &lt;/div&gt;</a:t>
            </a:r>
          </a:p>
          <a:p>
            <a:pPr lvl="0"/>
            <a:r>
              <a:rPr dirty="0" sz="1400" lang="en-IN">
                <a:solidFill>
                  <a:srgbClr val="FF0000"/>
                </a:solidFill>
                <a:latin typeface="Consolas" panose="020B0609020204030204" pitchFamily="49" charset="0"/>
              </a:rPr>
              <a:t>    &lt;div class="checkbox"&gt;</a:t>
            </a:r>
          </a:p>
          <a:p>
            <a:pPr lvl="0"/>
            <a:r>
              <a:rPr dirty="0" sz="1400" lang="en-IN">
                <a:solidFill>
                  <a:srgbClr val="FF0000"/>
                </a:solidFill>
                <a:latin typeface="Consolas" panose="020B0609020204030204" pitchFamily="49" charset="0"/>
              </a:rPr>
              <a:t>      &lt;label&gt;&lt;input type="checkbox" name="remember"&gt; Remember me&lt;/label&gt;</a:t>
            </a:r>
          </a:p>
          <a:p>
            <a:pPr lvl="0"/>
            <a:r>
              <a:rPr dirty="0" sz="1400" lang="en-IN">
                <a:solidFill>
                  <a:srgbClr val="FF0000"/>
                </a:solidFill>
                <a:latin typeface="Consolas" panose="020B0609020204030204" pitchFamily="49" charset="0"/>
              </a:rPr>
              <a:t>    &lt;/div&gt;</a:t>
            </a:r>
          </a:p>
          <a:p>
            <a:pPr lvl="0"/>
            <a:r>
              <a:rPr dirty="0" sz="1400" lang="en-IN">
                <a:solidFill>
                  <a:srgbClr val="FF0000"/>
                </a:solidFill>
                <a:latin typeface="Consolas" panose="020B0609020204030204" pitchFamily="49" charset="0"/>
              </a:rPr>
              <a:t>    &lt;button type="submit" class="</a:t>
            </a:r>
            <a:r>
              <a:rPr dirty="0" sz="1400" lang="en-IN" err="1">
                <a:solidFill>
                  <a:srgbClr val="FF0000"/>
                </a:solidFill>
                <a:latin typeface="Consolas" panose="020B0609020204030204" pitchFamily="49" charset="0"/>
              </a:rPr>
              <a:t>btn</a:t>
            </a:r>
            <a:r>
              <a:rPr dirty="0" sz="1400" lang="en-IN">
                <a:solidFill>
                  <a:srgbClr val="FF0000"/>
                </a:solidFill>
                <a:latin typeface="Consolas" panose="020B0609020204030204" pitchFamily="49" charset="0"/>
              </a:rPr>
              <a:t> </a:t>
            </a:r>
            <a:r>
              <a:rPr dirty="0" sz="1400" lang="en-IN" err="1">
                <a:solidFill>
                  <a:srgbClr val="FF0000"/>
                </a:solidFill>
                <a:latin typeface="Consolas" panose="020B0609020204030204" pitchFamily="49" charset="0"/>
              </a:rPr>
              <a:t>btn</a:t>
            </a:r>
            <a:r>
              <a:rPr dirty="0" sz="1400" lang="en-IN">
                <a:solidFill>
                  <a:srgbClr val="FF0000"/>
                </a:solidFill>
                <a:latin typeface="Consolas" panose="020B0609020204030204" pitchFamily="49" charset="0"/>
              </a:rPr>
              <a:t>-default"&gt;Submit&lt;/button&gt;</a:t>
            </a:r>
          </a:p>
          <a:p>
            <a:pPr lvl="0"/>
            <a:r>
              <a:rPr dirty="0" sz="1400" lang="en-IN">
                <a:solidFill>
                  <a:srgbClr val="FF0000"/>
                </a:solidFill>
                <a:latin typeface="Consolas" panose="020B0609020204030204" pitchFamily="49" charset="0"/>
              </a:rPr>
              <a:t>  &lt;/form&gt;</a:t>
            </a:r>
          </a:p>
          <a:p>
            <a:pPr lvl="0"/>
            <a:r>
              <a:rPr dirty="0" sz="1400" lang="en-IN">
                <a:solidFill>
                  <a:srgbClr val="FF0000"/>
                </a:solidFill>
                <a:latin typeface="Consolas" panose="020B0609020204030204" pitchFamily="49" charset="0"/>
              </a:rPr>
              <a:t>&lt;/div&gt;</a:t>
            </a:r>
          </a:p>
          <a:p>
            <a:pPr lvl="0"/>
            <a:endParaRPr dirty="0" sz="1400" lang="en-IN">
              <a:solidFill>
                <a:prstClr val="black"/>
              </a:solidFill>
              <a:latin typeface="Consolas" panose="020B0609020204030204" pitchFamily="49" charset="0"/>
            </a:endParaRPr>
          </a:p>
          <a:p>
            <a:pPr lvl="0"/>
            <a:r>
              <a:rPr dirty="0" sz="1400" lang="en-IN">
                <a:solidFill>
                  <a:prstClr val="black"/>
                </a:solidFill>
                <a:latin typeface="Consolas" panose="020B0609020204030204" pitchFamily="49" charset="0"/>
              </a:rPr>
              <a:t>&lt;/body&gt;</a:t>
            </a:r>
          </a:p>
          <a:p>
            <a:pPr lvl="0"/>
            <a:r>
              <a:rPr dirty="0" sz="1400" lang="en-IN">
                <a:solidFill>
                  <a:prstClr val="black"/>
                </a:solidFill>
                <a:latin typeface="Consolas" panose="020B0609020204030204" pitchFamily="49" charset="0"/>
              </a:rPr>
              <a:t>&lt;/html&gt;</a:t>
            </a:r>
          </a:p>
        </p:txBody>
      </p:sp>
      <p:sp>
        <p:nvSpPr>
          <p:cNvPr id="1050505" name="Title 1"/>
          <p:cNvSpPr>
            <a:spLocks noGrp="1"/>
          </p:cNvSpPr>
          <p:nvPr>
            <p:ph type="title"/>
          </p:nvPr>
        </p:nvSpPr>
        <p:spPr>
          <a:xfrm>
            <a:off x="10017457" y="0"/>
            <a:ext cx="2174543" cy="1345299"/>
          </a:xfrm>
        </p:spPr>
        <p:txBody>
          <a:bodyPr>
            <a:normAutofit fontScale="90000"/>
          </a:bodyPr>
          <a:p>
            <a:r>
              <a:rPr dirty="0" sz="3600" lang="en-US">
                <a:latin typeface="Bookman Old Style" panose="02050604050505020204" pitchFamily="18" charset="0"/>
              </a:rPr>
              <a:t>Bootstrap </a:t>
            </a:r>
            <a:r>
              <a:rPr dirty="0" sz="3600" lang="en-US" smtClean="0">
                <a:latin typeface="Bookman Old Style" panose="02050604050505020204" pitchFamily="18" charset="0"/>
              </a:rPr>
              <a:t/>
            </a:r>
            <a:br>
              <a:rPr dirty="0" sz="3600" lang="en-US" smtClean="0">
                <a:latin typeface="Bookman Old Style" panose="02050604050505020204" pitchFamily="18" charset="0"/>
              </a:rPr>
            </a:br>
            <a:r>
              <a:rPr dirty="0" sz="3600" lang="en-US" smtClean="0">
                <a:latin typeface="Bookman Old Style" panose="02050604050505020204" pitchFamily="18" charset="0"/>
              </a:rPr>
              <a:t>Vertical </a:t>
            </a:r>
            <a:br>
              <a:rPr dirty="0" sz="3600" lang="en-US" smtClean="0">
                <a:latin typeface="Bookman Old Style" panose="02050604050505020204" pitchFamily="18" charset="0"/>
              </a:rPr>
            </a:br>
            <a:r>
              <a:rPr dirty="0" sz="3600" lang="en-US" smtClean="0">
                <a:latin typeface="Bookman Old Style" panose="02050604050505020204" pitchFamily="18" charset="0"/>
              </a:rPr>
              <a:t>Form</a:t>
            </a:r>
            <a:endParaRPr dirty="0" sz="3600" lang="en-IN">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504"/>
                                        </p:tgtEl>
                                        <p:attrNameLst>
                                          <p:attrName>style.visibility</p:attrName>
                                        </p:attrNameLst>
                                      </p:cBhvr>
                                      <p:to>
                                        <p:strVal val="visible"/>
                                      </p:to>
                                    </p:set>
                                    <p:anim calcmode="lin" valueType="num">
                                      <p:cBhvr additive="base">
                                        <p:cTn dur="500" fill="hold" id="7"/>
                                        <p:tgtEl>
                                          <p:spTgt spid="1050504"/>
                                        </p:tgtEl>
                                        <p:attrNameLst>
                                          <p:attrName>ppt_x</p:attrName>
                                        </p:attrNameLst>
                                      </p:cBhvr>
                                      <p:tavLst>
                                        <p:tav tm="0">
                                          <p:val>
                                            <p:strVal val="#ppt_x"/>
                                          </p:val>
                                        </p:tav>
                                        <p:tav tm="100000">
                                          <p:val>
                                            <p:strVal val="#ppt_x"/>
                                          </p:val>
                                        </p:tav>
                                      </p:tavLst>
                                    </p:anim>
                                    <p:anim calcmode="lin" valueType="num">
                                      <p:cBhvr additive="base">
                                        <p:cTn dur="500" fill="hold" id="8"/>
                                        <p:tgtEl>
                                          <p:spTgt spid="10505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504"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027" name=""/>
        <p:cNvGrpSpPr/>
        <p:nvPr/>
      </p:nvGrpSpPr>
      <p:grpSpPr>
        <a:xfrm>
          <a:off x="0" y="0"/>
          <a:ext cx="0" cy="0"/>
          <a:chOff x="0" y="0"/>
          <a:chExt cx="0" cy="0"/>
        </a:xfrm>
      </p:grpSpPr>
      <p:sp>
        <p:nvSpPr>
          <p:cNvPr id="1050506" name="TextBox 4"/>
          <p:cNvSpPr txBox="1"/>
          <p:nvPr/>
        </p:nvSpPr>
        <p:spPr>
          <a:xfrm>
            <a:off x="0" y="0"/>
            <a:ext cx="10385946" cy="7201972"/>
          </a:xfrm>
          <a:prstGeom prst="rect"/>
          <a:solidFill>
            <a:schemeClr val="bg2"/>
          </a:solidFill>
        </p:spPr>
        <p:txBody>
          <a:bodyPr rtlCol="0" wrap="square">
            <a:spAutoFit/>
          </a:bodyPr>
          <a:p>
            <a:pPr lvl="0"/>
            <a:r>
              <a:rPr dirty="0" sz="1400" lang="en-IN">
                <a:solidFill>
                  <a:prstClr val="black"/>
                </a:solidFill>
                <a:latin typeface="Consolas" panose="020B0609020204030204" pitchFamily="49" charset="0"/>
              </a:rPr>
              <a:t>&lt;!DOCTYPE html&gt;</a:t>
            </a:r>
          </a:p>
          <a:p>
            <a:pPr lvl="0"/>
            <a:r>
              <a:rPr dirty="0" sz="1400" lang="en-IN">
                <a:solidFill>
                  <a:prstClr val="black"/>
                </a:solidFill>
                <a:latin typeface="Consolas" panose="020B0609020204030204" pitchFamily="49" charset="0"/>
              </a:rPr>
              <a:t>&lt;html lang="</a:t>
            </a:r>
            <a:r>
              <a:rPr dirty="0" sz="1400" lang="en-IN" err="1">
                <a:solidFill>
                  <a:prstClr val="black"/>
                </a:solidFill>
                <a:latin typeface="Consolas" panose="020B0609020204030204" pitchFamily="49" charset="0"/>
              </a:rPr>
              <a:t>en</a:t>
            </a:r>
            <a:r>
              <a:rPr dirty="0" sz="1400" lang="en-IN">
                <a:solidFill>
                  <a:prstClr val="black"/>
                </a:solidFill>
                <a:latin typeface="Consolas" panose="020B0609020204030204" pitchFamily="49" charset="0"/>
              </a:rPr>
              <a:t>"&gt;</a:t>
            </a:r>
          </a:p>
          <a:p>
            <a:pPr lvl="0"/>
            <a:r>
              <a:rPr dirty="0" sz="1400" lang="en-IN">
                <a:solidFill>
                  <a:prstClr val="black"/>
                </a:solidFill>
                <a:latin typeface="Consolas" panose="020B0609020204030204" pitchFamily="49" charset="0"/>
              </a:rPr>
              <a:t>&lt;head&gt;</a:t>
            </a:r>
          </a:p>
          <a:p>
            <a:pPr lvl="0"/>
            <a:r>
              <a:rPr dirty="0" sz="1400" lang="en-IN">
                <a:solidFill>
                  <a:prstClr val="black"/>
                </a:solidFill>
                <a:latin typeface="Consolas" panose="020B0609020204030204" pitchFamily="49" charset="0"/>
              </a:rPr>
              <a:t>  &lt;title&gt;Bootstrap Example&lt;/title&gt;</a:t>
            </a:r>
          </a:p>
          <a:p>
            <a:pPr lvl="0"/>
            <a:r>
              <a:rPr dirty="0" sz="1400" lang="en-IN">
                <a:solidFill>
                  <a:prstClr val="black"/>
                </a:solidFill>
                <a:latin typeface="Consolas" panose="020B0609020204030204" pitchFamily="49" charset="0"/>
              </a:rPr>
              <a:t>  &lt;meta charset="utf-8"&gt;</a:t>
            </a:r>
          </a:p>
          <a:p>
            <a:pPr lvl="0"/>
            <a:r>
              <a:rPr dirty="0" sz="1400" lang="en-IN">
                <a:solidFill>
                  <a:prstClr val="black"/>
                </a:solidFill>
                <a:latin typeface="Consolas" panose="020B0609020204030204" pitchFamily="49" charset="0"/>
              </a:rPr>
              <a:t>  &lt;meta name="viewport" content="width=device-width, initial-scale=1"&gt;</a:t>
            </a:r>
          </a:p>
          <a:p>
            <a:pPr lvl="0"/>
            <a:r>
              <a:rPr dirty="0" sz="1400" lang="en-IN">
                <a:solidFill>
                  <a:prstClr val="black"/>
                </a:solidFill>
                <a:latin typeface="Consolas" panose="020B0609020204030204" pitchFamily="49" charset="0"/>
              </a:rPr>
              <a:t>  &lt;link </a:t>
            </a:r>
            <a:r>
              <a:rPr dirty="0" sz="1400" lang="en-IN" err="1">
                <a:solidFill>
                  <a:prstClr val="black"/>
                </a:solidFill>
                <a:latin typeface="Consolas" panose="020B0609020204030204" pitchFamily="49" charset="0"/>
              </a:rPr>
              <a:t>rel</a:t>
            </a:r>
            <a:r>
              <a:rPr dirty="0" sz="1400" lang="en-IN">
                <a:solidFill>
                  <a:prstClr val="black"/>
                </a:solidFill>
                <a:latin typeface="Consolas" panose="020B0609020204030204" pitchFamily="49" charset="0"/>
              </a:rPr>
              <a:t>="stylesheet" </a:t>
            </a:r>
            <a:r>
              <a:rPr dirty="0" sz="1400" lang="en-IN" err="1">
                <a:solidFill>
                  <a:prstClr val="black"/>
                </a:solidFill>
                <a:latin typeface="Consolas" panose="020B0609020204030204" pitchFamily="49" charset="0"/>
              </a:rPr>
              <a:t>href</a:t>
            </a:r>
            <a:r>
              <a:rPr dirty="0" sz="1400" lang="en-IN">
                <a:solidFill>
                  <a:prstClr val="black"/>
                </a:solidFill>
                <a:latin typeface="Consolas" panose="020B0609020204030204" pitchFamily="49" charset="0"/>
              </a:rPr>
              <a:t>="https://maxcdn.bootstrapcdn.com/bootstrap/3.4.1/</a:t>
            </a:r>
            <a:r>
              <a:rPr dirty="0" sz="1400" lang="en-IN" err="1">
                <a:solidFill>
                  <a:prstClr val="black"/>
                </a:solidFill>
                <a:latin typeface="Consolas" panose="020B0609020204030204" pitchFamily="49" charset="0"/>
              </a:rPr>
              <a:t>css</a:t>
            </a:r>
            <a:r>
              <a:rPr dirty="0" sz="1400" lang="en-IN">
                <a:solidFill>
                  <a:prstClr val="black"/>
                </a:solidFill>
                <a:latin typeface="Consolas" panose="020B0609020204030204" pitchFamily="49" charset="0"/>
              </a:rPr>
              <a:t>/bootstrap.min.css"&gt;</a:t>
            </a:r>
          </a:p>
          <a:p>
            <a:pPr lvl="0"/>
            <a:r>
              <a:rPr dirty="0" sz="1400" lang="en-IN">
                <a:solidFill>
                  <a:prstClr val="black"/>
                </a:solidFill>
                <a:latin typeface="Consolas" panose="020B0609020204030204" pitchFamily="49" charset="0"/>
              </a:rPr>
              <a:t>  &lt;script </a:t>
            </a:r>
            <a:r>
              <a:rPr dirty="0" sz="1400" lang="en-IN" err="1">
                <a:solidFill>
                  <a:prstClr val="black"/>
                </a:solidFill>
                <a:latin typeface="Consolas" panose="020B0609020204030204" pitchFamily="49" charset="0"/>
              </a:rPr>
              <a:t>src</a:t>
            </a:r>
            <a:r>
              <a:rPr dirty="0" sz="1400" lang="en-IN">
                <a:solidFill>
                  <a:prstClr val="black"/>
                </a:solidFill>
                <a:latin typeface="Consolas" panose="020B0609020204030204" pitchFamily="49" charset="0"/>
              </a:rPr>
              <a:t>="https://ajax.googleapis.com/ajax/libs/</a:t>
            </a:r>
            <a:r>
              <a:rPr dirty="0" sz="1400" lang="en-IN" err="1">
                <a:solidFill>
                  <a:prstClr val="black"/>
                </a:solidFill>
                <a:latin typeface="Consolas" panose="020B0609020204030204" pitchFamily="49" charset="0"/>
              </a:rPr>
              <a:t>jquery</a:t>
            </a:r>
            <a:r>
              <a:rPr dirty="0" sz="1400" lang="en-IN">
                <a:solidFill>
                  <a:prstClr val="black"/>
                </a:solidFill>
                <a:latin typeface="Consolas" panose="020B0609020204030204" pitchFamily="49" charset="0"/>
              </a:rPr>
              <a:t>/3.5.1/jquery.min.js"&gt;&lt;/script&gt;</a:t>
            </a:r>
          </a:p>
          <a:p>
            <a:pPr lvl="0"/>
            <a:r>
              <a:rPr dirty="0" sz="1400" lang="en-IN">
                <a:solidFill>
                  <a:prstClr val="black"/>
                </a:solidFill>
                <a:latin typeface="Consolas" panose="020B0609020204030204" pitchFamily="49" charset="0"/>
              </a:rPr>
              <a:t>  &lt;script </a:t>
            </a:r>
            <a:r>
              <a:rPr dirty="0" sz="1400" lang="en-IN" err="1">
                <a:solidFill>
                  <a:prstClr val="black"/>
                </a:solidFill>
                <a:latin typeface="Consolas" panose="020B0609020204030204" pitchFamily="49" charset="0"/>
              </a:rPr>
              <a:t>src</a:t>
            </a:r>
            <a:r>
              <a:rPr dirty="0" sz="1400" lang="en-IN">
                <a:solidFill>
                  <a:prstClr val="black"/>
                </a:solidFill>
                <a:latin typeface="Consolas" panose="020B0609020204030204" pitchFamily="49" charset="0"/>
              </a:rPr>
              <a:t>="https://maxcdn.bootstrapcdn.com/bootstrap/3.4.1/</a:t>
            </a:r>
            <a:r>
              <a:rPr dirty="0" sz="1400" lang="en-IN" err="1">
                <a:solidFill>
                  <a:prstClr val="black"/>
                </a:solidFill>
                <a:latin typeface="Consolas" panose="020B0609020204030204" pitchFamily="49" charset="0"/>
              </a:rPr>
              <a:t>js</a:t>
            </a:r>
            <a:r>
              <a:rPr dirty="0" sz="1400" lang="en-IN">
                <a:solidFill>
                  <a:prstClr val="black"/>
                </a:solidFill>
                <a:latin typeface="Consolas" panose="020B0609020204030204" pitchFamily="49" charset="0"/>
              </a:rPr>
              <a:t>/bootstrap.min.js"&gt;&lt;/script&gt;</a:t>
            </a:r>
          </a:p>
          <a:p>
            <a:pPr lvl="0"/>
            <a:r>
              <a:rPr dirty="0" sz="1400" lang="en-IN">
                <a:solidFill>
                  <a:prstClr val="black"/>
                </a:solidFill>
                <a:latin typeface="Consolas" panose="020B0609020204030204" pitchFamily="49" charset="0"/>
              </a:rPr>
              <a:t>&lt;/head&gt;</a:t>
            </a:r>
          </a:p>
          <a:p>
            <a:pPr lvl="0"/>
            <a:r>
              <a:rPr dirty="0" sz="1400" lang="en-IN">
                <a:solidFill>
                  <a:prstClr val="black"/>
                </a:solidFill>
                <a:latin typeface="Consolas" panose="020B0609020204030204" pitchFamily="49" charset="0"/>
              </a:rPr>
              <a:t>&lt;body&gt;</a:t>
            </a:r>
          </a:p>
          <a:p>
            <a:pPr lvl="0"/>
            <a:endParaRPr dirty="0" sz="1400" lang="en-IN">
              <a:solidFill>
                <a:prstClr val="black"/>
              </a:solidFill>
              <a:latin typeface="Consolas" panose="020B0609020204030204" pitchFamily="49" charset="0"/>
            </a:endParaRPr>
          </a:p>
          <a:p>
            <a:pPr lvl="0"/>
            <a:r>
              <a:rPr dirty="0" sz="1400" lang="en-IN">
                <a:solidFill>
                  <a:srgbClr val="FF0000"/>
                </a:solidFill>
                <a:latin typeface="Consolas" panose="020B0609020204030204" pitchFamily="49" charset="0"/>
              </a:rPr>
              <a:t>&lt;div class="container"&gt;</a:t>
            </a:r>
          </a:p>
          <a:p>
            <a:pPr lvl="0"/>
            <a:r>
              <a:rPr dirty="0" sz="1400" lang="en-IN">
                <a:solidFill>
                  <a:srgbClr val="FF0000"/>
                </a:solidFill>
                <a:latin typeface="Consolas" panose="020B0609020204030204" pitchFamily="49" charset="0"/>
              </a:rPr>
              <a:t>  &lt;h2&gt;Vertical (basic) form&lt;/h2&gt;</a:t>
            </a:r>
          </a:p>
          <a:p>
            <a:pPr lvl="0"/>
            <a:r>
              <a:rPr dirty="0" sz="1400" lang="en-IN">
                <a:solidFill>
                  <a:srgbClr val="FF0000"/>
                </a:solidFill>
                <a:latin typeface="Consolas" panose="020B0609020204030204" pitchFamily="49" charset="0"/>
              </a:rPr>
              <a:t>  &lt;form action="/</a:t>
            </a:r>
            <a:r>
              <a:rPr dirty="0" sz="1400" lang="en-IN" err="1">
                <a:solidFill>
                  <a:srgbClr val="FF0000"/>
                </a:solidFill>
                <a:latin typeface="Consolas" panose="020B0609020204030204" pitchFamily="49" charset="0"/>
              </a:rPr>
              <a:t>action_page.php</a:t>
            </a:r>
            <a:r>
              <a:rPr dirty="0" sz="1400" lang="en-IN">
                <a:solidFill>
                  <a:srgbClr val="FF0000"/>
                </a:solidFill>
                <a:latin typeface="Consolas" panose="020B0609020204030204" pitchFamily="49" charset="0"/>
              </a:rPr>
              <a:t>"&gt;</a:t>
            </a:r>
          </a:p>
          <a:p>
            <a:pPr lvl="0"/>
            <a:r>
              <a:rPr dirty="0" sz="1400" lang="en-IN">
                <a:solidFill>
                  <a:srgbClr val="FF0000"/>
                </a:solidFill>
                <a:latin typeface="Consolas" panose="020B0609020204030204" pitchFamily="49" charset="0"/>
              </a:rPr>
              <a:t>    &lt;div class="form-group"&gt;</a:t>
            </a:r>
          </a:p>
          <a:p>
            <a:pPr lvl="0"/>
            <a:r>
              <a:rPr dirty="0" sz="1400" lang="en-IN">
                <a:solidFill>
                  <a:srgbClr val="FF0000"/>
                </a:solidFill>
                <a:latin typeface="Consolas" panose="020B0609020204030204" pitchFamily="49" charset="0"/>
              </a:rPr>
              <a:t>      &lt;label for="email"&gt;Email:&lt;/label&gt;</a:t>
            </a:r>
          </a:p>
          <a:p>
            <a:pPr lvl="0"/>
            <a:r>
              <a:rPr dirty="0" sz="1400" lang="en-IN">
                <a:solidFill>
                  <a:srgbClr val="FF0000"/>
                </a:solidFill>
                <a:latin typeface="Consolas" panose="020B0609020204030204" pitchFamily="49" charset="0"/>
              </a:rPr>
              <a:t>      &lt;input type="email" class="form-control" id="email" placeholder="Enter email" name="email"&gt;</a:t>
            </a:r>
          </a:p>
          <a:p>
            <a:pPr lvl="0"/>
            <a:r>
              <a:rPr dirty="0" sz="1400" lang="en-IN">
                <a:solidFill>
                  <a:srgbClr val="FF0000"/>
                </a:solidFill>
                <a:latin typeface="Consolas" panose="020B0609020204030204" pitchFamily="49" charset="0"/>
              </a:rPr>
              <a:t>    &lt;/div&gt;</a:t>
            </a:r>
          </a:p>
          <a:p>
            <a:pPr lvl="0"/>
            <a:r>
              <a:rPr dirty="0" sz="1400" lang="en-IN">
                <a:solidFill>
                  <a:srgbClr val="FF0000"/>
                </a:solidFill>
                <a:latin typeface="Consolas" panose="020B0609020204030204" pitchFamily="49" charset="0"/>
              </a:rPr>
              <a:t>    &lt;div class="form-group"&gt;</a:t>
            </a:r>
          </a:p>
          <a:p>
            <a:pPr lvl="0"/>
            <a:r>
              <a:rPr dirty="0" sz="1400" lang="en-IN">
                <a:solidFill>
                  <a:srgbClr val="FF0000"/>
                </a:solidFill>
                <a:latin typeface="Consolas" panose="020B0609020204030204" pitchFamily="49" charset="0"/>
              </a:rPr>
              <a:t>      &lt;label for="</a:t>
            </a:r>
            <a:r>
              <a:rPr dirty="0" sz="1400" lang="en-IN" err="1">
                <a:solidFill>
                  <a:srgbClr val="FF0000"/>
                </a:solidFill>
                <a:latin typeface="Consolas" panose="020B0609020204030204" pitchFamily="49" charset="0"/>
              </a:rPr>
              <a:t>pwd</a:t>
            </a:r>
            <a:r>
              <a:rPr dirty="0" sz="1400" lang="en-IN">
                <a:solidFill>
                  <a:srgbClr val="FF0000"/>
                </a:solidFill>
                <a:latin typeface="Consolas" panose="020B0609020204030204" pitchFamily="49" charset="0"/>
              </a:rPr>
              <a:t>"&gt;Password:&lt;/label&gt;</a:t>
            </a:r>
          </a:p>
          <a:p>
            <a:pPr lvl="0"/>
            <a:r>
              <a:rPr dirty="0" sz="1400" lang="en-IN">
                <a:solidFill>
                  <a:srgbClr val="FF0000"/>
                </a:solidFill>
                <a:latin typeface="Consolas" panose="020B0609020204030204" pitchFamily="49" charset="0"/>
              </a:rPr>
              <a:t>      &lt;input type="password" class="form-control" id="</a:t>
            </a:r>
            <a:r>
              <a:rPr dirty="0" sz="1400" lang="en-IN" err="1">
                <a:solidFill>
                  <a:srgbClr val="FF0000"/>
                </a:solidFill>
                <a:latin typeface="Consolas" panose="020B0609020204030204" pitchFamily="49" charset="0"/>
              </a:rPr>
              <a:t>pwd</a:t>
            </a:r>
            <a:r>
              <a:rPr dirty="0" sz="1400" lang="en-IN">
                <a:solidFill>
                  <a:srgbClr val="FF0000"/>
                </a:solidFill>
                <a:latin typeface="Consolas" panose="020B0609020204030204" pitchFamily="49" charset="0"/>
              </a:rPr>
              <a:t>" placeholder="Enter password" name="</a:t>
            </a:r>
            <a:r>
              <a:rPr dirty="0" sz="1400" lang="en-IN" err="1">
                <a:solidFill>
                  <a:srgbClr val="FF0000"/>
                </a:solidFill>
                <a:latin typeface="Consolas" panose="020B0609020204030204" pitchFamily="49" charset="0"/>
              </a:rPr>
              <a:t>pwd</a:t>
            </a:r>
            <a:r>
              <a:rPr dirty="0" sz="1400" lang="en-IN">
                <a:solidFill>
                  <a:srgbClr val="FF0000"/>
                </a:solidFill>
                <a:latin typeface="Consolas" panose="020B0609020204030204" pitchFamily="49" charset="0"/>
              </a:rPr>
              <a:t>"&gt;</a:t>
            </a:r>
          </a:p>
          <a:p>
            <a:pPr lvl="0"/>
            <a:r>
              <a:rPr dirty="0" sz="1400" lang="en-IN">
                <a:solidFill>
                  <a:srgbClr val="FF0000"/>
                </a:solidFill>
                <a:latin typeface="Consolas" panose="020B0609020204030204" pitchFamily="49" charset="0"/>
              </a:rPr>
              <a:t>    &lt;/div&gt;</a:t>
            </a:r>
          </a:p>
          <a:p>
            <a:pPr lvl="0"/>
            <a:r>
              <a:rPr dirty="0" sz="1400" lang="en-IN">
                <a:solidFill>
                  <a:srgbClr val="FF0000"/>
                </a:solidFill>
                <a:latin typeface="Consolas" panose="020B0609020204030204" pitchFamily="49" charset="0"/>
              </a:rPr>
              <a:t>    &lt;div class="checkbox"&gt;</a:t>
            </a:r>
          </a:p>
          <a:p>
            <a:pPr lvl="0"/>
            <a:r>
              <a:rPr dirty="0" sz="1400" lang="en-IN">
                <a:solidFill>
                  <a:srgbClr val="FF0000"/>
                </a:solidFill>
                <a:latin typeface="Consolas" panose="020B0609020204030204" pitchFamily="49" charset="0"/>
              </a:rPr>
              <a:t>      &lt;label&gt;&lt;input type="checkbox" name="remember"&gt; Remember me&lt;/label&gt;</a:t>
            </a:r>
          </a:p>
          <a:p>
            <a:pPr lvl="0"/>
            <a:r>
              <a:rPr dirty="0" sz="1400" lang="en-IN">
                <a:solidFill>
                  <a:srgbClr val="FF0000"/>
                </a:solidFill>
                <a:latin typeface="Consolas" panose="020B0609020204030204" pitchFamily="49" charset="0"/>
              </a:rPr>
              <a:t>    &lt;/div&gt;</a:t>
            </a:r>
          </a:p>
          <a:p>
            <a:pPr lvl="0"/>
            <a:r>
              <a:rPr dirty="0" sz="1400" lang="en-IN">
                <a:solidFill>
                  <a:srgbClr val="FF0000"/>
                </a:solidFill>
                <a:latin typeface="Consolas" panose="020B0609020204030204" pitchFamily="49" charset="0"/>
              </a:rPr>
              <a:t>    &lt;button type="submit" class="</a:t>
            </a:r>
            <a:r>
              <a:rPr dirty="0" sz="1400" lang="en-IN" err="1">
                <a:solidFill>
                  <a:srgbClr val="FF0000"/>
                </a:solidFill>
                <a:latin typeface="Consolas" panose="020B0609020204030204" pitchFamily="49" charset="0"/>
              </a:rPr>
              <a:t>btn</a:t>
            </a:r>
            <a:r>
              <a:rPr dirty="0" sz="1400" lang="en-IN">
                <a:solidFill>
                  <a:srgbClr val="FF0000"/>
                </a:solidFill>
                <a:latin typeface="Consolas" panose="020B0609020204030204" pitchFamily="49" charset="0"/>
              </a:rPr>
              <a:t> </a:t>
            </a:r>
            <a:r>
              <a:rPr dirty="0" sz="1400" lang="en-IN" err="1">
                <a:solidFill>
                  <a:srgbClr val="FF0000"/>
                </a:solidFill>
                <a:latin typeface="Consolas" panose="020B0609020204030204" pitchFamily="49" charset="0"/>
              </a:rPr>
              <a:t>btn</a:t>
            </a:r>
            <a:r>
              <a:rPr dirty="0" sz="1400" lang="en-IN">
                <a:solidFill>
                  <a:srgbClr val="FF0000"/>
                </a:solidFill>
                <a:latin typeface="Consolas" panose="020B0609020204030204" pitchFamily="49" charset="0"/>
              </a:rPr>
              <a:t>-default"&gt;Submit&lt;/button&gt;</a:t>
            </a:r>
          </a:p>
          <a:p>
            <a:pPr lvl="0"/>
            <a:r>
              <a:rPr dirty="0" sz="1400" lang="en-IN">
                <a:solidFill>
                  <a:srgbClr val="FF0000"/>
                </a:solidFill>
                <a:latin typeface="Consolas" panose="020B0609020204030204" pitchFamily="49" charset="0"/>
              </a:rPr>
              <a:t>  &lt;/form&gt;</a:t>
            </a:r>
          </a:p>
          <a:p>
            <a:pPr lvl="0"/>
            <a:r>
              <a:rPr dirty="0" sz="1400" lang="en-IN">
                <a:solidFill>
                  <a:srgbClr val="FF0000"/>
                </a:solidFill>
                <a:latin typeface="Consolas" panose="020B0609020204030204" pitchFamily="49" charset="0"/>
              </a:rPr>
              <a:t>&lt;/div&gt;</a:t>
            </a:r>
          </a:p>
          <a:p>
            <a:pPr lvl="0"/>
            <a:endParaRPr dirty="0" sz="1400" lang="en-IN">
              <a:solidFill>
                <a:prstClr val="black"/>
              </a:solidFill>
              <a:latin typeface="Consolas" panose="020B0609020204030204" pitchFamily="49" charset="0"/>
            </a:endParaRPr>
          </a:p>
          <a:p>
            <a:pPr lvl="0"/>
            <a:r>
              <a:rPr dirty="0" sz="1400" lang="en-IN">
                <a:solidFill>
                  <a:prstClr val="black"/>
                </a:solidFill>
                <a:latin typeface="Consolas" panose="020B0609020204030204" pitchFamily="49" charset="0"/>
              </a:rPr>
              <a:t>&lt;/body&gt;</a:t>
            </a:r>
          </a:p>
          <a:p>
            <a:pPr lvl="0"/>
            <a:r>
              <a:rPr dirty="0" sz="1400" lang="en-IN">
                <a:solidFill>
                  <a:prstClr val="black"/>
                </a:solidFill>
                <a:latin typeface="Consolas" panose="020B0609020204030204" pitchFamily="49" charset="0"/>
              </a:rPr>
              <a:t>&lt;/html&gt;</a:t>
            </a:r>
          </a:p>
        </p:txBody>
      </p:sp>
      <p:sp>
        <p:nvSpPr>
          <p:cNvPr id="1050507" name="Title 1"/>
          <p:cNvSpPr>
            <a:spLocks noGrp="1"/>
          </p:cNvSpPr>
          <p:nvPr>
            <p:ph type="title"/>
          </p:nvPr>
        </p:nvSpPr>
        <p:spPr>
          <a:xfrm>
            <a:off x="10017457" y="0"/>
            <a:ext cx="2174543" cy="1345299"/>
          </a:xfrm>
        </p:spPr>
        <p:txBody>
          <a:bodyPr>
            <a:normAutofit fontScale="90000"/>
          </a:bodyPr>
          <a:p>
            <a:r>
              <a:rPr dirty="0" sz="3600" lang="en-US">
                <a:latin typeface="Bookman Old Style" panose="02050604050505020204" pitchFamily="18" charset="0"/>
              </a:rPr>
              <a:t>Bootstrap </a:t>
            </a:r>
            <a:r>
              <a:rPr dirty="0" sz="3600" lang="en-US" smtClean="0">
                <a:latin typeface="Bookman Old Style" panose="02050604050505020204" pitchFamily="18" charset="0"/>
              </a:rPr>
              <a:t/>
            </a:r>
            <a:br>
              <a:rPr dirty="0" sz="3600" lang="en-US" smtClean="0">
                <a:latin typeface="Bookman Old Style" panose="02050604050505020204" pitchFamily="18" charset="0"/>
              </a:rPr>
            </a:br>
            <a:r>
              <a:rPr dirty="0" sz="3600" lang="en-US" smtClean="0">
                <a:latin typeface="Bookman Old Style" panose="02050604050505020204" pitchFamily="18" charset="0"/>
              </a:rPr>
              <a:t>Vertical </a:t>
            </a:r>
            <a:br>
              <a:rPr dirty="0" sz="3600" lang="en-US" smtClean="0">
                <a:latin typeface="Bookman Old Style" panose="02050604050505020204" pitchFamily="18" charset="0"/>
              </a:rPr>
            </a:br>
            <a:r>
              <a:rPr dirty="0" sz="3600" lang="en-US" smtClean="0">
                <a:latin typeface="Bookman Old Style" panose="02050604050505020204" pitchFamily="18" charset="0"/>
              </a:rPr>
              <a:t>Form</a:t>
            </a:r>
            <a:endParaRPr dirty="0" sz="3600" lang="en-IN">
              <a:latin typeface="Bookman Old Style" panose="02050604050505020204" pitchFamily="18" charset="0"/>
            </a:endParaRPr>
          </a:p>
        </p:txBody>
      </p:sp>
      <p:pic>
        <p:nvPicPr>
          <p:cNvPr id="2097241" name="Picture 3"/>
          <p:cNvPicPr>
            <a:picLocks noChangeAspect="1"/>
          </p:cNvPicPr>
          <p:nvPr/>
        </p:nvPicPr>
        <p:blipFill rotWithShape="1">
          <a:blip xmlns:r="http://schemas.openxmlformats.org/officeDocument/2006/relationships" r:embed="rId1"/>
          <a:srcRect l="41577" t="61230" r="13059" b="4854"/>
          <a:stretch>
            <a:fillRect/>
          </a:stretch>
        </p:blipFill>
        <p:spPr>
          <a:xfrm>
            <a:off x="3145807" y="0"/>
            <a:ext cx="6913801" cy="2907569"/>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506"/>
                                        </p:tgtEl>
                                        <p:attrNameLst>
                                          <p:attrName>style.visibility</p:attrName>
                                        </p:attrNameLst>
                                      </p:cBhvr>
                                      <p:to>
                                        <p:strVal val="visible"/>
                                      </p:to>
                                    </p:set>
                                    <p:anim calcmode="lin" valueType="num">
                                      <p:cBhvr additive="base">
                                        <p:cTn dur="500" fill="hold" id="7"/>
                                        <p:tgtEl>
                                          <p:spTgt spid="1050506"/>
                                        </p:tgtEl>
                                        <p:attrNameLst>
                                          <p:attrName>ppt_x</p:attrName>
                                        </p:attrNameLst>
                                      </p:cBhvr>
                                      <p:tavLst>
                                        <p:tav tm="0">
                                          <p:val>
                                            <p:strVal val="#ppt_x"/>
                                          </p:val>
                                        </p:tav>
                                        <p:tav tm="100000">
                                          <p:val>
                                            <p:strVal val="#ppt_x"/>
                                          </p:val>
                                        </p:tav>
                                      </p:tavLst>
                                    </p:anim>
                                    <p:anim calcmode="lin" valueType="num">
                                      <p:cBhvr additive="base">
                                        <p:cTn dur="500" fill="hold" id="8"/>
                                        <p:tgtEl>
                                          <p:spTgt spid="105050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2097241"/>
                                        </p:tgtEl>
                                        <p:attrNameLst>
                                          <p:attrName>style.visibility</p:attrName>
                                        </p:attrNameLst>
                                      </p:cBhvr>
                                      <p:to>
                                        <p:strVal val="visible"/>
                                      </p:to>
                                    </p:set>
                                    <p:anim calcmode="lin" valueType="num">
                                      <p:cBhvr additive="base">
                                        <p:cTn dur="500" fill="hold" id="13"/>
                                        <p:tgtEl>
                                          <p:spTgt spid="2097241"/>
                                        </p:tgtEl>
                                        <p:attrNameLst>
                                          <p:attrName>ppt_x</p:attrName>
                                        </p:attrNameLst>
                                      </p:cBhvr>
                                      <p:tavLst>
                                        <p:tav tm="0">
                                          <p:val>
                                            <p:strVal val="#ppt_x"/>
                                          </p:val>
                                        </p:tav>
                                        <p:tav tm="100000">
                                          <p:val>
                                            <p:strVal val="#ppt_x"/>
                                          </p:val>
                                        </p:tav>
                                      </p:tavLst>
                                    </p:anim>
                                    <p:anim calcmode="lin" valueType="num">
                                      <p:cBhvr additive="base">
                                        <p:cTn dur="500" fill="hold" id="14"/>
                                        <p:tgtEl>
                                          <p:spTgt spid="20972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506" grpId="0" animBg="1"/>
    </p:bld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028" name=""/>
        <p:cNvGrpSpPr/>
        <p:nvPr/>
      </p:nvGrpSpPr>
      <p:grpSpPr>
        <a:xfrm>
          <a:off x="0" y="0"/>
          <a:ext cx="0" cy="0"/>
          <a:chOff x="0" y="0"/>
          <a:chExt cx="0" cy="0"/>
        </a:xfrm>
      </p:grpSpPr>
      <p:sp>
        <p:nvSpPr>
          <p:cNvPr id="1050508" name="Title 1"/>
          <p:cNvSpPr>
            <a:spLocks noGrp="1"/>
          </p:cNvSpPr>
          <p:nvPr>
            <p:ph type="title"/>
          </p:nvPr>
        </p:nvSpPr>
        <p:spPr>
          <a:xfrm>
            <a:off x="85226" y="62144"/>
            <a:ext cx="6209042" cy="603681"/>
          </a:xfrm>
        </p:spPr>
        <p:txBody>
          <a:bodyPr>
            <a:normAutofit/>
          </a:bodyPr>
          <a:p>
            <a:r>
              <a:rPr dirty="0" sz="3600" lang="en-US">
                <a:latin typeface="Bookman Old Style" panose="02050604050505020204" pitchFamily="18" charset="0"/>
              </a:rPr>
              <a:t>Bootstrap Inline Form</a:t>
            </a:r>
            <a:endParaRPr dirty="0" sz="3600" lang="en-IN">
              <a:latin typeface="Bookman Old Style" panose="02050604050505020204" pitchFamily="18" charset="0"/>
            </a:endParaRPr>
          </a:p>
        </p:txBody>
      </p:sp>
      <p:sp>
        <p:nvSpPr>
          <p:cNvPr id="1050509" name="TextBox 4"/>
          <p:cNvSpPr txBox="1"/>
          <p:nvPr/>
        </p:nvSpPr>
        <p:spPr>
          <a:xfrm>
            <a:off x="85226" y="513658"/>
            <a:ext cx="8842162" cy="6370975"/>
          </a:xfrm>
          <a:prstGeom prst="rect"/>
          <a:solidFill>
            <a:schemeClr val="bg2"/>
          </a:solidFill>
        </p:spPr>
        <p:txBody>
          <a:bodyPr rtlCol="0" wrap="square">
            <a:spAutoFit/>
          </a:bodyPr>
          <a:p>
            <a:pPr lvl="0"/>
            <a:r>
              <a:rPr dirty="0" sz="1200" lang="en-IN">
                <a:solidFill>
                  <a:prstClr val="black"/>
                </a:solidFill>
                <a:latin typeface="Consolas" panose="020B0609020204030204" pitchFamily="49" charset="0"/>
              </a:rPr>
              <a:t>&lt;!DOCTYPE html&gt;</a:t>
            </a:r>
          </a:p>
          <a:p>
            <a:pPr lvl="0"/>
            <a:r>
              <a:rPr dirty="0" sz="1200" lang="en-IN">
                <a:solidFill>
                  <a:prstClr val="black"/>
                </a:solidFill>
                <a:latin typeface="Consolas" panose="020B0609020204030204" pitchFamily="49" charset="0"/>
              </a:rPr>
              <a:t>&lt;html lang="</a:t>
            </a:r>
            <a:r>
              <a:rPr dirty="0" sz="1200" lang="en-IN" err="1">
                <a:solidFill>
                  <a:prstClr val="black"/>
                </a:solidFill>
                <a:latin typeface="Consolas" panose="020B0609020204030204" pitchFamily="49" charset="0"/>
              </a:rPr>
              <a:t>en</a:t>
            </a:r>
            <a:r>
              <a:rPr dirty="0" sz="1200" lang="en-IN">
                <a:solidFill>
                  <a:prstClr val="black"/>
                </a:solidFill>
                <a:latin typeface="Consolas" panose="020B0609020204030204" pitchFamily="49" charset="0"/>
              </a:rPr>
              <a:t>"&gt;</a:t>
            </a:r>
          </a:p>
          <a:p>
            <a:pPr lvl="0"/>
            <a:r>
              <a:rPr dirty="0" sz="1200" lang="en-IN">
                <a:solidFill>
                  <a:prstClr val="black"/>
                </a:solidFill>
                <a:latin typeface="Consolas" panose="020B0609020204030204" pitchFamily="49" charset="0"/>
              </a:rPr>
              <a:t>&lt;head&gt;</a:t>
            </a:r>
          </a:p>
          <a:p>
            <a:pPr lvl="0"/>
            <a:r>
              <a:rPr dirty="0" sz="1200" lang="en-IN">
                <a:solidFill>
                  <a:prstClr val="black"/>
                </a:solidFill>
                <a:latin typeface="Consolas" panose="020B0609020204030204" pitchFamily="49" charset="0"/>
              </a:rPr>
              <a:t>  &lt;title&gt;Bootstrap Example&lt;/title&gt;</a:t>
            </a:r>
          </a:p>
          <a:p>
            <a:pPr lvl="0"/>
            <a:r>
              <a:rPr dirty="0" sz="1200" lang="en-IN">
                <a:solidFill>
                  <a:prstClr val="black"/>
                </a:solidFill>
                <a:latin typeface="Consolas" panose="020B0609020204030204" pitchFamily="49" charset="0"/>
              </a:rPr>
              <a:t>  &lt;meta charset="utf-8"&gt;</a:t>
            </a:r>
          </a:p>
          <a:p>
            <a:pPr lvl="0"/>
            <a:r>
              <a:rPr dirty="0" sz="1200" lang="en-IN">
                <a:solidFill>
                  <a:prstClr val="black"/>
                </a:solidFill>
                <a:latin typeface="Consolas" panose="020B0609020204030204" pitchFamily="49" charset="0"/>
              </a:rPr>
              <a:t>  &lt;meta name="viewport" content="width=device-width, initial-scale=1"&gt;</a:t>
            </a:r>
          </a:p>
          <a:p>
            <a:pPr lvl="0"/>
            <a:r>
              <a:rPr dirty="0" sz="1200" lang="en-IN">
                <a:solidFill>
                  <a:prstClr val="black"/>
                </a:solidFill>
                <a:latin typeface="Consolas" panose="020B0609020204030204" pitchFamily="49" charset="0"/>
              </a:rPr>
              <a:t>  &lt;link </a:t>
            </a:r>
            <a:r>
              <a:rPr dirty="0" sz="1200" lang="en-IN" err="1">
                <a:solidFill>
                  <a:prstClr val="black"/>
                </a:solidFill>
                <a:latin typeface="Consolas" panose="020B0609020204030204" pitchFamily="49" charset="0"/>
              </a:rPr>
              <a:t>rel</a:t>
            </a:r>
            <a:r>
              <a:rPr dirty="0" sz="1200" lang="en-IN">
                <a:solidFill>
                  <a:prstClr val="black"/>
                </a:solidFill>
                <a:latin typeface="Consolas" panose="020B0609020204030204" pitchFamily="49" charset="0"/>
              </a:rPr>
              <a:t>="stylesheet" </a:t>
            </a:r>
            <a:r>
              <a:rPr dirty="0" sz="1200" lang="en-IN" err="1">
                <a:solidFill>
                  <a:prstClr val="black"/>
                </a:solidFill>
                <a:latin typeface="Consolas" panose="020B0609020204030204" pitchFamily="49" charset="0"/>
              </a:rPr>
              <a:t>href</a:t>
            </a:r>
            <a:r>
              <a:rPr dirty="0" sz="1200" lang="en-IN">
                <a:solidFill>
                  <a:prstClr val="black"/>
                </a:solidFill>
                <a:latin typeface="Consolas" panose="020B0609020204030204" pitchFamily="49" charset="0"/>
              </a:rPr>
              <a:t>="https://maxcdn.bootstrapcdn.com/bootstrap/3.4.1/</a:t>
            </a:r>
            <a:r>
              <a:rPr dirty="0" sz="1200" lang="en-IN" err="1">
                <a:solidFill>
                  <a:prstClr val="black"/>
                </a:solidFill>
                <a:latin typeface="Consolas" panose="020B0609020204030204" pitchFamily="49" charset="0"/>
              </a:rPr>
              <a:t>css</a:t>
            </a:r>
            <a:r>
              <a:rPr dirty="0" sz="1200" lang="en-IN">
                <a:solidFill>
                  <a:prstClr val="black"/>
                </a:solidFill>
                <a:latin typeface="Consolas" panose="020B0609020204030204" pitchFamily="49" charset="0"/>
              </a:rPr>
              <a:t>/bootstrap.min.css"&gt;</a:t>
            </a:r>
          </a:p>
          <a:p>
            <a:pPr lvl="0"/>
            <a:r>
              <a:rPr dirty="0" sz="1200" lang="en-IN">
                <a:solidFill>
                  <a:prstClr val="black"/>
                </a:solidFill>
                <a:latin typeface="Consolas" panose="020B0609020204030204" pitchFamily="49" charset="0"/>
              </a:rPr>
              <a:t>  &lt;script </a:t>
            </a:r>
            <a:r>
              <a:rPr dirty="0" sz="1200" lang="en-IN" err="1">
                <a:solidFill>
                  <a:prstClr val="black"/>
                </a:solidFill>
                <a:latin typeface="Consolas" panose="020B0609020204030204" pitchFamily="49" charset="0"/>
              </a:rPr>
              <a:t>src</a:t>
            </a:r>
            <a:r>
              <a:rPr dirty="0" sz="1200" lang="en-IN">
                <a:solidFill>
                  <a:prstClr val="black"/>
                </a:solidFill>
                <a:latin typeface="Consolas" panose="020B0609020204030204" pitchFamily="49" charset="0"/>
              </a:rPr>
              <a:t>="https://ajax.googleapis.com/ajax/libs/</a:t>
            </a:r>
            <a:r>
              <a:rPr dirty="0" sz="1200" lang="en-IN" err="1">
                <a:solidFill>
                  <a:prstClr val="black"/>
                </a:solidFill>
                <a:latin typeface="Consolas" panose="020B0609020204030204" pitchFamily="49" charset="0"/>
              </a:rPr>
              <a:t>jquery</a:t>
            </a:r>
            <a:r>
              <a:rPr dirty="0" sz="1200" lang="en-IN">
                <a:solidFill>
                  <a:prstClr val="black"/>
                </a:solidFill>
                <a:latin typeface="Consolas" panose="020B0609020204030204" pitchFamily="49" charset="0"/>
              </a:rPr>
              <a:t>/3.5.1/jquery.min.js"&gt;&lt;/script&gt;</a:t>
            </a:r>
          </a:p>
          <a:p>
            <a:pPr lvl="0"/>
            <a:r>
              <a:rPr dirty="0" sz="1200" lang="en-IN">
                <a:solidFill>
                  <a:prstClr val="black"/>
                </a:solidFill>
                <a:latin typeface="Consolas" panose="020B0609020204030204" pitchFamily="49" charset="0"/>
              </a:rPr>
              <a:t>  &lt;script </a:t>
            </a:r>
            <a:r>
              <a:rPr dirty="0" sz="1200" lang="en-IN" err="1">
                <a:solidFill>
                  <a:prstClr val="black"/>
                </a:solidFill>
                <a:latin typeface="Consolas" panose="020B0609020204030204" pitchFamily="49" charset="0"/>
              </a:rPr>
              <a:t>src</a:t>
            </a:r>
            <a:r>
              <a:rPr dirty="0" sz="1200" lang="en-IN">
                <a:solidFill>
                  <a:prstClr val="black"/>
                </a:solidFill>
                <a:latin typeface="Consolas" panose="020B0609020204030204" pitchFamily="49" charset="0"/>
              </a:rPr>
              <a:t>="https://maxcdn.bootstrapcdn.com/bootstrap/3.4.1/</a:t>
            </a:r>
            <a:r>
              <a:rPr dirty="0" sz="1200" lang="en-IN" err="1">
                <a:solidFill>
                  <a:prstClr val="black"/>
                </a:solidFill>
                <a:latin typeface="Consolas" panose="020B0609020204030204" pitchFamily="49" charset="0"/>
              </a:rPr>
              <a:t>js</a:t>
            </a:r>
            <a:r>
              <a:rPr dirty="0" sz="1200" lang="en-IN">
                <a:solidFill>
                  <a:prstClr val="black"/>
                </a:solidFill>
                <a:latin typeface="Consolas" panose="020B0609020204030204" pitchFamily="49" charset="0"/>
              </a:rPr>
              <a:t>/bootstrap.min.js"&gt;&lt;/script&gt;</a:t>
            </a:r>
          </a:p>
          <a:p>
            <a:pPr lvl="0"/>
            <a:r>
              <a:rPr dirty="0" sz="1200" lang="en-IN">
                <a:solidFill>
                  <a:prstClr val="black"/>
                </a:solidFill>
                <a:latin typeface="Consolas" panose="020B0609020204030204" pitchFamily="49" charset="0"/>
              </a:rPr>
              <a:t>&lt;/head&gt;</a:t>
            </a:r>
          </a:p>
          <a:p>
            <a:pPr lvl="0"/>
            <a:r>
              <a:rPr dirty="0" sz="1200" lang="en-IN">
                <a:solidFill>
                  <a:prstClr val="black"/>
                </a:solidFill>
                <a:latin typeface="Consolas" panose="020B0609020204030204" pitchFamily="49" charset="0"/>
              </a:rPr>
              <a:t>&lt;body&gt;</a:t>
            </a:r>
          </a:p>
          <a:p>
            <a:pPr lvl="0"/>
            <a:endParaRPr dirty="0" sz="1200" lang="en-IN">
              <a:solidFill>
                <a:prstClr val="black"/>
              </a:solidFill>
              <a:latin typeface="Consolas" panose="020B0609020204030204" pitchFamily="49" charset="0"/>
            </a:endParaRPr>
          </a:p>
          <a:p>
            <a:pPr lvl="0"/>
            <a:r>
              <a:rPr dirty="0" sz="1200" lang="en-IN">
                <a:solidFill>
                  <a:prstClr val="black"/>
                </a:solidFill>
                <a:latin typeface="Consolas" panose="020B0609020204030204" pitchFamily="49" charset="0"/>
              </a:rPr>
              <a:t>&lt;div class="container"&gt;</a:t>
            </a:r>
          </a:p>
          <a:p>
            <a:pPr lvl="0"/>
            <a:r>
              <a:rPr dirty="0" sz="1200" lang="en-IN">
                <a:solidFill>
                  <a:prstClr val="black"/>
                </a:solidFill>
                <a:latin typeface="Consolas" panose="020B0609020204030204" pitchFamily="49" charset="0"/>
              </a:rPr>
              <a:t>  &lt;h2&gt;Inline form&lt;/h2&gt;</a:t>
            </a:r>
          </a:p>
          <a:p>
            <a:pPr lvl="0"/>
            <a:r>
              <a:rPr dirty="0" sz="1200" lang="en-IN">
                <a:solidFill>
                  <a:prstClr val="black"/>
                </a:solidFill>
                <a:latin typeface="Consolas" panose="020B0609020204030204" pitchFamily="49" charset="0"/>
              </a:rPr>
              <a:t>  &lt;p&gt;Make the viewport larger than 768px wide to see that all of the form elements are inline, left aligned, and the labels are alongside.&lt;/p&gt;</a:t>
            </a:r>
          </a:p>
          <a:p>
            <a:pPr lvl="0"/>
            <a:r>
              <a:rPr dirty="0" sz="1200" lang="en-IN">
                <a:solidFill>
                  <a:prstClr val="black"/>
                </a:solidFill>
                <a:latin typeface="Consolas" panose="020B0609020204030204" pitchFamily="49" charset="0"/>
              </a:rPr>
              <a:t>  </a:t>
            </a:r>
            <a:r>
              <a:rPr dirty="0" sz="1200" lang="en-IN">
                <a:solidFill>
                  <a:srgbClr val="C00000"/>
                </a:solidFill>
                <a:latin typeface="Consolas" panose="020B0609020204030204" pitchFamily="49" charset="0"/>
              </a:rPr>
              <a:t>&lt;form </a:t>
            </a:r>
            <a:r>
              <a:rPr b="1" dirty="0" sz="1200" lang="en-IN">
                <a:solidFill>
                  <a:srgbClr val="0070C0"/>
                </a:solidFill>
                <a:latin typeface="Consolas" panose="020B0609020204030204" pitchFamily="49" charset="0"/>
              </a:rPr>
              <a:t>class="form-inline</a:t>
            </a:r>
            <a:r>
              <a:rPr dirty="0" sz="1200" lang="en-IN">
                <a:solidFill>
                  <a:srgbClr val="C00000"/>
                </a:solidFill>
                <a:latin typeface="Consolas" panose="020B0609020204030204" pitchFamily="49" charset="0"/>
              </a:rPr>
              <a:t>" action="/</a:t>
            </a:r>
            <a:r>
              <a:rPr dirty="0" sz="1200" lang="en-IN" err="1">
                <a:solidFill>
                  <a:srgbClr val="C00000"/>
                </a:solidFill>
                <a:latin typeface="Consolas" panose="020B0609020204030204" pitchFamily="49" charset="0"/>
              </a:rPr>
              <a:t>action_page.php</a:t>
            </a:r>
            <a:r>
              <a:rPr dirty="0" sz="1200" lang="en-IN">
                <a:solidFill>
                  <a:srgbClr val="C00000"/>
                </a:solidFill>
                <a:latin typeface="Consolas" panose="020B0609020204030204" pitchFamily="49" charset="0"/>
              </a:rPr>
              <a:t>"&gt;</a:t>
            </a:r>
          </a:p>
          <a:p>
            <a:pPr lvl="0"/>
            <a:r>
              <a:rPr dirty="0" sz="1200" lang="en-IN">
                <a:solidFill>
                  <a:srgbClr val="C00000"/>
                </a:solidFill>
                <a:latin typeface="Consolas" panose="020B0609020204030204" pitchFamily="49" charset="0"/>
              </a:rPr>
              <a:t>    &lt;div class="form-group"&gt;</a:t>
            </a:r>
          </a:p>
          <a:p>
            <a:pPr lvl="0"/>
            <a:r>
              <a:rPr dirty="0" sz="1200" lang="en-IN">
                <a:solidFill>
                  <a:srgbClr val="C00000"/>
                </a:solidFill>
                <a:latin typeface="Consolas" panose="020B0609020204030204" pitchFamily="49" charset="0"/>
              </a:rPr>
              <a:t>      &lt;label for="email"&gt;Email:&lt;/label&gt;</a:t>
            </a:r>
          </a:p>
          <a:p>
            <a:pPr lvl="0"/>
            <a:r>
              <a:rPr dirty="0" sz="1200" lang="en-IN">
                <a:solidFill>
                  <a:srgbClr val="C00000"/>
                </a:solidFill>
                <a:latin typeface="Consolas" panose="020B0609020204030204" pitchFamily="49" charset="0"/>
              </a:rPr>
              <a:t>      &lt;input type="email" class="form-control" id="email" placeholder="Enter email" name="email"&gt;</a:t>
            </a:r>
          </a:p>
          <a:p>
            <a:pPr lvl="0"/>
            <a:r>
              <a:rPr dirty="0" sz="1200" lang="en-IN">
                <a:solidFill>
                  <a:srgbClr val="C00000"/>
                </a:solidFill>
                <a:latin typeface="Consolas" panose="020B0609020204030204" pitchFamily="49" charset="0"/>
              </a:rPr>
              <a:t>    &lt;/div&gt;</a:t>
            </a:r>
          </a:p>
          <a:p>
            <a:pPr lvl="0"/>
            <a:r>
              <a:rPr dirty="0" sz="1200" lang="en-IN">
                <a:solidFill>
                  <a:srgbClr val="C00000"/>
                </a:solidFill>
                <a:latin typeface="Consolas" panose="020B0609020204030204" pitchFamily="49" charset="0"/>
              </a:rPr>
              <a:t>    &lt;div class="form-group"&gt;</a:t>
            </a:r>
          </a:p>
          <a:p>
            <a:pPr lvl="0"/>
            <a:r>
              <a:rPr dirty="0" sz="1200" lang="en-IN">
                <a:solidFill>
                  <a:srgbClr val="C00000"/>
                </a:solidFill>
                <a:latin typeface="Consolas" panose="020B0609020204030204" pitchFamily="49" charset="0"/>
              </a:rPr>
              <a:t>      &lt;label for="</a:t>
            </a:r>
            <a:r>
              <a:rPr dirty="0" sz="1200" lang="en-IN" err="1">
                <a:solidFill>
                  <a:srgbClr val="C00000"/>
                </a:solidFill>
                <a:latin typeface="Consolas" panose="020B0609020204030204" pitchFamily="49" charset="0"/>
              </a:rPr>
              <a:t>pwd</a:t>
            </a:r>
            <a:r>
              <a:rPr dirty="0" sz="1200" lang="en-IN">
                <a:solidFill>
                  <a:srgbClr val="C00000"/>
                </a:solidFill>
                <a:latin typeface="Consolas" panose="020B0609020204030204" pitchFamily="49" charset="0"/>
              </a:rPr>
              <a:t>"&gt;Password:&lt;/label&gt;</a:t>
            </a:r>
          </a:p>
          <a:p>
            <a:pPr lvl="0"/>
            <a:r>
              <a:rPr dirty="0" sz="1200" lang="en-IN">
                <a:solidFill>
                  <a:srgbClr val="C00000"/>
                </a:solidFill>
                <a:latin typeface="Consolas" panose="020B0609020204030204" pitchFamily="49" charset="0"/>
              </a:rPr>
              <a:t>      &lt;input type="password" class="form-control" id="</a:t>
            </a:r>
            <a:r>
              <a:rPr dirty="0" sz="1200" lang="en-IN" err="1">
                <a:solidFill>
                  <a:srgbClr val="C00000"/>
                </a:solidFill>
                <a:latin typeface="Consolas" panose="020B0609020204030204" pitchFamily="49" charset="0"/>
              </a:rPr>
              <a:t>pwd</a:t>
            </a:r>
            <a:r>
              <a:rPr dirty="0" sz="1200" lang="en-IN">
                <a:solidFill>
                  <a:srgbClr val="C00000"/>
                </a:solidFill>
                <a:latin typeface="Consolas" panose="020B0609020204030204" pitchFamily="49" charset="0"/>
              </a:rPr>
              <a:t>" placeholder="Enter password" name="</a:t>
            </a:r>
            <a:r>
              <a:rPr dirty="0" sz="1200" lang="en-IN" err="1">
                <a:solidFill>
                  <a:srgbClr val="C00000"/>
                </a:solidFill>
                <a:latin typeface="Consolas" panose="020B0609020204030204" pitchFamily="49" charset="0"/>
              </a:rPr>
              <a:t>pwd</a:t>
            </a:r>
            <a:r>
              <a:rPr dirty="0" sz="1200" lang="en-IN">
                <a:solidFill>
                  <a:srgbClr val="C00000"/>
                </a:solidFill>
                <a:latin typeface="Consolas" panose="020B0609020204030204" pitchFamily="49" charset="0"/>
              </a:rPr>
              <a:t>"&gt;</a:t>
            </a:r>
          </a:p>
          <a:p>
            <a:pPr lvl="0"/>
            <a:r>
              <a:rPr dirty="0" sz="1200" lang="en-IN">
                <a:solidFill>
                  <a:srgbClr val="C00000"/>
                </a:solidFill>
                <a:latin typeface="Consolas" panose="020B0609020204030204" pitchFamily="49" charset="0"/>
              </a:rPr>
              <a:t>    &lt;/div&gt;</a:t>
            </a:r>
          </a:p>
          <a:p>
            <a:pPr lvl="0"/>
            <a:r>
              <a:rPr dirty="0" sz="1200" lang="en-IN">
                <a:solidFill>
                  <a:srgbClr val="C00000"/>
                </a:solidFill>
                <a:latin typeface="Consolas" panose="020B0609020204030204" pitchFamily="49" charset="0"/>
              </a:rPr>
              <a:t>    &lt;div class="checkbox"&gt;</a:t>
            </a:r>
          </a:p>
          <a:p>
            <a:pPr lvl="0"/>
            <a:r>
              <a:rPr dirty="0" sz="1200" lang="en-IN">
                <a:solidFill>
                  <a:srgbClr val="C00000"/>
                </a:solidFill>
                <a:latin typeface="Consolas" panose="020B0609020204030204" pitchFamily="49" charset="0"/>
              </a:rPr>
              <a:t>      &lt;label&gt;&lt;input type="checkbox" name="remember"&gt; Remember me&lt;/label&gt;</a:t>
            </a:r>
          </a:p>
          <a:p>
            <a:pPr lvl="0"/>
            <a:r>
              <a:rPr dirty="0" sz="1200" lang="en-IN">
                <a:solidFill>
                  <a:srgbClr val="C00000"/>
                </a:solidFill>
                <a:latin typeface="Consolas" panose="020B0609020204030204" pitchFamily="49" charset="0"/>
              </a:rPr>
              <a:t>    &lt;/div&gt;</a:t>
            </a:r>
          </a:p>
          <a:p>
            <a:pPr lvl="0"/>
            <a:r>
              <a:rPr dirty="0" sz="1200" lang="en-IN">
                <a:solidFill>
                  <a:srgbClr val="C00000"/>
                </a:solidFill>
                <a:latin typeface="Consolas" panose="020B0609020204030204" pitchFamily="49" charset="0"/>
              </a:rPr>
              <a:t>    &lt;button type="submit" class="</a:t>
            </a:r>
            <a:r>
              <a:rPr dirty="0" sz="1200" lang="en-IN" err="1">
                <a:solidFill>
                  <a:srgbClr val="C00000"/>
                </a:solidFill>
                <a:latin typeface="Consolas" panose="020B0609020204030204" pitchFamily="49" charset="0"/>
              </a:rPr>
              <a:t>btn</a:t>
            </a:r>
            <a:r>
              <a:rPr dirty="0" sz="1200" lang="en-IN">
                <a:solidFill>
                  <a:srgbClr val="C00000"/>
                </a:solidFill>
                <a:latin typeface="Consolas" panose="020B0609020204030204" pitchFamily="49" charset="0"/>
              </a:rPr>
              <a:t> </a:t>
            </a:r>
            <a:r>
              <a:rPr dirty="0" sz="1200" lang="en-IN" err="1">
                <a:solidFill>
                  <a:srgbClr val="C00000"/>
                </a:solidFill>
                <a:latin typeface="Consolas" panose="020B0609020204030204" pitchFamily="49" charset="0"/>
              </a:rPr>
              <a:t>btn</a:t>
            </a:r>
            <a:r>
              <a:rPr dirty="0" sz="1200" lang="en-IN">
                <a:solidFill>
                  <a:srgbClr val="C00000"/>
                </a:solidFill>
                <a:latin typeface="Consolas" panose="020B0609020204030204" pitchFamily="49" charset="0"/>
              </a:rPr>
              <a:t>-default"&gt;Submit&lt;/button&gt;</a:t>
            </a:r>
          </a:p>
          <a:p>
            <a:pPr lvl="0"/>
            <a:r>
              <a:rPr dirty="0" sz="1200" lang="en-IN">
                <a:solidFill>
                  <a:srgbClr val="C00000"/>
                </a:solidFill>
                <a:latin typeface="Consolas" panose="020B0609020204030204" pitchFamily="49" charset="0"/>
              </a:rPr>
              <a:t>  &lt;/form&gt;</a:t>
            </a:r>
          </a:p>
          <a:p>
            <a:pPr lvl="0"/>
            <a:r>
              <a:rPr dirty="0" sz="1200" lang="en-IN">
                <a:solidFill>
                  <a:prstClr val="black"/>
                </a:solidFill>
                <a:latin typeface="Consolas" panose="020B0609020204030204" pitchFamily="49" charset="0"/>
              </a:rPr>
              <a:t>&lt;/div&gt;</a:t>
            </a:r>
          </a:p>
          <a:p>
            <a:pPr lvl="0"/>
            <a:endParaRPr dirty="0" sz="1200" lang="en-IN">
              <a:solidFill>
                <a:prstClr val="black"/>
              </a:solidFill>
              <a:latin typeface="Consolas" panose="020B0609020204030204" pitchFamily="49" charset="0"/>
            </a:endParaRPr>
          </a:p>
          <a:p>
            <a:pPr lvl="0"/>
            <a:r>
              <a:rPr dirty="0" sz="1200" lang="en-IN">
                <a:solidFill>
                  <a:prstClr val="black"/>
                </a:solidFill>
                <a:latin typeface="Consolas" panose="020B0609020204030204" pitchFamily="49" charset="0"/>
              </a:rPr>
              <a:t>&lt;/body&gt;</a:t>
            </a:r>
          </a:p>
          <a:p>
            <a:pPr lvl="0"/>
            <a:r>
              <a:rPr dirty="0" sz="1200" lang="en-IN">
                <a:solidFill>
                  <a:prstClr val="black"/>
                </a:solidFill>
                <a:latin typeface="Consolas" panose="020B0609020204030204" pitchFamily="49" charset="0"/>
              </a:rPr>
              <a:t>&lt;/html&gt;</a:t>
            </a:r>
          </a:p>
        </p:txBody>
      </p:sp>
      <p:sp>
        <p:nvSpPr>
          <p:cNvPr id="1050510" name="Content Placeholder 2"/>
          <p:cNvSpPr>
            <a:spLocks noGrp="1"/>
          </p:cNvSpPr>
          <p:nvPr>
            <p:ph idx="1"/>
          </p:nvPr>
        </p:nvSpPr>
        <p:spPr>
          <a:xfrm>
            <a:off x="9055223" y="1845734"/>
            <a:ext cx="3051551" cy="4227520"/>
          </a:xfrm>
        </p:spPr>
        <p:txBody>
          <a:bodyPr>
            <a:noAutofit/>
          </a:bodyPr>
          <a:p>
            <a:pPr>
              <a:lnSpc>
                <a:spcPct val="150000"/>
              </a:lnSpc>
              <a:spcBef>
                <a:spcPts val="0"/>
              </a:spcBef>
              <a:spcAft>
                <a:spcPts val="0"/>
              </a:spcAft>
              <a:buFont typeface="Wingdings" panose="05000000000000000000" pitchFamily="2" charset="2"/>
              <a:buChar char="ü"/>
            </a:pPr>
            <a:r>
              <a:rPr dirty="0" sz="1600" lang="en-US">
                <a:solidFill>
                  <a:schemeClr val="tx1"/>
                </a:solidFill>
              </a:rPr>
              <a:t>In an inline form, all of the elements are inline, left-aligned, and the labels are alongside.</a:t>
            </a:r>
          </a:p>
          <a:p>
            <a:pPr>
              <a:lnSpc>
                <a:spcPct val="150000"/>
              </a:lnSpc>
              <a:spcBef>
                <a:spcPts val="0"/>
              </a:spcBef>
              <a:spcAft>
                <a:spcPts val="0"/>
              </a:spcAft>
              <a:buFont typeface="Wingdings" panose="05000000000000000000" pitchFamily="2" charset="2"/>
              <a:buChar char="ü"/>
            </a:pPr>
            <a:endParaRPr dirty="0" sz="1600" lang="en-US">
              <a:solidFill>
                <a:schemeClr val="tx1"/>
              </a:solidFill>
            </a:endParaRPr>
          </a:p>
          <a:p>
            <a:pPr>
              <a:lnSpc>
                <a:spcPct val="150000"/>
              </a:lnSpc>
              <a:spcBef>
                <a:spcPts val="0"/>
              </a:spcBef>
              <a:spcAft>
                <a:spcPts val="0"/>
              </a:spcAft>
              <a:buFont typeface="Wingdings" panose="05000000000000000000" pitchFamily="2" charset="2"/>
              <a:buChar char="ü"/>
            </a:pPr>
            <a:r>
              <a:rPr dirty="0" sz="1600" lang="en-US">
                <a:solidFill>
                  <a:schemeClr val="tx1"/>
                </a:solidFill>
              </a:rPr>
              <a:t>Note: This only applies to forms within viewports that are at least 768px wide!</a:t>
            </a:r>
          </a:p>
          <a:p>
            <a:pPr>
              <a:lnSpc>
                <a:spcPct val="150000"/>
              </a:lnSpc>
              <a:spcBef>
                <a:spcPts val="0"/>
              </a:spcBef>
              <a:spcAft>
                <a:spcPts val="0"/>
              </a:spcAft>
              <a:buFont typeface="Wingdings" panose="05000000000000000000" pitchFamily="2" charset="2"/>
              <a:buChar char="ü"/>
            </a:pPr>
            <a:endParaRPr dirty="0" sz="1600" lang="en-US">
              <a:solidFill>
                <a:schemeClr val="tx1"/>
              </a:solidFill>
            </a:endParaRPr>
          </a:p>
          <a:p>
            <a:pPr indent="0" marL="0">
              <a:lnSpc>
                <a:spcPct val="150000"/>
              </a:lnSpc>
              <a:spcBef>
                <a:spcPts val="0"/>
              </a:spcBef>
              <a:spcAft>
                <a:spcPts val="0"/>
              </a:spcAft>
              <a:buNone/>
            </a:pPr>
            <a:r>
              <a:rPr dirty="0" sz="1600" lang="en-US">
                <a:solidFill>
                  <a:schemeClr val="tx1"/>
                </a:solidFill>
              </a:rPr>
              <a:t>Additional rule for an inline form:</a:t>
            </a:r>
          </a:p>
          <a:p>
            <a:pPr>
              <a:lnSpc>
                <a:spcPct val="150000"/>
              </a:lnSpc>
              <a:spcBef>
                <a:spcPts val="0"/>
              </a:spcBef>
              <a:spcAft>
                <a:spcPts val="0"/>
              </a:spcAft>
              <a:buFont typeface="Wingdings" panose="05000000000000000000" pitchFamily="2" charset="2"/>
              <a:buChar char="ü"/>
            </a:pPr>
            <a:r>
              <a:rPr dirty="0" sz="1600" lang="en-US">
                <a:solidFill>
                  <a:schemeClr val="tx1"/>
                </a:solidFill>
              </a:rPr>
              <a:t>Add class .form-inline to the &lt;form&gt; element</a:t>
            </a:r>
            <a:endParaRPr dirty="0" sz="1600" lang="en-IN">
              <a:solidFill>
                <a:schemeClr val="tx1"/>
              </a:solidFill>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509"/>
                                        </p:tgtEl>
                                        <p:attrNameLst>
                                          <p:attrName>style.visibility</p:attrName>
                                        </p:attrNameLst>
                                      </p:cBhvr>
                                      <p:to>
                                        <p:strVal val="visible"/>
                                      </p:to>
                                    </p:set>
                                    <p:anim calcmode="lin" valueType="num">
                                      <p:cBhvr additive="base">
                                        <p:cTn dur="500" fill="hold" id="7"/>
                                        <p:tgtEl>
                                          <p:spTgt spid="1050509"/>
                                        </p:tgtEl>
                                        <p:attrNameLst>
                                          <p:attrName>ppt_x</p:attrName>
                                        </p:attrNameLst>
                                      </p:cBhvr>
                                      <p:tavLst>
                                        <p:tav tm="0">
                                          <p:val>
                                            <p:strVal val="#ppt_x"/>
                                          </p:val>
                                        </p:tav>
                                        <p:tav tm="100000">
                                          <p:val>
                                            <p:strVal val="#ppt_x"/>
                                          </p:val>
                                        </p:tav>
                                      </p:tavLst>
                                    </p:anim>
                                    <p:anim calcmode="lin" valueType="num">
                                      <p:cBhvr additive="base">
                                        <p:cTn dur="500" fill="hold" id="8"/>
                                        <p:tgtEl>
                                          <p:spTgt spid="1050509"/>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510">
                                            <p:txEl>
                                              <p:pRg st="0" end="0"/>
                                            </p:txEl>
                                          </p:spTgt>
                                        </p:tgtEl>
                                        <p:attrNameLst>
                                          <p:attrName>style.visibility</p:attrName>
                                        </p:attrNameLst>
                                      </p:cBhvr>
                                      <p:to>
                                        <p:strVal val="visible"/>
                                      </p:to>
                                    </p:set>
                                    <p:anim calcmode="lin" valueType="num">
                                      <p:cBhvr additive="base">
                                        <p:cTn dur="500" fill="hold" id="13"/>
                                        <p:tgtEl>
                                          <p:spTgt spid="1050510">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5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510">
                                            <p:txEl>
                                              <p:pRg st="2" end="2"/>
                                            </p:txEl>
                                          </p:spTgt>
                                        </p:tgtEl>
                                        <p:attrNameLst>
                                          <p:attrName>style.visibility</p:attrName>
                                        </p:attrNameLst>
                                      </p:cBhvr>
                                      <p:to>
                                        <p:strVal val="visible"/>
                                      </p:to>
                                    </p:set>
                                    <p:anim calcmode="lin" valueType="num">
                                      <p:cBhvr additive="base">
                                        <p:cTn dur="500" fill="hold" id="19"/>
                                        <p:tgtEl>
                                          <p:spTgt spid="1050510">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5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510">
                                            <p:txEl>
                                              <p:pRg st="4" end="4"/>
                                            </p:txEl>
                                          </p:spTgt>
                                        </p:tgtEl>
                                        <p:attrNameLst>
                                          <p:attrName>style.visibility</p:attrName>
                                        </p:attrNameLst>
                                      </p:cBhvr>
                                      <p:to>
                                        <p:strVal val="visible"/>
                                      </p:to>
                                    </p:set>
                                    <p:anim calcmode="lin" valueType="num">
                                      <p:cBhvr additive="base">
                                        <p:cTn dur="500" fill="hold" id="25"/>
                                        <p:tgtEl>
                                          <p:spTgt spid="1050510">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5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510">
                                            <p:txEl>
                                              <p:pRg st="5" end="5"/>
                                            </p:txEl>
                                          </p:spTgt>
                                        </p:tgtEl>
                                        <p:attrNameLst>
                                          <p:attrName>style.visibility</p:attrName>
                                        </p:attrNameLst>
                                      </p:cBhvr>
                                      <p:to>
                                        <p:strVal val="visible"/>
                                      </p:to>
                                    </p:set>
                                    <p:anim calcmode="lin" valueType="num">
                                      <p:cBhvr additive="base">
                                        <p:cTn dur="500" fill="hold" id="31"/>
                                        <p:tgtEl>
                                          <p:spTgt spid="1050510">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5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509" grpId="0" animBg="1"/>
      <p:bldP spid="1050510" grpId="0" build="p"/>
    </p:bld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029" name=""/>
        <p:cNvGrpSpPr/>
        <p:nvPr/>
      </p:nvGrpSpPr>
      <p:grpSpPr>
        <a:xfrm>
          <a:off x="0" y="0"/>
          <a:ext cx="0" cy="0"/>
          <a:chOff x="0" y="0"/>
          <a:chExt cx="0" cy="0"/>
        </a:xfrm>
      </p:grpSpPr>
      <p:sp>
        <p:nvSpPr>
          <p:cNvPr id="1050511" name="Title 1"/>
          <p:cNvSpPr>
            <a:spLocks noGrp="1"/>
          </p:cNvSpPr>
          <p:nvPr>
            <p:ph type="title"/>
          </p:nvPr>
        </p:nvSpPr>
        <p:spPr>
          <a:xfrm>
            <a:off x="85226" y="62144"/>
            <a:ext cx="6209042" cy="603681"/>
          </a:xfrm>
        </p:spPr>
        <p:txBody>
          <a:bodyPr>
            <a:normAutofit/>
          </a:bodyPr>
          <a:p>
            <a:r>
              <a:rPr dirty="0" sz="3600" lang="en-US">
                <a:latin typeface="Bookman Old Style" panose="02050604050505020204" pitchFamily="18" charset="0"/>
              </a:rPr>
              <a:t>Bootstrap Inline Form</a:t>
            </a:r>
            <a:endParaRPr dirty="0" sz="3600" lang="en-IN">
              <a:latin typeface="Bookman Old Style" panose="02050604050505020204" pitchFamily="18" charset="0"/>
            </a:endParaRPr>
          </a:p>
        </p:txBody>
      </p:sp>
      <p:sp>
        <p:nvSpPr>
          <p:cNvPr id="1050512" name="TextBox 4"/>
          <p:cNvSpPr txBox="1"/>
          <p:nvPr/>
        </p:nvSpPr>
        <p:spPr>
          <a:xfrm>
            <a:off x="85226" y="513658"/>
            <a:ext cx="8842162" cy="6370975"/>
          </a:xfrm>
          <a:prstGeom prst="rect"/>
          <a:solidFill>
            <a:schemeClr val="bg2"/>
          </a:solidFill>
        </p:spPr>
        <p:txBody>
          <a:bodyPr rtlCol="0" wrap="square">
            <a:spAutoFit/>
          </a:bodyPr>
          <a:p>
            <a:pPr lvl="0"/>
            <a:r>
              <a:rPr dirty="0" sz="1200" lang="en-IN">
                <a:solidFill>
                  <a:prstClr val="black"/>
                </a:solidFill>
                <a:latin typeface="Consolas" panose="020B0609020204030204" pitchFamily="49" charset="0"/>
              </a:rPr>
              <a:t>&lt;!DOCTYPE html&gt;</a:t>
            </a:r>
          </a:p>
          <a:p>
            <a:pPr lvl="0"/>
            <a:r>
              <a:rPr dirty="0" sz="1200" lang="en-IN">
                <a:solidFill>
                  <a:prstClr val="black"/>
                </a:solidFill>
                <a:latin typeface="Consolas" panose="020B0609020204030204" pitchFamily="49" charset="0"/>
              </a:rPr>
              <a:t>&lt;html lang="</a:t>
            </a:r>
            <a:r>
              <a:rPr dirty="0" sz="1200" lang="en-IN" err="1">
                <a:solidFill>
                  <a:prstClr val="black"/>
                </a:solidFill>
                <a:latin typeface="Consolas" panose="020B0609020204030204" pitchFamily="49" charset="0"/>
              </a:rPr>
              <a:t>en</a:t>
            </a:r>
            <a:r>
              <a:rPr dirty="0" sz="1200" lang="en-IN">
                <a:solidFill>
                  <a:prstClr val="black"/>
                </a:solidFill>
                <a:latin typeface="Consolas" panose="020B0609020204030204" pitchFamily="49" charset="0"/>
              </a:rPr>
              <a:t>"&gt;</a:t>
            </a:r>
          </a:p>
          <a:p>
            <a:pPr lvl="0"/>
            <a:r>
              <a:rPr dirty="0" sz="1200" lang="en-IN">
                <a:solidFill>
                  <a:prstClr val="black"/>
                </a:solidFill>
                <a:latin typeface="Consolas" panose="020B0609020204030204" pitchFamily="49" charset="0"/>
              </a:rPr>
              <a:t>&lt;head&gt;</a:t>
            </a:r>
          </a:p>
          <a:p>
            <a:pPr lvl="0"/>
            <a:r>
              <a:rPr dirty="0" sz="1200" lang="en-IN">
                <a:solidFill>
                  <a:prstClr val="black"/>
                </a:solidFill>
                <a:latin typeface="Consolas" panose="020B0609020204030204" pitchFamily="49" charset="0"/>
              </a:rPr>
              <a:t>  &lt;title&gt;Bootstrap Example&lt;/title&gt;</a:t>
            </a:r>
          </a:p>
          <a:p>
            <a:pPr lvl="0"/>
            <a:r>
              <a:rPr dirty="0" sz="1200" lang="en-IN">
                <a:solidFill>
                  <a:prstClr val="black"/>
                </a:solidFill>
                <a:latin typeface="Consolas" panose="020B0609020204030204" pitchFamily="49" charset="0"/>
              </a:rPr>
              <a:t>  &lt;meta charset="utf-8"&gt;</a:t>
            </a:r>
          </a:p>
          <a:p>
            <a:pPr lvl="0"/>
            <a:r>
              <a:rPr dirty="0" sz="1200" lang="en-IN">
                <a:solidFill>
                  <a:prstClr val="black"/>
                </a:solidFill>
                <a:latin typeface="Consolas" panose="020B0609020204030204" pitchFamily="49" charset="0"/>
              </a:rPr>
              <a:t>  &lt;meta name="viewport" content="width=device-width, initial-scale=1"&gt;</a:t>
            </a:r>
          </a:p>
          <a:p>
            <a:pPr lvl="0"/>
            <a:r>
              <a:rPr dirty="0" sz="1200" lang="en-IN">
                <a:solidFill>
                  <a:prstClr val="black"/>
                </a:solidFill>
                <a:latin typeface="Consolas" panose="020B0609020204030204" pitchFamily="49" charset="0"/>
              </a:rPr>
              <a:t>  &lt;link </a:t>
            </a:r>
            <a:r>
              <a:rPr dirty="0" sz="1200" lang="en-IN" err="1">
                <a:solidFill>
                  <a:prstClr val="black"/>
                </a:solidFill>
                <a:latin typeface="Consolas" panose="020B0609020204030204" pitchFamily="49" charset="0"/>
              </a:rPr>
              <a:t>rel</a:t>
            </a:r>
            <a:r>
              <a:rPr dirty="0" sz="1200" lang="en-IN">
                <a:solidFill>
                  <a:prstClr val="black"/>
                </a:solidFill>
                <a:latin typeface="Consolas" panose="020B0609020204030204" pitchFamily="49" charset="0"/>
              </a:rPr>
              <a:t>="stylesheet" </a:t>
            </a:r>
            <a:r>
              <a:rPr dirty="0" sz="1200" lang="en-IN" err="1">
                <a:solidFill>
                  <a:prstClr val="black"/>
                </a:solidFill>
                <a:latin typeface="Consolas" panose="020B0609020204030204" pitchFamily="49" charset="0"/>
              </a:rPr>
              <a:t>href</a:t>
            </a:r>
            <a:r>
              <a:rPr dirty="0" sz="1200" lang="en-IN">
                <a:solidFill>
                  <a:prstClr val="black"/>
                </a:solidFill>
                <a:latin typeface="Consolas" panose="020B0609020204030204" pitchFamily="49" charset="0"/>
              </a:rPr>
              <a:t>="https://maxcdn.bootstrapcdn.com/bootstrap/3.4.1/</a:t>
            </a:r>
            <a:r>
              <a:rPr dirty="0" sz="1200" lang="en-IN" err="1">
                <a:solidFill>
                  <a:prstClr val="black"/>
                </a:solidFill>
                <a:latin typeface="Consolas" panose="020B0609020204030204" pitchFamily="49" charset="0"/>
              </a:rPr>
              <a:t>css</a:t>
            </a:r>
            <a:r>
              <a:rPr dirty="0" sz="1200" lang="en-IN">
                <a:solidFill>
                  <a:prstClr val="black"/>
                </a:solidFill>
                <a:latin typeface="Consolas" panose="020B0609020204030204" pitchFamily="49" charset="0"/>
              </a:rPr>
              <a:t>/bootstrap.min.css"&gt;</a:t>
            </a:r>
          </a:p>
          <a:p>
            <a:pPr lvl="0"/>
            <a:r>
              <a:rPr dirty="0" sz="1200" lang="en-IN">
                <a:solidFill>
                  <a:prstClr val="black"/>
                </a:solidFill>
                <a:latin typeface="Consolas" panose="020B0609020204030204" pitchFamily="49" charset="0"/>
              </a:rPr>
              <a:t>  &lt;script </a:t>
            </a:r>
            <a:r>
              <a:rPr dirty="0" sz="1200" lang="en-IN" err="1">
                <a:solidFill>
                  <a:prstClr val="black"/>
                </a:solidFill>
                <a:latin typeface="Consolas" panose="020B0609020204030204" pitchFamily="49" charset="0"/>
              </a:rPr>
              <a:t>src</a:t>
            </a:r>
            <a:r>
              <a:rPr dirty="0" sz="1200" lang="en-IN">
                <a:solidFill>
                  <a:prstClr val="black"/>
                </a:solidFill>
                <a:latin typeface="Consolas" panose="020B0609020204030204" pitchFamily="49" charset="0"/>
              </a:rPr>
              <a:t>="https://ajax.googleapis.com/ajax/libs/</a:t>
            </a:r>
            <a:r>
              <a:rPr dirty="0" sz="1200" lang="en-IN" err="1">
                <a:solidFill>
                  <a:prstClr val="black"/>
                </a:solidFill>
                <a:latin typeface="Consolas" panose="020B0609020204030204" pitchFamily="49" charset="0"/>
              </a:rPr>
              <a:t>jquery</a:t>
            </a:r>
            <a:r>
              <a:rPr dirty="0" sz="1200" lang="en-IN">
                <a:solidFill>
                  <a:prstClr val="black"/>
                </a:solidFill>
                <a:latin typeface="Consolas" panose="020B0609020204030204" pitchFamily="49" charset="0"/>
              </a:rPr>
              <a:t>/3.5.1/jquery.min.js"&gt;&lt;/script&gt;</a:t>
            </a:r>
          </a:p>
          <a:p>
            <a:pPr lvl="0"/>
            <a:r>
              <a:rPr dirty="0" sz="1200" lang="en-IN">
                <a:solidFill>
                  <a:prstClr val="black"/>
                </a:solidFill>
                <a:latin typeface="Consolas" panose="020B0609020204030204" pitchFamily="49" charset="0"/>
              </a:rPr>
              <a:t>  &lt;script </a:t>
            </a:r>
            <a:r>
              <a:rPr dirty="0" sz="1200" lang="en-IN" err="1">
                <a:solidFill>
                  <a:prstClr val="black"/>
                </a:solidFill>
                <a:latin typeface="Consolas" panose="020B0609020204030204" pitchFamily="49" charset="0"/>
              </a:rPr>
              <a:t>src</a:t>
            </a:r>
            <a:r>
              <a:rPr dirty="0" sz="1200" lang="en-IN">
                <a:solidFill>
                  <a:prstClr val="black"/>
                </a:solidFill>
                <a:latin typeface="Consolas" panose="020B0609020204030204" pitchFamily="49" charset="0"/>
              </a:rPr>
              <a:t>="https://maxcdn.bootstrapcdn.com/bootstrap/3.4.1/</a:t>
            </a:r>
            <a:r>
              <a:rPr dirty="0" sz="1200" lang="en-IN" err="1">
                <a:solidFill>
                  <a:prstClr val="black"/>
                </a:solidFill>
                <a:latin typeface="Consolas" panose="020B0609020204030204" pitchFamily="49" charset="0"/>
              </a:rPr>
              <a:t>js</a:t>
            </a:r>
            <a:r>
              <a:rPr dirty="0" sz="1200" lang="en-IN">
                <a:solidFill>
                  <a:prstClr val="black"/>
                </a:solidFill>
                <a:latin typeface="Consolas" panose="020B0609020204030204" pitchFamily="49" charset="0"/>
              </a:rPr>
              <a:t>/bootstrap.min.js"&gt;&lt;/script&gt;</a:t>
            </a:r>
          </a:p>
          <a:p>
            <a:pPr lvl="0"/>
            <a:r>
              <a:rPr dirty="0" sz="1200" lang="en-IN">
                <a:solidFill>
                  <a:prstClr val="black"/>
                </a:solidFill>
                <a:latin typeface="Consolas" panose="020B0609020204030204" pitchFamily="49" charset="0"/>
              </a:rPr>
              <a:t>&lt;/head&gt;</a:t>
            </a:r>
          </a:p>
          <a:p>
            <a:pPr lvl="0"/>
            <a:r>
              <a:rPr dirty="0" sz="1200" lang="en-IN">
                <a:solidFill>
                  <a:prstClr val="black"/>
                </a:solidFill>
                <a:latin typeface="Consolas" panose="020B0609020204030204" pitchFamily="49" charset="0"/>
              </a:rPr>
              <a:t>&lt;body&gt;</a:t>
            </a:r>
          </a:p>
          <a:p>
            <a:pPr lvl="0"/>
            <a:endParaRPr dirty="0" sz="1200" lang="en-IN">
              <a:solidFill>
                <a:prstClr val="black"/>
              </a:solidFill>
              <a:latin typeface="Consolas" panose="020B0609020204030204" pitchFamily="49" charset="0"/>
            </a:endParaRPr>
          </a:p>
          <a:p>
            <a:pPr lvl="0"/>
            <a:r>
              <a:rPr dirty="0" sz="1200" lang="en-IN">
                <a:solidFill>
                  <a:prstClr val="black"/>
                </a:solidFill>
                <a:latin typeface="Consolas" panose="020B0609020204030204" pitchFamily="49" charset="0"/>
              </a:rPr>
              <a:t>&lt;div class="container"&gt;</a:t>
            </a:r>
          </a:p>
          <a:p>
            <a:pPr lvl="0"/>
            <a:r>
              <a:rPr dirty="0" sz="1200" lang="en-IN">
                <a:solidFill>
                  <a:prstClr val="black"/>
                </a:solidFill>
                <a:latin typeface="Consolas" panose="020B0609020204030204" pitchFamily="49" charset="0"/>
              </a:rPr>
              <a:t>  &lt;h2&gt;Inline form&lt;/h2&gt;</a:t>
            </a:r>
          </a:p>
          <a:p>
            <a:pPr lvl="0"/>
            <a:r>
              <a:rPr dirty="0" sz="1200" lang="en-IN">
                <a:solidFill>
                  <a:prstClr val="black"/>
                </a:solidFill>
                <a:latin typeface="Consolas" panose="020B0609020204030204" pitchFamily="49" charset="0"/>
              </a:rPr>
              <a:t>  &lt;p&gt;Make the viewport larger than 768px wide to see that all of the form elements are inline, left aligned, and the labels are alongside.&lt;/p&gt;</a:t>
            </a:r>
          </a:p>
          <a:p>
            <a:pPr lvl="0"/>
            <a:r>
              <a:rPr dirty="0" sz="1200" lang="en-IN">
                <a:solidFill>
                  <a:prstClr val="black"/>
                </a:solidFill>
                <a:latin typeface="Consolas" panose="020B0609020204030204" pitchFamily="49" charset="0"/>
              </a:rPr>
              <a:t>  </a:t>
            </a:r>
            <a:r>
              <a:rPr dirty="0" sz="1200" lang="en-IN">
                <a:solidFill>
                  <a:srgbClr val="C00000"/>
                </a:solidFill>
                <a:latin typeface="Consolas" panose="020B0609020204030204" pitchFamily="49" charset="0"/>
              </a:rPr>
              <a:t>&lt;form </a:t>
            </a:r>
            <a:r>
              <a:rPr b="1" dirty="0" sz="1200" lang="en-IN">
                <a:solidFill>
                  <a:srgbClr val="0070C0"/>
                </a:solidFill>
                <a:latin typeface="Consolas" panose="020B0609020204030204" pitchFamily="49" charset="0"/>
              </a:rPr>
              <a:t>class="form-inline</a:t>
            </a:r>
            <a:r>
              <a:rPr dirty="0" sz="1200" lang="en-IN">
                <a:solidFill>
                  <a:srgbClr val="C00000"/>
                </a:solidFill>
                <a:latin typeface="Consolas" panose="020B0609020204030204" pitchFamily="49" charset="0"/>
              </a:rPr>
              <a:t>" action="/</a:t>
            </a:r>
            <a:r>
              <a:rPr dirty="0" sz="1200" lang="en-IN" err="1">
                <a:solidFill>
                  <a:srgbClr val="C00000"/>
                </a:solidFill>
                <a:latin typeface="Consolas" panose="020B0609020204030204" pitchFamily="49" charset="0"/>
              </a:rPr>
              <a:t>action_page.php</a:t>
            </a:r>
            <a:r>
              <a:rPr dirty="0" sz="1200" lang="en-IN">
                <a:solidFill>
                  <a:srgbClr val="C00000"/>
                </a:solidFill>
                <a:latin typeface="Consolas" panose="020B0609020204030204" pitchFamily="49" charset="0"/>
              </a:rPr>
              <a:t>"&gt;</a:t>
            </a:r>
          </a:p>
          <a:p>
            <a:pPr lvl="0"/>
            <a:r>
              <a:rPr dirty="0" sz="1200" lang="en-IN">
                <a:solidFill>
                  <a:srgbClr val="C00000"/>
                </a:solidFill>
                <a:latin typeface="Consolas" panose="020B0609020204030204" pitchFamily="49" charset="0"/>
              </a:rPr>
              <a:t>    &lt;div class="form-group"&gt;</a:t>
            </a:r>
          </a:p>
          <a:p>
            <a:pPr lvl="0"/>
            <a:r>
              <a:rPr dirty="0" sz="1200" lang="en-IN">
                <a:solidFill>
                  <a:srgbClr val="C00000"/>
                </a:solidFill>
                <a:latin typeface="Consolas" panose="020B0609020204030204" pitchFamily="49" charset="0"/>
              </a:rPr>
              <a:t>      &lt;label for="email"&gt;Email:&lt;/label&gt;</a:t>
            </a:r>
          </a:p>
          <a:p>
            <a:pPr lvl="0"/>
            <a:r>
              <a:rPr dirty="0" sz="1200" lang="en-IN">
                <a:solidFill>
                  <a:srgbClr val="C00000"/>
                </a:solidFill>
                <a:latin typeface="Consolas" panose="020B0609020204030204" pitchFamily="49" charset="0"/>
              </a:rPr>
              <a:t>      &lt;input type="email" class="form-control" id="email" placeholder="Enter email" name="email"&gt;</a:t>
            </a:r>
          </a:p>
          <a:p>
            <a:pPr lvl="0"/>
            <a:r>
              <a:rPr dirty="0" sz="1200" lang="en-IN">
                <a:solidFill>
                  <a:srgbClr val="C00000"/>
                </a:solidFill>
                <a:latin typeface="Consolas" panose="020B0609020204030204" pitchFamily="49" charset="0"/>
              </a:rPr>
              <a:t>    &lt;/div&gt;</a:t>
            </a:r>
          </a:p>
          <a:p>
            <a:pPr lvl="0"/>
            <a:r>
              <a:rPr dirty="0" sz="1200" lang="en-IN">
                <a:solidFill>
                  <a:srgbClr val="C00000"/>
                </a:solidFill>
                <a:latin typeface="Consolas" panose="020B0609020204030204" pitchFamily="49" charset="0"/>
              </a:rPr>
              <a:t>    &lt;div class="form-group"&gt;</a:t>
            </a:r>
          </a:p>
          <a:p>
            <a:pPr lvl="0"/>
            <a:r>
              <a:rPr dirty="0" sz="1200" lang="en-IN">
                <a:solidFill>
                  <a:srgbClr val="C00000"/>
                </a:solidFill>
                <a:latin typeface="Consolas" panose="020B0609020204030204" pitchFamily="49" charset="0"/>
              </a:rPr>
              <a:t>      &lt;label for="</a:t>
            </a:r>
            <a:r>
              <a:rPr dirty="0" sz="1200" lang="en-IN" err="1">
                <a:solidFill>
                  <a:srgbClr val="C00000"/>
                </a:solidFill>
                <a:latin typeface="Consolas" panose="020B0609020204030204" pitchFamily="49" charset="0"/>
              </a:rPr>
              <a:t>pwd</a:t>
            </a:r>
            <a:r>
              <a:rPr dirty="0" sz="1200" lang="en-IN">
                <a:solidFill>
                  <a:srgbClr val="C00000"/>
                </a:solidFill>
                <a:latin typeface="Consolas" panose="020B0609020204030204" pitchFamily="49" charset="0"/>
              </a:rPr>
              <a:t>"&gt;Password:&lt;/label&gt;</a:t>
            </a:r>
          </a:p>
          <a:p>
            <a:pPr lvl="0"/>
            <a:r>
              <a:rPr dirty="0" sz="1200" lang="en-IN">
                <a:solidFill>
                  <a:srgbClr val="C00000"/>
                </a:solidFill>
                <a:latin typeface="Consolas" panose="020B0609020204030204" pitchFamily="49" charset="0"/>
              </a:rPr>
              <a:t>      &lt;input type="password" class="form-control" id="</a:t>
            </a:r>
            <a:r>
              <a:rPr dirty="0" sz="1200" lang="en-IN" err="1">
                <a:solidFill>
                  <a:srgbClr val="C00000"/>
                </a:solidFill>
                <a:latin typeface="Consolas" panose="020B0609020204030204" pitchFamily="49" charset="0"/>
              </a:rPr>
              <a:t>pwd</a:t>
            </a:r>
            <a:r>
              <a:rPr dirty="0" sz="1200" lang="en-IN">
                <a:solidFill>
                  <a:srgbClr val="C00000"/>
                </a:solidFill>
                <a:latin typeface="Consolas" panose="020B0609020204030204" pitchFamily="49" charset="0"/>
              </a:rPr>
              <a:t>" placeholder="Enter password" name="</a:t>
            </a:r>
            <a:r>
              <a:rPr dirty="0" sz="1200" lang="en-IN" err="1">
                <a:solidFill>
                  <a:srgbClr val="C00000"/>
                </a:solidFill>
                <a:latin typeface="Consolas" panose="020B0609020204030204" pitchFamily="49" charset="0"/>
              </a:rPr>
              <a:t>pwd</a:t>
            </a:r>
            <a:r>
              <a:rPr dirty="0" sz="1200" lang="en-IN">
                <a:solidFill>
                  <a:srgbClr val="C00000"/>
                </a:solidFill>
                <a:latin typeface="Consolas" panose="020B0609020204030204" pitchFamily="49" charset="0"/>
              </a:rPr>
              <a:t>"&gt;</a:t>
            </a:r>
          </a:p>
          <a:p>
            <a:pPr lvl="0"/>
            <a:r>
              <a:rPr dirty="0" sz="1200" lang="en-IN">
                <a:solidFill>
                  <a:srgbClr val="C00000"/>
                </a:solidFill>
                <a:latin typeface="Consolas" panose="020B0609020204030204" pitchFamily="49" charset="0"/>
              </a:rPr>
              <a:t>    &lt;/div&gt;</a:t>
            </a:r>
          </a:p>
          <a:p>
            <a:pPr lvl="0"/>
            <a:r>
              <a:rPr dirty="0" sz="1200" lang="en-IN">
                <a:solidFill>
                  <a:srgbClr val="C00000"/>
                </a:solidFill>
                <a:latin typeface="Consolas" panose="020B0609020204030204" pitchFamily="49" charset="0"/>
              </a:rPr>
              <a:t>    &lt;div class="checkbox"&gt;</a:t>
            </a:r>
          </a:p>
          <a:p>
            <a:pPr lvl="0"/>
            <a:r>
              <a:rPr dirty="0" sz="1200" lang="en-IN">
                <a:solidFill>
                  <a:srgbClr val="C00000"/>
                </a:solidFill>
                <a:latin typeface="Consolas" panose="020B0609020204030204" pitchFamily="49" charset="0"/>
              </a:rPr>
              <a:t>      &lt;label&gt;&lt;input type="checkbox" name="remember"&gt; Remember me&lt;/label&gt;</a:t>
            </a:r>
          </a:p>
          <a:p>
            <a:pPr lvl="0"/>
            <a:r>
              <a:rPr dirty="0" sz="1200" lang="en-IN">
                <a:solidFill>
                  <a:srgbClr val="C00000"/>
                </a:solidFill>
                <a:latin typeface="Consolas" panose="020B0609020204030204" pitchFamily="49" charset="0"/>
              </a:rPr>
              <a:t>    &lt;/div&gt;</a:t>
            </a:r>
          </a:p>
          <a:p>
            <a:pPr lvl="0"/>
            <a:r>
              <a:rPr dirty="0" sz="1200" lang="en-IN">
                <a:solidFill>
                  <a:srgbClr val="C00000"/>
                </a:solidFill>
                <a:latin typeface="Consolas" panose="020B0609020204030204" pitchFamily="49" charset="0"/>
              </a:rPr>
              <a:t>    &lt;button type="submit" class="</a:t>
            </a:r>
            <a:r>
              <a:rPr dirty="0" sz="1200" lang="en-IN" err="1">
                <a:solidFill>
                  <a:srgbClr val="C00000"/>
                </a:solidFill>
                <a:latin typeface="Consolas" panose="020B0609020204030204" pitchFamily="49" charset="0"/>
              </a:rPr>
              <a:t>btn</a:t>
            </a:r>
            <a:r>
              <a:rPr dirty="0" sz="1200" lang="en-IN">
                <a:solidFill>
                  <a:srgbClr val="C00000"/>
                </a:solidFill>
                <a:latin typeface="Consolas" panose="020B0609020204030204" pitchFamily="49" charset="0"/>
              </a:rPr>
              <a:t> </a:t>
            </a:r>
            <a:r>
              <a:rPr dirty="0" sz="1200" lang="en-IN" err="1">
                <a:solidFill>
                  <a:srgbClr val="C00000"/>
                </a:solidFill>
                <a:latin typeface="Consolas" panose="020B0609020204030204" pitchFamily="49" charset="0"/>
              </a:rPr>
              <a:t>btn</a:t>
            </a:r>
            <a:r>
              <a:rPr dirty="0" sz="1200" lang="en-IN">
                <a:solidFill>
                  <a:srgbClr val="C00000"/>
                </a:solidFill>
                <a:latin typeface="Consolas" panose="020B0609020204030204" pitchFamily="49" charset="0"/>
              </a:rPr>
              <a:t>-default"&gt;Submit&lt;/button&gt;</a:t>
            </a:r>
          </a:p>
          <a:p>
            <a:pPr lvl="0"/>
            <a:r>
              <a:rPr dirty="0" sz="1200" lang="en-IN">
                <a:solidFill>
                  <a:srgbClr val="C00000"/>
                </a:solidFill>
                <a:latin typeface="Consolas" panose="020B0609020204030204" pitchFamily="49" charset="0"/>
              </a:rPr>
              <a:t>  &lt;/form&gt;</a:t>
            </a:r>
          </a:p>
          <a:p>
            <a:pPr lvl="0"/>
            <a:r>
              <a:rPr dirty="0" sz="1200" lang="en-IN">
                <a:solidFill>
                  <a:prstClr val="black"/>
                </a:solidFill>
                <a:latin typeface="Consolas" panose="020B0609020204030204" pitchFamily="49" charset="0"/>
              </a:rPr>
              <a:t>&lt;/div&gt;</a:t>
            </a:r>
          </a:p>
          <a:p>
            <a:pPr lvl="0"/>
            <a:endParaRPr dirty="0" sz="1200" lang="en-IN">
              <a:solidFill>
                <a:prstClr val="black"/>
              </a:solidFill>
              <a:latin typeface="Consolas" panose="020B0609020204030204" pitchFamily="49" charset="0"/>
            </a:endParaRPr>
          </a:p>
          <a:p>
            <a:pPr lvl="0"/>
            <a:r>
              <a:rPr dirty="0" sz="1200" lang="en-IN">
                <a:solidFill>
                  <a:prstClr val="black"/>
                </a:solidFill>
                <a:latin typeface="Consolas" panose="020B0609020204030204" pitchFamily="49" charset="0"/>
              </a:rPr>
              <a:t>&lt;/body&gt;</a:t>
            </a:r>
          </a:p>
          <a:p>
            <a:pPr lvl="0"/>
            <a:r>
              <a:rPr dirty="0" sz="1200" lang="en-IN">
                <a:solidFill>
                  <a:prstClr val="black"/>
                </a:solidFill>
                <a:latin typeface="Consolas" panose="020B0609020204030204" pitchFamily="49" charset="0"/>
              </a:rPr>
              <a:t>&lt;/html&gt;</a:t>
            </a:r>
          </a:p>
        </p:txBody>
      </p:sp>
      <p:pic>
        <p:nvPicPr>
          <p:cNvPr id="2097242" name="Picture 7"/>
          <p:cNvPicPr>
            <a:picLocks noChangeAspect="1"/>
          </p:cNvPicPr>
          <p:nvPr/>
        </p:nvPicPr>
        <p:blipFill rotWithShape="1">
          <a:blip xmlns:r="http://schemas.openxmlformats.org/officeDocument/2006/relationships" r:embed="rId1"/>
          <a:srcRect l="8229" t="60194" r="31115" b="19742"/>
          <a:stretch>
            <a:fillRect/>
          </a:stretch>
        </p:blipFill>
        <p:spPr>
          <a:xfrm>
            <a:off x="0" y="650136"/>
            <a:ext cx="10217081" cy="1901138"/>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512"/>
                                        </p:tgtEl>
                                        <p:attrNameLst>
                                          <p:attrName>style.visibility</p:attrName>
                                        </p:attrNameLst>
                                      </p:cBhvr>
                                      <p:to>
                                        <p:strVal val="visible"/>
                                      </p:to>
                                    </p:set>
                                    <p:anim calcmode="lin" valueType="num">
                                      <p:cBhvr additive="base">
                                        <p:cTn dur="500" fill="hold" id="7"/>
                                        <p:tgtEl>
                                          <p:spTgt spid="1050512"/>
                                        </p:tgtEl>
                                        <p:attrNameLst>
                                          <p:attrName>ppt_x</p:attrName>
                                        </p:attrNameLst>
                                      </p:cBhvr>
                                      <p:tavLst>
                                        <p:tav tm="0">
                                          <p:val>
                                            <p:strVal val="#ppt_x"/>
                                          </p:val>
                                        </p:tav>
                                        <p:tav tm="100000">
                                          <p:val>
                                            <p:strVal val="#ppt_x"/>
                                          </p:val>
                                        </p:tav>
                                      </p:tavLst>
                                    </p:anim>
                                    <p:anim calcmode="lin" valueType="num">
                                      <p:cBhvr additive="base">
                                        <p:cTn dur="500" fill="hold" id="8"/>
                                        <p:tgtEl>
                                          <p:spTgt spid="1050512"/>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2097242"/>
                                        </p:tgtEl>
                                        <p:attrNameLst>
                                          <p:attrName>style.visibility</p:attrName>
                                        </p:attrNameLst>
                                      </p:cBhvr>
                                      <p:to>
                                        <p:strVal val="visible"/>
                                      </p:to>
                                    </p:set>
                                    <p:anim calcmode="lin" valueType="num">
                                      <p:cBhvr additive="base">
                                        <p:cTn dur="500" fill="hold" id="13"/>
                                        <p:tgtEl>
                                          <p:spTgt spid="2097242"/>
                                        </p:tgtEl>
                                        <p:attrNameLst>
                                          <p:attrName>ppt_x</p:attrName>
                                        </p:attrNameLst>
                                      </p:cBhvr>
                                      <p:tavLst>
                                        <p:tav tm="0">
                                          <p:val>
                                            <p:strVal val="#ppt_x"/>
                                          </p:val>
                                        </p:tav>
                                        <p:tav tm="100000">
                                          <p:val>
                                            <p:strVal val="#ppt_x"/>
                                          </p:val>
                                        </p:tav>
                                      </p:tavLst>
                                    </p:anim>
                                    <p:anim calcmode="lin" valueType="num">
                                      <p:cBhvr additive="base">
                                        <p:cTn dur="500" fill="hold" id="14"/>
                                        <p:tgtEl>
                                          <p:spTgt spid="20972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512" grpId="0" animBg="1"/>
    </p:bld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030" name=""/>
        <p:cNvGrpSpPr/>
        <p:nvPr/>
      </p:nvGrpSpPr>
      <p:grpSpPr>
        <a:xfrm>
          <a:off x="0" y="0"/>
          <a:ext cx="0" cy="0"/>
          <a:chOff x="0" y="0"/>
          <a:chExt cx="0" cy="0"/>
        </a:xfrm>
      </p:grpSpPr>
      <p:sp>
        <p:nvSpPr>
          <p:cNvPr id="1050513" name="Title 1"/>
          <p:cNvSpPr>
            <a:spLocks noGrp="1"/>
          </p:cNvSpPr>
          <p:nvPr>
            <p:ph type="title"/>
          </p:nvPr>
        </p:nvSpPr>
        <p:spPr>
          <a:xfrm>
            <a:off x="85226" y="62144"/>
            <a:ext cx="6209042" cy="603681"/>
          </a:xfrm>
        </p:spPr>
        <p:txBody>
          <a:bodyPr>
            <a:normAutofit/>
          </a:bodyPr>
          <a:p>
            <a:r>
              <a:rPr dirty="0" sz="3600" lang="en-US">
                <a:latin typeface="Bookman Old Style" panose="02050604050505020204" pitchFamily="18" charset="0"/>
              </a:rPr>
              <a:t>Bootstrap Horizontal Form</a:t>
            </a:r>
            <a:endParaRPr dirty="0" sz="3600" lang="en-IN">
              <a:latin typeface="Bookman Old Style" panose="02050604050505020204" pitchFamily="18" charset="0"/>
            </a:endParaRPr>
          </a:p>
        </p:txBody>
      </p:sp>
      <p:sp>
        <p:nvSpPr>
          <p:cNvPr id="1050514" name="TextBox 4"/>
          <p:cNvSpPr txBox="1"/>
          <p:nvPr/>
        </p:nvSpPr>
        <p:spPr>
          <a:xfrm>
            <a:off x="85226" y="513658"/>
            <a:ext cx="8842162" cy="6370975"/>
          </a:xfrm>
          <a:prstGeom prst="rect"/>
          <a:solidFill>
            <a:schemeClr val="bg2"/>
          </a:solidFill>
        </p:spPr>
        <p:txBody>
          <a:bodyPr rtlCol="0" wrap="square">
            <a:spAutoFit/>
          </a:bodyPr>
          <a:p>
            <a:pPr lvl="0"/>
            <a:r>
              <a:rPr dirty="0" sz="1200" lang="en-IN">
                <a:solidFill>
                  <a:prstClr val="black"/>
                </a:solidFill>
                <a:latin typeface="Consolas" panose="020B0609020204030204" pitchFamily="49" charset="0"/>
              </a:rPr>
              <a:t>&lt;body&gt;</a:t>
            </a:r>
          </a:p>
          <a:p>
            <a:pPr lvl="0"/>
            <a:endParaRPr dirty="0" sz="1200" lang="en-IN">
              <a:solidFill>
                <a:prstClr val="black"/>
              </a:solidFill>
              <a:latin typeface="Consolas" panose="020B0609020204030204" pitchFamily="49" charset="0"/>
            </a:endParaRPr>
          </a:p>
          <a:p>
            <a:pPr lvl="0"/>
            <a:r>
              <a:rPr dirty="0" sz="1200" lang="en-IN">
                <a:solidFill>
                  <a:prstClr val="black"/>
                </a:solidFill>
                <a:latin typeface="Consolas" panose="020B0609020204030204" pitchFamily="49" charset="0"/>
              </a:rPr>
              <a:t>&lt;div class="container"&gt;</a:t>
            </a:r>
          </a:p>
          <a:p>
            <a:pPr lvl="0"/>
            <a:r>
              <a:rPr dirty="0" sz="1200" lang="en-IN">
                <a:solidFill>
                  <a:prstClr val="black"/>
                </a:solidFill>
                <a:latin typeface="Consolas" panose="020B0609020204030204" pitchFamily="49" charset="0"/>
              </a:rPr>
              <a:t>  &lt;h2&gt;Horizontal form&lt;/h2&gt;</a:t>
            </a:r>
          </a:p>
          <a:p>
            <a:pPr lvl="0"/>
            <a:r>
              <a:rPr dirty="0" sz="1200" lang="en-IN">
                <a:solidFill>
                  <a:prstClr val="black"/>
                </a:solidFill>
                <a:latin typeface="Consolas" panose="020B0609020204030204" pitchFamily="49" charset="0"/>
              </a:rPr>
              <a:t>  &lt;form </a:t>
            </a:r>
            <a:r>
              <a:rPr b="1" dirty="0" sz="1200" lang="en-IN">
                <a:solidFill>
                  <a:srgbClr val="FF0000"/>
                </a:solidFill>
                <a:latin typeface="Consolas" panose="020B0609020204030204" pitchFamily="49" charset="0"/>
              </a:rPr>
              <a:t>class="form-horizontal</a:t>
            </a:r>
            <a:r>
              <a:rPr dirty="0" sz="1200" lang="en-IN">
                <a:solidFill>
                  <a:prstClr val="black"/>
                </a:solidFill>
                <a:latin typeface="Consolas" panose="020B0609020204030204" pitchFamily="49" charset="0"/>
              </a:rPr>
              <a:t>" action="/</a:t>
            </a:r>
            <a:r>
              <a:rPr dirty="0" sz="1200" lang="en-IN" err="1">
                <a:solidFill>
                  <a:prstClr val="black"/>
                </a:solidFill>
                <a:latin typeface="Consolas" panose="020B0609020204030204" pitchFamily="49" charset="0"/>
              </a:rPr>
              <a:t>action_page.php</a:t>
            </a:r>
            <a:r>
              <a:rPr dirty="0" sz="1200" lang="en-IN">
                <a:solidFill>
                  <a:prstClr val="black"/>
                </a:solidFill>
                <a:latin typeface="Consolas" panose="020B0609020204030204" pitchFamily="49" charset="0"/>
              </a:rPr>
              <a:t>"&gt;</a:t>
            </a:r>
          </a:p>
          <a:p>
            <a:pPr lvl="0"/>
            <a:r>
              <a:rPr dirty="0" sz="1200" lang="en-IN">
                <a:solidFill>
                  <a:prstClr val="black"/>
                </a:solidFill>
                <a:latin typeface="Consolas" panose="020B0609020204030204" pitchFamily="49" charset="0"/>
              </a:rPr>
              <a:t>    &lt;div class="form-group"&gt;</a:t>
            </a:r>
          </a:p>
          <a:p>
            <a:pPr lvl="0"/>
            <a:r>
              <a:rPr dirty="0" sz="1200" lang="en-IN">
                <a:solidFill>
                  <a:prstClr val="black"/>
                </a:solidFill>
                <a:latin typeface="Consolas" panose="020B0609020204030204" pitchFamily="49" charset="0"/>
              </a:rPr>
              <a:t>      &lt;label </a:t>
            </a:r>
            <a:r>
              <a:rPr b="1" dirty="0" sz="1200" lang="en-IN">
                <a:solidFill>
                  <a:srgbClr val="FF0000"/>
                </a:solidFill>
                <a:latin typeface="Consolas" panose="020B0609020204030204" pitchFamily="49" charset="0"/>
              </a:rPr>
              <a:t>class="control-label </a:t>
            </a:r>
            <a:r>
              <a:rPr dirty="0" sz="1200" lang="en-IN">
                <a:solidFill>
                  <a:prstClr val="black"/>
                </a:solidFill>
                <a:latin typeface="Consolas" panose="020B0609020204030204" pitchFamily="49" charset="0"/>
              </a:rPr>
              <a:t>col-sm-2" for="email"&gt;Email:&lt;/label&gt;</a:t>
            </a:r>
          </a:p>
          <a:p>
            <a:pPr lvl="0"/>
            <a:r>
              <a:rPr dirty="0" sz="1200" lang="en-IN">
                <a:solidFill>
                  <a:prstClr val="black"/>
                </a:solidFill>
                <a:latin typeface="Consolas" panose="020B0609020204030204" pitchFamily="49" charset="0"/>
              </a:rPr>
              <a:t>      &lt;div class="col-sm-10"&gt;</a:t>
            </a:r>
          </a:p>
          <a:p>
            <a:pPr lvl="0"/>
            <a:r>
              <a:rPr dirty="0" sz="1200" lang="en-IN">
                <a:solidFill>
                  <a:prstClr val="black"/>
                </a:solidFill>
                <a:latin typeface="Consolas" panose="020B0609020204030204" pitchFamily="49" charset="0"/>
              </a:rPr>
              <a:t>        &lt;input type="email" </a:t>
            </a:r>
            <a:r>
              <a:rPr b="1" dirty="0" sz="1200" lang="en-IN">
                <a:solidFill>
                  <a:srgbClr val="FF0000"/>
                </a:solidFill>
                <a:latin typeface="Consolas" panose="020B0609020204030204" pitchFamily="49" charset="0"/>
              </a:rPr>
              <a:t>class="form-control</a:t>
            </a:r>
            <a:r>
              <a:rPr dirty="0" sz="1200" lang="en-IN">
                <a:solidFill>
                  <a:prstClr val="black"/>
                </a:solidFill>
                <a:latin typeface="Consolas" panose="020B0609020204030204" pitchFamily="49" charset="0"/>
              </a:rPr>
              <a:t>" id="email" placeholder="Enter email" name="email"&gt;</a:t>
            </a:r>
          </a:p>
          <a:p>
            <a:pPr lvl="0"/>
            <a:r>
              <a:rPr dirty="0" sz="1200" lang="en-IN">
                <a:solidFill>
                  <a:prstClr val="black"/>
                </a:solidFill>
                <a:latin typeface="Consolas" panose="020B0609020204030204" pitchFamily="49" charset="0"/>
              </a:rPr>
              <a:t>      &lt;/div&gt;</a:t>
            </a:r>
          </a:p>
          <a:p>
            <a:pPr lvl="0"/>
            <a:r>
              <a:rPr dirty="0" sz="1200" lang="en-IN">
                <a:solidFill>
                  <a:prstClr val="black"/>
                </a:solidFill>
                <a:latin typeface="Consolas" panose="020B0609020204030204" pitchFamily="49" charset="0"/>
              </a:rPr>
              <a:t>    &lt;/div&gt;</a:t>
            </a:r>
          </a:p>
          <a:p>
            <a:pPr lvl="0"/>
            <a:r>
              <a:rPr dirty="0" sz="1200" lang="en-IN">
                <a:solidFill>
                  <a:prstClr val="black"/>
                </a:solidFill>
                <a:latin typeface="Consolas" panose="020B0609020204030204" pitchFamily="49" charset="0"/>
              </a:rPr>
              <a:t>    &lt;div class="form-group"&gt;</a:t>
            </a:r>
          </a:p>
          <a:p>
            <a:pPr lvl="0"/>
            <a:r>
              <a:rPr dirty="0" sz="1200" lang="en-IN">
                <a:solidFill>
                  <a:prstClr val="black"/>
                </a:solidFill>
                <a:latin typeface="Consolas" panose="020B0609020204030204" pitchFamily="49" charset="0"/>
              </a:rPr>
              <a:t>      &lt;label </a:t>
            </a:r>
            <a:r>
              <a:rPr b="1" dirty="0" sz="1200" lang="en-IN">
                <a:solidFill>
                  <a:srgbClr val="FF0000"/>
                </a:solidFill>
                <a:latin typeface="Consolas" panose="020B0609020204030204" pitchFamily="49" charset="0"/>
              </a:rPr>
              <a:t>class="control-label </a:t>
            </a:r>
            <a:r>
              <a:rPr dirty="0" sz="1200" lang="en-IN">
                <a:solidFill>
                  <a:prstClr val="black"/>
                </a:solidFill>
                <a:latin typeface="Consolas" panose="020B0609020204030204" pitchFamily="49" charset="0"/>
              </a:rPr>
              <a:t>col-sm-2" for="</a:t>
            </a:r>
            <a:r>
              <a:rPr dirty="0" sz="1200" lang="en-IN" err="1">
                <a:solidFill>
                  <a:prstClr val="black"/>
                </a:solidFill>
                <a:latin typeface="Consolas" panose="020B0609020204030204" pitchFamily="49" charset="0"/>
              </a:rPr>
              <a:t>pwd</a:t>
            </a:r>
            <a:r>
              <a:rPr dirty="0" sz="1200" lang="en-IN">
                <a:solidFill>
                  <a:prstClr val="black"/>
                </a:solidFill>
                <a:latin typeface="Consolas" panose="020B0609020204030204" pitchFamily="49" charset="0"/>
              </a:rPr>
              <a:t>"&gt;Password:&lt;/label&gt;</a:t>
            </a:r>
          </a:p>
          <a:p>
            <a:pPr lvl="0"/>
            <a:r>
              <a:rPr dirty="0" sz="1200" lang="en-IN">
                <a:solidFill>
                  <a:prstClr val="black"/>
                </a:solidFill>
                <a:latin typeface="Consolas" panose="020B0609020204030204" pitchFamily="49" charset="0"/>
              </a:rPr>
              <a:t>      &lt;div class="col-sm-10"&gt;          </a:t>
            </a:r>
          </a:p>
          <a:p>
            <a:pPr lvl="0"/>
            <a:r>
              <a:rPr dirty="0" sz="1200" lang="en-IN">
                <a:solidFill>
                  <a:prstClr val="black"/>
                </a:solidFill>
                <a:latin typeface="Consolas" panose="020B0609020204030204" pitchFamily="49" charset="0"/>
              </a:rPr>
              <a:t>        &lt;input type="password" </a:t>
            </a:r>
            <a:r>
              <a:rPr b="1" dirty="0" sz="1200" lang="en-IN">
                <a:solidFill>
                  <a:srgbClr val="FF0000"/>
                </a:solidFill>
                <a:latin typeface="Consolas" panose="020B0609020204030204" pitchFamily="49" charset="0"/>
              </a:rPr>
              <a:t>class="form-control</a:t>
            </a:r>
            <a:r>
              <a:rPr dirty="0" sz="1200" lang="en-IN">
                <a:solidFill>
                  <a:prstClr val="black"/>
                </a:solidFill>
                <a:latin typeface="Consolas" panose="020B0609020204030204" pitchFamily="49" charset="0"/>
              </a:rPr>
              <a:t>" id="</a:t>
            </a:r>
            <a:r>
              <a:rPr dirty="0" sz="1200" lang="en-IN" err="1">
                <a:solidFill>
                  <a:prstClr val="black"/>
                </a:solidFill>
                <a:latin typeface="Consolas" panose="020B0609020204030204" pitchFamily="49" charset="0"/>
              </a:rPr>
              <a:t>pwd</a:t>
            </a:r>
            <a:r>
              <a:rPr dirty="0" sz="1200" lang="en-IN">
                <a:solidFill>
                  <a:prstClr val="black"/>
                </a:solidFill>
                <a:latin typeface="Consolas" panose="020B0609020204030204" pitchFamily="49" charset="0"/>
              </a:rPr>
              <a:t>" placeholder="Enter password" name="</a:t>
            </a:r>
            <a:r>
              <a:rPr dirty="0" sz="1200" lang="en-IN" err="1">
                <a:solidFill>
                  <a:prstClr val="black"/>
                </a:solidFill>
                <a:latin typeface="Consolas" panose="020B0609020204030204" pitchFamily="49" charset="0"/>
              </a:rPr>
              <a:t>pwd</a:t>
            </a:r>
            <a:r>
              <a:rPr dirty="0" sz="1200" lang="en-IN">
                <a:solidFill>
                  <a:prstClr val="black"/>
                </a:solidFill>
                <a:latin typeface="Consolas" panose="020B0609020204030204" pitchFamily="49" charset="0"/>
              </a:rPr>
              <a:t>"&gt;</a:t>
            </a:r>
          </a:p>
          <a:p>
            <a:pPr lvl="0"/>
            <a:r>
              <a:rPr dirty="0" sz="1200" lang="en-IN">
                <a:solidFill>
                  <a:prstClr val="black"/>
                </a:solidFill>
                <a:latin typeface="Consolas" panose="020B0609020204030204" pitchFamily="49" charset="0"/>
              </a:rPr>
              <a:t>      &lt;/div&gt;</a:t>
            </a:r>
          </a:p>
          <a:p>
            <a:pPr lvl="0"/>
            <a:r>
              <a:rPr dirty="0" sz="1200" lang="en-IN">
                <a:solidFill>
                  <a:prstClr val="black"/>
                </a:solidFill>
                <a:latin typeface="Consolas" panose="020B0609020204030204" pitchFamily="49" charset="0"/>
              </a:rPr>
              <a:t>    &lt;/div&gt;</a:t>
            </a:r>
          </a:p>
          <a:p>
            <a:pPr lvl="0"/>
            <a:r>
              <a:rPr dirty="0" sz="1200" lang="en-IN">
                <a:solidFill>
                  <a:prstClr val="black"/>
                </a:solidFill>
                <a:latin typeface="Consolas" panose="020B0609020204030204" pitchFamily="49" charset="0"/>
              </a:rPr>
              <a:t>    &lt;div </a:t>
            </a:r>
            <a:r>
              <a:rPr b="1" dirty="0" sz="1200" lang="en-IN">
                <a:solidFill>
                  <a:srgbClr val="FF0000"/>
                </a:solidFill>
                <a:latin typeface="Consolas" panose="020B0609020204030204" pitchFamily="49" charset="0"/>
              </a:rPr>
              <a:t>class="form-group</a:t>
            </a:r>
            <a:r>
              <a:rPr dirty="0" sz="1200" lang="en-IN">
                <a:solidFill>
                  <a:prstClr val="black"/>
                </a:solidFill>
                <a:latin typeface="Consolas" panose="020B0609020204030204" pitchFamily="49" charset="0"/>
              </a:rPr>
              <a:t>"&gt;        </a:t>
            </a:r>
          </a:p>
          <a:p>
            <a:pPr lvl="0"/>
            <a:r>
              <a:rPr dirty="0" sz="1200" lang="en-IN">
                <a:solidFill>
                  <a:prstClr val="black"/>
                </a:solidFill>
                <a:latin typeface="Consolas" panose="020B0609020204030204" pitchFamily="49" charset="0"/>
              </a:rPr>
              <a:t>      &lt;div class="col-sm-offset-2 col-sm-10"&gt;</a:t>
            </a:r>
          </a:p>
          <a:p>
            <a:pPr lvl="0"/>
            <a:r>
              <a:rPr dirty="0" sz="1200" lang="en-IN">
                <a:solidFill>
                  <a:prstClr val="black"/>
                </a:solidFill>
                <a:latin typeface="Consolas" panose="020B0609020204030204" pitchFamily="49" charset="0"/>
              </a:rPr>
              <a:t>        &lt;div class="checkbox"&gt;</a:t>
            </a:r>
          </a:p>
          <a:p>
            <a:pPr lvl="0"/>
            <a:r>
              <a:rPr dirty="0" sz="1200" lang="en-IN">
                <a:solidFill>
                  <a:prstClr val="black"/>
                </a:solidFill>
                <a:latin typeface="Consolas" panose="020B0609020204030204" pitchFamily="49" charset="0"/>
              </a:rPr>
              <a:t>          &lt;label&gt;&lt;input type="checkbox" name="remember"&gt; Remember me&lt;/label&gt;</a:t>
            </a:r>
          </a:p>
          <a:p>
            <a:pPr lvl="0"/>
            <a:r>
              <a:rPr dirty="0" sz="1200" lang="en-IN">
                <a:solidFill>
                  <a:prstClr val="black"/>
                </a:solidFill>
                <a:latin typeface="Consolas" panose="020B0609020204030204" pitchFamily="49" charset="0"/>
              </a:rPr>
              <a:t>        &lt;/div&gt;</a:t>
            </a:r>
          </a:p>
          <a:p>
            <a:pPr lvl="0"/>
            <a:r>
              <a:rPr dirty="0" sz="1200" lang="en-IN">
                <a:solidFill>
                  <a:prstClr val="black"/>
                </a:solidFill>
                <a:latin typeface="Consolas" panose="020B0609020204030204" pitchFamily="49" charset="0"/>
              </a:rPr>
              <a:t>      &lt;/div&gt;</a:t>
            </a:r>
          </a:p>
          <a:p>
            <a:pPr lvl="0"/>
            <a:r>
              <a:rPr dirty="0" sz="1200" lang="en-IN">
                <a:solidFill>
                  <a:prstClr val="black"/>
                </a:solidFill>
                <a:latin typeface="Consolas" panose="020B0609020204030204" pitchFamily="49" charset="0"/>
              </a:rPr>
              <a:t>    &lt;/div&gt;</a:t>
            </a:r>
          </a:p>
          <a:p>
            <a:pPr lvl="0"/>
            <a:r>
              <a:rPr dirty="0" sz="1200" lang="en-IN">
                <a:solidFill>
                  <a:prstClr val="black"/>
                </a:solidFill>
                <a:latin typeface="Consolas" panose="020B0609020204030204" pitchFamily="49" charset="0"/>
              </a:rPr>
              <a:t>    &lt;div </a:t>
            </a:r>
            <a:r>
              <a:rPr b="1" dirty="0" sz="1200" lang="en-IN">
                <a:solidFill>
                  <a:srgbClr val="FF0000"/>
                </a:solidFill>
                <a:latin typeface="Consolas" panose="020B0609020204030204" pitchFamily="49" charset="0"/>
              </a:rPr>
              <a:t>class="form-group</a:t>
            </a:r>
            <a:r>
              <a:rPr dirty="0" sz="1200" lang="en-IN">
                <a:solidFill>
                  <a:prstClr val="black"/>
                </a:solidFill>
                <a:latin typeface="Consolas" panose="020B0609020204030204" pitchFamily="49" charset="0"/>
              </a:rPr>
              <a:t>"&gt;        </a:t>
            </a:r>
          </a:p>
          <a:p>
            <a:pPr lvl="0"/>
            <a:r>
              <a:rPr dirty="0" sz="1200" lang="en-IN">
                <a:solidFill>
                  <a:prstClr val="black"/>
                </a:solidFill>
                <a:latin typeface="Consolas" panose="020B0609020204030204" pitchFamily="49" charset="0"/>
              </a:rPr>
              <a:t>      &lt;div class="col-sm-offset-2 col-sm-10"&gt;</a:t>
            </a:r>
          </a:p>
          <a:p>
            <a:pPr lvl="0"/>
            <a:r>
              <a:rPr dirty="0" sz="1200" lang="en-IN">
                <a:solidFill>
                  <a:prstClr val="black"/>
                </a:solidFill>
                <a:latin typeface="Consolas" panose="020B0609020204030204" pitchFamily="49" charset="0"/>
              </a:rPr>
              <a:t>        &lt;button type="submit" class="</a:t>
            </a:r>
            <a:r>
              <a:rPr dirty="0" sz="1200" lang="en-IN" err="1">
                <a:solidFill>
                  <a:prstClr val="black"/>
                </a:solidFill>
                <a:latin typeface="Consolas" panose="020B0609020204030204" pitchFamily="49" charset="0"/>
              </a:rPr>
              <a:t>btn</a:t>
            </a:r>
            <a:r>
              <a:rPr dirty="0" sz="1200" lang="en-IN">
                <a:solidFill>
                  <a:prstClr val="black"/>
                </a:solidFill>
                <a:latin typeface="Consolas" panose="020B0609020204030204" pitchFamily="49" charset="0"/>
              </a:rPr>
              <a:t> </a:t>
            </a:r>
            <a:r>
              <a:rPr dirty="0" sz="1200" lang="en-IN" err="1">
                <a:solidFill>
                  <a:prstClr val="black"/>
                </a:solidFill>
                <a:latin typeface="Consolas" panose="020B0609020204030204" pitchFamily="49" charset="0"/>
              </a:rPr>
              <a:t>btn</a:t>
            </a:r>
            <a:r>
              <a:rPr dirty="0" sz="1200" lang="en-IN">
                <a:solidFill>
                  <a:prstClr val="black"/>
                </a:solidFill>
                <a:latin typeface="Consolas" panose="020B0609020204030204" pitchFamily="49" charset="0"/>
              </a:rPr>
              <a:t>-default"&gt;Submit&lt;/button&gt;</a:t>
            </a:r>
          </a:p>
          <a:p>
            <a:pPr lvl="0"/>
            <a:r>
              <a:rPr dirty="0" sz="1200" lang="en-IN">
                <a:solidFill>
                  <a:prstClr val="black"/>
                </a:solidFill>
                <a:latin typeface="Consolas" panose="020B0609020204030204" pitchFamily="49" charset="0"/>
              </a:rPr>
              <a:t>      &lt;/div&gt;</a:t>
            </a:r>
          </a:p>
          <a:p>
            <a:pPr lvl="0"/>
            <a:r>
              <a:rPr dirty="0" sz="1200" lang="en-IN">
                <a:solidFill>
                  <a:prstClr val="black"/>
                </a:solidFill>
                <a:latin typeface="Consolas" panose="020B0609020204030204" pitchFamily="49" charset="0"/>
              </a:rPr>
              <a:t>    &lt;/div&gt;</a:t>
            </a:r>
          </a:p>
          <a:p>
            <a:pPr lvl="0"/>
            <a:r>
              <a:rPr dirty="0" sz="1200" lang="en-IN">
                <a:solidFill>
                  <a:prstClr val="black"/>
                </a:solidFill>
                <a:latin typeface="Consolas" panose="020B0609020204030204" pitchFamily="49" charset="0"/>
              </a:rPr>
              <a:t>  &lt;/form&gt;</a:t>
            </a:r>
          </a:p>
          <a:p>
            <a:pPr lvl="0"/>
            <a:r>
              <a:rPr dirty="0" sz="1200" lang="en-IN">
                <a:solidFill>
                  <a:prstClr val="black"/>
                </a:solidFill>
                <a:latin typeface="Consolas" panose="020B0609020204030204" pitchFamily="49" charset="0"/>
              </a:rPr>
              <a:t>&lt;/div&gt;</a:t>
            </a:r>
          </a:p>
          <a:p>
            <a:pPr lvl="0"/>
            <a:endParaRPr dirty="0" sz="1200" lang="en-IN">
              <a:solidFill>
                <a:prstClr val="black"/>
              </a:solidFill>
              <a:latin typeface="Consolas" panose="020B0609020204030204" pitchFamily="49" charset="0"/>
            </a:endParaRPr>
          </a:p>
          <a:p>
            <a:pPr lvl="0"/>
            <a:r>
              <a:rPr dirty="0" sz="1200" lang="en-IN">
                <a:solidFill>
                  <a:prstClr val="black"/>
                </a:solidFill>
                <a:latin typeface="Consolas" panose="020B0609020204030204" pitchFamily="49" charset="0"/>
              </a:rPr>
              <a:t>&lt;/body&gt;</a:t>
            </a:r>
          </a:p>
        </p:txBody>
      </p:sp>
      <p:sp>
        <p:nvSpPr>
          <p:cNvPr id="1050515" name="Content Placeholder 2"/>
          <p:cNvSpPr>
            <a:spLocks noGrp="1"/>
          </p:cNvSpPr>
          <p:nvPr>
            <p:ph idx="1"/>
          </p:nvPr>
        </p:nvSpPr>
        <p:spPr>
          <a:xfrm>
            <a:off x="9012614" y="0"/>
            <a:ext cx="3179386" cy="6741994"/>
          </a:xfrm>
        </p:spPr>
        <p:txBody>
          <a:bodyPr>
            <a:noAutofit/>
          </a:bodyPr>
          <a:p>
            <a:pPr>
              <a:lnSpc>
                <a:spcPct val="150000"/>
              </a:lnSpc>
              <a:spcBef>
                <a:spcPts val="0"/>
              </a:spcBef>
              <a:spcAft>
                <a:spcPts val="0"/>
              </a:spcAft>
              <a:buFont typeface="Wingdings" panose="05000000000000000000" pitchFamily="2" charset="2"/>
              <a:buChar char="ü"/>
            </a:pPr>
            <a:r>
              <a:rPr dirty="0" sz="1400" lang="en-US">
                <a:solidFill>
                  <a:schemeClr val="tx1"/>
                </a:solidFill>
                <a:latin typeface="Bookman Old Style" panose="02050604050505020204" pitchFamily="18" charset="0"/>
              </a:rPr>
              <a:t>A horizontal form means that the labels are aligned next to the input field (horizontal) on large and medium screens. </a:t>
            </a:r>
          </a:p>
          <a:p>
            <a:pPr>
              <a:lnSpc>
                <a:spcPct val="150000"/>
              </a:lnSpc>
              <a:spcBef>
                <a:spcPts val="0"/>
              </a:spcBef>
              <a:spcAft>
                <a:spcPts val="0"/>
              </a:spcAft>
              <a:buFont typeface="Wingdings" panose="05000000000000000000" pitchFamily="2" charset="2"/>
              <a:buChar char="ü"/>
            </a:pPr>
            <a:r>
              <a:rPr dirty="0" sz="1400" lang="en-US">
                <a:solidFill>
                  <a:schemeClr val="tx1"/>
                </a:solidFill>
                <a:latin typeface="Bookman Old Style" panose="02050604050505020204" pitchFamily="18" charset="0"/>
              </a:rPr>
              <a:t>On small screens (767px and below), it will transform to a vertical form (labels are placed on top of each input).</a:t>
            </a:r>
          </a:p>
          <a:p>
            <a:pPr indent="0" marL="0">
              <a:lnSpc>
                <a:spcPct val="150000"/>
              </a:lnSpc>
              <a:spcBef>
                <a:spcPts val="0"/>
              </a:spcBef>
              <a:spcAft>
                <a:spcPts val="0"/>
              </a:spcAft>
              <a:buNone/>
            </a:pPr>
            <a:endParaRPr dirty="0" sz="1400" lang="en-US">
              <a:solidFill>
                <a:schemeClr val="tx1"/>
              </a:solidFill>
              <a:latin typeface="Bookman Old Style" panose="02050604050505020204" pitchFamily="18" charset="0"/>
            </a:endParaRPr>
          </a:p>
          <a:p>
            <a:pPr indent="0" marL="0">
              <a:lnSpc>
                <a:spcPct val="150000"/>
              </a:lnSpc>
              <a:spcBef>
                <a:spcPts val="0"/>
              </a:spcBef>
              <a:spcAft>
                <a:spcPts val="0"/>
              </a:spcAft>
              <a:buNone/>
            </a:pPr>
            <a:r>
              <a:rPr dirty="0" sz="1400" lang="en-US">
                <a:solidFill>
                  <a:schemeClr val="tx1"/>
                </a:solidFill>
                <a:latin typeface="Bookman Old Style" panose="02050604050505020204" pitchFamily="18" charset="0"/>
              </a:rPr>
              <a:t>Additional rules for a horizontal form:</a:t>
            </a:r>
          </a:p>
          <a:p>
            <a:pPr>
              <a:lnSpc>
                <a:spcPct val="150000"/>
              </a:lnSpc>
              <a:spcBef>
                <a:spcPts val="0"/>
              </a:spcBef>
              <a:spcAft>
                <a:spcPts val="0"/>
              </a:spcAft>
              <a:buFont typeface="Wingdings" panose="05000000000000000000" pitchFamily="2" charset="2"/>
              <a:buChar char="ü"/>
            </a:pPr>
            <a:r>
              <a:rPr dirty="0" sz="1400" lang="en-US">
                <a:solidFill>
                  <a:schemeClr val="tx1"/>
                </a:solidFill>
                <a:latin typeface="Bookman Old Style" panose="02050604050505020204" pitchFamily="18" charset="0"/>
              </a:rPr>
              <a:t>Add class .form-horizontal to the &lt;form&gt; element</a:t>
            </a:r>
          </a:p>
          <a:p>
            <a:pPr>
              <a:lnSpc>
                <a:spcPct val="150000"/>
              </a:lnSpc>
              <a:spcBef>
                <a:spcPts val="0"/>
              </a:spcBef>
              <a:spcAft>
                <a:spcPts val="0"/>
              </a:spcAft>
              <a:buFont typeface="Wingdings" panose="05000000000000000000" pitchFamily="2" charset="2"/>
              <a:buChar char="ü"/>
            </a:pPr>
            <a:r>
              <a:rPr dirty="0" sz="1400" lang="en-US">
                <a:solidFill>
                  <a:schemeClr val="tx1"/>
                </a:solidFill>
                <a:latin typeface="Bookman Old Style" panose="02050604050505020204" pitchFamily="18" charset="0"/>
              </a:rPr>
              <a:t>Add class .control-label to all &lt;label&gt; elements</a:t>
            </a:r>
          </a:p>
          <a:p>
            <a:pPr>
              <a:lnSpc>
                <a:spcPct val="150000"/>
              </a:lnSpc>
              <a:spcBef>
                <a:spcPts val="0"/>
              </a:spcBef>
              <a:spcAft>
                <a:spcPts val="0"/>
              </a:spcAft>
              <a:buFont typeface="Wingdings" panose="05000000000000000000" pitchFamily="2" charset="2"/>
              <a:buChar char="ü"/>
            </a:pPr>
            <a:endParaRPr dirty="0" sz="1400" lang="en-US">
              <a:solidFill>
                <a:schemeClr val="tx1"/>
              </a:solidFill>
              <a:latin typeface="Bookman Old Style" panose="02050604050505020204" pitchFamily="18" charset="0"/>
            </a:endParaRPr>
          </a:p>
          <a:p>
            <a:pPr>
              <a:lnSpc>
                <a:spcPct val="150000"/>
              </a:lnSpc>
              <a:spcBef>
                <a:spcPts val="0"/>
              </a:spcBef>
              <a:spcAft>
                <a:spcPts val="0"/>
              </a:spcAft>
              <a:buFont typeface="Wingdings" panose="05000000000000000000" pitchFamily="2" charset="2"/>
              <a:buChar char="ü"/>
            </a:pPr>
            <a:r>
              <a:rPr dirty="0" sz="1400" lang="en-US">
                <a:solidFill>
                  <a:schemeClr val="tx1"/>
                </a:solidFill>
                <a:latin typeface="Bookman Old Style" panose="02050604050505020204" pitchFamily="18" charset="0"/>
              </a:rPr>
              <a:t>Tip: Use Bootstrap's predefined grid classes to align labels and groups of form controls in a horizontal layout.</a:t>
            </a:r>
            <a:endParaRPr dirty="0" sz="1400" lang="en-IN">
              <a:solidFill>
                <a:schemeClr val="tx1"/>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514"/>
                                        </p:tgtEl>
                                        <p:attrNameLst>
                                          <p:attrName>style.visibility</p:attrName>
                                        </p:attrNameLst>
                                      </p:cBhvr>
                                      <p:to>
                                        <p:strVal val="visible"/>
                                      </p:to>
                                    </p:set>
                                    <p:anim calcmode="lin" valueType="num">
                                      <p:cBhvr additive="base">
                                        <p:cTn dur="500" fill="hold" id="7"/>
                                        <p:tgtEl>
                                          <p:spTgt spid="1050514"/>
                                        </p:tgtEl>
                                        <p:attrNameLst>
                                          <p:attrName>ppt_x</p:attrName>
                                        </p:attrNameLst>
                                      </p:cBhvr>
                                      <p:tavLst>
                                        <p:tav tm="0">
                                          <p:val>
                                            <p:strVal val="#ppt_x"/>
                                          </p:val>
                                        </p:tav>
                                        <p:tav tm="100000">
                                          <p:val>
                                            <p:strVal val="#ppt_x"/>
                                          </p:val>
                                        </p:tav>
                                      </p:tavLst>
                                    </p:anim>
                                    <p:anim calcmode="lin" valueType="num">
                                      <p:cBhvr additive="base">
                                        <p:cTn dur="500" fill="hold" id="8"/>
                                        <p:tgtEl>
                                          <p:spTgt spid="105051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515">
                                            <p:txEl>
                                              <p:pRg st="0" end="0"/>
                                            </p:txEl>
                                          </p:spTgt>
                                        </p:tgtEl>
                                        <p:attrNameLst>
                                          <p:attrName>style.visibility</p:attrName>
                                        </p:attrNameLst>
                                      </p:cBhvr>
                                      <p:to>
                                        <p:strVal val="visible"/>
                                      </p:to>
                                    </p:set>
                                    <p:anim calcmode="lin" valueType="num">
                                      <p:cBhvr additive="base">
                                        <p:cTn dur="500" fill="hold" id="13"/>
                                        <p:tgtEl>
                                          <p:spTgt spid="105051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5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515">
                                            <p:txEl>
                                              <p:pRg st="1" end="1"/>
                                            </p:txEl>
                                          </p:spTgt>
                                        </p:tgtEl>
                                        <p:attrNameLst>
                                          <p:attrName>style.visibility</p:attrName>
                                        </p:attrNameLst>
                                      </p:cBhvr>
                                      <p:to>
                                        <p:strVal val="visible"/>
                                      </p:to>
                                    </p:set>
                                    <p:anim calcmode="lin" valueType="num">
                                      <p:cBhvr additive="base">
                                        <p:cTn dur="500" fill="hold" id="19"/>
                                        <p:tgtEl>
                                          <p:spTgt spid="1050515">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5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515">
                                            <p:txEl>
                                              <p:pRg st="3" end="3"/>
                                            </p:txEl>
                                          </p:spTgt>
                                        </p:tgtEl>
                                        <p:attrNameLst>
                                          <p:attrName>style.visibility</p:attrName>
                                        </p:attrNameLst>
                                      </p:cBhvr>
                                      <p:to>
                                        <p:strVal val="visible"/>
                                      </p:to>
                                    </p:set>
                                    <p:anim calcmode="lin" valueType="num">
                                      <p:cBhvr additive="base">
                                        <p:cTn dur="500" fill="hold" id="25"/>
                                        <p:tgtEl>
                                          <p:spTgt spid="1050515">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5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515">
                                            <p:txEl>
                                              <p:pRg st="4" end="4"/>
                                            </p:txEl>
                                          </p:spTgt>
                                        </p:tgtEl>
                                        <p:attrNameLst>
                                          <p:attrName>style.visibility</p:attrName>
                                        </p:attrNameLst>
                                      </p:cBhvr>
                                      <p:to>
                                        <p:strVal val="visible"/>
                                      </p:to>
                                    </p:set>
                                    <p:anim calcmode="lin" valueType="num">
                                      <p:cBhvr additive="base">
                                        <p:cTn dur="500" fill="hold" id="31"/>
                                        <p:tgtEl>
                                          <p:spTgt spid="1050515">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5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515">
                                            <p:txEl>
                                              <p:pRg st="5" end="5"/>
                                            </p:txEl>
                                          </p:spTgt>
                                        </p:tgtEl>
                                        <p:attrNameLst>
                                          <p:attrName>style.visibility</p:attrName>
                                        </p:attrNameLst>
                                      </p:cBhvr>
                                      <p:to>
                                        <p:strVal val="visible"/>
                                      </p:to>
                                    </p:set>
                                    <p:anim calcmode="lin" valueType="num">
                                      <p:cBhvr additive="base">
                                        <p:cTn dur="500" fill="hold" id="37"/>
                                        <p:tgtEl>
                                          <p:spTgt spid="1050515">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51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515">
                                            <p:txEl>
                                              <p:pRg st="7" end="7"/>
                                            </p:txEl>
                                          </p:spTgt>
                                        </p:tgtEl>
                                        <p:attrNameLst>
                                          <p:attrName>style.visibility</p:attrName>
                                        </p:attrNameLst>
                                      </p:cBhvr>
                                      <p:to>
                                        <p:strVal val="visible"/>
                                      </p:to>
                                    </p:set>
                                    <p:anim calcmode="lin" valueType="num">
                                      <p:cBhvr additive="base">
                                        <p:cTn dur="500" fill="hold" id="43"/>
                                        <p:tgtEl>
                                          <p:spTgt spid="1050515">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51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514" grpId="0" animBg="1"/>
      <p:bldP spid="1050515" grpId="0" build="p"/>
    </p:bld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031" name=""/>
        <p:cNvGrpSpPr/>
        <p:nvPr/>
      </p:nvGrpSpPr>
      <p:grpSpPr>
        <a:xfrm>
          <a:off x="0" y="0"/>
          <a:ext cx="0" cy="0"/>
          <a:chOff x="0" y="0"/>
          <a:chExt cx="0" cy="0"/>
        </a:xfrm>
      </p:grpSpPr>
      <p:sp>
        <p:nvSpPr>
          <p:cNvPr id="1050516" name="Title 1"/>
          <p:cNvSpPr>
            <a:spLocks noGrp="1"/>
          </p:cNvSpPr>
          <p:nvPr>
            <p:ph type="title"/>
          </p:nvPr>
        </p:nvSpPr>
        <p:spPr>
          <a:xfrm>
            <a:off x="85226" y="62144"/>
            <a:ext cx="6209042" cy="603681"/>
          </a:xfrm>
        </p:spPr>
        <p:txBody>
          <a:bodyPr>
            <a:normAutofit/>
          </a:bodyPr>
          <a:p>
            <a:r>
              <a:rPr dirty="0" sz="3600" lang="en-US">
                <a:latin typeface="Bookman Old Style" panose="02050604050505020204" pitchFamily="18" charset="0"/>
              </a:rPr>
              <a:t>Bootstrap Horizontal Form</a:t>
            </a:r>
            <a:endParaRPr dirty="0" sz="3600" lang="en-IN">
              <a:latin typeface="Bookman Old Style" panose="02050604050505020204" pitchFamily="18" charset="0"/>
            </a:endParaRPr>
          </a:p>
        </p:txBody>
      </p:sp>
      <p:sp>
        <p:nvSpPr>
          <p:cNvPr id="1050517" name="TextBox 4"/>
          <p:cNvSpPr txBox="1"/>
          <p:nvPr/>
        </p:nvSpPr>
        <p:spPr>
          <a:xfrm>
            <a:off x="85226" y="513658"/>
            <a:ext cx="8842162" cy="6370975"/>
          </a:xfrm>
          <a:prstGeom prst="rect"/>
          <a:solidFill>
            <a:schemeClr val="bg2"/>
          </a:solidFill>
        </p:spPr>
        <p:txBody>
          <a:bodyPr rtlCol="0" wrap="square">
            <a:spAutoFit/>
          </a:bodyPr>
          <a:p>
            <a:pPr lvl="0"/>
            <a:r>
              <a:rPr dirty="0" sz="1200" lang="en-IN">
                <a:solidFill>
                  <a:prstClr val="black"/>
                </a:solidFill>
                <a:latin typeface="Consolas" panose="020B0609020204030204" pitchFamily="49" charset="0"/>
              </a:rPr>
              <a:t>&lt;body&gt;</a:t>
            </a:r>
          </a:p>
          <a:p>
            <a:pPr lvl="0"/>
            <a:endParaRPr dirty="0" sz="1200" lang="en-IN">
              <a:solidFill>
                <a:prstClr val="black"/>
              </a:solidFill>
              <a:latin typeface="Consolas" panose="020B0609020204030204" pitchFamily="49" charset="0"/>
            </a:endParaRPr>
          </a:p>
          <a:p>
            <a:pPr lvl="0"/>
            <a:r>
              <a:rPr dirty="0" sz="1200" lang="en-IN">
                <a:solidFill>
                  <a:prstClr val="black"/>
                </a:solidFill>
                <a:latin typeface="Consolas" panose="020B0609020204030204" pitchFamily="49" charset="0"/>
              </a:rPr>
              <a:t>&lt;div </a:t>
            </a:r>
            <a:r>
              <a:rPr b="1" dirty="0" sz="1200" lang="en-IN">
                <a:solidFill>
                  <a:srgbClr val="FF0000"/>
                </a:solidFill>
                <a:latin typeface="Consolas" panose="020B0609020204030204" pitchFamily="49" charset="0"/>
              </a:rPr>
              <a:t>class="container</a:t>
            </a:r>
            <a:r>
              <a:rPr dirty="0" sz="1200" lang="en-IN">
                <a:solidFill>
                  <a:prstClr val="black"/>
                </a:solidFill>
                <a:latin typeface="Consolas" panose="020B0609020204030204" pitchFamily="49" charset="0"/>
              </a:rPr>
              <a:t>"&gt;</a:t>
            </a:r>
          </a:p>
          <a:p>
            <a:pPr lvl="0"/>
            <a:r>
              <a:rPr dirty="0" sz="1200" lang="en-IN">
                <a:solidFill>
                  <a:prstClr val="black"/>
                </a:solidFill>
                <a:latin typeface="Consolas" panose="020B0609020204030204" pitchFamily="49" charset="0"/>
              </a:rPr>
              <a:t>  &lt;h2&gt;Horizontal form&lt;/h2&gt;</a:t>
            </a:r>
          </a:p>
          <a:p>
            <a:pPr lvl="0"/>
            <a:r>
              <a:rPr dirty="0" sz="1200" lang="en-IN">
                <a:solidFill>
                  <a:prstClr val="black"/>
                </a:solidFill>
                <a:latin typeface="Consolas" panose="020B0609020204030204" pitchFamily="49" charset="0"/>
              </a:rPr>
              <a:t>  &lt;form </a:t>
            </a:r>
            <a:r>
              <a:rPr b="1" dirty="0" sz="1200" lang="en-IN">
                <a:solidFill>
                  <a:srgbClr val="FF0000"/>
                </a:solidFill>
                <a:latin typeface="Consolas" panose="020B0609020204030204" pitchFamily="49" charset="0"/>
              </a:rPr>
              <a:t>class="form-horizontal</a:t>
            </a:r>
            <a:r>
              <a:rPr dirty="0" sz="1200" lang="en-IN">
                <a:solidFill>
                  <a:prstClr val="black"/>
                </a:solidFill>
                <a:latin typeface="Consolas" panose="020B0609020204030204" pitchFamily="49" charset="0"/>
              </a:rPr>
              <a:t>" action="/</a:t>
            </a:r>
            <a:r>
              <a:rPr dirty="0" sz="1200" lang="en-IN" err="1">
                <a:solidFill>
                  <a:prstClr val="black"/>
                </a:solidFill>
                <a:latin typeface="Consolas" panose="020B0609020204030204" pitchFamily="49" charset="0"/>
              </a:rPr>
              <a:t>action_page.php</a:t>
            </a:r>
            <a:r>
              <a:rPr dirty="0" sz="1200" lang="en-IN">
                <a:solidFill>
                  <a:prstClr val="black"/>
                </a:solidFill>
                <a:latin typeface="Consolas" panose="020B0609020204030204" pitchFamily="49" charset="0"/>
              </a:rPr>
              <a:t>"&gt;</a:t>
            </a:r>
          </a:p>
          <a:p>
            <a:pPr lvl="0"/>
            <a:r>
              <a:rPr dirty="0" sz="1200" lang="en-IN">
                <a:solidFill>
                  <a:prstClr val="black"/>
                </a:solidFill>
                <a:latin typeface="Consolas" panose="020B0609020204030204" pitchFamily="49" charset="0"/>
              </a:rPr>
              <a:t>    &lt;div class="form-group"&gt;</a:t>
            </a:r>
          </a:p>
          <a:p>
            <a:pPr lvl="0"/>
            <a:r>
              <a:rPr dirty="0" sz="1200" lang="en-IN">
                <a:solidFill>
                  <a:prstClr val="black"/>
                </a:solidFill>
                <a:latin typeface="Consolas" panose="020B0609020204030204" pitchFamily="49" charset="0"/>
              </a:rPr>
              <a:t>      &lt;label </a:t>
            </a:r>
            <a:r>
              <a:rPr b="1" dirty="0" sz="1200" lang="en-IN">
                <a:solidFill>
                  <a:srgbClr val="FF0000"/>
                </a:solidFill>
                <a:latin typeface="Consolas" panose="020B0609020204030204" pitchFamily="49" charset="0"/>
              </a:rPr>
              <a:t>class="control-label </a:t>
            </a:r>
            <a:r>
              <a:rPr dirty="0" sz="1200" lang="en-IN">
                <a:solidFill>
                  <a:prstClr val="black"/>
                </a:solidFill>
                <a:latin typeface="Consolas" panose="020B0609020204030204" pitchFamily="49" charset="0"/>
              </a:rPr>
              <a:t>col-sm-2" for="email"&gt;Email:&lt;/label&gt;</a:t>
            </a:r>
          </a:p>
          <a:p>
            <a:pPr lvl="0"/>
            <a:r>
              <a:rPr dirty="0" sz="1200" lang="en-IN">
                <a:solidFill>
                  <a:prstClr val="black"/>
                </a:solidFill>
                <a:latin typeface="Consolas" panose="020B0609020204030204" pitchFamily="49" charset="0"/>
              </a:rPr>
              <a:t>      &lt;div class="col-sm-10"&gt;</a:t>
            </a:r>
          </a:p>
          <a:p>
            <a:pPr lvl="0"/>
            <a:r>
              <a:rPr dirty="0" sz="1200" lang="en-IN">
                <a:solidFill>
                  <a:prstClr val="black"/>
                </a:solidFill>
                <a:latin typeface="Consolas" panose="020B0609020204030204" pitchFamily="49" charset="0"/>
              </a:rPr>
              <a:t>        &lt;input type="email" </a:t>
            </a:r>
            <a:r>
              <a:rPr b="1" dirty="0" sz="1200" lang="en-IN">
                <a:solidFill>
                  <a:srgbClr val="FF0000"/>
                </a:solidFill>
                <a:latin typeface="Consolas" panose="020B0609020204030204" pitchFamily="49" charset="0"/>
              </a:rPr>
              <a:t>class="form-control</a:t>
            </a:r>
            <a:r>
              <a:rPr dirty="0" sz="1200" lang="en-IN">
                <a:solidFill>
                  <a:prstClr val="black"/>
                </a:solidFill>
                <a:latin typeface="Consolas" panose="020B0609020204030204" pitchFamily="49" charset="0"/>
              </a:rPr>
              <a:t>" id="email" placeholder="Enter email" name="email"&gt;</a:t>
            </a:r>
          </a:p>
          <a:p>
            <a:pPr lvl="0"/>
            <a:r>
              <a:rPr dirty="0" sz="1200" lang="en-IN">
                <a:solidFill>
                  <a:prstClr val="black"/>
                </a:solidFill>
                <a:latin typeface="Consolas" panose="020B0609020204030204" pitchFamily="49" charset="0"/>
              </a:rPr>
              <a:t>      &lt;/div&gt;</a:t>
            </a:r>
          </a:p>
          <a:p>
            <a:pPr lvl="0"/>
            <a:r>
              <a:rPr dirty="0" sz="1200" lang="en-IN">
                <a:solidFill>
                  <a:prstClr val="black"/>
                </a:solidFill>
                <a:latin typeface="Consolas" panose="020B0609020204030204" pitchFamily="49" charset="0"/>
              </a:rPr>
              <a:t>    &lt;/div&gt;</a:t>
            </a:r>
          </a:p>
          <a:p>
            <a:pPr lvl="0"/>
            <a:r>
              <a:rPr dirty="0" sz="1200" lang="en-IN">
                <a:solidFill>
                  <a:prstClr val="black"/>
                </a:solidFill>
                <a:latin typeface="Consolas" panose="020B0609020204030204" pitchFamily="49" charset="0"/>
              </a:rPr>
              <a:t>    &lt;div class="form-group"&gt;</a:t>
            </a:r>
          </a:p>
          <a:p>
            <a:pPr lvl="0"/>
            <a:r>
              <a:rPr dirty="0" sz="1200" lang="en-IN">
                <a:solidFill>
                  <a:prstClr val="black"/>
                </a:solidFill>
                <a:latin typeface="Consolas" panose="020B0609020204030204" pitchFamily="49" charset="0"/>
              </a:rPr>
              <a:t>      &lt;label </a:t>
            </a:r>
            <a:r>
              <a:rPr b="1" dirty="0" sz="1200" lang="en-IN">
                <a:solidFill>
                  <a:srgbClr val="FF0000"/>
                </a:solidFill>
                <a:latin typeface="Consolas" panose="020B0609020204030204" pitchFamily="49" charset="0"/>
              </a:rPr>
              <a:t>class="control-label </a:t>
            </a:r>
            <a:r>
              <a:rPr dirty="0" sz="1200" lang="en-IN">
                <a:solidFill>
                  <a:prstClr val="black"/>
                </a:solidFill>
                <a:latin typeface="Consolas" panose="020B0609020204030204" pitchFamily="49" charset="0"/>
              </a:rPr>
              <a:t>col-sm-2" for="</a:t>
            </a:r>
            <a:r>
              <a:rPr dirty="0" sz="1200" lang="en-IN" err="1">
                <a:solidFill>
                  <a:prstClr val="black"/>
                </a:solidFill>
                <a:latin typeface="Consolas" panose="020B0609020204030204" pitchFamily="49" charset="0"/>
              </a:rPr>
              <a:t>pwd</a:t>
            </a:r>
            <a:r>
              <a:rPr dirty="0" sz="1200" lang="en-IN">
                <a:solidFill>
                  <a:prstClr val="black"/>
                </a:solidFill>
                <a:latin typeface="Consolas" panose="020B0609020204030204" pitchFamily="49" charset="0"/>
              </a:rPr>
              <a:t>"&gt;Password:&lt;/label&gt;</a:t>
            </a:r>
          </a:p>
          <a:p>
            <a:pPr lvl="0"/>
            <a:r>
              <a:rPr dirty="0" sz="1200" lang="en-IN">
                <a:solidFill>
                  <a:prstClr val="black"/>
                </a:solidFill>
                <a:latin typeface="Consolas" panose="020B0609020204030204" pitchFamily="49" charset="0"/>
              </a:rPr>
              <a:t>      &lt;div class="col-sm-10"&gt;          </a:t>
            </a:r>
          </a:p>
          <a:p>
            <a:pPr lvl="0"/>
            <a:r>
              <a:rPr dirty="0" sz="1200" lang="en-IN">
                <a:solidFill>
                  <a:prstClr val="black"/>
                </a:solidFill>
                <a:latin typeface="Consolas" panose="020B0609020204030204" pitchFamily="49" charset="0"/>
              </a:rPr>
              <a:t>        &lt;input type="password" </a:t>
            </a:r>
            <a:r>
              <a:rPr b="1" dirty="0" sz="1200" lang="en-IN">
                <a:solidFill>
                  <a:srgbClr val="FF0000"/>
                </a:solidFill>
                <a:latin typeface="Consolas" panose="020B0609020204030204" pitchFamily="49" charset="0"/>
              </a:rPr>
              <a:t>class="form-control</a:t>
            </a:r>
            <a:r>
              <a:rPr dirty="0" sz="1200" lang="en-IN">
                <a:solidFill>
                  <a:prstClr val="black"/>
                </a:solidFill>
                <a:latin typeface="Consolas" panose="020B0609020204030204" pitchFamily="49" charset="0"/>
              </a:rPr>
              <a:t>" id="</a:t>
            </a:r>
            <a:r>
              <a:rPr dirty="0" sz="1200" lang="en-IN" err="1">
                <a:solidFill>
                  <a:prstClr val="black"/>
                </a:solidFill>
                <a:latin typeface="Consolas" panose="020B0609020204030204" pitchFamily="49" charset="0"/>
              </a:rPr>
              <a:t>pwd</a:t>
            </a:r>
            <a:r>
              <a:rPr dirty="0" sz="1200" lang="en-IN">
                <a:solidFill>
                  <a:prstClr val="black"/>
                </a:solidFill>
                <a:latin typeface="Consolas" panose="020B0609020204030204" pitchFamily="49" charset="0"/>
              </a:rPr>
              <a:t>" placeholder="Enter password" name="</a:t>
            </a:r>
            <a:r>
              <a:rPr dirty="0" sz="1200" lang="en-IN" err="1">
                <a:solidFill>
                  <a:prstClr val="black"/>
                </a:solidFill>
                <a:latin typeface="Consolas" panose="020B0609020204030204" pitchFamily="49" charset="0"/>
              </a:rPr>
              <a:t>pwd</a:t>
            </a:r>
            <a:r>
              <a:rPr dirty="0" sz="1200" lang="en-IN">
                <a:solidFill>
                  <a:prstClr val="black"/>
                </a:solidFill>
                <a:latin typeface="Consolas" panose="020B0609020204030204" pitchFamily="49" charset="0"/>
              </a:rPr>
              <a:t>"&gt;</a:t>
            </a:r>
          </a:p>
          <a:p>
            <a:pPr lvl="0"/>
            <a:r>
              <a:rPr dirty="0" sz="1200" lang="en-IN">
                <a:solidFill>
                  <a:prstClr val="black"/>
                </a:solidFill>
                <a:latin typeface="Consolas" panose="020B0609020204030204" pitchFamily="49" charset="0"/>
              </a:rPr>
              <a:t>      &lt;/div&gt;</a:t>
            </a:r>
          </a:p>
          <a:p>
            <a:pPr lvl="0"/>
            <a:r>
              <a:rPr dirty="0" sz="1200" lang="en-IN">
                <a:solidFill>
                  <a:prstClr val="black"/>
                </a:solidFill>
                <a:latin typeface="Consolas" panose="020B0609020204030204" pitchFamily="49" charset="0"/>
              </a:rPr>
              <a:t>    &lt;/div&gt;</a:t>
            </a:r>
          </a:p>
          <a:p>
            <a:pPr lvl="0"/>
            <a:r>
              <a:rPr dirty="0" sz="1200" lang="en-IN">
                <a:solidFill>
                  <a:prstClr val="black"/>
                </a:solidFill>
                <a:latin typeface="Consolas" panose="020B0609020204030204" pitchFamily="49" charset="0"/>
              </a:rPr>
              <a:t>    &lt;div </a:t>
            </a:r>
            <a:r>
              <a:rPr b="1" dirty="0" sz="1200" lang="en-IN">
                <a:solidFill>
                  <a:srgbClr val="FF0000"/>
                </a:solidFill>
                <a:latin typeface="Consolas" panose="020B0609020204030204" pitchFamily="49" charset="0"/>
              </a:rPr>
              <a:t>class="form-group</a:t>
            </a:r>
            <a:r>
              <a:rPr dirty="0" sz="1200" lang="en-IN">
                <a:solidFill>
                  <a:prstClr val="black"/>
                </a:solidFill>
                <a:latin typeface="Consolas" panose="020B0609020204030204" pitchFamily="49" charset="0"/>
              </a:rPr>
              <a:t>"&gt;        </a:t>
            </a:r>
          </a:p>
          <a:p>
            <a:pPr lvl="0"/>
            <a:r>
              <a:rPr dirty="0" sz="1200" lang="en-IN">
                <a:solidFill>
                  <a:prstClr val="black"/>
                </a:solidFill>
                <a:latin typeface="Consolas" panose="020B0609020204030204" pitchFamily="49" charset="0"/>
              </a:rPr>
              <a:t>      &lt;div class="col-sm-offset-2 col-sm-10"&gt;</a:t>
            </a:r>
          </a:p>
          <a:p>
            <a:pPr lvl="0"/>
            <a:r>
              <a:rPr dirty="0" sz="1200" lang="en-IN">
                <a:solidFill>
                  <a:prstClr val="black"/>
                </a:solidFill>
                <a:latin typeface="Consolas" panose="020B0609020204030204" pitchFamily="49" charset="0"/>
              </a:rPr>
              <a:t>        &lt;div class="checkbox"&gt;</a:t>
            </a:r>
          </a:p>
          <a:p>
            <a:pPr lvl="0"/>
            <a:r>
              <a:rPr dirty="0" sz="1200" lang="en-IN">
                <a:solidFill>
                  <a:prstClr val="black"/>
                </a:solidFill>
                <a:latin typeface="Consolas" panose="020B0609020204030204" pitchFamily="49" charset="0"/>
              </a:rPr>
              <a:t>          &lt;label&gt;&lt;input type="checkbox" name="remember"&gt; Remember me&lt;/label&gt;</a:t>
            </a:r>
          </a:p>
          <a:p>
            <a:pPr lvl="0"/>
            <a:r>
              <a:rPr dirty="0" sz="1200" lang="en-IN">
                <a:solidFill>
                  <a:prstClr val="black"/>
                </a:solidFill>
                <a:latin typeface="Consolas" panose="020B0609020204030204" pitchFamily="49" charset="0"/>
              </a:rPr>
              <a:t>        &lt;/div&gt;</a:t>
            </a:r>
          </a:p>
          <a:p>
            <a:pPr lvl="0"/>
            <a:r>
              <a:rPr dirty="0" sz="1200" lang="en-IN">
                <a:solidFill>
                  <a:prstClr val="black"/>
                </a:solidFill>
                <a:latin typeface="Consolas" panose="020B0609020204030204" pitchFamily="49" charset="0"/>
              </a:rPr>
              <a:t>      &lt;/div&gt;</a:t>
            </a:r>
          </a:p>
          <a:p>
            <a:pPr lvl="0"/>
            <a:r>
              <a:rPr dirty="0" sz="1200" lang="en-IN">
                <a:solidFill>
                  <a:prstClr val="black"/>
                </a:solidFill>
                <a:latin typeface="Consolas" panose="020B0609020204030204" pitchFamily="49" charset="0"/>
              </a:rPr>
              <a:t>    &lt;/div&gt;</a:t>
            </a:r>
          </a:p>
          <a:p>
            <a:pPr lvl="0"/>
            <a:r>
              <a:rPr dirty="0" sz="1200" lang="en-IN">
                <a:solidFill>
                  <a:prstClr val="black"/>
                </a:solidFill>
                <a:latin typeface="Consolas" panose="020B0609020204030204" pitchFamily="49" charset="0"/>
              </a:rPr>
              <a:t>    &lt;div </a:t>
            </a:r>
            <a:r>
              <a:rPr b="1" dirty="0" sz="1200" lang="en-IN">
                <a:solidFill>
                  <a:srgbClr val="FF0000"/>
                </a:solidFill>
                <a:latin typeface="Consolas" panose="020B0609020204030204" pitchFamily="49" charset="0"/>
              </a:rPr>
              <a:t>class="form-group</a:t>
            </a:r>
            <a:r>
              <a:rPr dirty="0" sz="1200" lang="en-IN">
                <a:solidFill>
                  <a:prstClr val="black"/>
                </a:solidFill>
                <a:latin typeface="Consolas" panose="020B0609020204030204" pitchFamily="49" charset="0"/>
              </a:rPr>
              <a:t>"&gt;        </a:t>
            </a:r>
          </a:p>
          <a:p>
            <a:pPr lvl="0"/>
            <a:r>
              <a:rPr dirty="0" sz="1200" lang="en-IN">
                <a:solidFill>
                  <a:prstClr val="black"/>
                </a:solidFill>
                <a:latin typeface="Consolas" panose="020B0609020204030204" pitchFamily="49" charset="0"/>
              </a:rPr>
              <a:t>      &lt;div class="col-sm-offset-2 col-sm-10"&gt;</a:t>
            </a:r>
          </a:p>
          <a:p>
            <a:pPr lvl="0"/>
            <a:r>
              <a:rPr dirty="0" sz="1200" lang="en-IN">
                <a:solidFill>
                  <a:prstClr val="black"/>
                </a:solidFill>
                <a:latin typeface="Consolas" panose="020B0609020204030204" pitchFamily="49" charset="0"/>
              </a:rPr>
              <a:t>        &lt;button type="submit" class="</a:t>
            </a:r>
            <a:r>
              <a:rPr dirty="0" sz="1200" lang="en-IN" err="1">
                <a:solidFill>
                  <a:prstClr val="black"/>
                </a:solidFill>
                <a:latin typeface="Consolas" panose="020B0609020204030204" pitchFamily="49" charset="0"/>
              </a:rPr>
              <a:t>btn</a:t>
            </a:r>
            <a:r>
              <a:rPr dirty="0" sz="1200" lang="en-IN">
                <a:solidFill>
                  <a:prstClr val="black"/>
                </a:solidFill>
                <a:latin typeface="Consolas" panose="020B0609020204030204" pitchFamily="49" charset="0"/>
              </a:rPr>
              <a:t> </a:t>
            </a:r>
            <a:r>
              <a:rPr dirty="0" sz="1200" lang="en-IN" err="1">
                <a:solidFill>
                  <a:prstClr val="black"/>
                </a:solidFill>
                <a:latin typeface="Consolas" panose="020B0609020204030204" pitchFamily="49" charset="0"/>
              </a:rPr>
              <a:t>btn</a:t>
            </a:r>
            <a:r>
              <a:rPr dirty="0" sz="1200" lang="en-IN">
                <a:solidFill>
                  <a:prstClr val="black"/>
                </a:solidFill>
                <a:latin typeface="Consolas" panose="020B0609020204030204" pitchFamily="49" charset="0"/>
              </a:rPr>
              <a:t>-default"&gt;Submit&lt;/button&gt;</a:t>
            </a:r>
          </a:p>
          <a:p>
            <a:pPr lvl="0"/>
            <a:r>
              <a:rPr dirty="0" sz="1200" lang="en-IN">
                <a:solidFill>
                  <a:prstClr val="black"/>
                </a:solidFill>
                <a:latin typeface="Consolas" panose="020B0609020204030204" pitchFamily="49" charset="0"/>
              </a:rPr>
              <a:t>      &lt;/div&gt;</a:t>
            </a:r>
          </a:p>
          <a:p>
            <a:pPr lvl="0"/>
            <a:r>
              <a:rPr dirty="0" sz="1200" lang="en-IN">
                <a:solidFill>
                  <a:prstClr val="black"/>
                </a:solidFill>
                <a:latin typeface="Consolas" panose="020B0609020204030204" pitchFamily="49" charset="0"/>
              </a:rPr>
              <a:t>    &lt;/div&gt;</a:t>
            </a:r>
          </a:p>
          <a:p>
            <a:pPr lvl="0"/>
            <a:r>
              <a:rPr dirty="0" sz="1200" lang="en-IN">
                <a:solidFill>
                  <a:prstClr val="black"/>
                </a:solidFill>
                <a:latin typeface="Consolas" panose="020B0609020204030204" pitchFamily="49" charset="0"/>
              </a:rPr>
              <a:t>  &lt;/form&gt;</a:t>
            </a:r>
          </a:p>
          <a:p>
            <a:pPr lvl="0"/>
            <a:r>
              <a:rPr dirty="0" sz="1200" lang="en-IN">
                <a:solidFill>
                  <a:prstClr val="black"/>
                </a:solidFill>
                <a:latin typeface="Consolas" panose="020B0609020204030204" pitchFamily="49" charset="0"/>
              </a:rPr>
              <a:t>&lt;/div&gt;</a:t>
            </a:r>
          </a:p>
          <a:p>
            <a:pPr lvl="0"/>
            <a:endParaRPr dirty="0" sz="1200" lang="en-IN">
              <a:solidFill>
                <a:prstClr val="black"/>
              </a:solidFill>
              <a:latin typeface="Consolas" panose="020B0609020204030204" pitchFamily="49" charset="0"/>
            </a:endParaRPr>
          </a:p>
          <a:p>
            <a:pPr lvl="0"/>
            <a:r>
              <a:rPr dirty="0" sz="1200" lang="en-IN">
                <a:solidFill>
                  <a:prstClr val="black"/>
                </a:solidFill>
                <a:latin typeface="Consolas" panose="020B0609020204030204" pitchFamily="49" charset="0"/>
              </a:rPr>
              <a:t>&lt;/body&gt;</a:t>
            </a:r>
          </a:p>
        </p:txBody>
      </p:sp>
      <p:sp>
        <p:nvSpPr>
          <p:cNvPr id="1050518" name="Content Placeholder 2"/>
          <p:cNvSpPr>
            <a:spLocks noGrp="1"/>
          </p:cNvSpPr>
          <p:nvPr>
            <p:ph idx="1"/>
          </p:nvPr>
        </p:nvSpPr>
        <p:spPr>
          <a:xfrm>
            <a:off x="9012614" y="0"/>
            <a:ext cx="3179386" cy="6741994"/>
          </a:xfrm>
        </p:spPr>
        <p:txBody>
          <a:bodyPr>
            <a:noAutofit/>
          </a:bodyPr>
          <a:p>
            <a:pPr>
              <a:lnSpc>
                <a:spcPct val="150000"/>
              </a:lnSpc>
              <a:spcBef>
                <a:spcPts val="0"/>
              </a:spcBef>
              <a:spcAft>
                <a:spcPts val="0"/>
              </a:spcAft>
              <a:buFont typeface="Wingdings" panose="05000000000000000000" pitchFamily="2" charset="2"/>
              <a:buChar char="ü"/>
            </a:pPr>
            <a:r>
              <a:rPr dirty="0" sz="1400" lang="en-US">
                <a:solidFill>
                  <a:schemeClr val="tx1"/>
                </a:solidFill>
                <a:latin typeface="Bookman Old Style" panose="02050604050505020204" pitchFamily="18" charset="0"/>
              </a:rPr>
              <a:t>A horizontal form means that the labels are aligned next to the input field (horizontal) on large and medium screens. </a:t>
            </a:r>
          </a:p>
          <a:p>
            <a:pPr>
              <a:lnSpc>
                <a:spcPct val="150000"/>
              </a:lnSpc>
              <a:spcBef>
                <a:spcPts val="0"/>
              </a:spcBef>
              <a:spcAft>
                <a:spcPts val="0"/>
              </a:spcAft>
              <a:buFont typeface="Wingdings" panose="05000000000000000000" pitchFamily="2" charset="2"/>
              <a:buChar char="ü"/>
            </a:pPr>
            <a:r>
              <a:rPr dirty="0" sz="1400" lang="en-US">
                <a:solidFill>
                  <a:schemeClr val="tx1"/>
                </a:solidFill>
                <a:latin typeface="Bookman Old Style" panose="02050604050505020204" pitchFamily="18" charset="0"/>
              </a:rPr>
              <a:t>On small screens (767px and below), it will transform to a vertical form (labels are placed on top of each input).</a:t>
            </a:r>
          </a:p>
          <a:p>
            <a:pPr indent="0" marL="0">
              <a:lnSpc>
                <a:spcPct val="150000"/>
              </a:lnSpc>
              <a:spcBef>
                <a:spcPts val="0"/>
              </a:spcBef>
              <a:spcAft>
                <a:spcPts val="0"/>
              </a:spcAft>
              <a:buNone/>
            </a:pPr>
            <a:endParaRPr dirty="0" sz="1400" lang="en-US">
              <a:solidFill>
                <a:schemeClr val="tx1"/>
              </a:solidFill>
              <a:latin typeface="Bookman Old Style" panose="02050604050505020204" pitchFamily="18" charset="0"/>
            </a:endParaRPr>
          </a:p>
          <a:p>
            <a:pPr indent="0" marL="0">
              <a:lnSpc>
                <a:spcPct val="150000"/>
              </a:lnSpc>
              <a:spcBef>
                <a:spcPts val="0"/>
              </a:spcBef>
              <a:spcAft>
                <a:spcPts val="0"/>
              </a:spcAft>
              <a:buNone/>
            </a:pPr>
            <a:r>
              <a:rPr dirty="0" sz="1400" lang="en-US">
                <a:solidFill>
                  <a:schemeClr val="tx1"/>
                </a:solidFill>
                <a:latin typeface="Bookman Old Style" panose="02050604050505020204" pitchFamily="18" charset="0"/>
              </a:rPr>
              <a:t>Additional rules for a horizontal form:</a:t>
            </a:r>
          </a:p>
          <a:p>
            <a:pPr>
              <a:lnSpc>
                <a:spcPct val="150000"/>
              </a:lnSpc>
              <a:spcBef>
                <a:spcPts val="0"/>
              </a:spcBef>
              <a:spcAft>
                <a:spcPts val="0"/>
              </a:spcAft>
              <a:buFont typeface="Wingdings" panose="05000000000000000000" pitchFamily="2" charset="2"/>
              <a:buChar char="ü"/>
            </a:pPr>
            <a:r>
              <a:rPr dirty="0" sz="1400" lang="en-US">
                <a:solidFill>
                  <a:schemeClr val="tx1"/>
                </a:solidFill>
                <a:latin typeface="Bookman Old Style" panose="02050604050505020204" pitchFamily="18" charset="0"/>
              </a:rPr>
              <a:t>Add class .form-horizontal to the &lt;form&gt; element</a:t>
            </a:r>
          </a:p>
          <a:p>
            <a:pPr>
              <a:lnSpc>
                <a:spcPct val="150000"/>
              </a:lnSpc>
              <a:spcBef>
                <a:spcPts val="0"/>
              </a:spcBef>
              <a:spcAft>
                <a:spcPts val="0"/>
              </a:spcAft>
              <a:buFont typeface="Wingdings" panose="05000000000000000000" pitchFamily="2" charset="2"/>
              <a:buChar char="ü"/>
            </a:pPr>
            <a:r>
              <a:rPr dirty="0" sz="1400" lang="en-US">
                <a:solidFill>
                  <a:schemeClr val="tx1"/>
                </a:solidFill>
                <a:latin typeface="Bookman Old Style" panose="02050604050505020204" pitchFamily="18" charset="0"/>
              </a:rPr>
              <a:t>Add class .control-label to all &lt;label&gt; elements</a:t>
            </a:r>
          </a:p>
          <a:p>
            <a:pPr>
              <a:lnSpc>
                <a:spcPct val="150000"/>
              </a:lnSpc>
              <a:spcBef>
                <a:spcPts val="0"/>
              </a:spcBef>
              <a:spcAft>
                <a:spcPts val="0"/>
              </a:spcAft>
              <a:buFont typeface="Wingdings" panose="05000000000000000000" pitchFamily="2" charset="2"/>
              <a:buChar char="ü"/>
            </a:pPr>
            <a:endParaRPr dirty="0" sz="1400" lang="en-US">
              <a:solidFill>
                <a:schemeClr val="tx1"/>
              </a:solidFill>
              <a:latin typeface="Bookman Old Style" panose="02050604050505020204" pitchFamily="18" charset="0"/>
            </a:endParaRPr>
          </a:p>
          <a:p>
            <a:pPr>
              <a:lnSpc>
                <a:spcPct val="150000"/>
              </a:lnSpc>
              <a:spcBef>
                <a:spcPts val="0"/>
              </a:spcBef>
              <a:spcAft>
                <a:spcPts val="0"/>
              </a:spcAft>
              <a:buFont typeface="Wingdings" panose="05000000000000000000" pitchFamily="2" charset="2"/>
              <a:buChar char="ü"/>
            </a:pPr>
            <a:r>
              <a:rPr dirty="0" sz="1400" lang="en-US">
                <a:solidFill>
                  <a:schemeClr val="tx1"/>
                </a:solidFill>
                <a:latin typeface="Bookman Old Style" panose="02050604050505020204" pitchFamily="18" charset="0"/>
              </a:rPr>
              <a:t>Tip: Use Bootstrap's predefined grid classes to align labels and groups of form controls in a horizontal layout.</a:t>
            </a:r>
            <a:endParaRPr dirty="0" sz="1400" lang="en-IN">
              <a:solidFill>
                <a:schemeClr val="tx1"/>
              </a:solidFill>
              <a:latin typeface="Bookman Old Style" panose="02050604050505020204" pitchFamily="18" charset="0"/>
            </a:endParaRPr>
          </a:p>
        </p:txBody>
      </p:sp>
      <p:pic>
        <p:nvPicPr>
          <p:cNvPr id="2097243" name="Picture 6"/>
          <p:cNvPicPr>
            <a:picLocks noChangeAspect="1"/>
          </p:cNvPicPr>
          <p:nvPr/>
        </p:nvPicPr>
        <p:blipFill rotWithShape="1">
          <a:blip xmlns:r="http://schemas.openxmlformats.org/officeDocument/2006/relationships" r:embed="rId1"/>
          <a:srcRect t="60582" b="8608"/>
          <a:stretch>
            <a:fillRect/>
          </a:stretch>
        </p:blipFill>
        <p:spPr>
          <a:xfrm>
            <a:off x="0" y="4545367"/>
            <a:ext cx="12192000" cy="2112885"/>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517"/>
                                        </p:tgtEl>
                                        <p:attrNameLst>
                                          <p:attrName>style.visibility</p:attrName>
                                        </p:attrNameLst>
                                      </p:cBhvr>
                                      <p:to>
                                        <p:strVal val="visible"/>
                                      </p:to>
                                    </p:set>
                                    <p:anim calcmode="lin" valueType="num">
                                      <p:cBhvr additive="base">
                                        <p:cTn dur="500" fill="hold" id="7"/>
                                        <p:tgtEl>
                                          <p:spTgt spid="1050517"/>
                                        </p:tgtEl>
                                        <p:attrNameLst>
                                          <p:attrName>ppt_x</p:attrName>
                                        </p:attrNameLst>
                                      </p:cBhvr>
                                      <p:tavLst>
                                        <p:tav tm="0">
                                          <p:val>
                                            <p:strVal val="#ppt_x"/>
                                          </p:val>
                                        </p:tav>
                                        <p:tav tm="100000">
                                          <p:val>
                                            <p:strVal val="#ppt_x"/>
                                          </p:val>
                                        </p:tav>
                                      </p:tavLst>
                                    </p:anim>
                                    <p:anim calcmode="lin" valueType="num">
                                      <p:cBhvr additive="base">
                                        <p:cTn dur="500" fill="hold" id="8"/>
                                        <p:tgtEl>
                                          <p:spTgt spid="1050517"/>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518">
                                            <p:txEl>
                                              <p:pRg st="0" end="0"/>
                                            </p:txEl>
                                          </p:spTgt>
                                        </p:tgtEl>
                                        <p:attrNameLst>
                                          <p:attrName>style.visibility</p:attrName>
                                        </p:attrNameLst>
                                      </p:cBhvr>
                                      <p:to>
                                        <p:strVal val="visible"/>
                                      </p:to>
                                    </p:set>
                                    <p:anim calcmode="lin" valueType="num">
                                      <p:cBhvr additive="base">
                                        <p:cTn dur="500" fill="hold" id="13"/>
                                        <p:tgtEl>
                                          <p:spTgt spid="105051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5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518">
                                            <p:txEl>
                                              <p:pRg st="1" end="1"/>
                                            </p:txEl>
                                          </p:spTgt>
                                        </p:tgtEl>
                                        <p:attrNameLst>
                                          <p:attrName>style.visibility</p:attrName>
                                        </p:attrNameLst>
                                      </p:cBhvr>
                                      <p:to>
                                        <p:strVal val="visible"/>
                                      </p:to>
                                    </p:set>
                                    <p:anim calcmode="lin" valueType="num">
                                      <p:cBhvr additive="base">
                                        <p:cTn dur="500" fill="hold" id="19"/>
                                        <p:tgtEl>
                                          <p:spTgt spid="1050518">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5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518">
                                            <p:txEl>
                                              <p:pRg st="3" end="3"/>
                                            </p:txEl>
                                          </p:spTgt>
                                        </p:tgtEl>
                                        <p:attrNameLst>
                                          <p:attrName>style.visibility</p:attrName>
                                        </p:attrNameLst>
                                      </p:cBhvr>
                                      <p:to>
                                        <p:strVal val="visible"/>
                                      </p:to>
                                    </p:set>
                                    <p:anim calcmode="lin" valueType="num">
                                      <p:cBhvr additive="base">
                                        <p:cTn dur="500" fill="hold" id="25"/>
                                        <p:tgtEl>
                                          <p:spTgt spid="1050518">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5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518">
                                            <p:txEl>
                                              <p:pRg st="4" end="4"/>
                                            </p:txEl>
                                          </p:spTgt>
                                        </p:tgtEl>
                                        <p:attrNameLst>
                                          <p:attrName>style.visibility</p:attrName>
                                        </p:attrNameLst>
                                      </p:cBhvr>
                                      <p:to>
                                        <p:strVal val="visible"/>
                                      </p:to>
                                    </p:set>
                                    <p:anim calcmode="lin" valueType="num">
                                      <p:cBhvr additive="base">
                                        <p:cTn dur="500" fill="hold" id="31"/>
                                        <p:tgtEl>
                                          <p:spTgt spid="1050518">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505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50518">
                                            <p:txEl>
                                              <p:pRg st="5" end="5"/>
                                            </p:txEl>
                                          </p:spTgt>
                                        </p:tgtEl>
                                        <p:attrNameLst>
                                          <p:attrName>style.visibility</p:attrName>
                                        </p:attrNameLst>
                                      </p:cBhvr>
                                      <p:to>
                                        <p:strVal val="visible"/>
                                      </p:to>
                                    </p:set>
                                    <p:anim calcmode="lin" valueType="num">
                                      <p:cBhvr additive="base">
                                        <p:cTn dur="500" fill="hold" id="37"/>
                                        <p:tgtEl>
                                          <p:spTgt spid="1050518">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505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50518">
                                            <p:txEl>
                                              <p:pRg st="7" end="7"/>
                                            </p:txEl>
                                          </p:spTgt>
                                        </p:tgtEl>
                                        <p:attrNameLst>
                                          <p:attrName>style.visibility</p:attrName>
                                        </p:attrNameLst>
                                      </p:cBhvr>
                                      <p:to>
                                        <p:strVal val="visible"/>
                                      </p:to>
                                    </p:set>
                                    <p:anim calcmode="lin" valueType="num">
                                      <p:cBhvr additive="base">
                                        <p:cTn dur="500" fill="hold" id="43"/>
                                        <p:tgtEl>
                                          <p:spTgt spid="1050518">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5051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id="47" nodeType="clickEffect" presetClass="entr" presetID="2" presetSubtype="4">
                                  <p:stCondLst>
                                    <p:cond delay="0"/>
                                  </p:stCondLst>
                                  <p:childTnLst>
                                    <p:set>
                                      <p:cBhvr>
                                        <p:cTn dur="1" fill="hold" id="48">
                                          <p:stCondLst>
                                            <p:cond delay="0"/>
                                          </p:stCondLst>
                                        </p:cTn>
                                        <p:tgtEl>
                                          <p:spTgt spid="2097243"/>
                                        </p:tgtEl>
                                        <p:attrNameLst>
                                          <p:attrName>style.visibility</p:attrName>
                                        </p:attrNameLst>
                                      </p:cBhvr>
                                      <p:to>
                                        <p:strVal val="visible"/>
                                      </p:to>
                                    </p:set>
                                    <p:anim calcmode="lin" valueType="num">
                                      <p:cBhvr additive="base">
                                        <p:cTn dur="500" fill="hold" id="49"/>
                                        <p:tgtEl>
                                          <p:spTgt spid="2097243"/>
                                        </p:tgtEl>
                                        <p:attrNameLst>
                                          <p:attrName>ppt_x</p:attrName>
                                        </p:attrNameLst>
                                      </p:cBhvr>
                                      <p:tavLst>
                                        <p:tav tm="0">
                                          <p:val>
                                            <p:strVal val="#ppt_x"/>
                                          </p:val>
                                        </p:tav>
                                        <p:tav tm="100000">
                                          <p:val>
                                            <p:strVal val="#ppt_x"/>
                                          </p:val>
                                        </p:tav>
                                      </p:tavLst>
                                    </p:anim>
                                    <p:anim calcmode="lin" valueType="num">
                                      <p:cBhvr additive="base">
                                        <p:cTn dur="500" fill="hold" id="50"/>
                                        <p:tgtEl>
                                          <p:spTgt spid="20972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517" grpId="0" animBg="1"/>
      <p:bldP spid="1050518" grpId="0" build="p"/>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032" name=""/>
        <p:cNvGrpSpPr/>
        <p:nvPr/>
      </p:nvGrpSpPr>
      <p:grpSpPr>
        <a:xfrm>
          <a:off x="0" y="0"/>
          <a:ext cx="0" cy="0"/>
          <a:chOff x="0" y="0"/>
          <a:chExt cx="0" cy="0"/>
        </a:xfrm>
      </p:grpSpPr>
      <p:sp>
        <p:nvSpPr>
          <p:cNvPr id="1050519" name="Title 3"/>
          <p:cNvSpPr>
            <a:spLocks noGrp="1"/>
          </p:cNvSpPr>
          <p:nvPr>
            <p:ph type="title"/>
          </p:nvPr>
        </p:nvSpPr>
        <p:spPr/>
        <p:txBody>
          <a:bodyPr>
            <a:normAutofit/>
          </a:bodyPr>
          <a:p>
            <a:r>
              <a:rPr dirty="0" sz="5000" lang="en-US">
                <a:latin typeface="Bookman Old Style" panose="02050604050505020204" pitchFamily="18" charset="0"/>
              </a:rPr>
              <a:t>Bootstrap Navigation Bar</a:t>
            </a:r>
            <a:endParaRPr dirty="0" sz="5000" lang="en-IN">
              <a:latin typeface="Bookman Old Style" panose="02050604050505020204" pitchFamily="18" charset="0"/>
            </a:endParaRPr>
          </a:p>
        </p:txBody>
      </p:sp>
      <p:sp>
        <p:nvSpPr>
          <p:cNvPr id="1050520" name="Text Placeholder 4"/>
          <p:cNvSpPr>
            <a:spLocks noGrp="1"/>
          </p:cNvSpPr>
          <p:nvPr>
            <p:ph type="body" idx="1"/>
          </p:nvPr>
        </p:nvSpPr>
        <p:spPr/>
        <p:txBody>
          <a:bodyPr/>
          <a:p>
            <a:endParaRPr lang="en-I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34" name=""/>
        <p:cNvGrpSpPr/>
        <p:nvPr/>
      </p:nvGrpSpPr>
      <p:grpSpPr>
        <a:xfrm>
          <a:off x="0" y="0"/>
          <a:ext cx="0" cy="0"/>
          <a:chOff x="0" y="0"/>
          <a:chExt cx="0" cy="0"/>
        </a:xfrm>
      </p:grpSpPr>
      <p:sp>
        <p:nvSpPr>
          <p:cNvPr id="1048763" name="Title 4"/>
          <p:cNvSpPr>
            <a:spLocks noGrp="1"/>
          </p:cNvSpPr>
          <p:nvPr>
            <p:ph type="ctrTitle"/>
          </p:nvPr>
        </p:nvSpPr>
        <p:spPr/>
        <p:txBody>
          <a:bodyPr>
            <a:normAutofit/>
          </a:bodyPr>
          <a:p>
            <a:r>
              <a:rPr baseline="0" b="0" cap="none" dirty="0" sz="4200" i="0" kern="1200" kumimoji="0" lang="en-US" noProof="0" normalizeH="0" spc="-100" strike="noStrike" u="none" smtClean="0">
                <a:ln>
                  <a:noFill/>
                </a:ln>
                <a:solidFill>
                  <a:schemeClr val="accent1">
                    <a:lumMod val="50000"/>
                  </a:schemeClr>
                </a:solidFill>
                <a:effectLst/>
                <a:uLnTx/>
                <a:uFillTx/>
                <a:latin typeface="Bookman Old Style" panose="02050604050505020204" pitchFamily="18" charset="0"/>
              </a:rPr>
              <a:t>Basic Internet Protocol</a:t>
            </a:r>
            <a:br>
              <a:rPr baseline="0" b="0" cap="none" dirty="0" sz="4200" i="0" kern="1200" kumimoji="0" lang="en-US" noProof="0" normalizeH="0" spc="-100" strike="noStrike" u="none" smtClean="0">
                <a:ln>
                  <a:noFill/>
                </a:ln>
                <a:solidFill>
                  <a:schemeClr val="accent1">
                    <a:lumMod val="50000"/>
                  </a:schemeClr>
                </a:solidFill>
                <a:effectLst/>
                <a:uLnTx/>
                <a:uFillTx/>
                <a:latin typeface="Bookman Old Style" panose="02050604050505020204" pitchFamily="18" charset="0"/>
              </a:rPr>
            </a:br>
            <a:endParaRPr dirty="0" sz="4200" lang="en-IN">
              <a:solidFill>
                <a:schemeClr val="accent1">
                  <a:lumMod val="50000"/>
                </a:schemeClr>
              </a:solidFill>
              <a:latin typeface="Bookman Old Style" panose="02050604050505020204" pitchFamily="18" charset="0"/>
            </a:endParaRPr>
          </a:p>
        </p:txBody>
      </p:sp>
      <p:sp>
        <p:nvSpPr>
          <p:cNvPr id="1048764" name="Subtitle 5"/>
          <p:cNvSpPr>
            <a:spLocks noGrp="1"/>
          </p:cNvSpPr>
          <p:nvPr>
            <p:ph type="subTitle" idx="1"/>
          </p:nvPr>
        </p:nvSpPr>
        <p:spPr/>
        <p:txBody>
          <a:bodyPr/>
          <a:p>
            <a:endParaRPr dirty="0" lang="en-IN">
              <a:solidFill>
                <a:schemeClr val="accent1">
                  <a:lumMod val="50000"/>
                </a:schemeClr>
              </a:solidFill>
              <a:latin typeface="Bookman Old Style" panose="02050604050505020204" pitchFamily="18" charset="0"/>
            </a:endParaRPr>
          </a:p>
        </p:txBody>
      </p:sp>
    </p:spTree>
  </p:cSld>
  <p:clrMapOvr>
    <a:masterClrMapping/>
  </p:clrMapOvr>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033" name=""/>
        <p:cNvGrpSpPr/>
        <p:nvPr/>
      </p:nvGrpSpPr>
      <p:grpSpPr>
        <a:xfrm>
          <a:off x="0" y="0"/>
          <a:ext cx="0" cy="0"/>
          <a:chOff x="0" y="0"/>
          <a:chExt cx="0" cy="0"/>
        </a:xfrm>
      </p:grpSpPr>
      <p:sp>
        <p:nvSpPr>
          <p:cNvPr id="1050521" name="Title 1"/>
          <p:cNvSpPr>
            <a:spLocks noGrp="1"/>
          </p:cNvSpPr>
          <p:nvPr>
            <p:ph type="title"/>
          </p:nvPr>
        </p:nvSpPr>
        <p:spPr>
          <a:xfrm>
            <a:off x="9206144" y="79899"/>
            <a:ext cx="2840853" cy="1448649"/>
          </a:xfrm>
        </p:spPr>
        <p:txBody>
          <a:bodyPr>
            <a:normAutofit fontScale="90000"/>
          </a:bodyPr>
          <a:p>
            <a:r>
              <a:rPr dirty="0" sz="3600" lang="en-US">
                <a:latin typeface="Bookman Old Style" panose="02050604050505020204" pitchFamily="18" charset="0"/>
              </a:rPr>
              <a:t>Bootstrap Navigation Bar</a:t>
            </a:r>
            <a:endParaRPr dirty="0" sz="3600" lang="en-IN">
              <a:latin typeface="Bookman Old Style" panose="02050604050505020204" pitchFamily="18" charset="0"/>
            </a:endParaRPr>
          </a:p>
        </p:txBody>
      </p:sp>
      <p:sp>
        <p:nvSpPr>
          <p:cNvPr id="1050522" name="Content Placeholder 2"/>
          <p:cNvSpPr>
            <a:spLocks noGrp="1"/>
          </p:cNvSpPr>
          <p:nvPr>
            <p:ph idx="1"/>
          </p:nvPr>
        </p:nvSpPr>
        <p:spPr>
          <a:xfrm>
            <a:off x="9192496" y="1763847"/>
            <a:ext cx="2840853" cy="4421716"/>
          </a:xfrm>
        </p:spPr>
        <p:txBody>
          <a:bodyPr>
            <a:normAutofit fontScale="92500"/>
          </a:bodyPr>
          <a:p>
            <a:pPr indent="0" marL="0">
              <a:lnSpc>
                <a:spcPct val="150000"/>
              </a:lnSpc>
              <a:spcBef>
                <a:spcPts val="0"/>
              </a:spcBef>
              <a:spcAft>
                <a:spcPts val="0"/>
              </a:spcAft>
              <a:buNone/>
            </a:pPr>
            <a:r>
              <a:rPr dirty="0" sz="1600" lang="en-US">
                <a:latin typeface="Bookman Old Style" panose="02050604050505020204" pitchFamily="18" charset="0"/>
              </a:rPr>
              <a:t>A navigation bar is a navigation header that is placed at the top of the page:</a:t>
            </a:r>
          </a:p>
          <a:p>
            <a:pPr indent="0" marL="0">
              <a:lnSpc>
                <a:spcPct val="150000"/>
              </a:lnSpc>
              <a:spcBef>
                <a:spcPts val="0"/>
              </a:spcBef>
              <a:spcAft>
                <a:spcPts val="0"/>
              </a:spcAft>
              <a:buNone/>
            </a:pPr>
            <a:endParaRPr dirty="0" sz="1600" lang="en-US">
              <a:latin typeface="Bookman Old Style" panose="02050604050505020204" pitchFamily="18" charset="0"/>
            </a:endParaRPr>
          </a:p>
          <a:p>
            <a:pPr indent="0" marL="0">
              <a:lnSpc>
                <a:spcPct val="150000"/>
              </a:lnSpc>
              <a:spcBef>
                <a:spcPts val="0"/>
              </a:spcBef>
              <a:spcAft>
                <a:spcPts val="0"/>
              </a:spcAft>
              <a:buNone/>
            </a:pPr>
            <a:r>
              <a:rPr dirty="0" sz="1600" lang="en-US">
                <a:latin typeface="Bookman Old Style" panose="02050604050505020204" pitchFamily="18" charset="0"/>
              </a:rPr>
              <a:t>With Bootstrap, a navigation bar can extend or collapse, depending on the screen size.</a:t>
            </a:r>
          </a:p>
          <a:p>
            <a:pPr indent="0" marL="0">
              <a:lnSpc>
                <a:spcPct val="150000"/>
              </a:lnSpc>
              <a:spcBef>
                <a:spcPts val="0"/>
              </a:spcBef>
              <a:spcAft>
                <a:spcPts val="0"/>
              </a:spcAft>
              <a:buNone/>
            </a:pPr>
            <a:endParaRPr dirty="0" sz="1600" lang="en-US">
              <a:latin typeface="Bookman Old Style" panose="02050604050505020204" pitchFamily="18" charset="0"/>
            </a:endParaRPr>
          </a:p>
          <a:p>
            <a:pPr indent="0" marL="0">
              <a:lnSpc>
                <a:spcPct val="150000"/>
              </a:lnSpc>
              <a:spcBef>
                <a:spcPts val="0"/>
              </a:spcBef>
              <a:spcAft>
                <a:spcPts val="0"/>
              </a:spcAft>
              <a:buNone/>
            </a:pPr>
            <a:r>
              <a:rPr dirty="0" sz="1600" lang="en-US">
                <a:latin typeface="Bookman Old Style" panose="02050604050505020204" pitchFamily="18" charset="0"/>
              </a:rPr>
              <a:t>A standard navigation bar is created with </a:t>
            </a:r>
            <a:endParaRPr dirty="0" sz="1600" lang="en-US" smtClean="0">
              <a:latin typeface="Bookman Old Style" panose="02050604050505020204" pitchFamily="18" charset="0"/>
            </a:endParaRPr>
          </a:p>
          <a:p>
            <a:pPr indent="0" marL="0">
              <a:lnSpc>
                <a:spcPct val="150000"/>
              </a:lnSpc>
              <a:spcBef>
                <a:spcPts val="0"/>
              </a:spcBef>
              <a:spcAft>
                <a:spcPts val="0"/>
              </a:spcAft>
              <a:buNone/>
            </a:pPr>
            <a:r>
              <a:rPr dirty="0" sz="1600" lang="en-US" smtClean="0">
                <a:solidFill>
                  <a:srgbClr val="C00000"/>
                </a:solidFill>
                <a:latin typeface="Bookman Old Style" panose="02050604050505020204" pitchFamily="18" charset="0"/>
              </a:rPr>
              <a:t>&lt;</a:t>
            </a:r>
            <a:r>
              <a:rPr dirty="0" sz="1600" lang="en-US">
                <a:solidFill>
                  <a:srgbClr val="C00000"/>
                </a:solidFill>
                <a:latin typeface="Bookman Old Style" panose="02050604050505020204" pitchFamily="18" charset="0"/>
              </a:rPr>
              <a:t>nav class="navbar </a:t>
            </a:r>
            <a:r>
              <a:rPr dirty="0" sz="1600" lang="en-US" err="1">
                <a:solidFill>
                  <a:srgbClr val="C00000"/>
                </a:solidFill>
                <a:latin typeface="Bookman Old Style" panose="02050604050505020204" pitchFamily="18" charset="0"/>
              </a:rPr>
              <a:t>navbar</a:t>
            </a:r>
            <a:r>
              <a:rPr dirty="0" sz="1600" lang="en-US">
                <a:solidFill>
                  <a:srgbClr val="C00000"/>
                </a:solidFill>
                <a:latin typeface="Bookman Old Style" panose="02050604050505020204" pitchFamily="18" charset="0"/>
              </a:rPr>
              <a:t>-default</a:t>
            </a:r>
            <a:r>
              <a:rPr dirty="0" sz="1600" lang="en-US" smtClean="0">
                <a:solidFill>
                  <a:srgbClr val="C00000"/>
                </a:solidFill>
                <a:latin typeface="Bookman Old Style" panose="02050604050505020204" pitchFamily="18" charset="0"/>
              </a:rPr>
              <a:t>"&gt;.</a:t>
            </a:r>
            <a:endParaRPr dirty="0" sz="1600" lang="en-US">
              <a:solidFill>
                <a:srgbClr val="C00000"/>
              </a:solidFill>
              <a:latin typeface="Bookman Old Style" panose="02050604050505020204" pitchFamily="18" charset="0"/>
            </a:endParaRPr>
          </a:p>
        </p:txBody>
      </p:sp>
      <p:sp>
        <p:nvSpPr>
          <p:cNvPr id="1050523" name="TextBox 3"/>
          <p:cNvSpPr txBox="1"/>
          <p:nvPr/>
        </p:nvSpPr>
        <p:spPr>
          <a:xfrm>
            <a:off x="-1" y="0"/>
            <a:ext cx="9075761" cy="6894195"/>
          </a:xfrm>
          <a:prstGeom prst="rect"/>
          <a:solidFill>
            <a:schemeClr val="bg2"/>
          </a:solidFill>
        </p:spPr>
        <p:txBody>
          <a:bodyPr rtlCol="0" wrap="square">
            <a:spAutoFit/>
          </a:bodyPr>
          <a:p>
            <a:pPr lvl="0"/>
            <a:r>
              <a:rPr dirty="0" sz="1300" lang="en-IN">
                <a:solidFill>
                  <a:prstClr val="black"/>
                </a:solidFill>
                <a:latin typeface="Consolas" panose="020B0609020204030204" pitchFamily="49" charset="0"/>
              </a:rPr>
              <a:t>&lt;!DOCTYPE html&gt;</a:t>
            </a:r>
          </a:p>
          <a:p>
            <a:pPr lvl="0"/>
            <a:r>
              <a:rPr dirty="0" sz="1300" lang="en-IN">
                <a:solidFill>
                  <a:prstClr val="black"/>
                </a:solidFill>
                <a:latin typeface="Consolas" panose="020B0609020204030204" pitchFamily="49" charset="0"/>
              </a:rPr>
              <a:t>&lt;html lang="</a:t>
            </a:r>
            <a:r>
              <a:rPr dirty="0" sz="1300" lang="en-IN" err="1">
                <a:solidFill>
                  <a:prstClr val="black"/>
                </a:solidFill>
                <a:latin typeface="Consolas" panose="020B0609020204030204" pitchFamily="49" charset="0"/>
              </a:rPr>
              <a:t>en</a:t>
            </a:r>
            <a:r>
              <a:rPr dirty="0" sz="1300" lang="en-IN">
                <a:solidFill>
                  <a:prstClr val="black"/>
                </a:solidFill>
                <a:latin typeface="Consolas" panose="020B0609020204030204" pitchFamily="49" charset="0"/>
              </a:rPr>
              <a:t>"&gt;</a:t>
            </a:r>
          </a:p>
          <a:p>
            <a:pPr lvl="0"/>
            <a:r>
              <a:rPr dirty="0" sz="1300" lang="en-IN">
                <a:solidFill>
                  <a:prstClr val="black"/>
                </a:solidFill>
                <a:latin typeface="Consolas" panose="020B0609020204030204" pitchFamily="49" charset="0"/>
              </a:rPr>
              <a:t>&lt;head&gt;</a:t>
            </a:r>
          </a:p>
          <a:p>
            <a:pPr lvl="0"/>
            <a:r>
              <a:rPr dirty="0" sz="1300" lang="en-IN">
                <a:solidFill>
                  <a:prstClr val="black"/>
                </a:solidFill>
                <a:latin typeface="Consolas" panose="020B0609020204030204" pitchFamily="49" charset="0"/>
              </a:rPr>
              <a:t>  &lt;title&gt;Bootstrap Example&lt;/title&gt;</a:t>
            </a:r>
          </a:p>
          <a:p>
            <a:pPr lvl="0"/>
            <a:r>
              <a:rPr dirty="0" sz="1300" lang="en-IN">
                <a:solidFill>
                  <a:prstClr val="black"/>
                </a:solidFill>
                <a:latin typeface="Consolas" panose="020B0609020204030204" pitchFamily="49" charset="0"/>
              </a:rPr>
              <a:t>  &lt;meta charset="utf-8"&gt;</a:t>
            </a:r>
          </a:p>
          <a:p>
            <a:pPr lvl="0"/>
            <a:r>
              <a:rPr dirty="0" sz="1300" lang="en-IN">
                <a:solidFill>
                  <a:prstClr val="black"/>
                </a:solidFill>
                <a:latin typeface="Consolas" panose="020B0609020204030204" pitchFamily="49" charset="0"/>
              </a:rPr>
              <a:t>  &lt;meta name="viewport" content="width=device-width, initial-scale=1"&gt;</a:t>
            </a:r>
          </a:p>
          <a:p>
            <a:pPr lvl="0"/>
            <a:r>
              <a:rPr dirty="0" sz="1300" lang="en-IN">
                <a:solidFill>
                  <a:prstClr val="black"/>
                </a:solidFill>
                <a:latin typeface="Consolas" panose="020B0609020204030204" pitchFamily="49" charset="0"/>
              </a:rPr>
              <a:t>  &lt;link </a:t>
            </a:r>
            <a:r>
              <a:rPr dirty="0" sz="1300" lang="en-IN" err="1">
                <a:solidFill>
                  <a:prstClr val="black"/>
                </a:solidFill>
                <a:latin typeface="Consolas" panose="020B0609020204030204" pitchFamily="49" charset="0"/>
              </a:rPr>
              <a:t>rel</a:t>
            </a:r>
            <a:r>
              <a:rPr dirty="0" sz="1300" lang="en-IN">
                <a:solidFill>
                  <a:prstClr val="black"/>
                </a:solidFill>
                <a:latin typeface="Consolas" panose="020B0609020204030204" pitchFamily="49" charset="0"/>
              </a:rPr>
              <a:t>="stylesheet" </a:t>
            </a:r>
            <a:r>
              <a:rPr dirty="0" sz="1300" lang="en-IN" err="1">
                <a:solidFill>
                  <a:prstClr val="black"/>
                </a:solidFill>
                <a:latin typeface="Consolas" panose="020B0609020204030204" pitchFamily="49" charset="0"/>
              </a:rPr>
              <a:t>href</a:t>
            </a:r>
            <a:r>
              <a:rPr dirty="0" sz="1300" lang="en-IN">
                <a:solidFill>
                  <a:prstClr val="black"/>
                </a:solidFill>
                <a:latin typeface="Consolas" panose="020B0609020204030204" pitchFamily="49" charset="0"/>
              </a:rPr>
              <a:t>="https://maxcdn.bootstrapcdn.com/bootstrap/3.4.1/</a:t>
            </a:r>
            <a:r>
              <a:rPr dirty="0" sz="1300" lang="en-IN" err="1">
                <a:solidFill>
                  <a:prstClr val="black"/>
                </a:solidFill>
                <a:latin typeface="Consolas" panose="020B0609020204030204" pitchFamily="49" charset="0"/>
              </a:rPr>
              <a:t>css</a:t>
            </a:r>
            <a:r>
              <a:rPr dirty="0" sz="1300" lang="en-IN">
                <a:solidFill>
                  <a:prstClr val="black"/>
                </a:solidFill>
                <a:latin typeface="Consolas" panose="020B0609020204030204" pitchFamily="49" charset="0"/>
              </a:rPr>
              <a:t>/bootstrap.min.css"&gt;</a:t>
            </a:r>
          </a:p>
          <a:p>
            <a:pPr lvl="0"/>
            <a:r>
              <a:rPr dirty="0" sz="1300" lang="en-IN">
                <a:solidFill>
                  <a:prstClr val="black"/>
                </a:solidFill>
                <a:latin typeface="Consolas" panose="020B0609020204030204" pitchFamily="49" charset="0"/>
              </a:rPr>
              <a:t>  &lt;script </a:t>
            </a:r>
            <a:r>
              <a:rPr dirty="0" sz="1300" lang="en-IN" err="1">
                <a:solidFill>
                  <a:prstClr val="black"/>
                </a:solidFill>
                <a:latin typeface="Consolas" panose="020B0609020204030204" pitchFamily="49" charset="0"/>
              </a:rPr>
              <a:t>src</a:t>
            </a:r>
            <a:r>
              <a:rPr dirty="0" sz="1300" lang="en-IN">
                <a:solidFill>
                  <a:prstClr val="black"/>
                </a:solidFill>
                <a:latin typeface="Consolas" panose="020B0609020204030204" pitchFamily="49" charset="0"/>
              </a:rPr>
              <a:t>="https://ajax.googleapis.com/ajax/libs/</a:t>
            </a:r>
            <a:r>
              <a:rPr dirty="0" sz="1300" lang="en-IN" err="1">
                <a:solidFill>
                  <a:prstClr val="black"/>
                </a:solidFill>
                <a:latin typeface="Consolas" panose="020B0609020204030204" pitchFamily="49" charset="0"/>
              </a:rPr>
              <a:t>jquery</a:t>
            </a:r>
            <a:r>
              <a:rPr dirty="0" sz="1300" lang="en-IN">
                <a:solidFill>
                  <a:prstClr val="black"/>
                </a:solidFill>
                <a:latin typeface="Consolas" panose="020B0609020204030204" pitchFamily="49" charset="0"/>
              </a:rPr>
              <a:t>/3.5.1/jquery.min.js"&gt;&lt;/script&gt;</a:t>
            </a:r>
          </a:p>
          <a:p>
            <a:pPr lvl="0"/>
            <a:r>
              <a:rPr dirty="0" sz="1300" lang="en-IN">
                <a:solidFill>
                  <a:prstClr val="black"/>
                </a:solidFill>
                <a:latin typeface="Consolas" panose="020B0609020204030204" pitchFamily="49" charset="0"/>
              </a:rPr>
              <a:t>  &lt;script </a:t>
            </a:r>
            <a:r>
              <a:rPr dirty="0" sz="1300" lang="en-IN" err="1">
                <a:solidFill>
                  <a:prstClr val="black"/>
                </a:solidFill>
                <a:latin typeface="Consolas" panose="020B0609020204030204" pitchFamily="49" charset="0"/>
              </a:rPr>
              <a:t>src</a:t>
            </a:r>
            <a:r>
              <a:rPr dirty="0" sz="1300" lang="en-IN">
                <a:solidFill>
                  <a:prstClr val="black"/>
                </a:solidFill>
                <a:latin typeface="Consolas" panose="020B0609020204030204" pitchFamily="49" charset="0"/>
              </a:rPr>
              <a:t>="https://maxcdn.bootstrapcdn.com/bootstrap/3.4.1/</a:t>
            </a:r>
            <a:r>
              <a:rPr dirty="0" sz="1300" lang="en-IN" err="1">
                <a:solidFill>
                  <a:prstClr val="black"/>
                </a:solidFill>
                <a:latin typeface="Consolas" panose="020B0609020204030204" pitchFamily="49" charset="0"/>
              </a:rPr>
              <a:t>js</a:t>
            </a:r>
            <a:r>
              <a:rPr dirty="0" sz="1300" lang="en-IN">
                <a:solidFill>
                  <a:prstClr val="black"/>
                </a:solidFill>
                <a:latin typeface="Consolas" panose="020B0609020204030204" pitchFamily="49" charset="0"/>
              </a:rPr>
              <a:t>/bootstrap.min.js"&gt;&lt;/script&gt;</a:t>
            </a:r>
          </a:p>
          <a:p>
            <a:pPr lvl="0"/>
            <a:r>
              <a:rPr dirty="0" sz="1300" lang="en-IN">
                <a:solidFill>
                  <a:prstClr val="black"/>
                </a:solidFill>
                <a:latin typeface="Consolas" panose="020B0609020204030204" pitchFamily="49" charset="0"/>
              </a:rPr>
              <a:t>&lt;/head&gt;</a:t>
            </a:r>
          </a:p>
          <a:p>
            <a:pPr lvl="0"/>
            <a:r>
              <a:rPr dirty="0" sz="1300" lang="en-IN">
                <a:solidFill>
                  <a:prstClr val="black"/>
                </a:solidFill>
                <a:latin typeface="Consolas" panose="020B0609020204030204" pitchFamily="49" charset="0"/>
              </a:rPr>
              <a:t>&lt;body&gt;</a:t>
            </a:r>
          </a:p>
          <a:p>
            <a:pPr lvl="0"/>
            <a:endParaRPr dirty="0" sz="1300" lang="en-IN">
              <a:solidFill>
                <a:prstClr val="black"/>
              </a:solidFill>
              <a:latin typeface="Consolas" panose="020B0609020204030204" pitchFamily="49" charset="0"/>
            </a:endParaRPr>
          </a:p>
          <a:p>
            <a:pPr lvl="0"/>
            <a:r>
              <a:rPr dirty="0" sz="1300" lang="en-IN">
                <a:solidFill>
                  <a:srgbClr val="FF0000"/>
                </a:solidFill>
                <a:latin typeface="Consolas" panose="020B0609020204030204" pitchFamily="49" charset="0"/>
              </a:rPr>
              <a:t>&lt;nav class="navbar navbar-default"&gt;</a:t>
            </a:r>
          </a:p>
          <a:p>
            <a:pPr lvl="0"/>
            <a:r>
              <a:rPr dirty="0" sz="1300" lang="en-IN">
                <a:solidFill>
                  <a:srgbClr val="FF0000"/>
                </a:solidFill>
                <a:latin typeface="Consolas" panose="020B0609020204030204" pitchFamily="49" charset="0"/>
              </a:rPr>
              <a:t>  &lt;div class="container-fluid"&gt;</a:t>
            </a:r>
          </a:p>
          <a:p>
            <a:pPr lvl="0"/>
            <a:r>
              <a:rPr dirty="0" sz="1300" lang="en-IN">
                <a:solidFill>
                  <a:srgbClr val="FF0000"/>
                </a:solidFill>
                <a:latin typeface="Consolas" panose="020B0609020204030204" pitchFamily="49" charset="0"/>
              </a:rPr>
              <a:t>    &lt;div class="navbar-header"&gt;</a:t>
            </a:r>
          </a:p>
          <a:p>
            <a:pPr lvl="0"/>
            <a:r>
              <a:rPr dirty="0" sz="1300" lang="en-IN">
                <a:solidFill>
                  <a:srgbClr val="FF0000"/>
                </a:solidFill>
                <a:latin typeface="Consolas" panose="020B0609020204030204" pitchFamily="49" charset="0"/>
              </a:rPr>
              <a:t>      &lt;a class="navbar-brand" </a:t>
            </a:r>
            <a:r>
              <a:rPr dirty="0" sz="1300" lang="en-IN" err="1">
                <a:solidFill>
                  <a:srgbClr val="FF0000"/>
                </a:solidFill>
                <a:latin typeface="Consolas" panose="020B0609020204030204" pitchFamily="49" charset="0"/>
              </a:rPr>
              <a:t>href</a:t>
            </a:r>
            <a:r>
              <a:rPr dirty="0" sz="1300" lang="en-IN">
                <a:solidFill>
                  <a:srgbClr val="FF0000"/>
                </a:solidFill>
                <a:latin typeface="Consolas" panose="020B0609020204030204" pitchFamily="49" charset="0"/>
              </a:rPr>
              <a:t>="#"&gt;</a:t>
            </a:r>
            <a:r>
              <a:rPr dirty="0" sz="1300" lang="en-IN" err="1">
                <a:solidFill>
                  <a:srgbClr val="FF0000"/>
                </a:solidFill>
                <a:latin typeface="Consolas" panose="020B0609020204030204" pitchFamily="49" charset="0"/>
              </a:rPr>
              <a:t>WebSiteName</a:t>
            </a:r>
            <a:r>
              <a:rPr dirty="0" sz="1300" lang="en-IN">
                <a:solidFill>
                  <a:srgbClr val="FF0000"/>
                </a:solidFill>
                <a:latin typeface="Consolas" panose="020B0609020204030204" pitchFamily="49" charset="0"/>
              </a:rPr>
              <a:t>&lt;/a&gt;</a:t>
            </a:r>
          </a:p>
          <a:p>
            <a:pPr lvl="0"/>
            <a:r>
              <a:rPr dirty="0" sz="1300" lang="en-IN">
                <a:solidFill>
                  <a:srgbClr val="FF0000"/>
                </a:solidFill>
                <a:latin typeface="Consolas" panose="020B0609020204030204" pitchFamily="49" charset="0"/>
              </a:rPr>
              <a:t>    &lt;/div&gt;</a:t>
            </a:r>
          </a:p>
          <a:p>
            <a:pPr lvl="0"/>
            <a:r>
              <a:rPr dirty="0" sz="1300" lang="en-IN">
                <a:solidFill>
                  <a:srgbClr val="FF0000"/>
                </a:solidFill>
                <a:latin typeface="Consolas" panose="020B0609020204030204" pitchFamily="49" charset="0"/>
              </a:rPr>
              <a:t>    &lt;ul class="nav navbar-nav"&gt;</a:t>
            </a:r>
          </a:p>
          <a:p>
            <a:pPr lvl="0"/>
            <a:r>
              <a:rPr dirty="0" sz="1300" lang="en-IN">
                <a:solidFill>
                  <a:srgbClr val="FF0000"/>
                </a:solidFill>
                <a:latin typeface="Consolas" panose="020B0609020204030204" pitchFamily="49" charset="0"/>
              </a:rPr>
              <a:t>      &lt;li class="active"&gt;&lt;a </a:t>
            </a:r>
            <a:r>
              <a:rPr dirty="0" sz="1300" lang="en-IN" err="1">
                <a:solidFill>
                  <a:srgbClr val="FF0000"/>
                </a:solidFill>
                <a:latin typeface="Consolas" panose="020B0609020204030204" pitchFamily="49" charset="0"/>
              </a:rPr>
              <a:t>href</a:t>
            </a:r>
            <a:r>
              <a:rPr dirty="0" sz="1300" lang="en-IN">
                <a:solidFill>
                  <a:srgbClr val="FF0000"/>
                </a:solidFill>
                <a:latin typeface="Consolas" panose="020B0609020204030204" pitchFamily="49" charset="0"/>
              </a:rPr>
              <a:t>="#"&gt;Home&lt;/a&gt;&lt;/li&gt;</a:t>
            </a:r>
          </a:p>
          <a:p>
            <a:pPr lvl="0"/>
            <a:r>
              <a:rPr dirty="0" sz="1300" lang="en-IN">
                <a:solidFill>
                  <a:srgbClr val="FF0000"/>
                </a:solidFill>
                <a:latin typeface="Consolas" panose="020B0609020204030204" pitchFamily="49" charset="0"/>
              </a:rPr>
              <a:t>      &lt;li&gt;&lt;a </a:t>
            </a:r>
            <a:r>
              <a:rPr dirty="0" sz="1300" lang="en-IN" err="1">
                <a:solidFill>
                  <a:srgbClr val="FF0000"/>
                </a:solidFill>
                <a:latin typeface="Consolas" panose="020B0609020204030204" pitchFamily="49" charset="0"/>
              </a:rPr>
              <a:t>href</a:t>
            </a:r>
            <a:r>
              <a:rPr dirty="0" sz="1300" lang="en-IN">
                <a:solidFill>
                  <a:srgbClr val="FF0000"/>
                </a:solidFill>
                <a:latin typeface="Consolas" panose="020B0609020204030204" pitchFamily="49" charset="0"/>
              </a:rPr>
              <a:t>="#"&gt;Page 1&lt;/a&gt;&lt;/li&gt;</a:t>
            </a:r>
          </a:p>
          <a:p>
            <a:pPr lvl="0"/>
            <a:r>
              <a:rPr dirty="0" sz="1300" lang="en-IN">
                <a:solidFill>
                  <a:srgbClr val="FF0000"/>
                </a:solidFill>
                <a:latin typeface="Consolas" panose="020B0609020204030204" pitchFamily="49" charset="0"/>
              </a:rPr>
              <a:t>      &lt;li&gt;&lt;a </a:t>
            </a:r>
            <a:r>
              <a:rPr dirty="0" sz="1300" lang="en-IN" err="1">
                <a:solidFill>
                  <a:srgbClr val="FF0000"/>
                </a:solidFill>
                <a:latin typeface="Consolas" panose="020B0609020204030204" pitchFamily="49" charset="0"/>
              </a:rPr>
              <a:t>href</a:t>
            </a:r>
            <a:r>
              <a:rPr dirty="0" sz="1300" lang="en-IN">
                <a:solidFill>
                  <a:srgbClr val="FF0000"/>
                </a:solidFill>
                <a:latin typeface="Consolas" panose="020B0609020204030204" pitchFamily="49" charset="0"/>
              </a:rPr>
              <a:t>="#"&gt;Page 2&lt;/a&gt;&lt;/li&gt;</a:t>
            </a:r>
          </a:p>
          <a:p>
            <a:pPr lvl="0"/>
            <a:r>
              <a:rPr dirty="0" sz="1300" lang="en-IN">
                <a:solidFill>
                  <a:srgbClr val="FF0000"/>
                </a:solidFill>
                <a:latin typeface="Consolas" panose="020B0609020204030204" pitchFamily="49" charset="0"/>
              </a:rPr>
              <a:t>      &lt;li&gt;&lt;a </a:t>
            </a:r>
            <a:r>
              <a:rPr dirty="0" sz="1300" lang="en-IN" err="1">
                <a:solidFill>
                  <a:srgbClr val="FF0000"/>
                </a:solidFill>
                <a:latin typeface="Consolas" panose="020B0609020204030204" pitchFamily="49" charset="0"/>
              </a:rPr>
              <a:t>href</a:t>
            </a:r>
            <a:r>
              <a:rPr dirty="0" sz="1300" lang="en-IN">
                <a:solidFill>
                  <a:srgbClr val="FF0000"/>
                </a:solidFill>
                <a:latin typeface="Consolas" panose="020B0609020204030204" pitchFamily="49" charset="0"/>
              </a:rPr>
              <a:t>="#"&gt;Page 3&lt;/a&gt;&lt;/li&gt;</a:t>
            </a:r>
          </a:p>
          <a:p>
            <a:pPr lvl="0"/>
            <a:r>
              <a:rPr dirty="0" sz="1300" lang="en-IN">
                <a:solidFill>
                  <a:srgbClr val="FF0000"/>
                </a:solidFill>
                <a:latin typeface="Consolas" panose="020B0609020204030204" pitchFamily="49" charset="0"/>
              </a:rPr>
              <a:t>    &lt;/ul&gt;</a:t>
            </a:r>
          </a:p>
          <a:p>
            <a:pPr lvl="0"/>
            <a:r>
              <a:rPr dirty="0" sz="1300" lang="en-IN">
                <a:solidFill>
                  <a:srgbClr val="FF0000"/>
                </a:solidFill>
                <a:latin typeface="Consolas" panose="020B0609020204030204" pitchFamily="49" charset="0"/>
              </a:rPr>
              <a:t>  &lt;/div&gt;</a:t>
            </a:r>
          </a:p>
          <a:p>
            <a:pPr lvl="0"/>
            <a:r>
              <a:rPr dirty="0" sz="1300" lang="en-IN">
                <a:solidFill>
                  <a:srgbClr val="FF0000"/>
                </a:solidFill>
                <a:latin typeface="Consolas" panose="020B0609020204030204" pitchFamily="49" charset="0"/>
              </a:rPr>
              <a:t>&lt;/nav&gt;</a:t>
            </a:r>
          </a:p>
          <a:p>
            <a:pPr lvl="0"/>
            <a:r>
              <a:rPr dirty="0" sz="1300" lang="en-IN">
                <a:solidFill>
                  <a:prstClr val="black"/>
                </a:solidFill>
                <a:latin typeface="Consolas" panose="020B0609020204030204" pitchFamily="49" charset="0"/>
              </a:rPr>
              <a:t>  </a:t>
            </a:r>
          </a:p>
          <a:p>
            <a:pPr lvl="0"/>
            <a:r>
              <a:rPr dirty="0" sz="1300" lang="en-IN">
                <a:solidFill>
                  <a:prstClr val="black"/>
                </a:solidFill>
                <a:latin typeface="Consolas" panose="020B0609020204030204" pitchFamily="49" charset="0"/>
              </a:rPr>
              <a:t>&lt;div class="container"&gt;</a:t>
            </a:r>
          </a:p>
          <a:p>
            <a:pPr lvl="0"/>
            <a:r>
              <a:rPr dirty="0" sz="1300" lang="en-IN">
                <a:solidFill>
                  <a:prstClr val="black"/>
                </a:solidFill>
                <a:latin typeface="Consolas" panose="020B0609020204030204" pitchFamily="49" charset="0"/>
              </a:rPr>
              <a:t>  &lt;h3&gt;Basic Navbar Example&lt;/h3&gt;</a:t>
            </a:r>
          </a:p>
          <a:p>
            <a:pPr lvl="0"/>
            <a:r>
              <a:rPr dirty="0" sz="1300" lang="en-IN">
                <a:solidFill>
                  <a:prstClr val="black"/>
                </a:solidFill>
                <a:latin typeface="Consolas" panose="020B0609020204030204" pitchFamily="49" charset="0"/>
              </a:rPr>
              <a:t>  &lt;p&gt;A navigation bar is a navigation header that is placed at the top of the page.&lt;/p&gt;</a:t>
            </a:r>
          </a:p>
          <a:p>
            <a:pPr lvl="0"/>
            <a:r>
              <a:rPr dirty="0" sz="1300" lang="en-IN">
                <a:solidFill>
                  <a:prstClr val="black"/>
                </a:solidFill>
                <a:latin typeface="Consolas" panose="020B0609020204030204" pitchFamily="49" charset="0"/>
              </a:rPr>
              <a:t>&lt;/div&gt;</a:t>
            </a:r>
          </a:p>
          <a:p>
            <a:pPr lvl="0"/>
            <a:endParaRPr dirty="0" sz="1300" lang="en-IN">
              <a:solidFill>
                <a:prstClr val="black"/>
              </a:solidFill>
              <a:latin typeface="Consolas" panose="020B0609020204030204" pitchFamily="49" charset="0"/>
            </a:endParaRPr>
          </a:p>
          <a:p>
            <a:pPr lvl="0"/>
            <a:r>
              <a:rPr dirty="0" sz="1300" lang="en-IN">
                <a:solidFill>
                  <a:prstClr val="black"/>
                </a:solidFill>
                <a:latin typeface="Consolas" panose="020B0609020204030204" pitchFamily="49" charset="0"/>
              </a:rPr>
              <a:t>&lt;/body&gt;</a:t>
            </a:r>
          </a:p>
          <a:p>
            <a:pPr lvl="0"/>
            <a:r>
              <a:rPr dirty="0" sz="1300" lang="en-IN">
                <a:solidFill>
                  <a:prstClr val="black"/>
                </a:solidFill>
                <a:latin typeface="Consolas" panose="020B0609020204030204" pitchFamily="49" charset="0"/>
              </a:rPr>
              <a:t>&lt;/html&gt;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522">
                                            <p:txEl>
                                              <p:pRg st="0" end="0"/>
                                            </p:txEl>
                                          </p:spTgt>
                                        </p:tgtEl>
                                        <p:attrNameLst>
                                          <p:attrName>style.visibility</p:attrName>
                                        </p:attrNameLst>
                                      </p:cBhvr>
                                      <p:to>
                                        <p:strVal val="visible"/>
                                      </p:to>
                                    </p:set>
                                    <p:anim calcmode="lin" valueType="num">
                                      <p:cBhvr additive="base">
                                        <p:cTn dur="500" fill="hold" id="7"/>
                                        <p:tgtEl>
                                          <p:spTgt spid="1050522">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5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522">
                                            <p:txEl>
                                              <p:pRg st="2" end="2"/>
                                            </p:txEl>
                                          </p:spTgt>
                                        </p:tgtEl>
                                        <p:attrNameLst>
                                          <p:attrName>style.visibility</p:attrName>
                                        </p:attrNameLst>
                                      </p:cBhvr>
                                      <p:to>
                                        <p:strVal val="visible"/>
                                      </p:to>
                                    </p:set>
                                    <p:anim calcmode="lin" valueType="num">
                                      <p:cBhvr additive="base">
                                        <p:cTn dur="500" fill="hold" id="13"/>
                                        <p:tgtEl>
                                          <p:spTgt spid="1050522">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52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522">
                                            <p:txEl>
                                              <p:pRg st="4" end="4"/>
                                            </p:txEl>
                                          </p:spTgt>
                                        </p:tgtEl>
                                        <p:attrNameLst>
                                          <p:attrName>style.visibility</p:attrName>
                                        </p:attrNameLst>
                                      </p:cBhvr>
                                      <p:to>
                                        <p:strVal val="visible"/>
                                      </p:to>
                                    </p:set>
                                    <p:anim calcmode="lin" valueType="num">
                                      <p:cBhvr additive="base">
                                        <p:cTn dur="500" fill="hold" id="19"/>
                                        <p:tgtEl>
                                          <p:spTgt spid="1050522">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5052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50522">
                                            <p:txEl>
                                              <p:pRg st="5" end="5"/>
                                            </p:txEl>
                                          </p:spTgt>
                                        </p:tgtEl>
                                        <p:attrNameLst>
                                          <p:attrName>style.visibility</p:attrName>
                                        </p:attrNameLst>
                                      </p:cBhvr>
                                      <p:to>
                                        <p:strVal val="visible"/>
                                      </p:to>
                                    </p:set>
                                    <p:anim calcmode="lin" valueType="num">
                                      <p:cBhvr additive="base">
                                        <p:cTn dur="500" fill="hold" id="25"/>
                                        <p:tgtEl>
                                          <p:spTgt spid="1050522">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5052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50523"/>
                                        </p:tgtEl>
                                        <p:attrNameLst>
                                          <p:attrName>style.visibility</p:attrName>
                                        </p:attrNameLst>
                                      </p:cBhvr>
                                      <p:to>
                                        <p:strVal val="visible"/>
                                      </p:to>
                                    </p:set>
                                    <p:anim calcmode="lin" valueType="num">
                                      <p:cBhvr additive="base">
                                        <p:cTn dur="500" fill="hold" id="31"/>
                                        <p:tgtEl>
                                          <p:spTgt spid="1050523"/>
                                        </p:tgtEl>
                                        <p:attrNameLst>
                                          <p:attrName>ppt_x</p:attrName>
                                        </p:attrNameLst>
                                      </p:cBhvr>
                                      <p:tavLst>
                                        <p:tav tm="0">
                                          <p:val>
                                            <p:strVal val="#ppt_x"/>
                                          </p:val>
                                        </p:tav>
                                        <p:tav tm="100000">
                                          <p:val>
                                            <p:strVal val="#ppt_x"/>
                                          </p:val>
                                        </p:tav>
                                      </p:tavLst>
                                    </p:anim>
                                    <p:anim calcmode="lin" valueType="num">
                                      <p:cBhvr additive="base">
                                        <p:cTn dur="500" fill="hold" id="32"/>
                                        <p:tgtEl>
                                          <p:spTgt spid="10505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522" grpId="0" build="p"/>
      <p:bldP spid="1050523"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034" name=""/>
        <p:cNvGrpSpPr/>
        <p:nvPr/>
      </p:nvGrpSpPr>
      <p:grpSpPr>
        <a:xfrm>
          <a:off x="0" y="0"/>
          <a:ext cx="0" cy="0"/>
          <a:chOff x="0" y="0"/>
          <a:chExt cx="0" cy="0"/>
        </a:xfrm>
      </p:grpSpPr>
      <p:sp>
        <p:nvSpPr>
          <p:cNvPr id="1050524" name="Title 1"/>
          <p:cNvSpPr>
            <a:spLocks noGrp="1"/>
          </p:cNvSpPr>
          <p:nvPr>
            <p:ph type="title"/>
          </p:nvPr>
        </p:nvSpPr>
        <p:spPr>
          <a:xfrm>
            <a:off x="9206144" y="79899"/>
            <a:ext cx="2840853" cy="1243933"/>
          </a:xfrm>
        </p:spPr>
        <p:txBody>
          <a:bodyPr>
            <a:normAutofit fontScale="90000"/>
          </a:bodyPr>
          <a:p>
            <a:r>
              <a:rPr dirty="0" sz="3600" lang="en-US">
                <a:latin typeface="Bookman Old Style" panose="02050604050505020204" pitchFamily="18" charset="0"/>
              </a:rPr>
              <a:t>Bootstrap Navigation Bar</a:t>
            </a:r>
            <a:endParaRPr dirty="0" sz="3600" lang="en-IN">
              <a:latin typeface="Bookman Old Style" panose="02050604050505020204" pitchFamily="18" charset="0"/>
            </a:endParaRPr>
          </a:p>
        </p:txBody>
      </p:sp>
      <p:sp>
        <p:nvSpPr>
          <p:cNvPr id="1050525" name="TextBox 3"/>
          <p:cNvSpPr txBox="1"/>
          <p:nvPr/>
        </p:nvSpPr>
        <p:spPr>
          <a:xfrm>
            <a:off x="145003" y="158551"/>
            <a:ext cx="8842162" cy="6370975"/>
          </a:xfrm>
          <a:prstGeom prst="rect"/>
          <a:solidFill>
            <a:schemeClr val="bg2"/>
          </a:solidFill>
        </p:spPr>
        <p:txBody>
          <a:bodyPr rtlCol="0" wrap="square">
            <a:spAutoFit/>
          </a:bodyPr>
          <a:p>
            <a:pPr lvl="0"/>
            <a:r>
              <a:rPr dirty="0" sz="1200" lang="en-IN">
                <a:solidFill>
                  <a:prstClr val="black"/>
                </a:solidFill>
                <a:latin typeface="Consolas" panose="020B0609020204030204" pitchFamily="49" charset="0"/>
              </a:rPr>
              <a:t>&lt;!DOCTYPE html&gt;</a:t>
            </a:r>
          </a:p>
          <a:p>
            <a:pPr lvl="0"/>
            <a:r>
              <a:rPr dirty="0" sz="1200" lang="en-IN">
                <a:solidFill>
                  <a:prstClr val="black"/>
                </a:solidFill>
                <a:latin typeface="Consolas" panose="020B0609020204030204" pitchFamily="49" charset="0"/>
              </a:rPr>
              <a:t>&lt;html lang="</a:t>
            </a:r>
            <a:r>
              <a:rPr dirty="0" sz="1200" lang="en-IN" err="1">
                <a:solidFill>
                  <a:prstClr val="black"/>
                </a:solidFill>
                <a:latin typeface="Consolas" panose="020B0609020204030204" pitchFamily="49" charset="0"/>
              </a:rPr>
              <a:t>en</a:t>
            </a:r>
            <a:r>
              <a:rPr dirty="0" sz="1200" lang="en-IN">
                <a:solidFill>
                  <a:prstClr val="black"/>
                </a:solidFill>
                <a:latin typeface="Consolas" panose="020B0609020204030204" pitchFamily="49" charset="0"/>
              </a:rPr>
              <a:t>"&gt;</a:t>
            </a:r>
          </a:p>
          <a:p>
            <a:pPr lvl="0"/>
            <a:r>
              <a:rPr dirty="0" sz="1200" lang="en-IN">
                <a:solidFill>
                  <a:prstClr val="black"/>
                </a:solidFill>
                <a:latin typeface="Consolas" panose="020B0609020204030204" pitchFamily="49" charset="0"/>
              </a:rPr>
              <a:t>&lt;head&gt;</a:t>
            </a:r>
          </a:p>
          <a:p>
            <a:pPr lvl="0"/>
            <a:r>
              <a:rPr dirty="0" sz="1200" lang="en-IN">
                <a:solidFill>
                  <a:prstClr val="black"/>
                </a:solidFill>
                <a:latin typeface="Consolas" panose="020B0609020204030204" pitchFamily="49" charset="0"/>
              </a:rPr>
              <a:t>  &lt;title&gt;Bootstrap Example&lt;/title&gt;</a:t>
            </a:r>
          </a:p>
          <a:p>
            <a:pPr lvl="0"/>
            <a:r>
              <a:rPr dirty="0" sz="1200" lang="en-IN">
                <a:solidFill>
                  <a:prstClr val="black"/>
                </a:solidFill>
                <a:latin typeface="Consolas" panose="020B0609020204030204" pitchFamily="49" charset="0"/>
              </a:rPr>
              <a:t>  &lt;meta charset="utf-8"&gt;</a:t>
            </a:r>
          </a:p>
          <a:p>
            <a:pPr lvl="0"/>
            <a:r>
              <a:rPr dirty="0" sz="1200" lang="en-IN">
                <a:solidFill>
                  <a:prstClr val="black"/>
                </a:solidFill>
                <a:latin typeface="Consolas" panose="020B0609020204030204" pitchFamily="49" charset="0"/>
              </a:rPr>
              <a:t>  &lt;meta name="viewport" content="width=device-width, initial-scale=1"&gt;</a:t>
            </a:r>
          </a:p>
          <a:p>
            <a:pPr lvl="0"/>
            <a:r>
              <a:rPr dirty="0" sz="1200" lang="en-IN">
                <a:solidFill>
                  <a:prstClr val="black"/>
                </a:solidFill>
                <a:latin typeface="Consolas" panose="020B0609020204030204" pitchFamily="49" charset="0"/>
              </a:rPr>
              <a:t>  &lt;link </a:t>
            </a:r>
            <a:r>
              <a:rPr dirty="0" sz="1200" lang="en-IN" err="1">
                <a:solidFill>
                  <a:prstClr val="black"/>
                </a:solidFill>
                <a:latin typeface="Consolas" panose="020B0609020204030204" pitchFamily="49" charset="0"/>
              </a:rPr>
              <a:t>rel</a:t>
            </a:r>
            <a:r>
              <a:rPr dirty="0" sz="1200" lang="en-IN">
                <a:solidFill>
                  <a:prstClr val="black"/>
                </a:solidFill>
                <a:latin typeface="Consolas" panose="020B0609020204030204" pitchFamily="49" charset="0"/>
              </a:rPr>
              <a:t>="stylesheet" </a:t>
            </a:r>
            <a:r>
              <a:rPr dirty="0" sz="1200" lang="en-IN" err="1">
                <a:solidFill>
                  <a:prstClr val="black"/>
                </a:solidFill>
                <a:latin typeface="Consolas" panose="020B0609020204030204" pitchFamily="49" charset="0"/>
              </a:rPr>
              <a:t>href</a:t>
            </a:r>
            <a:r>
              <a:rPr dirty="0" sz="1200" lang="en-IN">
                <a:solidFill>
                  <a:prstClr val="black"/>
                </a:solidFill>
                <a:latin typeface="Consolas" panose="020B0609020204030204" pitchFamily="49" charset="0"/>
              </a:rPr>
              <a:t>="https://maxcdn.bootstrapcdn.com/bootstrap/3.4.1/</a:t>
            </a:r>
            <a:r>
              <a:rPr dirty="0" sz="1200" lang="en-IN" err="1">
                <a:solidFill>
                  <a:prstClr val="black"/>
                </a:solidFill>
                <a:latin typeface="Consolas" panose="020B0609020204030204" pitchFamily="49" charset="0"/>
              </a:rPr>
              <a:t>css</a:t>
            </a:r>
            <a:r>
              <a:rPr dirty="0" sz="1200" lang="en-IN">
                <a:solidFill>
                  <a:prstClr val="black"/>
                </a:solidFill>
                <a:latin typeface="Consolas" panose="020B0609020204030204" pitchFamily="49" charset="0"/>
              </a:rPr>
              <a:t>/bootstrap.min.css"&gt;</a:t>
            </a:r>
          </a:p>
          <a:p>
            <a:pPr lvl="0"/>
            <a:r>
              <a:rPr dirty="0" sz="1200" lang="en-IN">
                <a:solidFill>
                  <a:prstClr val="black"/>
                </a:solidFill>
                <a:latin typeface="Consolas" panose="020B0609020204030204" pitchFamily="49" charset="0"/>
              </a:rPr>
              <a:t>  &lt;script </a:t>
            </a:r>
            <a:r>
              <a:rPr dirty="0" sz="1200" lang="en-IN" err="1">
                <a:solidFill>
                  <a:prstClr val="black"/>
                </a:solidFill>
                <a:latin typeface="Consolas" panose="020B0609020204030204" pitchFamily="49" charset="0"/>
              </a:rPr>
              <a:t>src</a:t>
            </a:r>
            <a:r>
              <a:rPr dirty="0" sz="1200" lang="en-IN">
                <a:solidFill>
                  <a:prstClr val="black"/>
                </a:solidFill>
                <a:latin typeface="Consolas" panose="020B0609020204030204" pitchFamily="49" charset="0"/>
              </a:rPr>
              <a:t>="https://ajax.googleapis.com/ajax/libs/</a:t>
            </a:r>
            <a:r>
              <a:rPr dirty="0" sz="1200" lang="en-IN" err="1">
                <a:solidFill>
                  <a:prstClr val="black"/>
                </a:solidFill>
                <a:latin typeface="Consolas" panose="020B0609020204030204" pitchFamily="49" charset="0"/>
              </a:rPr>
              <a:t>jquery</a:t>
            </a:r>
            <a:r>
              <a:rPr dirty="0" sz="1200" lang="en-IN">
                <a:solidFill>
                  <a:prstClr val="black"/>
                </a:solidFill>
                <a:latin typeface="Consolas" panose="020B0609020204030204" pitchFamily="49" charset="0"/>
              </a:rPr>
              <a:t>/3.5.1/jquery.min.js"&gt;&lt;/script&gt;</a:t>
            </a:r>
          </a:p>
          <a:p>
            <a:pPr lvl="0"/>
            <a:r>
              <a:rPr dirty="0" sz="1200" lang="en-IN">
                <a:solidFill>
                  <a:prstClr val="black"/>
                </a:solidFill>
                <a:latin typeface="Consolas" panose="020B0609020204030204" pitchFamily="49" charset="0"/>
              </a:rPr>
              <a:t>  &lt;script </a:t>
            </a:r>
            <a:r>
              <a:rPr dirty="0" sz="1200" lang="en-IN" err="1">
                <a:solidFill>
                  <a:prstClr val="black"/>
                </a:solidFill>
                <a:latin typeface="Consolas" panose="020B0609020204030204" pitchFamily="49" charset="0"/>
              </a:rPr>
              <a:t>src</a:t>
            </a:r>
            <a:r>
              <a:rPr dirty="0" sz="1200" lang="en-IN">
                <a:solidFill>
                  <a:prstClr val="black"/>
                </a:solidFill>
                <a:latin typeface="Consolas" panose="020B0609020204030204" pitchFamily="49" charset="0"/>
              </a:rPr>
              <a:t>="https://maxcdn.bootstrapcdn.com/bootstrap/3.4.1/</a:t>
            </a:r>
            <a:r>
              <a:rPr dirty="0" sz="1200" lang="en-IN" err="1">
                <a:solidFill>
                  <a:prstClr val="black"/>
                </a:solidFill>
                <a:latin typeface="Consolas" panose="020B0609020204030204" pitchFamily="49" charset="0"/>
              </a:rPr>
              <a:t>js</a:t>
            </a:r>
            <a:r>
              <a:rPr dirty="0" sz="1200" lang="en-IN">
                <a:solidFill>
                  <a:prstClr val="black"/>
                </a:solidFill>
                <a:latin typeface="Consolas" panose="020B0609020204030204" pitchFamily="49" charset="0"/>
              </a:rPr>
              <a:t>/bootstrap.min.js"&gt;&lt;/script&gt;</a:t>
            </a:r>
          </a:p>
          <a:p>
            <a:pPr lvl="0"/>
            <a:r>
              <a:rPr dirty="0" sz="1200" lang="en-IN">
                <a:solidFill>
                  <a:prstClr val="black"/>
                </a:solidFill>
                <a:latin typeface="Consolas" panose="020B0609020204030204" pitchFamily="49" charset="0"/>
              </a:rPr>
              <a:t>&lt;/head&gt;</a:t>
            </a:r>
          </a:p>
          <a:p>
            <a:pPr lvl="0"/>
            <a:r>
              <a:rPr dirty="0" sz="1200" lang="en-IN">
                <a:solidFill>
                  <a:prstClr val="black"/>
                </a:solidFill>
                <a:latin typeface="Consolas" panose="020B0609020204030204" pitchFamily="49" charset="0"/>
              </a:rPr>
              <a:t>&lt;body&gt;</a:t>
            </a:r>
          </a:p>
          <a:p>
            <a:pPr lvl="0"/>
            <a:endParaRPr dirty="0" sz="1200" lang="en-IN">
              <a:solidFill>
                <a:prstClr val="black"/>
              </a:solidFill>
              <a:latin typeface="Consolas" panose="020B0609020204030204" pitchFamily="49" charset="0"/>
            </a:endParaRPr>
          </a:p>
          <a:p>
            <a:pPr lvl="0"/>
            <a:r>
              <a:rPr dirty="0" sz="1200" lang="en-IN">
                <a:solidFill>
                  <a:srgbClr val="FF0000"/>
                </a:solidFill>
                <a:latin typeface="Consolas" panose="020B0609020204030204" pitchFamily="49" charset="0"/>
              </a:rPr>
              <a:t>&lt;nav class="navbar navbar-default"&gt;</a:t>
            </a:r>
          </a:p>
          <a:p>
            <a:pPr lvl="0"/>
            <a:r>
              <a:rPr dirty="0" sz="1200" lang="en-IN">
                <a:solidFill>
                  <a:srgbClr val="FF0000"/>
                </a:solidFill>
                <a:latin typeface="Consolas" panose="020B0609020204030204" pitchFamily="49" charset="0"/>
              </a:rPr>
              <a:t>  &lt;div class="container-fluid"&gt;</a:t>
            </a:r>
          </a:p>
          <a:p>
            <a:pPr lvl="0"/>
            <a:r>
              <a:rPr dirty="0" sz="1200" lang="en-IN">
                <a:solidFill>
                  <a:srgbClr val="FF0000"/>
                </a:solidFill>
                <a:latin typeface="Consolas" panose="020B0609020204030204" pitchFamily="49" charset="0"/>
              </a:rPr>
              <a:t>    &lt;div class="navbar-header"&gt;</a:t>
            </a:r>
          </a:p>
          <a:p>
            <a:pPr lvl="0"/>
            <a:r>
              <a:rPr dirty="0" sz="1200" lang="en-IN">
                <a:solidFill>
                  <a:srgbClr val="FF0000"/>
                </a:solidFill>
                <a:latin typeface="Consolas" panose="020B0609020204030204" pitchFamily="49" charset="0"/>
              </a:rPr>
              <a:t>      &lt;a class="navbar-brand" </a:t>
            </a:r>
            <a:r>
              <a:rPr dirty="0" sz="1200" lang="en-IN" err="1">
                <a:solidFill>
                  <a:srgbClr val="FF0000"/>
                </a:solidFill>
                <a:latin typeface="Consolas" panose="020B0609020204030204" pitchFamily="49" charset="0"/>
              </a:rPr>
              <a:t>href</a:t>
            </a:r>
            <a:r>
              <a:rPr dirty="0" sz="1200" lang="en-IN">
                <a:solidFill>
                  <a:srgbClr val="FF0000"/>
                </a:solidFill>
                <a:latin typeface="Consolas" panose="020B0609020204030204" pitchFamily="49" charset="0"/>
              </a:rPr>
              <a:t>="#"&gt;</a:t>
            </a:r>
            <a:r>
              <a:rPr dirty="0" sz="1200" lang="en-IN" err="1">
                <a:solidFill>
                  <a:srgbClr val="FF0000"/>
                </a:solidFill>
                <a:latin typeface="Consolas" panose="020B0609020204030204" pitchFamily="49" charset="0"/>
              </a:rPr>
              <a:t>WebSiteName</a:t>
            </a:r>
            <a:r>
              <a:rPr dirty="0" sz="1200" lang="en-IN">
                <a:solidFill>
                  <a:srgbClr val="FF0000"/>
                </a:solidFill>
                <a:latin typeface="Consolas" panose="020B0609020204030204" pitchFamily="49" charset="0"/>
              </a:rPr>
              <a:t>&lt;/a&gt;</a:t>
            </a:r>
          </a:p>
          <a:p>
            <a:pPr lvl="0"/>
            <a:r>
              <a:rPr dirty="0" sz="1200" lang="en-IN">
                <a:solidFill>
                  <a:srgbClr val="FF0000"/>
                </a:solidFill>
                <a:latin typeface="Consolas" panose="020B0609020204030204" pitchFamily="49" charset="0"/>
              </a:rPr>
              <a:t>    &lt;/div&gt;</a:t>
            </a:r>
          </a:p>
          <a:p>
            <a:pPr lvl="0"/>
            <a:r>
              <a:rPr dirty="0" sz="1200" lang="en-IN">
                <a:solidFill>
                  <a:srgbClr val="FF0000"/>
                </a:solidFill>
                <a:latin typeface="Consolas" panose="020B0609020204030204" pitchFamily="49" charset="0"/>
              </a:rPr>
              <a:t>    &lt;ul class="nav navbar-nav"&gt;</a:t>
            </a:r>
          </a:p>
          <a:p>
            <a:pPr lvl="0"/>
            <a:r>
              <a:rPr dirty="0" sz="1200" lang="en-IN">
                <a:solidFill>
                  <a:srgbClr val="FF0000"/>
                </a:solidFill>
                <a:latin typeface="Consolas" panose="020B0609020204030204" pitchFamily="49" charset="0"/>
              </a:rPr>
              <a:t>      &lt;li class="active"&gt;&lt;a </a:t>
            </a:r>
            <a:r>
              <a:rPr dirty="0" sz="1200" lang="en-IN" err="1">
                <a:solidFill>
                  <a:srgbClr val="FF0000"/>
                </a:solidFill>
                <a:latin typeface="Consolas" panose="020B0609020204030204" pitchFamily="49" charset="0"/>
              </a:rPr>
              <a:t>href</a:t>
            </a:r>
            <a:r>
              <a:rPr dirty="0" sz="1200" lang="en-IN">
                <a:solidFill>
                  <a:srgbClr val="FF0000"/>
                </a:solidFill>
                <a:latin typeface="Consolas" panose="020B0609020204030204" pitchFamily="49" charset="0"/>
              </a:rPr>
              <a:t>="#"&gt;Home&lt;/a&gt;&lt;/li&gt;</a:t>
            </a:r>
          </a:p>
          <a:p>
            <a:pPr lvl="0"/>
            <a:r>
              <a:rPr dirty="0" sz="1200" lang="en-IN">
                <a:solidFill>
                  <a:srgbClr val="FF0000"/>
                </a:solidFill>
                <a:latin typeface="Consolas" panose="020B0609020204030204" pitchFamily="49" charset="0"/>
              </a:rPr>
              <a:t>      &lt;li&gt;&lt;a </a:t>
            </a:r>
            <a:r>
              <a:rPr dirty="0" sz="1200" lang="en-IN" err="1">
                <a:solidFill>
                  <a:srgbClr val="FF0000"/>
                </a:solidFill>
                <a:latin typeface="Consolas" panose="020B0609020204030204" pitchFamily="49" charset="0"/>
              </a:rPr>
              <a:t>href</a:t>
            </a:r>
            <a:r>
              <a:rPr dirty="0" sz="1200" lang="en-IN">
                <a:solidFill>
                  <a:srgbClr val="FF0000"/>
                </a:solidFill>
                <a:latin typeface="Consolas" panose="020B0609020204030204" pitchFamily="49" charset="0"/>
              </a:rPr>
              <a:t>="#"&gt;Page 1&lt;/a&gt;&lt;/li&gt;</a:t>
            </a:r>
          </a:p>
          <a:p>
            <a:pPr lvl="0"/>
            <a:r>
              <a:rPr dirty="0" sz="1200" lang="en-IN">
                <a:solidFill>
                  <a:srgbClr val="FF0000"/>
                </a:solidFill>
                <a:latin typeface="Consolas" panose="020B0609020204030204" pitchFamily="49" charset="0"/>
              </a:rPr>
              <a:t>      &lt;li&gt;&lt;a </a:t>
            </a:r>
            <a:r>
              <a:rPr dirty="0" sz="1200" lang="en-IN" err="1">
                <a:solidFill>
                  <a:srgbClr val="FF0000"/>
                </a:solidFill>
                <a:latin typeface="Consolas" panose="020B0609020204030204" pitchFamily="49" charset="0"/>
              </a:rPr>
              <a:t>href</a:t>
            </a:r>
            <a:r>
              <a:rPr dirty="0" sz="1200" lang="en-IN">
                <a:solidFill>
                  <a:srgbClr val="FF0000"/>
                </a:solidFill>
                <a:latin typeface="Consolas" panose="020B0609020204030204" pitchFamily="49" charset="0"/>
              </a:rPr>
              <a:t>="#"&gt;Page 2&lt;/a&gt;&lt;/li&gt;</a:t>
            </a:r>
          </a:p>
          <a:p>
            <a:pPr lvl="0"/>
            <a:r>
              <a:rPr dirty="0" sz="1200" lang="en-IN">
                <a:solidFill>
                  <a:srgbClr val="FF0000"/>
                </a:solidFill>
                <a:latin typeface="Consolas" panose="020B0609020204030204" pitchFamily="49" charset="0"/>
              </a:rPr>
              <a:t>      &lt;li&gt;&lt;a </a:t>
            </a:r>
            <a:r>
              <a:rPr dirty="0" sz="1200" lang="en-IN" err="1">
                <a:solidFill>
                  <a:srgbClr val="FF0000"/>
                </a:solidFill>
                <a:latin typeface="Consolas" panose="020B0609020204030204" pitchFamily="49" charset="0"/>
              </a:rPr>
              <a:t>href</a:t>
            </a:r>
            <a:r>
              <a:rPr dirty="0" sz="1200" lang="en-IN">
                <a:solidFill>
                  <a:srgbClr val="FF0000"/>
                </a:solidFill>
                <a:latin typeface="Consolas" panose="020B0609020204030204" pitchFamily="49" charset="0"/>
              </a:rPr>
              <a:t>="#"&gt;Page 3&lt;/a&gt;&lt;/li&gt;</a:t>
            </a:r>
          </a:p>
          <a:p>
            <a:pPr lvl="0"/>
            <a:r>
              <a:rPr dirty="0" sz="1200" lang="en-IN">
                <a:solidFill>
                  <a:srgbClr val="FF0000"/>
                </a:solidFill>
                <a:latin typeface="Consolas" panose="020B0609020204030204" pitchFamily="49" charset="0"/>
              </a:rPr>
              <a:t>    &lt;/ul&gt;</a:t>
            </a:r>
          </a:p>
          <a:p>
            <a:pPr lvl="0"/>
            <a:r>
              <a:rPr dirty="0" sz="1200" lang="en-IN">
                <a:solidFill>
                  <a:srgbClr val="FF0000"/>
                </a:solidFill>
                <a:latin typeface="Consolas" panose="020B0609020204030204" pitchFamily="49" charset="0"/>
              </a:rPr>
              <a:t>  &lt;/div&gt;</a:t>
            </a:r>
          </a:p>
          <a:p>
            <a:pPr lvl="0"/>
            <a:r>
              <a:rPr dirty="0" sz="1200" lang="en-IN">
                <a:solidFill>
                  <a:srgbClr val="FF0000"/>
                </a:solidFill>
                <a:latin typeface="Consolas" panose="020B0609020204030204" pitchFamily="49" charset="0"/>
              </a:rPr>
              <a:t>&lt;/nav&gt;</a:t>
            </a:r>
          </a:p>
          <a:p>
            <a:pPr lvl="0"/>
            <a:r>
              <a:rPr dirty="0" sz="1200" lang="en-IN">
                <a:solidFill>
                  <a:prstClr val="black"/>
                </a:solidFill>
                <a:latin typeface="Consolas" panose="020B0609020204030204" pitchFamily="49" charset="0"/>
              </a:rPr>
              <a:t>  </a:t>
            </a:r>
          </a:p>
          <a:p>
            <a:pPr lvl="0"/>
            <a:r>
              <a:rPr dirty="0" sz="1200" lang="en-IN">
                <a:solidFill>
                  <a:prstClr val="black"/>
                </a:solidFill>
                <a:latin typeface="Consolas" panose="020B0609020204030204" pitchFamily="49" charset="0"/>
              </a:rPr>
              <a:t>&lt;div class="container"&gt;</a:t>
            </a:r>
          </a:p>
          <a:p>
            <a:pPr lvl="0"/>
            <a:r>
              <a:rPr dirty="0" sz="1200" lang="en-IN">
                <a:solidFill>
                  <a:prstClr val="black"/>
                </a:solidFill>
                <a:latin typeface="Consolas" panose="020B0609020204030204" pitchFamily="49" charset="0"/>
              </a:rPr>
              <a:t>  &lt;h3&gt;Basic Navbar Example&lt;/h3&gt;</a:t>
            </a:r>
          </a:p>
          <a:p>
            <a:pPr lvl="0"/>
            <a:r>
              <a:rPr dirty="0" sz="1200" lang="en-IN">
                <a:solidFill>
                  <a:prstClr val="black"/>
                </a:solidFill>
                <a:latin typeface="Consolas" panose="020B0609020204030204" pitchFamily="49" charset="0"/>
              </a:rPr>
              <a:t>  &lt;p&gt;A navigation bar is a navigation header that is placed at the top of the page.&lt;/p&gt;</a:t>
            </a:r>
          </a:p>
          <a:p>
            <a:pPr lvl="0"/>
            <a:r>
              <a:rPr dirty="0" sz="1200" lang="en-IN">
                <a:solidFill>
                  <a:prstClr val="black"/>
                </a:solidFill>
                <a:latin typeface="Consolas" panose="020B0609020204030204" pitchFamily="49" charset="0"/>
              </a:rPr>
              <a:t>&lt;/div&gt;</a:t>
            </a:r>
          </a:p>
          <a:p>
            <a:pPr lvl="0"/>
            <a:endParaRPr dirty="0" sz="1200" lang="en-IN">
              <a:solidFill>
                <a:prstClr val="black"/>
              </a:solidFill>
              <a:latin typeface="Consolas" panose="020B0609020204030204" pitchFamily="49" charset="0"/>
            </a:endParaRPr>
          </a:p>
          <a:p>
            <a:pPr lvl="0"/>
            <a:r>
              <a:rPr dirty="0" sz="1200" lang="en-IN">
                <a:solidFill>
                  <a:prstClr val="black"/>
                </a:solidFill>
                <a:latin typeface="Consolas" panose="020B0609020204030204" pitchFamily="49" charset="0"/>
              </a:rPr>
              <a:t>&lt;/body&gt;</a:t>
            </a:r>
          </a:p>
          <a:p>
            <a:pPr lvl="0"/>
            <a:r>
              <a:rPr dirty="0" sz="1200" lang="en-IN">
                <a:solidFill>
                  <a:prstClr val="black"/>
                </a:solidFill>
                <a:latin typeface="Consolas" panose="020B0609020204030204" pitchFamily="49" charset="0"/>
              </a:rPr>
              <a:t>&lt;/html&gt;</a:t>
            </a:r>
          </a:p>
        </p:txBody>
      </p:sp>
      <p:pic>
        <p:nvPicPr>
          <p:cNvPr id="2097244" name="Picture 7"/>
          <p:cNvPicPr>
            <a:picLocks noChangeAspect="1"/>
          </p:cNvPicPr>
          <p:nvPr/>
        </p:nvPicPr>
        <p:blipFill rotWithShape="1">
          <a:blip xmlns:r="http://schemas.openxmlformats.org/officeDocument/2006/relationships" r:embed="rId1"/>
          <a:srcRect t="59418" r="42910" b="15025"/>
          <a:stretch>
            <a:fillRect/>
          </a:stretch>
        </p:blipFill>
        <p:spPr>
          <a:xfrm>
            <a:off x="0" y="0"/>
            <a:ext cx="9074039" cy="2285007"/>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525"/>
                                        </p:tgtEl>
                                        <p:attrNameLst>
                                          <p:attrName>style.visibility</p:attrName>
                                        </p:attrNameLst>
                                      </p:cBhvr>
                                      <p:to>
                                        <p:strVal val="visible"/>
                                      </p:to>
                                    </p:set>
                                    <p:anim calcmode="lin" valueType="num">
                                      <p:cBhvr additive="base">
                                        <p:cTn dur="500" fill="hold" id="7"/>
                                        <p:tgtEl>
                                          <p:spTgt spid="1050525"/>
                                        </p:tgtEl>
                                        <p:attrNameLst>
                                          <p:attrName>ppt_x</p:attrName>
                                        </p:attrNameLst>
                                      </p:cBhvr>
                                      <p:tavLst>
                                        <p:tav tm="0">
                                          <p:val>
                                            <p:strVal val="#ppt_x"/>
                                          </p:val>
                                        </p:tav>
                                        <p:tav tm="100000">
                                          <p:val>
                                            <p:strVal val="#ppt_x"/>
                                          </p:val>
                                        </p:tav>
                                      </p:tavLst>
                                    </p:anim>
                                    <p:anim calcmode="lin" valueType="num">
                                      <p:cBhvr additive="base">
                                        <p:cTn dur="500" fill="hold" id="8"/>
                                        <p:tgtEl>
                                          <p:spTgt spid="1050525"/>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2097244"/>
                                        </p:tgtEl>
                                        <p:attrNameLst>
                                          <p:attrName>style.visibility</p:attrName>
                                        </p:attrNameLst>
                                      </p:cBhvr>
                                      <p:to>
                                        <p:strVal val="visible"/>
                                      </p:to>
                                    </p:set>
                                    <p:anim calcmode="lin" valueType="num">
                                      <p:cBhvr additive="base">
                                        <p:cTn dur="500" fill="hold" id="13"/>
                                        <p:tgtEl>
                                          <p:spTgt spid="2097244"/>
                                        </p:tgtEl>
                                        <p:attrNameLst>
                                          <p:attrName>ppt_x</p:attrName>
                                        </p:attrNameLst>
                                      </p:cBhvr>
                                      <p:tavLst>
                                        <p:tav tm="0">
                                          <p:val>
                                            <p:strVal val="#ppt_x"/>
                                          </p:val>
                                        </p:tav>
                                        <p:tav tm="100000">
                                          <p:val>
                                            <p:strVal val="#ppt_x"/>
                                          </p:val>
                                        </p:tav>
                                      </p:tavLst>
                                    </p:anim>
                                    <p:anim calcmode="lin" valueType="num">
                                      <p:cBhvr additive="base">
                                        <p:cTn dur="500" fill="hold" id="14"/>
                                        <p:tgtEl>
                                          <p:spTgt spid="20972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525"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035" name=""/>
        <p:cNvGrpSpPr/>
        <p:nvPr/>
      </p:nvGrpSpPr>
      <p:grpSpPr>
        <a:xfrm>
          <a:off x="0" y="0"/>
          <a:ext cx="0" cy="0"/>
          <a:chOff x="0" y="0"/>
          <a:chExt cx="0" cy="0"/>
        </a:xfrm>
      </p:grpSpPr>
      <p:sp>
        <p:nvSpPr>
          <p:cNvPr id="1050526" name="Title 1"/>
          <p:cNvSpPr>
            <a:spLocks noGrp="1"/>
          </p:cNvSpPr>
          <p:nvPr>
            <p:ph type="title"/>
          </p:nvPr>
        </p:nvSpPr>
        <p:spPr>
          <a:xfrm>
            <a:off x="9206144" y="79900"/>
            <a:ext cx="2840853" cy="1312172"/>
          </a:xfrm>
        </p:spPr>
        <p:txBody>
          <a:bodyPr>
            <a:normAutofit fontScale="90000"/>
          </a:bodyPr>
          <a:p>
            <a:r>
              <a:rPr dirty="0" sz="3600" lang="en-US">
                <a:latin typeface="Bookman Old Style" panose="02050604050505020204" pitchFamily="18" charset="0"/>
              </a:rPr>
              <a:t>Bootstrap Navigation Bar</a:t>
            </a:r>
            <a:endParaRPr dirty="0" sz="3600" lang="en-IN">
              <a:latin typeface="Bookman Old Style" panose="02050604050505020204" pitchFamily="18" charset="0"/>
            </a:endParaRPr>
          </a:p>
        </p:txBody>
      </p:sp>
      <p:sp>
        <p:nvSpPr>
          <p:cNvPr id="1050527" name="TextBox 3"/>
          <p:cNvSpPr txBox="1"/>
          <p:nvPr/>
        </p:nvSpPr>
        <p:spPr>
          <a:xfrm>
            <a:off x="145003" y="158551"/>
            <a:ext cx="8842162" cy="6370975"/>
          </a:xfrm>
          <a:prstGeom prst="rect"/>
          <a:solidFill>
            <a:schemeClr val="bg2"/>
          </a:solidFill>
        </p:spPr>
        <p:txBody>
          <a:bodyPr rtlCol="0" wrap="square">
            <a:spAutoFit/>
          </a:bodyPr>
          <a:p>
            <a:pPr lvl="0"/>
            <a:r>
              <a:rPr dirty="0" sz="1200" lang="en-IN">
                <a:solidFill>
                  <a:prstClr val="black"/>
                </a:solidFill>
                <a:latin typeface="Consolas" panose="020B0609020204030204" pitchFamily="49" charset="0"/>
              </a:rPr>
              <a:t>&lt;!DOCTYPE html&gt;</a:t>
            </a:r>
          </a:p>
          <a:p>
            <a:pPr lvl="0"/>
            <a:r>
              <a:rPr dirty="0" sz="1200" lang="en-IN">
                <a:solidFill>
                  <a:prstClr val="black"/>
                </a:solidFill>
                <a:latin typeface="Consolas" panose="020B0609020204030204" pitchFamily="49" charset="0"/>
              </a:rPr>
              <a:t>&lt;html lang="</a:t>
            </a:r>
            <a:r>
              <a:rPr dirty="0" sz="1200" lang="en-IN" err="1">
                <a:solidFill>
                  <a:prstClr val="black"/>
                </a:solidFill>
                <a:latin typeface="Consolas" panose="020B0609020204030204" pitchFamily="49" charset="0"/>
              </a:rPr>
              <a:t>en</a:t>
            </a:r>
            <a:r>
              <a:rPr dirty="0" sz="1200" lang="en-IN">
                <a:solidFill>
                  <a:prstClr val="black"/>
                </a:solidFill>
                <a:latin typeface="Consolas" panose="020B0609020204030204" pitchFamily="49" charset="0"/>
              </a:rPr>
              <a:t>"&gt;</a:t>
            </a:r>
          </a:p>
          <a:p>
            <a:pPr lvl="0"/>
            <a:r>
              <a:rPr dirty="0" sz="1200" lang="en-IN">
                <a:solidFill>
                  <a:prstClr val="black"/>
                </a:solidFill>
                <a:latin typeface="Consolas" panose="020B0609020204030204" pitchFamily="49" charset="0"/>
              </a:rPr>
              <a:t>&lt;head&gt;</a:t>
            </a:r>
          </a:p>
          <a:p>
            <a:pPr lvl="0"/>
            <a:r>
              <a:rPr dirty="0" sz="1200" lang="en-IN">
                <a:solidFill>
                  <a:prstClr val="black"/>
                </a:solidFill>
                <a:latin typeface="Consolas" panose="020B0609020204030204" pitchFamily="49" charset="0"/>
              </a:rPr>
              <a:t>  &lt;title&gt;Bootstrap Example&lt;/title&gt;</a:t>
            </a:r>
          </a:p>
          <a:p>
            <a:pPr lvl="0"/>
            <a:r>
              <a:rPr dirty="0" sz="1200" lang="en-IN">
                <a:solidFill>
                  <a:prstClr val="black"/>
                </a:solidFill>
                <a:latin typeface="Consolas" panose="020B0609020204030204" pitchFamily="49" charset="0"/>
              </a:rPr>
              <a:t>  &lt;meta charset="utf-8"&gt;</a:t>
            </a:r>
          </a:p>
          <a:p>
            <a:pPr lvl="0"/>
            <a:r>
              <a:rPr dirty="0" sz="1200" lang="en-IN">
                <a:solidFill>
                  <a:prstClr val="black"/>
                </a:solidFill>
                <a:latin typeface="Consolas" panose="020B0609020204030204" pitchFamily="49" charset="0"/>
              </a:rPr>
              <a:t>  &lt;meta name="viewport" content="width=device-width, initial-scale=1"&gt;</a:t>
            </a:r>
          </a:p>
          <a:p>
            <a:pPr lvl="0"/>
            <a:r>
              <a:rPr dirty="0" sz="1200" lang="en-IN">
                <a:solidFill>
                  <a:prstClr val="black"/>
                </a:solidFill>
                <a:latin typeface="Consolas" panose="020B0609020204030204" pitchFamily="49" charset="0"/>
              </a:rPr>
              <a:t>  &lt;link </a:t>
            </a:r>
            <a:r>
              <a:rPr dirty="0" sz="1200" lang="en-IN" err="1">
                <a:solidFill>
                  <a:prstClr val="black"/>
                </a:solidFill>
                <a:latin typeface="Consolas" panose="020B0609020204030204" pitchFamily="49" charset="0"/>
              </a:rPr>
              <a:t>rel</a:t>
            </a:r>
            <a:r>
              <a:rPr dirty="0" sz="1200" lang="en-IN">
                <a:solidFill>
                  <a:prstClr val="black"/>
                </a:solidFill>
                <a:latin typeface="Consolas" panose="020B0609020204030204" pitchFamily="49" charset="0"/>
              </a:rPr>
              <a:t>="stylesheet" </a:t>
            </a:r>
            <a:r>
              <a:rPr dirty="0" sz="1200" lang="en-IN" err="1">
                <a:solidFill>
                  <a:prstClr val="black"/>
                </a:solidFill>
                <a:latin typeface="Consolas" panose="020B0609020204030204" pitchFamily="49" charset="0"/>
              </a:rPr>
              <a:t>href</a:t>
            </a:r>
            <a:r>
              <a:rPr dirty="0" sz="1200" lang="en-IN">
                <a:solidFill>
                  <a:prstClr val="black"/>
                </a:solidFill>
                <a:latin typeface="Consolas" panose="020B0609020204030204" pitchFamily="49" charset="0"/>
              </a:rPr>
              <a:t>="https://maxcdn.bootstrapcdn.com/bootstrap/3.4.1/</a:t>
            </a:r>
            <a:r>
              <a:rPr dirty="0" sz="1200" lang="en-IN" err="1">
                <a:solidFill>
                  <a:prstClr val="black"/>
                </a:solidFill>
                <a:latin typeface="Consolas" panose="020B0609020204030204" pitchFamily="49" charset="0"/>
              </a:rPr>
              <a:t>css</a:t>
            </a:r>
            <a:r>
              <a:rPr dirty="0" sz="1200" lang="en-IN">
                <a:solidFill>
                  <a:prstClr val="black"/>
                </a:solidFill>
                <a:latin typeface="Consolas" panose="020B0609020204030204" pitchFamily="49" charset="0"/>
              </a:rPr>
              <a:t>/bootstrap.min.css"&gt;</a:t>
            </a:r>
          </a:p>
          <a:p>
            <a:pPr lvl="0"/>
            <a:r>
              <a:rPr dirty="0" sz="1200" lang="en-IN">
                <a:solidFill>
                  <a:prstClr val="black"/>
                </a:solidFill>
                <a:latin typeface="Consolas" panose="020B0609020204030204" pitchFamily="49" charset="0"/>
              </a:rPr>
              <a:t>  &lt;script </a:t>
            </a:r>
            <a:r>
              <a:rPr dirty="0" sz="1200" lang="en-IN" err="1">
                <a:solidFill>
                  <a:prstClr val="black"/>
                </a:solidFill>
                <a:latin typeface="Consolas" panose="020B0609020204030204" pitchFamily="49" charset="0"/>
              </a:rPr>
              <a:t>src</a:t>
            </a:r>
            <a:r>
              <a:rPr dirty="0" sz="1200" lang="en-IN">
                <a:solidFill>
                  <a:prstClr val="black"/>
                </a:solidFill>
                <a:latin typeface="Consolas" panose="020B0609020204030204" pitchFamily="49" charset="0"/>
              </a:rPr>
              <a:t>="https://ajax.googleapis.com/ajax/libs/</a:t>
            </a:r>
            <a:r>
              <a:rPr dirty="0" sz="1200" lang="en-IN" err="1">
                <a:solidFill>
                  <a:prstClr val="black"/>
                </a:solidFill>
                <a:latin typeface="Consolas" panose="020B0609020204030204" pitchFamily="49" charset="0"/>
              </a:rPr>
              <a:t>jquery</a:t>
            </a:r>
            <a:r>
              <a:rPr dirty="0" sz="1200" lang="en-IN">
                <a:solidFill>
                  <a:prstClr val="black"/>
                </a:solidFill>
                <a:latin typeface="Consolas" panose="020B0609020204030204" pitchFamily="49" charset="0"/>
              </a:rPr>
              <a:t>/3.5.1/jquery.min.js"&gt;&lt;/script&gt;</a:t>
            </a:r>
          </a:p>
          <a:p>
            <a:pPr lvl="0"/>
            <a:r>
              <a:rPr dirty="0" sz="1200" lang="en-IN">
                <a:solidFill>
                  <a:prstClr val="black"/>
                </a:solidFill>
                <a:latin typeface="Consolas" panose="020B0609020204030204" pitchFamily="49" charset="0"/>
              </a:rPr>
              <a:t>  &lt;script </a:t>
            </a:r>
            <a:r>
              <a:rPr dirty="0" sz="1200" lang="en-IN" err="1">
                <a:solidFill>
                  <a:prstClr val="black"/>
                </a:solidFill>
                <a:latin typeface="Consolas" panose="020B0609020204030204" pitchFamily="49" charset="0"/>
              </a:rPr>
              <a:t>src</a:t>
            </a:r>
            <a:r>
              <a:rPr dirty="0" sz="1200" lang="en-IN">
                <a:solidFill>
                  <a:prstClr val="black"/>
                </a:solidFill>
                <a:latin typeface="Consolas" panose="020B0609020204030204" pitchFamily="49" charset="0"/>
              </a:rPr>
              <a:t>="https://maxcdn.bootstrapcdn.com/bootstrap/3.4.1/</a:t>
            </a:r>
            <a:r>
              <a:rPr dirty="0" sz="1200" lang="en-IN" err="1">
                <a:solidFill>
                  <a:prstClr val="black"/>
                </a:solidFill>
                <a:latin typeface="Consolas" panose="020B0609020204030204" pitchFamily="49" charset="0"/>
              </a:rPr>
              <a:t>js</a:t>
            </a:r>
            <a:r>
              <a:rPr dirty="0" sz="1200" lang="en-IN">
                <a:solidFill>
                  <a:prstClr val="black"/>
                </a:solidFill>
                <a:latin typeface="Consolas" panose="020B0609020204030204" pitchFamily="49" charset="0"/>
              </a:rPr>
              <a:t>/bootstrap.min.js"&gt;&lt;/script&gt;</a:t>
            </a:r>
          </a:p>
          <a:p>
            <a:pPr lvl="0"/>
            <a:r>
              <a:rPr dirty="0" sz="1200" lang="en-IN">
                <a:solidFill>
                  <a:prstClr val="black"/>
                </a:solidFill>
                <a:latin typeface="Consolas" panose="020B0609020204030204" pitchFamily="49" charset="0"/>
              </a:rPr>
              <a:t>&lt;/head&gt;</a:t>
            </a:r>
          </a:p>
          <a:p>
            <a:pPr lvl="0"/>
            <a:r>
              <a:rPr dirty="0" sz="1200" lang="en-IN">
                <a:solidFill>
                  <a:prstClr val="black"/>
                </a:solidFill>
                <a:latin typeface="Consolas" panose="020B0609020204030204" pitchFamily="49" charset="0"/>
              </a:rPr>
              <a:t>&lt;body&gt;</a:t>
            </a:r>
          </a:p>
          <a:p>
            <a:pPr lvl="0"/>
            <a:endParaRPr dirty="0" sz="1200" lang="en-IN">
              <a:solidFill>
                <a:prstClr val="black"/>
              </a:solidFill>
              <a:latin typeface="Consolas" panose="020B0609020204030204" pitchFamily="49" charset="0"/>
            </a:endParaRPr>
          </a:p>
          <a:p>
            <a:pPr lvl="0"/>
            <a:r>
              <a:rPr dirty="0" sz="1200" lang="en-IN">
                <a:solidFill>
                  <a:srgbClr val="FF0000"/>
                </a:solidFill>
                <a:latin typeface="Consolas" panose="020B0609020204030204" pitchFamily="49" charset="0"/>
              </a:rPr>
              <a:t>&lt;nav class="navbar navbar-default"&gt;</a:t>
            </a:r>
          </a:p>
          <a:p>
            <a:pPr lvl="0"/>
            <a:r>
              <a:rPr dirty="0" sz="1200" lang="en-IN">
                <a:solidFill>
                  <a:srgbClr val="FF0000"/>
                </a:solidFill>
                <a:latin typeface="Consolas" panose="020B0609020204030204" pitchFamily="49" charset="0"/>
              </a:rPr>
              <a:t>  &lt;div class="container-fluid"&gt;</a:t>
            </a:r>
          </a:p>
          <a:p>
            <a:pPr lvl="0"/>
            <a:r>
              <a:rPr dirty="0" sz="1200" lang="en-IN">
                <a:solidFill>
                  <a:srgbClr val="FF0000"/>
                </a:solidFill>
                <a:latin typeface="Consolas" panose="020B0609020204030204" pitchFamily="49" charset="0"/>
              </a:rPr>
              <a:t>    &lt;div class="navbar-header"&gt;</a:t>
            </a:r>
          </a:p>
          <a:p>
            <a:pPr lvl="0"/>
            <a:r>
              <a:rPr dirty="0" sz="1200" lang="en-IN">
                <a:solidFill>
                  <a:srgbClr val="FF0000"/>
                </a:solidFill>
                <a:latin typeface="Consolas" panose="020B0609020204030204" pitchFamily="49" charset="0"/>
              </a:rPr>
              <a:t>      &lt;a class="navbar-brand" </a:t>
            </a:r>
            <a:r>
              <a:rPr dirty="0" sz="1200" lang="en-IN" err="1">
                <a:solidFill>
                  <a:srgbClr val="FF0000"/>
                </a:solidFill>
                <a:latin typeface="Consolas" panose="020B0609020204030204" pitchFamily="49" charset="0"/>
              </a:rPr>
              <a:t>href</a:t>
            </a:r>
            <a:r>
              <a:rPr dirty="0" sz="1200" lang="en-IN">
                <a:solidFill>
                  <a:srgbClr val="FF0000"/>
                </a:solidFill>
                <a:latin typeface="Consolas" panose="020B0609020204030204" pitchFamily="49" charset="0"/>
              </a:rPr>
              <a:t>="#"&gt;</a:t>
            </a:r>
            <a:r>
              <a:rPr dirty="0" sz="1200" lang="en-IN" err="1">
                <a:solidFill>
                  <a:srgbClr val="FF0000"/>
                </a:solidFill>
                <a:latin typeface="Consolas" panose="020B0609020204030204" pitchFamily="49" charset="0"/>
              </a:rPr>
              <a:t>WebSiteName</a:t>
            </a:r>
            <a:r>
              <a:rPr dirty="0" sz="1200" lang="en-IN">
                <a:solidFill>
                  <a:srgbClr val="FF0000"/>
                </a:solidFill>
                <a:latin typeface="Consolas" panose="020B0609020204030204" pitchFamily="49" charset="0"/>
              </a:rPr>
              <a:t>&lt;/a&gt;</a:t>
            </a:r>
          </a:p>
          <a:p>
            <a:pPr lvl="0"/>
            <a:r>
              <a:rPr dirty="0" sz="1200" lang="en-IN">
                <a:solidFill>
                  <a:srgbClr val="FF0000"/>
                </a:solidFill>
                <a:latin typeface="Consolas" panose="020B0609020204030204" pitchFamily="49" charset="0"/>
              </a:rPr>
              <a:t>    &lt;/div&gt;</a:t>
            </a:r>
          </a:p>
          <a:p>
            <a:pPr lvl="0"/>
            <a:r>
              <a:rPr dirty="0" sz="1200" lang="en-IN">
                <a:solidFill>
                  <a:srgbClr val="FF0000"/>
                </a:solidFill>
                <a:latin typeface="Consolas" panose="020B0609020204030204" pitchFamily="49" charset="0"/>
              </a:rPr>
              <a:t>    &lt;ul class="nav navbar-nav"&gt;</a:t>
            </a:r>
          </a:p>
          <a:p>
            <a:pPr lvl="0"/>
            <a:r>
              <a:rPr dirty="0" sz="1200" lang="en-IN">
                <a:solidFill>
                  <a:srgbClr val="FF0000"/>
                </a:solidFill>
                <a:latin typeface="Consolas" panose="020B0609020204030204" pitchFamily="49" charset="0"/>
              </a:rPr>
              <a:t>      &lt;li class="active"&gt;&lt;a </a:t>
            </a:r>
            <a:r>
              <a:rPr dirty="0" sz="1200" lang="en-IN" err="1">
                <a:solidFill>
                  <a:srgbClr val="FF0000"/>
                </a:solidFill>
                <a:latin typeface="Consolas" panose="020B0609020204030204" pitchFamily="49" charset="0"/>
              </a:rPr>
              <a:t>href</a:t>
            </a:r>
            <a:r>
              <a:rPr dirty="0" sz="1200" lang="en-IN">
                <a:solidFill>
                  <a:srgbClr val="FF0000"/>
                </a:solidFill>
                <a:latin typeface="Consolas" panose="020B0609020204030204" pitchFamily="49" charset="0"/>
              </a:rPr>
              <a:t>="#"&gt;Home&lt;/a&gt;&lt;/li&gt;</a:t>
            </a:r>
          </a:p>
          <a:p>
            <a:pPr lvl="0"/>
            <a:r>
              <a:rPr dirty="0" sz="1200" lang="en-IN">
                <a:solidFill>
                  <a:srgbClr val="FF0000"/>
                </a:solidFill>
                <a:latin typeface="Consolas" panose="020B0609020204030204" pitchFamily="49" charset="0"/>
              </a:rPr>
              <a:t>      &lt;li&gt;&lt;a </a:t>
            </a:r>
            <a:r>
              <a:rPr dirty="0" sz="1200" lang="en-IN" err="1">
                <a:solidFill>
                  <a:srgbClr val="FF0000"/>
                </a:solidFill>
                <a:latin typeface="Consolas" panose="020B0609020204030204" pitchFamily="49" charset="0"/>
              </a:rPr>
              <a:t>href</a:t>
            </a:r>
            <a:r>
              <a:rPr dirty="0" sz="1200" lang="en-IN">
                <a:solidFill>
                  <a:srgbClr val="FF0000"/>
                </a:solidFill>
                <a:latin typeface="Consolas" panose="020B0609020204030204" pitchFamily="49" charset="0"/>
              </a:rPr>
              <a:t>="#"&gt;Page 1&lt;/a&gt;&lt;/li&gt;</a:t>
            </a:r>
          </a:p>
          <a:p>
            <a:pPr lvl="0"/>
            <a:r>
              <a:rPr dirty="0" sz="1200" lang="en-IN">
                <a:solidFill>
                  <a:srgbClr val="FF0000"/>
                </a:solidFill>
                <a:latin typeface="Consolas" panose="020B0609020204030204" pitchFamily="49" charset="0"/>
              </a:rPr>
              <a:t>      &lt;li&gt;&lt;a </a:t>
            </a:r>
            <a:r>
              <a:rPr dirty="0" sz="1200" lang="en-IN" err="1">
                <a:solidFill>
                  <a:srgbClr val="FF0000"/>
                </a:solidFill>
                <a:latin typeface="Consolas" panose="020B0609020204030204" pitchFamily="49" charset="0"/>
              </a:rPr>
              <a:t>href</a:t>
            </a:r>
            <a:r>
              <a:rPr dirty="0" sz="1200" lang="en-IN">
                <a:solidFill>
                  <a:srgbClr val="FF0000"/>
                </a:solidFill>
                <a:latin typeface="Consolas" panose="020B0609020204030204" pitchFamily="49" charset="0"/>
              </a:rPr>
              <a:t>="#"&gt;Page 2&lt;/a&gt;&lt;/li&gt;</a:t>
            </a:r>
          </a:p>
          <a:p>
            <a:pPr lvl="0"/>
            <a:r>
              <a:rPr dirty="0" sz="1200" lang="en-IN">
                <a:solidFill>
                  <a:srgbClr val="FF0000"/>
                </a:solidFill>
                <a:latin typeface="Consolas" panose="020B0609020204030204" pitchFamily="49" charset="0"/>
              </a:rPr>
              <a:t>      &lt;li&gt;&lt;a </a:t>
            </a:r>
            <a:r>
              <a:rPr dirty="0" sz="1200" lang="en-IN" err="1">
                <a:solidFill>
                  <a:srgbClr val="FF0000"/>
                </a:solidFill>
                <a:latin typeface="Consolas" panose="020B0609020204030204" pitchFamily="49" charset="0"/>
              </a:rPr>
              <a:t>href</a:t>
            </a:r>
            <a:r>
              <a:rPr dirty="0" sz="1200" lang="en-IN">
                <a:solidFill>
                  <a:srgbClr val="FF0000"/>
                </a:solidFill>
                <a:latin typeface="Consolas" panose="020B0609020204030204" pitchFamily="49" charset="0"/>
              </a:rPr>
              <a:t>="#"&gt;Page 3&lt;/a&gt;&lt;/li&gt;</a:t>
            </a:r>
          </a:p>
          <a:p>
            <a:pPr lvl="0"/>
            <a:r>
              <a:rPr dirty="0" sz="1200" lang="en-IN">
                <a:solidFill>
                  <a:srgbClr val="FF0000"/>
                </a:solidFill>
                <a:latin typeface="Consolas" panose="020B0609020204030204" pitchFamily="49" charset="0"/>
              </a:rPr>
              <a:t>    &lt;/ul&gt;</a:t>
            </a:r>
          </a:p>
          <a:p>
            <a:pPr lvl="0"/>
            <a:r>
              <a:rPr dirty="0" sz="1200" lang="en-IN">
                <a:solidFill>
                  <a:srgbClr val="FF0000"/>
                </a:solidFill>
                <a:latin typeface="Consolas" panose="020B0609020204030204" pitchFamily="49" charset="0"/>
              </a:rPr>
              <a:t>  &lt;/div&gt;</a:t>
            </a:r>
          </a:p>
          <a:p>
            <a:pPr lvl="0"/>
            <a:r>
              <a:rPr dirty="0" sz="1200" lang="en-IN">
                <a:solidFill>
                  <a:srgbClr val="FF0000"/>
                </a:solidFill>
                <a:latin typeface="Consolas" panose="020B0609020204030204" pitchFamily="49" charset="0"/>
              </a:rPr>
              <a:t>&lt;/nav&gt;</a:t>
            </a:r>
          </a:p>
          <a:p>
            <a:pPr lvl="0"/>
            <a:r>
              <a:rPr dirty="0" sz="1200" lang="en-IN">
                <a:solidFill>
                  <a:prstClr val="black"/>
                </a:solidFill>
                <a:latin typeface="Consolas" panose="020B0609020204030204" pitchFamily="49" charset="0"/>
              </a:rPr>
              <a:t>  </a:t>
            </a:r>
          </a:p>
          <a:p>
            <a:pPr lvl="0"/>
            <a:r>
              <a:rPr dirty="0" sz="1200" lang="en-IN">
                <a:solidFill>
                  <a:prstClr val="black"/>
                </a:solidFill>
                <a:latin typeface="Consolas" panose="020B0609020204030204" pitchFamily="49" charset="0"/>
              </a:rPr>
              <a:t>&lt;div class="container"&gt;</a:t>
            </a:r>
          </a:p>
          <a:p>
            <a:pPr lvl="0"/>
            <a:r>
              <a:rPr dirty="0" sz="1200" lang="en-IN">
                <a:solidFill>
                  <a:prstClr val="black"/>
                </a:solidFill>
                <a:latin typeface="Consolas" panose="020B0609020204030204" pitchFamily="49" charset="0"/>
              </a:rPr>
              <a:t>  &lt;h3&gt;Basic Navbar Example&lt;/h3&gt;</a:t>
            </a:r>
          </a:p>
          <a:p>
            <a:pPr lvl="0"/>
            <a:r>
              <a:rPr dirty="0" sz="1200" lang="en-IN">
                <a:solidFill>
                  <a:prstClr val="black"/>
                </a:solidFill>
                <a:latin typeface="Consolas" panose="020B0609020204030204" pitchFamily="49" charset="0"/>
              </a:rPr>
              <a:t>  &lt;p&gt;A navigation bar is a navigation header that is placed at the top of the page.&lt;/p&gt;</a:t>
            </a:r>
          </a:p>
          <a:p>
            <a:pPr lvl="0"/>
            <a:r>
              <a:rPr dirty="0" sz="1200" lang="en-IN">
                <a:solidFill>
                  <a:prstClr val="black"/>
                </a:solidFill>
                <a:latin typeface="Consolas" panose="020B0609020204030204" pitchFamily="49" charset="0"/>
              </a:rPr>
              <a:t>&lt;/div&gt;</a:t>
            </a:r>
          </a:p>
          <a:p>
            <a:pPr lvl="0"/>
            <a:endParaRPr dirty="0" sz="1200" lang="en-IN">
              <a:solidFill>
                <a:prstClr val="black"/>
              </a:solidFill>
              <a:latin typeface="Consolas" panose="020B0609020204030204" pitchFamily="49" charset="0"/>
            </a:endParaRPr>
          </a:p>
          <a:p>
            <a:pPr lvl="0"/>
            <a:r>
              <a:rPr dirty="0" sz="1200" lang="en-IN">
                <a:solidFill>
                  <a:prstClr val="black"/>
                </a:solidFill>
                <a:latin typeface="Consolas" panose="020B0609020204030204" pitchFamily="49" charset="0"/>
              </a:rPr>
              <a:t>&lt;/body&gt;</a:t>
            </a:r>
          </a:p>
          <a:p>
            <a:pPr lvl="0"/>
            <a:r>
              <a:rPr dirty="0" sz="1200" lang="en-IN">
                <a:solidFill>
                  <a:prstClr val="black"/>
                </a:solidFill>
                <a:latin typeface="Consolas" panose="020B0609020204030204" pitchFamily="49" charset="0"/>
              </a:rPr>
              <a:t>&lt;/html&gt;</a:t>
            </a:r>
          </a:p>
        </p:txBody>
      </p:sp>
      <p:pic>
        <p:nvPicPr>
          <p:cNvPr id="2097245" name="Picture 4"/>
          <p:cNvPicPr>
            <a:picLocks noChangeAspect="1"/>
          </p:cNvPicPr>
          <p:nvPr/>
        </p:nvPicPr>
        <p:blipFill rotWithShape="1">
          <a:blip xmlns:r="http://schemas.openxmlformats.org/officeDocument/2006/relationships" r:embed="rId1"/>
          <a:srcRect l="41505" t="50000" r="13568" b="4790"/>
          <a:stretch>
            <a:fillRect/>
          </a:stretch>
        </p:blipFill>
        <p:spPr>
          <a:xfrm>
            <a:off x="6652334" y="2006839"/>
            <a:ext cx="5477522" cy="3100526"/>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527"/>
                                        </p:tgtEl>
                                        <p:attrNameLst>
                                          <p:attrName>style.visibility</p:attrName>
                                        </p:attrNameLst>
                                      </p:cBhvr>
                                      <p:to>
                                        <p:strVal val="visible"/>
                                      </p:to>
                                    </p:set>
                                    <p:anim calcmode="lin" valueType="num">
                                      <p:cBhvr additive="base">
                                        <p:cTn dur="500" fill="hold" id="7"/>
                                        <p:tgtEl>
                                          <p:spTgt spid="1050527"/>
                                        </p:tgtEl>
                                        <p:attrNameLst>
                                          <p:attrName>ppt_x</p:attrName>
                                        </p:attrNameLst>
                                      </p:cBhvr>
                                      <p:tavLst>
                                        <p:tav tm="0">
                                          <p:val>
                                            <p:strVal val="#ppt_x"/>
                                          </p:val>
                                        </p:tav>
                                        <p:tav tm="100000">
                                          <p:val>
                                            <p:strVal val="#ppt_x"/>
                                          </p:val>
                                        </p:tav>
                                      </p:tavLst>
                                    </p:anim>
                                    <p:anim calcmode="lin" valueType="num">
                                      <p:cBhvr additive="base">
                                        <p:cTn dur="500" fill="hold" id="8"/>
                                        <p:tgtEl>
                                          <p:spTgt spid="1050527"/>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2" presetSubtype="4">
                                  <p:stCondLst>
                                    <p:cond delay="0"/>
                                  </p:stCondLst>
                                  <p:childTnLst>
                                    <p:set>
                                      <p:cBhvr>
                                        <p:cTn dur="1" fill="hold" id="12">
                                          <p:stCondLst>
                                            <p:cond delay="0"/>
                                          </p:stCondLst>
                                        </p:cTn>
                                        <p:tgtEl>
                                          <p:spTgt spid="2097245"/>
                                        </p:tgtEl>
                                        <p:attrNameLst>
                                          <p:attrName>style.visibility</p:attrName>
                                        </p:attrNameLst>
                                      </p:cBhvr>
                                      <p:to>
                                        <p:strVal val="visible"/>
                                      </p:to>
                                    </p:set>
                                    <p:anim calcmode="lin" valueType="num">
                                      <p:cBhvr additive="base">
                                        <p:cTn dur="500" fill="hold" id="13"/>
                                        <p:tgtEl>
                                          <p:spTgt spid="2097245"/>
                                        </p:tgtEl>
                                        <p:attrNameLst>
                                          <p:attrName>ppt_x</p:attrName>
                                        </p:attrNameLst>
                                      </p:cBhvr>
                                      <p:tavLst>
                                        <p:tav tm="0">
                                          <p:val>
                                            <p:strVal val="#ppt_x"/>
                                          </p:val>
                                        </p:tav>
                                        <p:tav tm="100000">
                                          <p:val>
                                            <p:strVal val="#ppt_x"/>
                                          </p:val>
                                        </p:tav>
                                      </p:tavLst>
                                    </p:anim>
                                    <p:anim calcmode="lin" valueType="num">
                                      <p:cBhvr additive="base">
                                        <p:cTn dur="500" fill="hold" id="14"/>
                                        <p:tgtEl>
                                          <p:spTgt spid="20972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527"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036" name=""/>
        <p:cNvGrpSpPr/>
        <p:nvPr/>
      </p:nvGrpSpPr>
      <p:grpSpPr>
        <a:xfrm>
          <a:off x="0" y="0"/>
          <a:ext cx="0" cy="0"/>
          <a:chOff x="0" y="0"/>
          <a:chExt cx="0" cy="0"/>
        </a:xfrm>
      </p:grpSpPr>
      <p:sp>
        <p:nvSpPr>
          <p:cNvPr id="1050528" name="Title 1"/>
          <p:cNvSpPr>
            <a:spLocks noGrp="1"/>
          </p:cNvSpPr>
          <p:nvPr>
            <p:ph type="title"/>
          </p:nvPr>
        </p:nvSpPr>
        <p:spPr>
          <a:xfrm>
            <a:off x="9206144" y="79899"/>
            <a:ext cx="2840853" cy="1325819"/>
          </a:xfrm>
        </p:spPr>
        <p:txBody>
          <a:bodyPr>
            <a:normAutofit fontScale="90000"/>
          </a:bodyPr>
          <a:p>
            <a:r>
              <a:rPr dirty="0" sz="3600" lang="en-US">
                <a:latin typeface="Bookman Old Style" panose="02050604050505020204" pitchFamily="18" charset="0"/>
              </a:rPr>
              <a:t>Inverted Navigation Bar</a:t>
            </a:r>
            <a:endParaRPr dirty="0" sz="3600" lang="en-IN">
              <a:latin typeface="Bookman Old Style" panose="02050604050505020204" pitchFamily="18" charset="0"/>
            </a:endParaRPr>
          </a:p>
        </p:txBody>
      </p:sp>
      <p:sp>
        <p:nvSpPr>
          <p:cNvPr id="1050529" name="Content Placeholder 2"/>
          <p:cNvSpPr>
            <a:spLocks noGrp="1"/>
          </p:cNvSpPr>
          <p:nvPr>
            <p:ph idx="1"/>
          </p:nvPr>
        </p:nvSpPr>
        <p:spPr>
          <a:xfrm>
            <a:off x="9206144" y="1845734"/>
            <a:ext cx="2840853" cy="4421716"/>
          </a:xfrm>
        </p:spPr>
        <p:txBody>
          <a:bodyPr>
            <a:normAutofit/>
          </a:bodyPr>
          <a:p>
            <a:pPr indent="0" marL="0">
              <a:lnSpc>
                <a:spcPct val="150000"/>
              </a:lnSpc>
              <a:spcBef>
                <a:spcPts val="0"/>
              </a:spcBef>
              <a:spcAft>
                <a:spcPts val="0"/>
              </a:spcAft>
              <a:buNone/>
            </a:pPr>
            <a:r>
              <a:rPr dirty="0" sz="1600" lang="en-US">
                <a:latin typeface="Bookman Old Style" panose="02050604050505020204" pitchFamily="18" charset="0"/>
              </a:rPr>
              <a:t>If you don't like the style of the default navigation bar, Bootstrap provides an alternative, black navbar</a:t>
            </a:r>
          </a:p>
          <a:p>
            <a:pPr indent="0" marL="0">
              <a:lnSpc>
                <a:spcPct val="150000"/>
              </a:lnSpc>
              <a:spcBef>
                <a:spcPts val="0"/>
              </a:spcBef>
              <a:spcAft>
                <a:spcPts val="0"/>
              </a:spcAft>
              <a:buNone/>
            </a:pPr>
            <a:endParaRPr dirty="0" sz="1600" lang="en-US">
              <a:solidFill>
                <a:srgbClr val="C00000"/>
              </a:solidFill>
              <a:latin typeface="Bookman Old Style" panose="02050604050505020204" pitchFamily="18" charset="0"/>
            </a:endParaRPr>
          </a:p>
          <a:p>
            <a:pPr indent="0" marL="0">
              <a:lnSpc>
                <a:spcPct val="150000"/>
              </a:lnSpc>
              <a:spcBef>
                <a:spcPts val="0"/>
              </a:spcBef>
              <a:spcAft>
                <a:spcPts val="0"/>
              </a:spcAft>
              <a:buNone/>
            </a:pPr>
            <a:r>
              <a:rPr dirty="0" sz="1600" lang="en-US">
                <a:solidFill>
                  <a:srgbClr val="C00000"/>
                </a:solidFill>
                <a:latin typeface="Bookman Old Style" panose="02050604050505020204" pitchFamily="18" charset="0"/>
              </a:rPr>
              <a:t>change the .navbar-default class into .navbar-inverse</a:t>
            </a:r>
          </a:p>
        </p:txBody>
      </p:sp>
      <p:sp>
        <p:nvSpPr>
          <p:cNvPr id="1050530" name="TextBox 3"/>
          <p:cNvSpPr txBox="1"/>
          <p:nvPr/>
        </p:nvSpPr>
        <p:spPr>
          <a:xfrm>
            <a:off x="0" y="-36195"/>
            <a:ext cx="8842162" cy="6894195"/>
          </a:xfrm>
          <a:prstGeom prst="rect"/>
          <a:solidFill>
            <a:schemeClr val="bg2"/>
          </a:solidFill>
        </p:spPr>
        <p:txBody>
          <a:bodyPr rtlCol="0" wrap="square">
            <a:spAutoFit/>
          </a:bodyPr>
          <a:p>
            <a:pPr lvl="0"/>
            <a:r>
              <a:rPr dirty="0" sz="1300" lang="en-IN">
                <a:solidFill>
                  <a:prstClr val="black"/>
                </a:solidFill>
                <a:latin typeface="Consolas" panose="020B0609020204030204" pitchFamily="49" charset="0"/>
              </a:rPr>
              <a:t>&lt;!DOCTYPE html&gt;</a:t>
            </a:r>
          </a:p>
          <a:p>
            <a:pPr lvl="0"/>
            <a:r>
              <a:rPr dirty="0" sz="1300" lang="en-IN">
                <a:solidFill>
                  <a:prstClr val="black"/>
                </a:solidFill>
                <a:latin typeface="Consolas" panose="020B0609020204030204" pitchFamily="49" charset="0"/>
              </a:rPr>
              <a:t>&lt;html lang="</a:t>
            </a:r>
            <a:r>
              <a:rPr dirty="0" sz="1300" lang="en-IN" err="1">
                <a:solidFill>
                  <a:prstClr val="black"/>
                </a:solidFill>
                <a:latin typeface="Consolas" panose="020B0609020204030204" pitchFamily="49" charset="0"/>
              </a:rPr>
              <a:t>en</a:t>
            </a:r>
            <a:r>
              <a:rPr dirty="0" sz="1300" lang="en-IN">
                <a:solidFill>
                  <a:prstClr val="black"/>
                </a:solidFill>
                <a:latin typeface="Consolas" panose="020B0609020204030204" pitchFamily="49" charset="0"/>
              </a:rPr>
              <a:t>"&gt;</a:t>
            </a:r>
          </a:p>
          <a:p>
            <a:pPr lvl="0"/>
            <a:r>
              <a:rPr dirty="0" sz="1300" lang="en-IN">
                <a:solidFill>
                  <a:prstClr val="black"/>
                </a:solidFill>
                <a:latin typeface="Consolas" panose="020B0609020204030204" pitchFamily="49" charset="0"/>
              </a:rPr>
              <a:t>&lt;head&gt;</a:t>
            </a:r>
          </a:p>
          <a:p>
            <a:pPr lvl="0"/>
            <a:r>
              <a:rPr dirty="0" sz="1300" lang="en-IN">
                <a:solidFill>
                  <a:prstClr val="black"/>
                </a:solidFill>
                <a:latin typeface="Consolas" panose="020B0609020204030204" pitchFamily="49" charset="0"/>
              </a:rPr>
              <a:t>  &lt;title&gt;Bootstrap Example&lt;/title&gt;</a:t>
            </a:r>
          </a:p>
          <a:p>
            <a:pPr lvl="0"/>
            <a:r>
              <a:rPr dirty="0" sz="1300" lang="en-IN">
                <a:solidFill>
                  <a:prstClr val="black"/>
                </a:solidFill>
                <a:latin typeface="Consolas" panose="020B0609020204030204" pitchFamily="49" charset="0"/>
              </a:rPr>
              <a:t>  &lt;meta charset="utf-8"&gt;</a:t>
            </a:r>
          </a:p>
          <a:p>
            <a:pPr lvl="0"/>
            <a:r>
              <a:rPr dirty="0" sz="1300" lang="en-IN">
                <a:solidFill>
                  <a:prstClr val="black"/>
                </a:solidFill>
                <a:latin typeface="Consolas" panose="020B0609020204030204" pitchFamily="49" charset="0"/>
              </a:rPr>
              <a:t>  &lt;meta name="viewport" content="width=device-width, initial-scale=1"&gt;</a:t>
            </a:r>
          </a:p>
          <a:p>
            <a:pPr lvl="0"/>
            <a:r>
              <a:rPr dirty="0" sz="1300" lang="en-IN">
                <a:solidFill>
                  <a:prstClr val="black"/>
                </a:solidFill>
                <a:latin typeface="Consolas" panose="020B0609020204030204" pitchFamily="49" charset="0"/>
              </a:rPr>
              <a:t>  &lt;link </a:t>
            </a:r>
            <a:r>
              <a:rPr dirty="0" sz="1300" lang="en-IN" err="1">
                <a:solidFill>
                  <a:prstClr val="black"/>
                </a:solidFill>
                <a:latin typeface="Consolas" panose="020B0609020204030204" pitchFamily="49" charset="0"/>
              </a:rPr>
              <a:t>rel</a:t>
            </a:r>
            <a:r>
              <a:rPr dirty="0" sz="1300" lang="en-IN">
                <a:solidFill>
                  <a:prstClr val="black"/>
                </a:solidFill>
                <a:latin typeface="Consolas" panose="020B0609020204030204" pitchFamily="49" charset="0"/>
              </a:rPr>
              <a:t>="stylesheet" </a:t>
            </a:r>
            <a:r>
              <a:rPr dirty="0" sz="1300" lang="en-IN" err="1">
                <a:solidFill>
                  <a:prstClr val="black"/>
                </a:solidFill>
                <a:latin typeface="Consolas" panose="020B0609020204030204" pitchFamily="49" charset="0"/>
              </a:rPr>
              <a:t>href</a:t>
            </a:r>
            <a:r>
              <a:rPr dirty="0" sz="1300" lang="en-IN">
                <a:solidFill>
                  <a:prstClr val="black"/>
                </a:solidFill>
                <a:latin typeface="Consolas" panose="020B0609020204030204" pitchFamily="49" charset="0"/>
              </a:rPr>
              <a:t>="https://maxcdn.bootstrapcdn.com/bootstrap/3.4.1/</a:t>
            </a:r>
            <a:r>
              <a:rPr dirty="0" sz="1300" lang="en-IN" err="1">
                <a:solidFill>
                  <a:prstClr val="black"/>
                </a:solidFill>
                <a:latin typeface="Consolas" panose="020B0609020204030204" pitchFamily="49" charset="0"/>
              </a:rPr>
              <a:t>css</a:t>
            </a:r>
            <a:r>
              <a:rPr dirty="0" sz="1300" lang="en-IN">
                <a:solidFill>
                  <a:prstClr val="black"/>
                </a:solidFill>
                <a:latin typeface="Consolas" panose="020B0609020204030204" pitchFamily="49" charset="0"/>
              </a:rPr>
              <a:t>/bootstrap.min.css"&gt;</a:t>
            </a:r>
          </a:p>
          <a:p>
            <a:pPr lvl="0"/>
            <a:r>
              <a:rPr dirty="0" sz="1300" lang="en-IN">
                <a:solidFill>
                  <a:prstClr val="black"/>
                </a:solidFill>
                <a:latin typeface="Consolas" panose="020B0609020204030204" pitchFamily="49" charset="0"/>
              </a:rPr>
              <a:t>  &lt;script </a:t>
            </a:r>
            <a:r>
              <a:rPr dirty="0" sz="1300" lang="en-IN" err="1">
                <a:solidFill>
                  <a:prstClr val="black"/>
                </a:solidFill>
                <a:latin typeface="Consolas" panose="020B0609020204030204" pitchFamily="49" charset="0"/>
              </a:rPr>
              <a:t>src</a:t>
            </a:r>
            <a:r>
              <a:rPr dirty="0" sz="1300" lang="en-IN">
                <a:solidFill>
                  <a:prstClr val="black"/>
                </a:solidFill>
                <a:latin typeface="Consolas" panose="020B0609020204030204" pitchFamily="49" charset="0"/>
              </a:rPr>
              <a:t>="https://ajax.googleapis.com/ajax/libs/</a:t>
            </a:r>
            <a:r>
              <a:rPr dirty="0" sz="1300" lang="en-IN" err="1">
                <a:solidFill>
                  <a:prstClr val="black"/>
                </a:solidFill>
                <a:latin typeface="Consolas" panose="020B0609020204030204" pitchFamily="49" charset="0"/>
              </a:rPr>
              <a:t>jquery</a:t>
            </a:r>
            <a:r>
              <a:rPr dirty="0" sz="1300" lang="en-IN">
                <a:solidFill>
                  <a:prstClr val="black"/>
                </a:solidFill>
                <a:latin typeface="Consolas" panose="020B0609020204030204" pitchFamily="49" charset="0"/>
              </a:rPr>
              <a:t>/3.5.1/jquery.min.js"&gt;&lt;/script&gt;</a:t>
            </a:r>
          </a:p>
          <a:p>
            <a:pPr lvl="0"/>
            <a:r>
              <a:rPr dirty="0" sz="1300" lang="en-IN">
                <a:solidFill>
                  <a:prstClr val="black"/>
                </a:solidFill>
                <a:latin typeface="Consolas" panose="020B0609020204030204" pitchFamily="49" charset="0"/>
              </a:rPr>
              <a:t>  &lt;script </a:t>
            </a:r>
            <a:r>
              <a:rPr dirty="0" sz="1300" lang="en-IN" err="1">
                <a:solidFill>
                  <a:prstClr val="black"/>
                </a:solidFill>
                <a:latin typeface="Consolas" panose="020B0609020204030204" pitchFamily="49" charset="0"/>
              </a:rPr>
              <a:t>src</a:t>
            </a:r>
            <a:r>
              <a:rPr dirty="0" sz="1300" lang="en-IN">
                <a:solidFill>
                  <a:prstClr val="black"/>
                </a:solidFill>
                <a:latin typeface="Consolas" panose="020B0609020204030204" pitchFamily="49" charset="0"/>
              </a:rPr>
              <a:t>="https://maxcdn.bootstrapcdn.com/bootstrap/3.4.1/</a:t>
            </a:r>
            <a:r>
              <a:rPr dirty="0" sz="1300" lang="en-IN" err="1">
                <a:solidFill>
                  <a:prstClr val="black"/>
                </a:solidFill>
                <a:latin typeface="Consolas" panose="020B0609020204030204" pitchFamily="49" charset="0"/>
              </a:rPr>
              <a:t>js</a:t>
            </a:r>
            <a:r>
              <a:rPr dirty="0" sz="1300" lang="en-IN">
                <a:solidFill>
                  <a:prstClr val="black"/>
                </a:solidFill>
                <a:latin typeface="Consolas" panose="020B0609020204030204" pitchFamily="49" charset="0"/>
              </a:rPr>
              <a:t>/bootstrap.min.js"&gt;&lt;/script&gt;</a:t>
            </a:r>
          </a:p>
          <a:p>
            <a:pPr lvl="0"/>
            <a:r>
              <a:rPr dirty="0" sz="1300" lang="en-IN">
                <a:solidFill>
                  <a:prstClr val="black"/>
                </a:solidFill>
                <a:latin typeface="Consolas" panose="020B0609020204030204" pitchFamily="49" charset="0"/>
              </a:rPr>
              <a:t>&lt;/head&gt;</a:t>
            </a:r>
          </a:p>
          <a:p>
            <a:pPr lvl="0"/>
            <a:r>
              <a:rPr dirty="0" sz="1300" lang="en-IN">
                <a:solidFill>
                  <a:prstClr val="black"/>
                </a:solidFill>
                <a:latin typeface="Consolas" panose="020B0609020204030204" pitchFamily="49" charset="0"/>
              </a:rPr>
              <a:t>&lt;body&gt;</a:t>
            </a:r>
          </a:p>
          <a:p>
            <a:pPr lvl="0"/>
            <a:endParaRPr dirty="0" sz="1300" lang="en-IN">
              <a:solidFill>
                <a:prstClr val="black"/>
              </a:solidFill>
              <a:latin typeface="Consolas" panose="020B0609020204030204" pitchFamily="49" charset="0"/>
            </a:endParaRPr>
          </a:p>
          <a:p>
            <a:pPr lvl="0"/>
            <a:r>
              <a:rPr b="1" dirty="0" sz="1300" lang="en-IN">
                <a:solidFill>
                  <a:srgbClr val="FF0000"/>
                </a:solidFill>
                <a:latin typeface="Consolas" panose="020B0609020204030204" pitchFamily="49" charset="0"/>
              </a:rPr>
              <a:t>&lt;</a:t>
            </a:r>
            <a:r>
              <a:rPr b="1" dirty="0" sz="1300" lang="en-IN">
                <a:solidFill>
                  <a:srgbClr val="00B050"/>
                </a:solidFill>
                <a:latin typeface="Consolas" panose="020B0609020204030204" pitchFamily="49" charset="0"/>
              </a:rPr>
              <a:t>nav class="navbar navbar-inverse</a:t>
            </a:r>
            <a:r>
              <a:rPr b="1" dirty="0" sz="1300" lang="en-IN">
                <a:solidFill>
                  <a:srgbClr val="FF0000"/>
                </a:solidFill>
                <a:latin typeface="Consolas" panose="020B0609020204030204" pitchFamily="49" charset="0"/>
              </a:rPr>
              <a:t>"&gt;</a:t>
            </a:r>
          </a:p>
          <a:p>
            <a:pPr lvl="0"/>
            <a:r>
              <a:rPr dirty="0" sz="1300" lang="en-IN">
                <a:solidFill>
                  <a:srgbClr val="FF0000"/>
                </a:solidFill>
                <a:latin typeface="Consolas" panose="020B0609020204030204" pitchFamily="49" charset="0"/>
              </a:rPr>
              <a:t>  &lt;div class="container-fluid"&gt;</a:t>
            </a:r>
          </a:p>
          <a:p>
            <a:pPr lvl="0"/>
            <a:r>
              <a:rPr dirty="0" sz="1300" lang="en-IN">
                <a:solidFill>
                  <a:srgbClr val="FF0000"/>
                </a:solidFill>
                <a:latin typeface="Consolas" panose="020B0609020204030204" pitchFamily="49" charset="0"/>
              </a:rPr>
              <a:t>    &lt;div class="navbar-header"&gt;</a:t>
            </a:r>
          </a:p>
          <a:p>
            <a:pPr lvl="0"/>
            <a:r>
              <a:rPr dirty="0" sz="1300" lang="en-IN">
                <a:solidFill>
                  <a:srgbClr val="FF0000"/>
                </a:solidFill>
                <a:latin typeface="Consolas" panose="020B0609020204030204" pitchFamily="49" charset="0"/>
              </a:rPr>
              <a:t>      &lt;a class="navbar-brand" </a:t>
            </a:r>
            <a:r>
              <a:rPr dirty="0" sz="1300" lang="en-IN" err="1">
                <a:solidFill>
                  <a:srgbClr val="FF0000"/>
                </a:solidFill>
                <a:latin typeface="Consolas" panose="020B0609020204030204" pitchFamily="49" charset="0"/>
              </a:rPr>
              <a:t>href</a:t>
            </a:r>
            <a:r>
              <a:rPr dirty="0" sz="1300" lang="en-IN">
                <a:solidFill>
                  <a:srgbClr val="FF0000"/>
                </a:solidFill>
                <a:latin typeface="Consolas" panose="020B0609020204030204" pitchFamily="49" charset="0"/>
              </a:rPr>
              <a:t>="#"&gt;</a:t>
            </a:r>
            <a:r>
              <a:rPr dirty="0" sz="1300" lang="en-IN" err="1">
                <a:solidFill>
                  <a:srgbClr val="FF0000"/>
                </a:solidFill>
                <a:latin typeface="Consolas" panose="020B0609020204030204" pitchFamily="49" charset="0"/>
              </a:rPr>
              <a:t>WebSiteName</a:t>
            </a:r>
            <a:r>
              <a:rPr dirty="0" sz="1300" lang="en-IN">
                <a:solidFill>
                  <a:srgbClr val="FF0000"/>
                </a:solidFill>
                <a:latin typeface="Consolas" panose="020B0609020204030204" pitchFamily="49" charset="0"/>
              </a:rPr>
              <a:t>&lt;/a&gt;</a:t>
            </a:r>
          </a:p>
          <a:p>
            <a:pPr lvl="0"/>
            <a:r>
              <a:rPr dirty="0" sz="1300" lang="en-IN">
                <a:solidFill>
                  <a:srgbClr val="FF0000"/>
                </a:solidFill>
                <a:latin typeface="Consolas" panose="020B0609020204030204" pitchFamily="49" charset="0"/>
              </a:rPr>
              <a:t>    &lt;/div&gt;</a:t>
            </a:r>
          </a:p>
          <a:p>
            <a:pPr lvl="0"/>
            <a:r>
              <a:rPr dirty="0" sz="1300" lang="en-IN">
                <a:solidFill>
                  <a:srgbClr val="FF0000"/>
                </a:solidFill>
                <a:latin typeface="Consolas" panose="020B0609020204030204" pitchFamily="49" charset="0"/>
              </a:rPr>
              <a:t>    &lt;ul class="nav navbar-nav"&gt;</a:t>
            </a:r>
          </a:p>
          <a:p>
            <a:pPr lvl="0"/>
            <a:r>
              <a:rPr dirty="0" sz="1300" lang="en-IN">
                <a:solidFill>
                  <a:srgbClr val="FF0000"/>
                </a:solidFill>
                <a:latin typeface="Consolas" panose="020B0609020204030204" pitchFamily="49" charset="0"/>
              </a:rPr>
              <a:t>      &lt;li class="active"&gt;&lt;a </a:t>
            </a:r>
            <a:r>
              <a:rPr dirty="0" sz="1300" lang="en-IN" err="1">
                <a:solidFill>
                  <a:srgbClr val="FF0000"/>
                </a:solidFill>
                <a:latin typeface="Consolas" panose="020B0609020204030204" pitchFamily="49" charset="0"/>
              </a:rPr>
              <a:t>href</a:t>
            </a:r>
            <a:r>
              <a:rPr dirty="0" sz="1300" lang="en-IN">
                <a:solidFill>
                  <a:srgbClr val="FF0000"/>
                </a:solidFill>
                <a:latin typeface="Consolas" panose="020B0609020204030204" pitchFamily="49" charset="0"/>
              </a:rPr>
              <a:t>="#"&gt;Home&lt;/a&gt;&lt;/li&gt;</a:t>
            </a:r>
          </a:p>
          <a:p>
            <a:pPr lvl="0"/>
            <a:r>
              <a:rPr dirty="0" sz="1300" lang="en-IN">
                <a:solidFill>
                  <a:srgbClr val="FF0000"/>
                </a:solidFill>
                <a:latin typeface="Consolas" panose="020B0609020204030204" pitchFamily="49" charset="0"/>
              </a:rPr>
              <a:t>      &lt;li&gt;&lt;a </a:t>
            </a:r>
            <a:r>
              <a:rPr dirty="0" sz="1300" lang="en-IN" err="1">
                <a:solidFill>
                  <a:srgbClr val="FF0000"/>
                </a:solidFill>
                <a:latin typeface="Consolas" panose="020B0609020204030204" pitchFamily="49" charset="0"/>
              </a:rPr>
              <a:t>href</a:t>
            </a:r>
            <a:r>
              <a:rPr dirty="0" sz="1300" lang="en-IN">
                <a:solidFill>
                  <a:srgbClr val="FF0000"/>
                </a:solidFill>
                <a:latin typeface="Consolas" panose="020B0609020204030204" pitchFamily="49" charset="0"/>
              </a:rPr>
              <a:t>="#"&gt;Page 1&lt;/a&gt;&lt;/li&gt;</a:t>
            </a:r>
          </a:p>
          <a:p>
            <a:pPr lvl="0"/>
            <a:r>
              <a:rPr dirty="0" sz="1300" lang="en-IN">
                <a:solidFill>
                  <a:srgbClr val="FF0000"/>
                </a:solidFill>
                <a:latin typeface="Consolas" panose="020B0609020204030204" pitchFamily="49" charset="0"/>
              </a:rPr>
              <a:t>      &lt;li&gt;&lt;a </a:t>
            </a:r>
            <a:r>
              <a:rPr dirty="0" sz="1300" lang="en-IN" err="1">
                <a:solidFill>
                  <a:srgbClr val="FF0000"/>
                </a:solidFill>
                <a:latin typeface="Consolas" panose="020B0609020204030204" pitchFamily="49" charset="0"/>
              </a:rPr>
              <a:t>href</a:t>
            </a:r>
            <a:r>
              <a:rPr dirty="0" sz="1300" lang="en-IN">
                <a:solidFill>
                  <a:srgbClr val="FF0000"/>
                </a:solidFill>
                <a:latin typeface="Consolas" panose="020B0609020204030204" pitchFamily="49" charset="0"/>
              </a:rPr>
              <a:t>="#"&gt;Page 2&lt;/a&gt;&lt;/li&gt;</a:t>
            </a:r>
          </a:p>
          <a:p>
            <a:pPr lvl="0"/>
            <a:r>
              <a:rPr dirty="0" sz="1300" lang="en-IN">
                <a:solidFill>
                  <a:srgbClr val="FF0000"/>
                </a:solidFill>
                <a:latin typeface="Consolas" panose="020B0609020204030204" pitchFamily="49" charset="0"/>
              </a:rPr>
              <a:t>      &lt;li&gt;&lt;a </a:t>
            </a:r>
            <a:r>
              <a:rPr dirty="0" sz="1300" lang="en-IN" err="1">
                <a:solidFill>
                  <a:srgbClr val="FF0000"/>
                </a:solidFill>
                <a:latin typeface="Consolas" panose="020B0609020204030204" pitchFamily="49" charset="0"/>
              </a:rPr>
              <a:t>href</a:t>
            </a:r>
            <a:r>
              <a:rPr dirty="0" sz="1300" lang="en-IN">
                <a:solidFill>
                  <a:srgbClr val="FF0000"/>
                </a:solidFill>
                <a:latin typeface="Consolas" panose="020B0609020204030204" pitchFamily="49" charset="0"/>
              </a:rPr>
              <a:t>="#"&gt;Page 3&lt;/a&gt;&lt;/li&gt;</a:t>
            </a:r>
          </a:p>
          <a:p>
            <a:pPr lvl="0"/>
            <a:r>
              <a:rPr dirty="0" sz="1300" lang="en-IN">
                <a:solidFill>
                  <a:srgbClr val="FF0000"/>
                </a:solidFill>
                <a:latin typeface="Consolas" panose="020B0609020204030204" pitchFamily="49" charset="0"/>
              </a:rPr>
              <a:t>    &lt;/ul&gt;</a:t>
            </a:r>
          </a:p>
          <a:p>
            <a:pPr lvl="0"/>
            <a:r>
              <a:rPr dirty="0" sz="1300" lang="en-IN">
                <a:solidFill>
                  <a:srgbClr val="FF0000"/>
                </a:solidFill>
                <a:latin typeface="Consolas" panose="020B0609020204030204" pitchFamily="49" charset="0"/>
              </a:rPr>
              <a:t>  &lt;/div&gt;</a:t>
            </a:r>
          </a:p>
          <a:p>
            <a:pPr lvl="0"/>
            <a:r>
              <a:rPr dirty="0" sz="1300" lang="en-IN">
                <a:solidFill>
                  <a:srgbClr val="FF0000"/>
                </a:solidFill>
                <a:latin typeface="Consolas" panose="020B0609020204030204" pitchFamily="49" charset="0"/>
              </a:rPr>
              <a:t>&lt;/nav&gt;</a:t>
            </a:r>
          </a:p>
          <a:p>
            <a:pPr lvl="0"/>
            <a:r>
              <a:rPr dirty="0" sz="1300" lang="en-IN">
                <a:solidFill>
                  <a:prstClr val="black"/>
                </a:solidFill>
                <a:latin typeface="Consolas" panose="020B0609020204030204" pitchFamily="49" charset="0"/>
              </a:rPr>
              <a:t>  </a:t>
            </a:r>
          </a:p>
          <a:p>
            <a:pPr lvl="0"/>
            <a:r>
              <a:rPr dirty="0" sz="1300" lang="en-IN">
                <a:solidFill>
                  <a:prstClr val="black"/>
                </a:solidFill>
                <a:latin typeface="Consolas" panose="020B0609020204030204" pitchFamily="49" charset="0"/>
              </a:rPr>
              <a:t>&lt;div class="container"&gt;</a:t>
            </a:r>
          </a:p>
          <a:p>
            <a:pPr lvl="0"/>
            <a:r>
              <a:rPr dirty="0" sz="1300" lang="en-IN">
                <a:solidFill>
                  <a:prstClr val="black"/>
                </a:solidFill>
                <a:latin typeface="Consolas" panose="020B0609020204030204" pitchFamily="49" charset="0"/>
              </a:rPr>
              <a:t>  &lt;h3&gt;Basic Navbar Example&lt;/h3&gt;</a:t>
            </a:r>
          </a:p>
          <a:p>
            <a:pPr lvl="0"/>
            <a:r>
              <a:rPr dirty="0" sz="1300" lang="en-IN">
                <a:solidFill>
                  <a:prstClr val="black"/>
                </a:solidFill>
                <a:latin typeface="Consolas" panose="020B0609020204030204" pitchFamily="49" charset="0"/>
              </a:rPr>
              <a:t>  &lt;p&gt;A navigation bar is a navigation header that is placed at the top of the page.&lt;/p&gt;</a:t>
            </a:r>
          </a:p>
          <a:p>
            <a:pPr lvl="0"/>
            <a:r>
              <a:rPr dirty="0" sz="1300" lang="en-IN">
                <a:solidFill>
                  <a:prstClr val="black"/>
                </a:solidFill>
                <a:latin typeface="Consolas" panose="020B0609020204030204" pitchFamily="49" charset="0"/>
              </a:rPr>
              <a:t>&lt;/div&gt;</a:t>
            </a:r>
          </a:p>
          <a:p>
            <a:pPr lvl="0"/>
            <a:endParaRPr dirty="0" sz="1300" lang="en-IN">
              <a:solidFill>
                <a:prstClr val="black"/>
              </a:solidFill>
              <a:latin typeface="Consolas" panose="020B0609020204030204" pitchFamily="49" charset="0"/>
            </a:endParaRPr>
          </a:p>
          <a:p>
            <a:pPr lvl="0"/>
            <a:r>
              <a:rPr dirty="0" sz="1300" lang="en-IN">
                <a:solidFill>
                  <a:prstClr val="black"/>
                </a:solidFill>
                <a:latin typeface="Consolas" panose="020B0609020204030204" pitchFamily="49" charset="0"/>
              </a:rPr>
              <a:t>&lt;/body&gt;</a:t>
            </a:r>
          </a:p>
          <a:p>
            <a:pPr lvl="0"/>
            <a:r>
              <a:rPr dirty="0" sz="1300" lang="en-IN">
                <a:solidFill>
                  <a:prstClr val="black"/>
                </a:solidFill>
                <a:latin typeface="Consolas" panose="020B0609020204030204" pitchFamily="49" charset="0"/>
              </a:rPr>
              <a:t>&lt;/html&gt;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529">
                                            <p:txEl>
                                              <p:pRg st="0" end="0"/>
                                            </p:txEl>
                                          </p:spTgt>
                                        </p:tgtEl>
                                        <p:attrNameLst>
                                          <p:attrName>style.visibility</p:attrName>
                                        </p:attrNameLst>
                                      </p:cBhvr>
                                      <p:to>
                                        <p:strVal val="visible"/>
                                      </p:to>
                                    </p:set>
                                    <p:anim calcmode="lin" valueType="num">
                                      <p:cBhvr additive="base">
                                        <p:cTn dur="500" fill="hold" id="7"/>
                                        <p:tgtEl>
                                          <p:spTgt spid="1050529">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5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529">
                                            <p:txEl>
                                              <p:pRg st="2" end="2"/>
                                            </p:txEl>
                                          </p:spTgt>
                                        </p:tgtEl>
                                        <p:attrNameLst>
                                          <p:attrName>style.visibility</p:attrName>
                                        </p:attrNameLst>
                                      </p:cBhvr>
                                      <p:to>
                                        <p:strVal val="visible"/>
                                      </p:to>
                                    </p:set>
                                    <p:anim calcmode="lin" valueType="num">
                                      <p:cBhvr additive="base">
                                        <p:cTn dur="500" fill="hold" id="13"/>
                                        <p:tgtEl>
                                          <p:spTgt spid="1050529">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52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530"/>
                                        </p:tgtEl>
                                        <p:attrNameLst>
                                          <p:attrName>style.visibility</p:attrName>
                                        </p:attrNameLst>
                                      </p:cBhvr>
                                      <p:to>
                                        <p:strVal val="visible"/>
                                      </p:to>
                                    </p:set>
                                    <p:anim calcmode="lin" valueType="num">
                                      <p:cBhvr additive="base">
                                        <p:cTn dur="500" fill="hold" id="19"/>
                                        <p:tgtEl>
                                          <p:spTgt spid="1050530"/>
                                        </p:tgtEl>
                                        <p:attrNameLst>
                                          <p:attrName>ppt_x</p:attrName>
                                        </p:attrNameLst>
                                      </p:cBhvr>
                                      <p:tavLst>
                                        <p:tav tm="0">
                                          <p:val>
                                            <p:strVal val="#ppt_x"/>
                                          </p:val>
                                        </p:tav>
                                        <p:tav tm="100000">
                                          <p:val>
                                            <p:strVal val="#ppt_x"/>
                                          </p:val>
                                        </p:tav>
                                      </p:tavLst>
                                    </p:anim>
                                    <p:anim calcmode="lin" valueType="num">
                                      <p:cBhvr additive="base">
                                        <p:cTn dur="500" fill="hold" id="20"/>
                                        <p:tgtEl>
                                          <p:spTgt spid="10505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529" grpId="0" build="p"/>
      <p:bldP spid="1050530" grpId="0" animBg="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037" name=""/>
        <p:cNvGrpSpPr/>
        <p:nvPr/>
      </p:nvGrpSpPr>
      <p:grpSpPr>
        <a:xfrm>
          <a:off x="0" y="0"/>
          <a:ext cx="0" cy="0"/>
          <a:chOff x="0" y="0"/>
          <a:chExt cx="0" cy="0"/>
        </a:xfrm>
      </p:grpSpPr>
      <p:sp>
        <p:nvSpPr>
          <p:cNvPr id="1050531" name="Title 1"/>
          <p:cNvSpPr>
            <a:spLocks noGrp="1"/>
          </p:cNvSpPr>
          <p:nvPr>
            <p:ph type="title"/>
          </p:nvPr>
        </p:nvSpPr>
        <p:spPr>
          <a:xfrm>
            <a:off x="9206144" y="79900"/>
            <a:ext cx="2840853" cy="1298524"/>
          </a:xfrm>
        </p:spPr>
        <p:txBody>
          <a:bodyPr>
            <a:normAutofit fontScale="90000"/>
          </a:bodyPr>
          <a:p>
            <a:r>
              <a:rPr dirty="0" sz="3600" lang="en-US">
                <a:latin typeface="Bookman Old Style" panose="02050604050505020204" pitchFamily="18" charset="0"/>
              </a:rPr>
              <a:t>Inverted Navigation Bar</a:t>
            </a:r>
            <a:endParaRPr dirty="0" sz="3600" lang="en-IN">
              <a:latin typeface="Bookman Old Style" panose="02050604050505020204" pitchFamily="18" charset="0"/>
            </a:endParaRPr>
          </a:p>
        </p:txBody>
      </p:sp>
      <p:sp>
        <p:nvSpPr>
          <p:cNvPr id="1050532" name="Content Placeholder 2"/>
          <p:cNvSpPr>
            <a:spLocks noGrp="1"/>
          </p:cNvSpPr>
          <p:nvPr>
            <p:ph idx="1"/>
          </p:nvPr>
        </p:nvSpPr>
        <p:spPr>
          <a:xfrm>
            <a:off x="9206144" y="1845734"/>
            <a:ext cx="2840853" cy="4421716"/>
          </a:xfrm>
        </p:spPr>
        <p:txBody>
          <a:bodyPr>
            <a:normAutofit/>
          </a:bodyPr>
          <a:p>
            <a:pPr indent="0" marL="0">
              <a:lnSpc>
                <a:spcPct val="150000"/>
              </a:lnSpc>
              <a:spcBef>
                <a:spcPts val="0"/>
              </a:spcBef>
              <a:spcAft>
                <a:spcPts val="0"/>
              </a:spcAft>
              <a:buNone/>
            </a:pPr>
            <a:r>
              <a:rPr dirty="0" sz="1600" lang="en-US">
                <a:latin typeface="Bookman Old Style" panose="02050604050505020204" pitchFamily="18" charset="0"/>
              </a:rPr>
              <a:t>If you don't like the style of the default navigation bar, Bootstrap provides an alternative, black navbar</a:t>
            </a:r>
          </a:p>
          <a:p>
            <a:pPr indent="0" marL="0">
              <a:lnSpc>
                <a:spcPct val="150000"/>
              </a:lnSpc>
              <a:spcBef>
                <a:spcPts val="0"/>
              </a:spcBef>
              <a:spcAft>
                <a:spcPts val="0"/>
              </a:spcAft>
              <a:buNone/>
            </a:pPr>
            <a:endParaRPr dirty="0" sz="1600" lang="en-US">
              <a:solidFill>
                <a:srgbClr val="C00000"/>
              </a:solidFill>
              <a:latin typeface="Bookman Old Style" panose="02050604050505020204" pitchFamily="18" charset="0"/>
            </a:endParaRPr>
          </a:p>
          <a:p>
            <a:pPr indent="0" marL="0">
              <a:lnSpc>
                <a:spcPct val="150000"/>
              </a:lnSpc>
              <a:spcBef>
                <a:spcPts val="0"/>
              </a:spcBef>
              <a:spcAft>
                <a:spcPts val="0"/>
              </a:spcAft>
              <a:buNone/>
            </a:pPr>
            <a:r>
              <a:rPr dirty="0" sz="1600" lang="en-US">
                <a:solidFill>
                  <a:srgbClr val="C00000"/>
                </a:solidFill>
                <a:latin typeface="Bookman Old Style" panose="02050604050505020204" pitchFamily="18" charset="0"/>
              </a:rPr>
              <a:t>change the .navbar-default class into .navbar-inverse</a:t>
            </a:r>
          </a:p>
        </p:txBody>
      </p:sp>
      <p:sp>
        <p:nvSpPr>
          <p:cNvPr id="1050533" name="TextBox 3"/>
          <p:cNvSpPr txBox="1"/>
          <p:nvPr/>
        </p:nvSpPr>
        <p:spPr>
          <a:xfrm>
            <a:off x="145003" y="158551"/>
            <a:ext cx="8842162" cy="6370975"/>
          </a:xfrm>
          <a:prstGeom prst="rect"/>
          <a:solidFill>
            <a:schemeClr val="bg2"/>
          </a:solidFill>
        </p:spPr>
        <p:txBody>
          <a:bodyPr rtlCol="0" wrap="square">
            <a:spAutoFit/>
          </a:bodyPr>
          <a:p>
            <a:pPr lvl="0"/>
            <a:r>
              <a:rPr dirty="0" sz="1200" lang="en-IN">
                <a:solidFill>
                  <a:prstClr val="black"/>
                </a:solidFill>
                <a:latin typeface="Consolas" panose="020B0609020204030204" pitchFamily="49" charset="0"/>
              </a:rPr>
              <a:t>&lt;!DOCTYPE html&gt;</a:t>
            </a:r>
          </a:p>
          <a:p>
            <a:pPr lvl="0"/>
            <a:r>
              <a:rPr dirty="0" sz="1200" lang="en-IN">
                <a:solidFill>
                  <a:prstClr val="black"/>
                </a:solidFill>
                <a:latin typeface="Consolas" panose="020B0609020204030204" pitchFamily="49" charset="0"/>
              </a:rPr>
              <a:t>&lt;html lang="</a:t>
            </a:r>
            <a:r>
              <a:rPr dirty="0" sz="1200" lang="en-IN" err="1">
                <a:solidFill>
                  <a:prstClr val="black"/>
                </a:solidFill>
                <a:latin typeface="Consolas" panose="020B0609020204030204" pitchFamily="49" charset="0"/>
              </a:rPr>
              <a:t>en</a:t>
            </a:r>
            <a:r>
              <a:rPr dirty="0" sz="1200" lang="en-IN">
                <a:solidFill>
                  <a:prstClr val="black"/>
                </a:solidFill>
                <a:latin typeface="Consolas" panose="020B0609020204030204" pitchFamily="49" charset="0"/>
              </a:rPr>
              <a:t>"&gt;</a:t>
            </a:r>
          </a:p>
          <a:p>
            <a:pPr lvl="0"/>
            <a:r>
              <a:rPr dirty="0" sz="1200" lang="en-IN">
                <a:solidFill>
                  <a:prstClr val="black"/>
                </a:solidFill>
                <a:latin typeface="Consolas" panose="020B0609020204030204" pitchFamily="49" charset="0"/>
              </a:rPr>
              <a:t>&lt;head&gt;</a:t>
            </a:r>
          </a:p>
          <a:p>
            <a:pPr lvl="0"/>
            <a:r>
              <a:rPr dirty="0" sz="1200" lang="en-IN">
                <a:solidFill>
                  <a:prstClr val="black"/>
                </a:solidFill>
                <a:latin typeface="Consolas" panose="020B0609020204030204" pitchFamily="49" charset="0"/>
              </a:rPr>
              <a:t>  &lt;title&gt;Bootstrap Example&lt;/title&gt;</a:t>
            </a:r>
          </a:p>
          <a:p>
            <a:pPr lvl="0"/>
            <a:r>
              <a:rPr dirty="0" sz="1200" lang="en-IN">
                <a:solidFill>
                  <a:prstClr val="black"/>
                </a:solidFill>
                <a:latin typeface="Consolas" panose="020B0609020204030204" pitchFamily="49" charset="0"/>
              </a:rPr>
              <a:t>  &lt;meta charset="utf-8"&gt;</a:t>
            </a:r>
          </a:p>
          <a:p>
            <a:pPr lvl="0"/>
            <a:r>
              <a:rPr dirty="0" sz="1200" lang="en-IN">
                <a:solidFill>
                  <a:prstClr val="black"/>
                </a:solidFill>
                <a:latin typeface="Consolas" panose="020B0609020204030204" pitchFamily="49" charset="0"/>
              </a:rPr>
              <a:t>  &lt;meta name="viewport" content="width=device-width, initial-scale=1"&gt;</a:t>
            </a:r>
          </a:p>
          <a:p>
            <a:pPr lvl="0"/>
            <a:r>
              <a:rPr dirty="0" sz="1200" lang="en-IN">
                <a:solidFill>
                  <a:prstClr val="black"/>
                </a:solidFill>
                <a:latin typeface="Consolas" panose="020B0609020204030204" pitchFamily="49" charset="0"/>
              </a:rPr>
              <a:t>  &lt;link </a:t>
            </a:r>
            <a:r>
              <a:rPr dirty="0" sz="1200" lang="en-IN" err="1">
                <a:solidFill>
                  <a:prstClr val="black"/>
                </a:solidFill>
                <a:latin typeface="Consolas" panose="020B0609020204030204" pitchFamily="49" charset="0"/>
              </a:rPr>
              <a:t>rel</a:t>
            </a:r>
            <a:r>
              <a:rPr dirty="0" sz="1200" lang="en-IN">
                <a:solidFill>
                  <a:prstClr val="black"/>
                </a:solidFill>
                <a:latin typeface="Consolas" panose="020B0609020204030204" pitchFamily="49" charset="0"/>
              </a:rPr>
              <a:t>="stylesheet" </a:t>
            </a:r>
            <a:r>
              <a:rPr dirty="0" sz="1200" lang="en-IN" err="1">
                <a:solidFill>
                  <a:prstClr val="black"/>
                </a:solidFill>
                <a:latin typeface="Consolas" panose="020B0609020204030204" pitchFamily="49" charset="0"/>
              </a:rPr>
              <a:t>href</a:t>
            </a:r>
            <a:r>
              <a:rPr dirty="0" sz="1200" lang="en-IN">
                <a:solidFill>
                  <a:prstClr val="black"/>
                </a:solidFill>
                <a:latin typeface="Consolas" panose="020B0609020204030204" pitchFamily="49" charset="0"/>
              </a:rPr>
              <a:t>="https://maxcdn.bootstrapcdn.com/bootstrap/3.4.1/</a:t>
            </a:r>
            <a:r>
              <a:rPr dirty="0" sz="1200" lang="en-IN" err="1">
                <a:solidFill>
                  <a:prstClr val="black"/>
                </a:solidFill>
                <a:latin typeface="Consolas" panose="020B0609020204030204" pitchFamily="49" charset="0"/>
              </a:rPr>
              <a:t>css</a:t>
            </a:r>
            <a:r>
              <a:rPr dirty="0" sz="1200" lang="en-IN">
                <a:solidFill>
                  <a:prstClr val="black"/>
                </a:solidFill>
                <a:latin typeface="Consolas" panose="020B0609020204030204" pitchFamily="49" charset="0"/>
              </a:rPr>
              <a:t>/bootstrap.min.css"&gt;</a:t>
            </a:r>
          </a:p>
          <a:p>
            <a:pPr lvl="0"/>
            <a:r>
              <a:rPr dirty="0" sz="1200" lang="en-IN">
                <a:solidFill>
                  <a:prstClr val="black"/>
                </a:solidFill>
                <a:latin typeface="Consolas" panose="020B0609020204030204" pitchFamily="49" charset="0"/>
              </a:rPr>
              <a:t>  &lt;script </a:t>
            </a:r>
            <a:r>
              <a:rPr dirty="0" sz="1200" lang="en-IN" err="1">
                <a:solidFill>
                  <a:prstClr val="black"/>
                </a:solidFill>
                <a:latin typeface="Consolas" panose="020B0609020204030204" pitchFamily="49" charset="0"/>
              </a:rPr>
              <a:t>src</a:t>
            </a:r>
            <a:r>
              <a:rPr dirty="0" sz="1200" lang="en-IN">
                <a:solidFill>
                  <a:prstClr val="black"/>
                </a:solidFill>
                <a:latin typeface="Consolas" panose="020B0609020204030204" pitchFamily="49" charset="0"/>
              </a:rPr>
              <a:t>="https://ajax.googleapis.com/ajax/libs/</a:t>
            </a:r>
            <a:r>
              <a:rPr dirty="0" sz="1200" lang="en-IN" err="1">
                <a:solidFill>
                  <a:prstClr val="black"/>
                </a:solidFill>
                <a:latin typeface="Consolas" panose="020B0609020204030204" pitchFamily="49" charset="0"/>
              </a:rPr>
              <a:t>jquery</a:t>
            </a:r>
            <a:r>
              <a:rPr dirty="0" sz="1200" lang="en-IN">
                <a:solidFill>
                  <a:prstClr val="black"/>
                </a:solidFill>
                <a:latin typeface="Consolas" panose="020B0609020204030204" pitchFamily="49" charset="0"/>
              </a:rPr>
              <a:t>/3.5.1/jquery.min.js"&gt;&lt;/script&gt;</a:t>
            </a:r>
          </a:p>
          <a:p>
            <a:pPr lvl="0"/>
            <a:r>
              <a:rPr dirty="0" sz="1200" lang="en-IN">
                <a:solidFill>
                  <a:prstClr val="black"/>
                </a:solidFill>
                <a:latin typeface="Consolas" panose="020B0609020204030204" pitchFamily="49" charset="0"/>
              </a:rPr>
              <a:t>  &lt;script </a:t>
            </a:r>
            <a:r>
              <a:rPr dirty="0" sz="1200" lang="en-IN" err="1">
                <a:solidFill>
                  <a:prstClr val="black"/>
                </a:solidFill>
                <a:latin typeface="Consolas" panose="020B0609020204030204" pitchFamily="49" charset="0"/>
              </a:rPr>
              <a:t>src</a:t>
            </a:r>
            <a:r>
              <a:rPr dirty="0" sz="1200" lang="en-IN">
                <a:solidFill>
                  <a:prstClr val="black"/>
                </a:solidFill>
                <a:latin typeface="Consolas" panose="020B0609020204030204" pitchFamily="49" charset="0"/>
              </a:rPr>
              <a:t>="https://maxcdn.bootstrapcdn.com/bootstrap/3.4.1/</a:t>
            </a:r>
            <a:r>
              <a:rPr dirty="0" sz="1200" lang="en-IN" err="1">
                <a:solidFill>
                  <a:prstClr val="black"/>
                </a:solidFill>
                <a:latin typeface="Consolas" panose="020B0609020204030204" pitchFamily="49" charset="0"/>
              </a:rPr>
              <a:t>js</a:t>
            </a:r>
            <a:r>
              <a:rPr dirty="0" sz="1200" lang="en-IN">
                <a:solidFill>
                  <a:prstClr val="black"/>
                </a:solidFill>
                <a:latin typeface="Consolas" panose="020B0609020204030204" pitchFamily="49" charset="0"/>
              </a:rPr>
              <a:t>/bootstrap.min.js"&gt;&lt;/script&gt;</a:t>
            </a:r>
          </a:p>
          <a:p>
            <a:pPr lvl="0"/>
            <a:r>
              <a:rPr dirty="0" sz="1200" lang="en-IN">
                <a:solidFill>
                  <a:prstClr val="black"/>
                </a:solidFill>
                <a:latin typeface="Consolas" panose="020B0609020204030204" pitchFamily="49" charset="0"/>
              </a:rPr>
              <a:t>&lt;/head&gt;</a:t>
            </a:r>
          </a:p>
          <a:p>
            <a:pPr lvl="0"/>
            <a:r>
              <a:rPr dirty="0" sz="1200" lang="en-IN">
                <a:solidFill>
                  <a:prstClr val="black"/>
                </a:solidFill>
                <a:latin typeface="Consolas" panose="020B0609020204030204" pitchFamily="49" charset="0"/>
              </a:rPr>
              <a:t>&lt;body&gt;</a:t>
            </a:r>
          </a:p>
          <a:p>
            <a:pPr lvl="0"/>
            <a:endParaRPr dirty="0" sz="1200" lang="en-IN">
              <a:solidFill>
                <a:prstClr val="black"/>
              </a:solidFill>
              <a:latin typeface="Consolas" panose="020B0609020204030204" pitchFamily="49" charset="0"/>
            </a:endParaRPr>
          </a:p>
          <a:p>
            <a:pPr lvl="0"/>
            <a:r>
              <a:rPr dirty="0" sz="1200" lang="en-IN">
                <a:solidFill>
                  <a:srgbClr val="FF0000"/>
                </a:solidFill>
                <a:latin typeface="Consolas" panose="020B0609020204030204" pitchFamily="49" charset="0"/>
              </a:rPr>
              <a:t>&lt;</a:t>
            </a:r>
            <a:r>
              <a:rPr dirty="0" sz="1200" lang="en-IN">
                <a:solidFill>
                  <a:srgbClr val="00B050"/>
                </a:solidFill>
                <a:latin typeface="Consolas" panose="020B0609020204030204" pitchFamily="49" charset="0"/>
              </a:rPr>
              <a:t>nav class="navbar navbar-inverse</a:t>
            </a:r>
            <a:r>
              <a:rPr dirty="0" sz="1200" lang="en-IN">
                <a:solidFill>
                  <a:srgbClr val="FF0000"/>
                </a:solidFill>
                <a:latin typeface="Consolas" panose="020B0609020204030204" pitchFamily="49" charset="0"/>
              </a:rPr>
              <a:t>"&gt;</a:t>
            </a:r>
          </a:p>
          <a:p>
            <a:pPr lvl="0"/>
            <a:r>
              <a:rPr dirty="0" sz="1200" lang="en-IN">
                <a:solidFill>
                  <a:srgbClr val="FF0000"/>
                </a:solidFill>
                <a:latin typeface="Consolas" panose="020B0609020204030204" pitchFamily="49" charset="0"/>
              </a:rPr>
              <a:t>  &lt;div class="container-fluid"&gt;</a:t>
            </a:r>
          </a:p>
          <a:p>
            <a:pPr lvl="0"/>
            <a:r>
              <a:rPr dirty="0" sz="1200" lang="en-IN">
                <a:solidFill>
                  <a:srgbClr val="FF0000"/>
                </a:solidFill>
                <a:latin typeface="Consolas" panose="020B0609020204030204" pitchFamily="49" charset="0"/>
              </a:rPr>
              <a:t>    &lt;div class="navbar-header"&gt;</a:t>
            </a:r>
          </a:p>
          <a:p>
            <a:pPr lvl="0"/>
            <a:r>
              <a:rPr dirty="0" sz="1200" lang="en-IN">
                <a:solidFill>
                  <a:srgbClr val="FF0000"/>
                </a:solidFill>
                <a:latin typeface="Consolas" panose="020B0609020204030204" pitchFamily="49" charset="0"/>
              </a:rPr>
              <a:t>      &lt;a class="navbar-brand" </a:t>
            </a:r>
            <a:r>
              <a:rPr dirty="0" sz="1200" lang="en-IN" err="1">
                <a:solidFill>
                  <a:srgbClr val="FF0000"/>
                </a:solidFill>
                <a:latin typeface="Consolas" panose="020B0609020204030204" pitchFamily="49" charset="0"/>
              </a:rPr>
              <a:t>href</a:t>
            </a:r>
            <a:r>
              <a:rPr dirty="0" sz="1200" lang="en-IN">
                <a:solidFill>
                  <a:srgbClr val="FF0000"/>
                </a:solidFill>
                <a:latin typeface="Consolas" panose="020B0609020204030204" pitchFamily="49" charset="0"/>
              </a:rPr>
              <a:t>="#"&gt;</a:t>
            </a:r>
            <a:r>
              <a:rPr dirty="0" sz="1200" lang="en-IN" err="1">
                <a:solidFill>
                  <a:srgbClr val="FF0000"/>
                </a:solidFill>
                <a:latin typeface="Consolas" panose="020B0609020204030204" pitchFamily="49" charset="0"/>
              </a:rPr>
              <a:t>WebSiteName</a:t>
            </a:r>
            <a:r>
              <a:rPr dirty="0" sz="1200" lang="en-IN">
                <a:solidFill>
                  <a:srgbClr val="FF0000"/>
                </a:solidFill>
                <a:latin typeface="Consolas" panose="020B0609020204030204" pitchFamily="49" charset="0"/>
              </a:rPr>
              <a:t>&lt;/a&gt;</a:t>
            </a:r>
          </a:p>
          <a:p>
            <a:pPr lvl="0"/>
            <a:r>
              <a:rPr dirty="0" sz="1200" lang="en-IN">
                <a:solidFill>
                  <a:srgbClr val="FF0000"/>
                </a:solidFill>
                <a:latin typeface="Consolas" panose="020B0609020204030204" pitchFamily="49" charset="0"/>
              </a:rPr>
              <a:t>    &lt;/div&gt;</a:t>
            </a:r>
          </a:p>
          <a:p>
            <a:pPr lvl="0"/>
            <a:r>
              <a:rPr dirty="0" sz="1200" lang="en-IN">
                <a:solidFill>
                  <a:srgbClr val="FF0000"/>
                </a:solidFill>
                <a:latin typeface="Consolas" panose="020B0609020204030204" pitchFamily="49" charset="0"/>
              </a:rPr>
              <a:t>    &lt;ul class="nav navbar-nav"&gt;</a:t>
            </a:r>
          </a:p>
          <a:p>
            <a:pPr lvl="0"/>
            <a:r>
              <a:rPr dirty="0" sz="1200" lang="en-IN">
                <a:solidFill>
                  <a:srgbClr val="FF0000"/>
                </a:solidFill>
                <a:latin typeface="Consolas" panose="020B0609020204030204" pitchFamily="49" charset="0"/>
              </a:rPr>
              <a:t>      &lt;li class="active"&gt;&lt;a </a:t>
            </a:r>
            <a:r>
              <a:rPr dirty="0" sz="1200" lang="en-IN" err="1">
                <a:solidFill>
                  <a:srgbClr val="FF0000"/>
                </a:solidFill>
                <a:latin typeface="Consolas" panose="020B0609020204030204" pitchFamily="49" charset="0"/>
              </a:rPr>
              <a:t>href</a:t>
            </a:r>
            <a:r>
              <a:rPr dirty="0" sz="1200" lang="en-IN">
                <a:solidFill>
                  <a:srgbClr val="FF0000"/>
                </a:solidFill>
                <a:latin typeface="Consolas" panose="020B0609020204030204" pitchFamily="49" charset="0"/>
              </a:rPr>
              <a:t>="#"&gt;Home&lt;/a&gt;&lt;/li&gt;</a:t>
            </a:r>
          </a:p>
          <a:p>
            <a:pPr lvl="0"/>
            <a:r>
              <a:rPr dirty="0" sz="1200" lang="en-IN">
                <a:solidFill>
                  <a:srgbClr val="FF0000"/>
                </a:solidFill>
                <a:latin typeface="Consolas" panose="020B0609020204030204" pitchFamily="49" charset="0"/>
              </a:rPr>
              <a:t>      &lt;li&gt;&lt;a </a:t>
            </a:r>
            <a:r>
              <a:rPr dirty="0" sz="1200" lang="en-IN" err="1">
                <a:solidFill>
                  <a:srgbClr val="FF0000"/>
                </a:solidFill>
                <a:latin typeface="Consolas" panose="020B0609020204030204" pitchFamily="49" charset="0"/>
              </a:rPr>
              <a:t>href</a:t>
            </a:r>
            <a:r>
              <a:rPr dirty="0" sz="1200" lang="en-IN">
                <a:solidFill>
                  <a:srgbClr val="FF0000"/>
                </a:solidFill>
                <a:latin typeface="Consolas" panose="020B0609020204030204" pitchFamily="49" charset="0"/>
              </a:rPr>
              <a:t>="#"&gt;Page 1&lt;/a&gt;&lt;/li&gt;</a:t>
            </a:r>
          </a:p>
          <a:p>
            <a:pPr lvl="0"/>
            <a:r>
              <a:rPr dirty="0" sz="1200" lang="en-IN">
                <a:solidFill>
                  <a:srgbClr val="FF0000"/>
                </a:solidFill>
                <a:latin typeface="Consolas" panose="020B0609020204030204" pitchFamily="49" charset="0"/>
              </a:rPr>
              <a:t>      &lt;li&gt;&lt;a </a:t>
            </a:r>
            <a:r>
              <a:rPr dirty="0" sz="1200" lang="en-IN" err="1">
                <a:solidFill>
                  <a:srgbClr val="FF0000"/>
                </a:solidFill>
                <a:latin typeface="Consolas" panose="020B0609020204030204" pitchFamily="49" charset="0"/>
              </a:rPr>
              <a:t>href</a:t>
            </a:r>
            <a:r>
              <a:rPr dirty="0" sz="1200" lang="en-IN">
                <a:solidFill>
                  <a:srgbClr val="FF0000"/>
                </a:solidFill>
                <a:latin typeface="Consolas" panose="020B0609020204030204" pitchFamily="49" charset="0"/>
              </a:rPr>
              <a:t>="#"&gt;Page 2&lt;/a&gt;&lt;/li&gt;</a:t>
            </a:r>
          </a:p>
          <a:p>
            <a:pPr lvl="0"/>
            <a:r>
              <a:rPr dirty="0" sz="1200" lang="en-IN">
                <a:solidFill>
                  <a:srgbClr val="FF0000"/>
                </a:solidFill>
                <a:latin typeface="Consolas" panose="020B0609020204030204" pitchFamily="49" charset="0"/>
              </a:rPr>
              <a:t>      &lt;li&gt;&lt;a </a:t>
            </a:r>
            <a:r>
              <a:rPr dirty="0" sz="1200" lang="en-IN" err="1">
                <a:solidFill>
                  <a:srgbClr val="FF0000"/>
                </a:solidFill>
                <a:latin typeface="Consolas" panose="020B0609020204030204" pitchFamily="49" charset="0"/>
              </a:rPr>
              <a:t>href</a:t>
            </a:r>
            <a:r>
              <a:rPr dirty="0" sz="1200" lang="en-IN">
                <a:solidFill>
                  <a:srgbClr val="FF0000"/>
                </a:solidFill>
                <a:latin typeface="Consolas" panose="020B0609020204030204" pitchFamily="49" charset="0"/>
              </a:rPr>
              <a:t>="#"&gt;Page 3&lt;/a&gt;&lt;/li&gt;</a:t>
            </a:r>
          </a:p>
          <a:p>
            <a:pPr lvl="0"/>
            <a:r>
              <a:rPr dirty="0" sz="1200" lang="en-IN">
                <a:solidFill>
                  <a:srgbClr val="FF0000"/>
                </a:solidFill>
                <a:latin typeface="Consolas" panose="020B0609020204030204" pitchFamily="49" charset="0"/>
              </a:rPr>
              <a:t>    &lt;/ul&gt;</a:t>
            </a:r>
          </a:p>
          <a:p>
            <a:pPr lvl="0"/>
            <a:r>
              <a:rPr dirty="0" sz="1200" lang="en-IN">
                <a:solidFill>
                  <a:srgbClr val="FF0000"/>
                </a:solidFill>
                <a:latin typeface="Consolas" panose="020B0609020204030204" pitchFamily="49" charset="0"/>
              </a:rPr>
              <a:t>  &lt;/div&gt;</a:t>
            </a:r>
          </a:p>
          <a:p>
            <a:pPr lvl="0"/>
            <a:r>
              <a:rPr dirty="0" sz="1200" lang="en-IN">
                <a:solidFill>
                  <a:srgbClr val="FF0000"/>
                </a:solidFill>
                <a:latin typeface="Consolas" panose="020B0609020204030204" pitchFamily="49" charset="0"/>
              </a:rPr>
              <a:t>&lt;/nav&gt;</a:t>
            </a:r>
          </a:p>
          <a:p>
            <a:pPr lvl="0"/>
            <a:r>
              <a:rPr dirty="0" sz="1200" lang="en-IN">
                <a:solidFill>
                  <a:prstClr val="black"/>
                </a:solidFill>
                <a:latin typeface="Consolas" panose="020B0609020204030204" pitchFamily="49" charset="0"/>
              </a:rPr>
              <a:t>  </a:t>
            </a:r>
          </a:p>
          <a:p>
            <a:pPr lvl="0"/>
            <a:r>
              <a:rPr dirty="0" sz="1200" lang="en-IN">
                <a:solidFill>
                  <a:prstClr val="black"/>
                </a:solidFill>
                <a:latin typeface="Consolas" panose="020B0609020204030204" pitchFamily="49" charset="0"/>
              </a:rPr>
              <a:t>&lt;div class="container"&gt;</a:t>
            </a:r>
          </a:p>
          <a:p>
            <a:pPr lvl="0"/>
            <a:r>
              <a:rPr dirty="0" sz="1200" lang="en-IN">
                <a:solidFill>
                  <a:prstClr val="black"/>
                </a:solidFill>
                <a:latin typeface="Consolas" panose="020B0609020204030204" pitchFamily="49" charset="0"/>
              </a:rPr>
              <a:t>  &lt;h3&gt;Basic Navbar Example&lt;/h3&gt;</a:t>
            </a:r>
          </a:p>
          <a:p>
            <a:pPr lvl="0"/>
            <a:r>
              <a:rPr dirty="0" sz="1200" lang="en-IN">
                <a:solidFill>
                  <a:prstClr val="black"/>
                </a:solidFill>
                <a:latin typeface="Consolas" panose="020B0609020204030204" pitchFamily="49" charset="0"/>
              </a:rPr>
              <a:t>  &lt;p&gt;A navigation bar is a navigation header that is placed at the top of the page.&lt;/p&gt;</a:t>
            </a:r>
          </a:p>
          <a:p>
            <a:pPr lvl="0"/>
            <a:r>
              <a:rPr dirty="0" sz="1200" lang="en-IN">
                <a:solidFill>
                  <a:prstClr val="black"/>
                </a:solidFill>
                <a:latin typeface="Consolas" panose="020B0609020204030204" pitchFamily="49" charset="0"/>
              </a:rPr>
              <a:t>&lt;/div&gt;</a:t>
            </a:r>
          </a:p>
          <a:p>
            <a:pPr lvl="0"/>
            <a:endParaRPr dirty="0" sz="1200" lang="en-IN">
              <a:solidFill>
                <a:prstClr val="black"/>
              </a:solidFill>
              <a:latin typeface="Consolas" panose="020B0609020204030204" pitchFamily="49" charset="0"/>
            </a:endParaRPr>
          </a:p>
          <a:p>
            <a:pPr lvl="0"/>
            <a:r>
              <a:rPr dirty="0" sz="1200" lang="en-IN">
                <a:solidFill>
                  <a:prstClr val="black"/>
                </a:solidFill>
                <a:latin typeface="Consolas" panose="020B0609020204030204" pitchFamily="49" charset="0"/>
              </a:rPr>
              <a:t>&lt;/body&gt;</a:t>
            </a:r>
          </a:p>
          <a:p>
            <a:pPr lvl="0"/>
            <a:r>
              <a:rPr dirty="0" sz="1200" lang="en-IN">
                <a:solidFill>
                  <a:prstClr val="black"/>
                </a:solidFill>
                <a:latin typeface="Consolas" panose="020B0609020204030204" pitchFamily="49" charset="0"/>
              </a:rPr>
              <a:t>&lt;/html&gt;</a:t>
            </a:r>
          </a:p>
        </p:txBody>
      </p:sp>
      <p:pic>
        <p:nvPicPr>
          <p:cNvPr id="2097246" name="Picture 5"/>
          <p:cNvPicPr>
            <a:picLocks noChangeAspect="1"/>
          </p:cNvPicPr>
          <p:nvPr/>
        </p:nvPicPr>
        <p:blipFill rotWithShape="1">
          <a:blip xmlns:r="http://schemas.openxmlformats.org/officeDocument/2006/relationships" r:embed="rId1"/>
          <a:srcRect t="60842" b="16634"/>
          <a:stretch>
            <a:fillRect/>
          </a:stretch>
        </p:blipFill>
        <p:spPr>
          <a:xfrm>
            <a:off x="0" y="5233385"/>
            <a:ext cx="12192000" cy="1544715"/>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532">
                                            <p:txEl>
                                              <p:pRg st="0" end="0"/>
                                            </p:txEl>
                                          </p:spTgt>
                                        </p:tgtEl>
                                        <p:attrNameLst>
                                          <p:attrName>style.visibility</p:attrName>
                                        </p:attrNameLst>
                                      </p:cBhvr>
                                      <p:to>
                                        <p:strVal val="visible"/>
                                      </p:to>
                                    </p:set>
                                    <p:anim calcmode="lin" valueType="num">
                                      <p:cBhvr additive="base">
                                        <p:cTn dur="500" fill="hold" id="7"/>
                                        <p:tgtEl>
                                          <p:spTgt spid="1050532">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5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532">
                                            <p:txEl>
                                              <p:pRg st="2" end="2"/>
                                            </p:txEl>
                                          </p:spTgt>
                                        </p:tgtEl>
                                        <p:attrNameLst>
                                          <p:attrName>style.visibility</p:attrName>
                                        </p:attrNameLst>
                                      </p:cBhvr>
                                      <p:to>
                                        <p:strVal val="visible"/>
                                      </p:to>
                                    </p:set>
                                    <p:anim calcmode="lin" valueType="num">
                                      <p:cBhvr additive="base">
                                        <p:cTn dur="500" fill="hold" id="13"/>
                                        <p:tgtEl>
                                          <p:spTgt spid="1050532">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5053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50533"/>
                                        </p:tgtEl>
                                        <p:attrNameLst>
                                          <p:attrName>style.visibility</p:attrName>
                                        </p:attrNameLst>
                                      </p:cBhvr>
                                      <p:to>
                                        <p:strVal val="visible"/>
                                      </p:to>
                                    </p:set>
                                    <p:anim calcmode="lin" valueType="num">
                                      <p:cBhvr additive="base">
                                        <p:cTn dur="500" fill="hold" id="19"/>
                                        <p:tgtEl>
                                          <p:spTgt spid="1050533"/>
                                        </p:tgtEl>
                                        <p:attrNameLst>
                                          <p:attrName>ppt_x</p:attrName>
                                        </p:attrNameLst>
                                      </p:cBhvr>
                                      <p:tavLst>
                                        <p:tav tm="0">
                                          <p:val>
                                            <p:strVal val="#ppt_x"/>
                                          </p:val>
                                        </p:tav>
                                        <p:tav tm="100000">
                                          <p:val>
                                            <p:strVal val="#ppt_x"/>
                                          </p:val>
                                        </p:tav>
                                      </p:tavLst>
                                    </p:anim>
                                    <p:anim calcmode="lin" valueType="num">
                                      <p:cBhvr additive="base">
                                        <p:cTn dur="500" fill="hold" id="20"/>
                                        <p:tgtEl>
                                          <p:spTgt spid="1050533"/>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id="23" nodeType="clickEffect" presetClass="entr" presetID="2" presetSubtype="4">
                                  <p:stCondLst>
                                    <p:cond delay="0"/>
                                  </p:stCondLst>
                                  <p:childTnLst>
                                    <p:set>
                                      <p:cBhvr>
                                        <p:cTn dur="1" fill="hold" id="24">
                                          <p:stCondLst>
                                            <p:cond delay="0"/>
                                          </p:stCondLst>
                                        </p:cTn>
                                        <p:tgtEl>
                                          <p:spTgt spid="2097246"/>
                                        </p:tgtEl>
                                        <p:attrNameLst>
                                          <p:attrName>style.visibility</p:attrName>
                                        </p:attrNameLst>
                                      </p:cBhvr>
                                      <p:to>
                                        <p:strVal val="visible"/>
                                      </p:to>
                                    </p:set>
                                    <p:anim calcmode="lin" valueType="num">
                                      <p:cBhvr additive="base">
                                        <p:cTn dur="500" fill="hold" id="25"/>
                                        <p:tgtEl>
                                          <p:spTgt spid="2097246"/>
                                        </p:tgtEl>
                                        <p:attrNameLst>
                                          <p:attrName>ppt_x</p:attrName>
                                        </p:attrNameLst>
                                      </p:cBhvr>
                                      <p:tavLst>
                                        <p:tav tm="0">
                                          <p:val>
                                            <p:strVal val="#ppt_x"/>
                                          </p:val>
                                        </p:tav>
                                        <p:tav tm="100000">
                                          <p:val>
                                            <p:strVal val="#ppt_x"/>
                                          </p:val>
                                        </p:tav>
                                      </p:tavLst>
                                    </p:anim>
                                    <p:anim calcmode="lin" valueType="num">
                                      <p:cBhvr additive="base">
                                        <p:cTn dur="500" fill="hold" id="26"/>
                                        <p:tgtEl>
                                          <p:spTgt spid="20972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532" grpId="0" build="p"/>
      <p:bldP spid="1050533"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038" name=""/>
        <p:cNvGrpSpPr/>
        <p:nvPr/>
      </p:nvGrpSpPr>
      <p:grpSpPr>
        <a:xfrm>
          <a:off x="0" y="0"/>
          <a:ext cx="0" cy="0"/>
          <a:chOff x="0" y="0"/>
          <a:chExt cx="0" cy="0"/>
        </a:xfrm>
      </p:grpSpPr>
      <p:sp>
        <p:nvSpPr>
          <p:cNvPr id="1050534" name="Title 1"/>
          <p:cNvSpPr>
            <a:spLocks noGrp="1"/>
          </p:cNvSpPr>
          <p:nvPr>
            <p:ph type="title"/>
          </p:nvPr>
        </p:nvSpPr>
        <p:spPr>
          <a:xfrm>
            <a:off x="9206144" y="79899"/>
            <a:ext cx="2840853" cy="1339467"/>
          </a:xfrm>
        </p:spPr>
        <p:txBody>
          <a:bodyPr>
            <a:normAutofit fontScale="90000"/>
          </a:bodyPr>
          <a:p>
            <a:r>
              <a:rPr dirty="0" sz="3600" lang="en-US">
                <a:latin typeface="Bookman Old Style" panose="02050604050505020204" pitchFamily="18" charset="0"/>
              </a:rPr>
              <a:t>Navigation Bar with drop-down</a:t>
            </a:r>
            <a:endParaRPr dirty="0" sz="3600" lang="en-IN">
              <a:latin typeface="Bookman Old Style" panose="02050604050505020204" pitchFamily="18" charset="0"/>
            </a:endParaRPr>
          </a:p>
        </p:txBody>
      </p:sp>
      <p:sp>
        <p:nvSpPr>
          <p:cNvPr id="1050535" name="Content Placeholder 2"/>
          <p:cNvSpPr>
            <a:spLocks noGrp="1"/>
          </p:cNvSpPr>
          <p:nvPr>
            <p:ph idx="1"/>
          </p:nvPr>
        </p:nvSpPr>
        <p:spPr>
          <a:xfrm>
            <a:off x="9206144" y="1845734"/>
            <a:ext cx="2840853" cy="879711"/>
          </a:xfrm>
        </p:spPr>
        <p:txBody>
          <a:bodyPr>
            <a:normAutofit/>
          </a:bodyPr>
          <a:p>
            <a:pPr indent="0" marL="0">
              <a:lnSpc>
                <a:spcPct val="150000"/>
              </a:lnSpc>
              <a:spcBef>
                <a:spcPts val="0"/>
              </a:spcBef>
              <a:spcAft>
                <a:spcPts val="0"/>
              </a:spcAft>
              <a:buNone/>
            </a:pPr>
            <a:r>
              <a:rPr dirty="0" sz="1600" lang="en-US">
                <a:solidFill>
                  <a:srgbClr val="C00000"/>
                </a:solidFill>
                <a:latin typeface="Bookman Old Style" panose="02050604050505020204" pitchFamily="18" charset="0"/>
              </a:rPr>
              <a:t>Navigation bars can also hold dropdown menus.</a:t>
            </a:r>
          </a:p>
        </p:txBody>
      </p:sp>
      <p:sp>
        <p:nvSpPr>
          <p:cNvPr id="1050536" name="TextBox 3"/>
          <p:cNvSpPr txBox="1"/>
          <p:nvPr/>
        </p:nvSpPr>
        <p:spPr>
          <a:xfrm>
            <a:off x="0" y="8426"/>
            <a:ext cx="8842162" cy="6370975"/>
          </a:xfrm>
          <a:prstGeom prst="rect"/>
          <a:solidFill>
            <a:schemeClr val="bg2"/>
          </a:solidFill>
        </p:spPr>
        <p:txBody>
          <a:bodyPr rtlCol="0" wrap="square">
            <a:spAutoFit/>
          </a:bodyPr>
          <a:p>
            <a:pPr lvl="0"/>
            <a:r>
              <a:rPr dirty="0" sz="1200" lang="en-IN">
                <a:solidFill>
                  <a:prstClr val="black"/>
                </a:solidFill>
                <a:latin typeface="Consolas" panose="020B0609020204030204" pitchFamily="49" charset="0"/>
              </a:rPr>
              <a:t>&lt;!DOCTYPE html&gt;</a:t>
            </a:r>
          </a:p>
          <a:p>
            <a:pPr lvl="0"/>
            <a:r>
              <a:rPr dirty="0" sz="1200" lang="en-IN">
                <a:solidFill>
                  <a:prstClr val="black"/>
                </a:solidFill>
                <a:latin typeface="Consolas" panose="020B0609020204030204" pitchFamily="49" charset="0"/>
              </a:rPr>
              <a:t>&lt;html lang="</a:t>
            </a:r>
            <a:r>
              <a:rPr dirty="0" sz="1200" lang="en-IN" err="1">
                <a:solidFill>
                  <a:prstClr val="black"/>
                </a:solidFill>
                <a:latin typeface="Consolas" panose="020B0609020204030204" pitchFamily="49" charset="0"/>
              </a:rPr>
              <a:t>en</a:t>
            </a:r>
            <a:r>
              <a:rPr dirty="0" sz="1200" lang="en-IN">
                <a:solidFill>
                  <a:prstClr val="black"/>
                </a:solidFill>
                <a:latin typeface="Consolas" panose="020B0609020204030204" pitchFamily="49" charset="0"/>
              </a:rPr>
              <a:t>"&gt;</a:t>
            </a:r>
          </a:p>
          <a:p>
            <a:pPr lvl="0"/>
            <a:r>
              <a:rPr dirty="0" sz="1200" lang="en-IN">
                <a:solidFill>
                  <a:prstClr val="black"/>
                </a:solidFill>
                <a:latin typeface="Consolas" panose="020B0609020204030204" pitchFamily="49" charset="0"/>
              </a:rPr>
              <a:t>&lt;head&gt;</a:t>
            </a:r>
          </a:p>
          <a:p>
            <a:pPr lvl="0"/>
            <a:r>
              <a:rPr dirty="0" sz="1200" lang="en-IN">
                <a:solidFill>
                  <a:prstClr val="black"/>
                </a:solidFill>
                <a:latin typeface="Consolas" panose="020B0609020204030204" pitchFamily="49" charset="0"/>
              </a:rPr>
              <a:t>&lt;/head&gt;</a:t>
            </a:r>
          </a:p>
          <a:p>
            <a:pPr lvl="0"/>
            <a:r>
              <a:rPr dirty="0" sz="1200" lang="en-IN">
                <a:solidFill>
                  <a:prstClr val="black"/>
                </a:solidFill>
                <a:latin typeface="Consolas" panose="020B0609020204030204" pitchFamily="49" charset="0"/>
              </a:rPr>
              <a:t>&lt;body&gt;</a:t>
            </a:r>
          </a:p>
          <a:p>
            <a:pPr lvl="0"/>
            <a:endParaRPr dirty="0" sz="1200" lang="en-IN">
              <a:solidFill>
                <a:prstClr val="black"/>
              </a:solidFill>
              <a:latin typeface="Consolas" panose="020B0609020204030204" pitchFamily="49" charset="0"/>
            </a:endParaRPr>
          </a:p>
          <a:p>
            <a:pPr lvl="0"/>
            <a:r>
              <a:rPr dirty="0" sz="1200" lang="en-IN">
                <a:solidFill>
                  <a:prstClr val="black"/>
                </a:solidFill>
                <a:latin typeface="Consolas" panose="020B0609020204030204" pitchFamily="49" charset="0"/>
              </a:rPr>
              <a:t>&lt;nav class="navbar navbar-inverse"&gt;</a:t>
            </a:r>
          </a:p>
          <a:p>
            <a:pPr lvl="0"/>
            <a:r>
              <a:rPr dirty="0" sz="1200" lang="en-IN">
                <a:solidFill>
                  <a:prstClr val="black"/>
                </a:solidFill>
                <a:latin typeface="Consolas" panose="020B0609020204030204" pitchFamily="49" charset="0"/>
              </a:rPr>
              <a:t>  &lt;div class="container-fluid"&gt;</a:t>
            </a:r>
          </a:p>
          <a:p>
            <a:pPr lvl="0"/>
            <a:r>
              <a:rPr dirty="0" sz="1200" lang="en-IN">
                <a:solidFill>
                  <a:prstClr val="black"/>
                </a:solidFill>
                <a:latin typeface="Consolas" panose="020B0609020204030204" pitchFamily="49" charset="0"/>
              </a:rPr>
              <a:t>    &lt;div class="navbar-header"&gt;</a:t>
            </a:r>
          </a:p>
          <a:p>
            <a:pPr lvl="0"/>
            <a:r>
              <a:rPr dirty="0" sz="1200" lang="en-IN">
                <a:solidFill>
                  <a:prstClr val="black"/>
                </a:solidFill>
                <a:latin typeface="Consolas" panose="020B0609020204030204" pitchFamily="49" charset="0"/>
              </a:rPr>
              <a:t>      &lt;a class="navbar-brand" </a:t>
            </a:r>
            <a:r>
              <a:rPr dirty="0" sz="1200" lang="en-IN" err="1">
                <a:solidFill>
                  <a:prstClr val="black"/>
                </a:solidFill>
                <a:latin typeface="Consolas" panose="020B0609020204030204" pitchFamily="49" charset="0"/>
              </a:rPr>
              <a:t>href</a:t>
            </a:r>
            <a:r>
              <a:rPr dirty="0" sz="1200" lang="en-IN">
                <a:solidFill>
                  <a:prstClr val="black"/>
                </a:solidFill>
                <a:latin typeface="Consolas" panose="020B0609020204030204" pitchFamily="49" charset="0"/>
              </a:rPr>
              <a:t>="#"&gt;</a:t>
            </a:r>
            <a:r>
              <a:rPr dirty="0" sz="1200" lang="en-IN" err="1">
                <a:solidFill>
                  <a:prstClr val="black"/>
                </a:solidFill>
                <a:latin typeface="Consolas" panose="020B0609020204030204" pitchFamily="49" charset="0"/>
              </a:rPr>
              <a:t>WebSiteName</a:t>
            </a:r>
            <a:r>
              <a:rPr dirty="0" sz="1200" lang="en-IN">
                <a:solidFill>
                  <a:prstClr val="black"/>
                </a:solidFill>
                <a:latin typeface="Consolas" panose="020B0609020204030204" pitchFamily="49" charset="0"/>
              </a:rPr>
              <a:t>&lt;/a&gt;</a:t>
            </a:r>
          </a:p>
          <a:p>
            <a:pPr lvl="0"/>
            <a:r>
              <a:rPr dirty="0" sz="1200" lang="en-IN">
                <a:solidFill>
                  <a:prstClr val="black"/>
                </a:solidFill>
                <a:latin typeface="Consolas" panose="020B0609020204030204" pitchFamily="49" charset="0"/>
              </a:rPr>
              <a:t>    &lt;/div&gt;</a:t>
            </a:r>
          </a:p>
          <a:p>
            <a:pPr lvl="0"/>
            <a:r>
              <a:rPr dirty="0" sz="1200" lang="en-IN">
                <a:solidFill>
                  <a:prstClr val="black"/>
                </a:solidFill>
                <a:latin typeface="Consolas" panose="020B0609020204030204" pitchFamily="49" charset="0"/>
              </a:rPr>
              <a:t>    &lt;ul class="nav navbar-nav"&gt;</a:t>
            </a:r>
          </a:p>
          <a:p>
            <a:pPr lvl="0"/>
            <a:r>
              <a:rPr dirty="0" sz="1200" lang="en-IN">
                <a:solidFill>
                  <a:prstClr val="black"/>
                </a:solidFill>
                <a:latin typeface="Consolas" panose="020B0609020204030204" pitchFamily="49" charset="0"/>
              </a:rPr>
              <a:t>      &lt;li class="active"&gt;&lt;a </a:t>
            </a:r>
            <a:r>
              <a:rPr dirty="0" sz="1200" lang="en-IN" err="1">
                <a:solidFill>
                  <a:prstClr val="black"/>
                </a:solidFill>
                <a:latin typeface="Consolas" panose="020B0609020204030204" pitchFamily="49" charset="0"/>
              </a:rPr>
              <a:t>href</a:t>
            </a:r>
            <a:r>
              <a:rPr dirty="0" sz="1200" lang="en-IN">
                <a:solidFill>
                  <a:prstClr val="black"/>
                </a:solidFill>
                <a:latin typeface="Consolas" panose="020B0609020204030204" pitchFamily="49" charset="0"/>
              </a:rPr>
              <a:t>="#"&gt;Home&lt;/a&gt;&lt;/li&gt;</a:t>
            </a:r>
          </a:p>
          <a:p>
            <a:pPr lvl="0"/>
            <a:r>
              <a:rPr dirty="0" sz="1200" lang="en-IN">
                <a:solidFill>
                  <a:prstClr val="black"/>
                </a:solidFill>
                <a:latin typeface="Consolas" panose="020B0609020204030204" pitchFamily="49" charset="0"/>
              </a:rPr>
              <a:t>      </a:t>
            </a:r>
            <a:r>
              <a:rPr b="1" dirty="0" sz="1200" lang="en-IN">
                <a:solidFill>
                  <a:srgbClr val="FF0000"/>
                </a:solidFill>
                <a:latin typeface="Consolas" panose="020B0609020204030204" pitchFamily="49" charset="0"/>
              </a:rPr>
              <a:t>&lt;li class="dropdown"&gt;&lt;a class="dropdown-toggle" data-toggle="dropdown" </a:t>
            </a:r>
            <a:r>
              <a:rPr b="1" dirty="0" sz="1200" lang="en-IN" err="1">
                <a:solidFill>
                  <a:srgbClr val="FF0000"/>
                </a:solidFill>
                <a:latin typeface="Consolas" panose="020B0609020204030204" pitchFamily="49" charset="0"/>
              </a:rPr>
              <a:t>href</a:t>
            </a:r>
            <a:r>
              <a:rPr b="1" dirty="0" sz="1200" lang="en-IN">
                <a:solidFill>
                  <a:srgbClr val="FF0000"/>
                </a:solidFill>
                <a:latin typeface="Consolas" panose="020B0609020204030204" pitchFamily="49" charset="0"/>
              </a:rPr>
              <a:t>="#"&gt;Page 1 &lt;span class="caret"&gt;&lt;/span&gt;&lt;/a&gt;</a:t>
            </a:r>
          </a:p>
          <a:p>
            <a:pPr lvl="0"/>
            <a:r>
              <a:rPr b="1" dirty="0" sz="1200" lang="en-IN">
                <a:solidFill>
                  <a:srgbClr val="FF0000"/>
                </a:solidFill>
                <a:latin typeface="Consolas" panose="020B0609020204030204" pitchFamily="49" charset="0"/>
              </a:rPr>
              <a:t>        &lt;ul class="dropdown-menu"&gt;</a:t>
            </a:r>
          </a:p>
          <a:p>
            <a:pPr lvl="0"/>
            <a:r>
              <a:rPr b="1" dirty="0" sz="1200" lang="en-IN">
                <a:solidFill>
                  <a:srgbClr val="FF0000"/>
                </a:solidFill>
                <a:latin typeface="Consolas" panose="020B0609020204030204" pitchFamily="49" charset="0"/>
              </a:rPr>
              <a:t>          &lt;li&gt;&lt;a </a:t>
            </a:r>
            <a:r>
              <a:rPr b="1" dirty="0" sz="1200" lang="en-IN" err="1">
                <a:solidFill>
                  <a:srgbClr val="FF0000"/>
                </a:solidFill>
                <a:latin typeface="Consolas" panose="020B0609020204030204" pitchFamily="49" charset="0"/>
              </a:rPr>
              <a:t>href</a:t>
            </a:r>
            <a:r>
              <a:rPr b="1" dirty="0" sz="1200" lang="en-IN">
                <a:solidFill>
                  <a:srgbClr val="FF0000"/>
                </a:solidFill>
                <a:latin typeface="Consolas" panose="020B0609020204030204" pitchFamily="49" charset="0"/>
              </a:rPr>
              <a:t>="#"&gt;Page 1-1&lt;/a&gt;&lt;/li&gt;</a:t>
            </a:r>
          </a:p>
          <a:p>
            <a:pPr lvl="0"/>
            <a:r>
              <a:rPr b="1" dirty="0" sz="1200" lang="en-IN">
                <a:solidFill>
                  <a:srgbClr val="FF0000"/>
                </a:solidFill>
                <a:latin typeface="Consolas" panose="020B0609020204030204" pitchFamily="49" charset="0"/>
              </a:rPr>
              <a:t>          &lt;li&gt;&lt;a </a:t>
            </a:r>
            <a:r>
              <a:rPr b="1" dirty="0" sz="1200" lang="en-IN" err="1">
                <a:solidFill>
                  <a:srgbClr val="FF0000"/>
                </a:solidFill>
                <a:latin typeface="Consolas" panose="020B0609020204030204" pitchFamily="49" charset="0"/>
              </a:rPr>
              <a:t>href</a:t>
            </a:r>
            <a:r>
              <a:rPr b="1" dirty="0" sz="1200" lang="en-IN">
                <a:solidFill>
                  <a:srgbClr val="FF0000"/>
                </a:solidFill>
                <a:latin typeface="Consolas" panose="020B0609020204030204" pitchFamily="49" charset="0"/>
              </a:rPr>
              <a:t>="#"&gt;Page 1-2&lt;/a&gt;&lt;/li&gt;</a:t>
            </a:r>
          </a:p>
          <a:p>
            <a:pPr lvl="0"/>
            <a:r>
              <a:rPr b="1" dirty="0" sz="1200" lang="en-IN">
                <a:solidFill>
                  <a:srgbClr val="FF0000"/>
                </a:solidFill>
                <a:latin typeface="Consolas" panose="020B0609020204030204" pitchFamily="49" charset="0"/>
              </a:rPr>
              <a:t>          &lt;li&gt;&lt;a </a:t>
            </a:r>
            <a:r>
              <a:rPr b="1" dirty="0" sz="1200" lang="en-IN" err="1">
                <a:solidFill>
                  <a:srgbClr val="FF0000"/>
                </a:solidFill>
                <a:latin typeface="Consolas" panose="020B0609020204030204" pitchFamily="49" charset="0"/>
              </a:rPr>
              <a:t>href</a:t>
            </a:r>
            <a:r>
              <a:rPr b="1" dirty="0" sz="1200" lang="en-IN">
                <a:solidFill>
                  <a:srgbClr val="FF0000"/>
                </a:solidFill>
                <a:latin typeface="Consolas" panose="020B0609020204030204" pitchFamily="49" charset="0"/>
              </a:rPr>
              <a:t>="#"&gt;Page 1-3&lt;/a&gt;&lt;/li&gt;</a:t>
            </a:r>
          </a:p>
          <a:p>
            <a:pPr lvl="0"/>
            <a:r>
              <a:rPr b="1" dirty="0" sz="1200" lang="en-IN">
                <a:solidFill>
                  <a:srgbClr val="FF0000"/>
                </a:solidFill>
                <a:latin typeface="Consolas" panose="020B0609020204030204" pitchFamily="49" charset="0"/>
              </a:rPr>
              <a:t>        &lt;/ul&gt;</a:t>
            </a:r>
          </a:p>
          <a:p>
            <a:pPr lvl="0"/>
            <a:r>
              <a:rPr dirty="0" sz="1200" lang="en-IN">
                <a:solidFill>
                  <a:prstClr val="black"/>
                </a:solidFill>
                <a:latin typeface="Consolas" panose="020B0609020204030204" pitchFamily="49" charset="0"/>
              </a:rPr>
              <a:t>      &lt;/li&gt;</a:t>
            </a:r>
          </a:p>
          <a:p>
            <a:pPr lvl="0"/>
            <a:r>
              <a:rPr dirty="0" sz="1200" lang="en-IN">
                <a:solidFill>
                  <a:prstClr val="black"/>
                </a:solidFill>
                <a:latin typeface="Consolas" panose="020B0609020204030204" pitchFamily="49" charset="0"/>
              </a:rPr>
              <a:t>      &lt;li&gt;&lt;a </a:t>
            </a:r>
            <a:r>
              <a:rPr dirty="0" sz="1200" lang="en-IN" err="1">
                <a:solidFill>
                  <a:prstClr val="black"/>
                </a:solidFill>
                <a:latin typeface="Consolas" panose="020B0609020204030204" pitchFamily="49" charset="0"/>
              </a:rPr>
              <a:t>href</a:t>
            </a:r>
            <a:r>
              <a:rPr dirty="0" sz="1200" lang="en-IN">
                <a:solidFill>
                  <a:prstClr val="black"/>
                </a:solidFill>
                <a:latin typeface="Consolas" panose="020B0609020204030204" pitchFamily="49" charset="0"/>
              </a:rPr>
              <a:t>="#"&gt;Page 2&lt;/a&gt;&lt;/li&gt;</a:t>
            </a:r>
          </a:p>
          <a:p>
            <a:pPr lvl="0"/>
            <a:r>
              <a:rPr dirty="0" sz="1200" lang="en-IN">
                <a:solidFill>
                  <a:prstClr val="black"/>
                </a:solidFill>
                <a:latin typeface="Consolas" panose="020B0609020204030204" pitchFamily="49" charset="0"/>
              </a:rPr>
              <a:t>      &lt;li&gt;&lt;a </a:t>
            </a:r>
            <a:r>
              <a:rPr dirty="0" sz="1200" lang="en-IN" err="1">
                <a:solidFill>
                  <a:prstClr val="black"/>
                </a:solidFill>
                <a:latin typeface="Consolas" panose="020B0609020204030204" pitchFamily="49" charset="0"/>
              </a:rPr>
              <a:t>href</a:t>
            </a:r>
            <a:r>
              <a:rPr dirty="0" sz="1200" lang="en-IN">
                <a:solidFill>
                  <a:prstClr val="black"/>
                </a:solidFill>
                <a:latin typeface="Consolas" panose="020B0609020204030204" pitchFamily="49" charset="0"/>
              </a:rPr>
              <a:t>="#"&gt;Page 3&lt;/a&gt;&lt;/li&gt;</a:t>
            </a:r>
          </a:p>
          <a:p>
            <a:pPr lvl="0"/>
            <a:r>
              <a:rPr dirty="0" sz="1200" lang="en-IN">
                <a:solidFill>
                  <a:prstClr val="black"/>
                </a:solidFill>
                <a:latin typeface="Consolas" panose="020B0609020204030204" pitchFamily="49" charset="0"/>
              </a:rPr>
              <a:t>    &lt;/ul&gt;</a:t>
            </a:r>
          </a:p>
          <a:p>
            <a:pPr lvl="0"/>
            <a:r>
              <a:rPr dirty="0" sz="1200" lang="en-IN">
                <a:solidFill>
                  <a:prstClr val="black"/>
                </a:solidFill>
                <a:latin typeface="Consolas" panose="020B0609020204030204" pitchFamily="49" charset="0"/>
              </a:rPr>
              <a:t>  &lt;/div&gt;</a:t>
            </a:r>
          </a:p>
          <a:p>
            <a:pPr lvl="0"/>
            <a:r>
              <a:rPr dirty="0" sz="1200" lang="en-IN">
                <a:solidFill>
                  <a:prstClr val="black"/>
                </a:solidFill>
                <a:latin typeface="Consolas" panose="020B0609020204030204" pitchFamily="49" charset="0"/>
              </a:rPr>
              <a:t>&lt;/nav&gt;</a:t>
            </a:r>
          </a:p>
          <a:p>
            <a:pPr lvl="0"/>
            <a:r>
              <a:rPr dirty="0" sz="1200" lang="en-IN">
                <a:solidFill>
                  <a:prstClr val="black"/>
                </a:solidFill>
                <a:latin typeface="Consolas" panose="020B0609020204030204" pitchFamily="49" charset="0"/>
              </a:rPr>
              <a:t>  </a:t>
            </a:r>
          </a:p>
          <a:p>
            <a:pPr lvl="0"/>
            <a:r>
              <a:rPr dirty="0" sz="1200" lang="en-IN">
                <a:solidFill>
                  <a:prstClr val="black"/>
                </a:solidFill>
                <a:latin typeface="Consolas" panose="020B0609020204030204" pitchFamily="49" charset="0"/>
              </a:rPr>
              <a:t>&lt;div class="container"&gt;</a:t>
            </a:r>
          </a:p>
          <a:p>
            <a:pPr lvl="0"/>
            <a:r>
              <a:rPr dirty="0" sz="1200" lang="en-IN">
                <a:solidFill>
                  <a:prstClr val="black"/>
                </a:solidFill>
                <a:latin typeface="Consolas" panose="020B0609020204030204" pitchFamily="49" charset="0"/>
              </a:rPr>
              <a:t>  &lt;h3&gt;Navbar With Dropdown&lt;/h3&gt;</a:t>
            </a:r>
          </a:p>
          <a:p>
            <a:pPr lvl="0"/>
            <a:r>
              <a:rPr dirty="0" sz="1200" lang="en-IN">
                <a:solidFill>
                  <a:prstClr val="black"/>
                </a:solidFill>
                <a:latin typeface="Consolas" panose="020B0609020204030204" pitchFamily="49" charset="0"/>
              </a:rPr>
              <a:t>  &lt;p&gt;This example adds a dropdown menu for the "Page 1" button in the navigation bar.&lt;/p&gt;</a:t>
            </a:r>
          </a:p>
          <a:p>
            <a:pPr lvl="0"/>
            <a:r>
              <a:rPr dirty="0" sz="1200" lang="en-IN">
                <a:solidFill>
                  <a:prstClr val="black"/>
                </a:solidFill>
                <a:latin typeface="Consolas" panose="020B0609020204030204" pitchFamily="49" charset="0"/>
              </a:rPr>
              <a:t>&lt;/div&gt;</a:t>
            </a:r>
          </a:p>
          <a:p>
            <a:pPr lvl="0"/>
            <a:endParaRPr dirty="0" sz="1200" lang="en-IN">
              <a:solidFill>
                <a:prstClr val="black"/>
              </a:solidFill>
              <a:latin typeface="Consolas" panose="020B0609020204030204" pitchFamily="49" charset="0"/>
            </a:endParaRPr>
          </a:p>
          <a:p>
            <a:pPr lvl="0"/>
            <a:r>
              <a:rPr dirty="0" sz="1200" lang="en-IN">
                <a:solidFill>
                  <a:prstClr val="black"/>
                </a:solidFill>
                <a:latin typeface="Consolas" panose="020B0609020204030204" pitchFamily="49" charset="0"/>
              </a:rPr>
              <a:t>&lt;/body&gt;</a:t>
            </a:r>
          </a:p>
          <a:p>
            <a:pPr lvl="0"/>
            <a:r>
              <a:rPr dirty="0" sz="1200" lang="en-IN">
                <a:solidFill>
                  <a:prstClr val="black"/>
                </a:solidFill>
                <a:latin typeface="Consolas" panose="020B0609020204030204" pitchFamily="49" charset="0"/>
              </a:rPr>
              <a:t>&lt;/html&gt;</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535">
                                            <p:txEl>
                                              <p:pRg st="0" end="0"/>
                                            </p:txEl>
                                          </p:spTgt>
                                        </p:tgtEl>
                                        <p:attrNameLst>
                                          <p:attrName>style.visibility</p:attrName>
                                        </p:attrNameLst>
                                      </p:cBhvr>
                                      <p:to>
                                        <p:strVal val="visible"/>
                                      </p:to>
                                    </p:set>
                                    <p:anim calcmode="lin" valueType="num">
                                      <p:cBhvr additive="base">
                                        <p:cTn dur="500" fill="hold" id="7"/>
                                        <p:tgtEl>
                                          <p:spTgt spid="105053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53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536"/>
                                        </p:tgtEl>
                                        <p:attrNameLst>
                                          <p:attrName>style.visibility</p:attrName>
                                        </p:attrNameLst>
                                      </p:cBhvr>
                                      <p:to>
                                        <p:strVal val="visible"/>
                                      </p:to>
                                    </p:set>
                                    <p:anim calcmode="lin" valueType="num">
                                      <p:cBhvr additive="base">
                                        <p:cTn dur="500" fill="hold" id="13"/>
                                        <p:tgtEl>
                                          <p:spTgt spid="1050536"/>
                                        </p:tgtEl>
                                        <p:attrNameLst>
                                          <p:attrName>ppt_x</p:attrName>
                                        </p:attrNameLst>
                                      </p:cBhvr>
                                      <p:tavLst>
                                        <p:tav tm="0">
                                          <p:val>
                                            <p:strVal val="#ppt_x"/>
                                          </p:val>
                                        </p:tav>
                                        <p:tav tm="100000">
                                          <p:val>
                                            <p:strVal val="#ppt_x"/>
                                          </p:val>
                                        </p:tav>
                                      </p:tavLst>
                                    </p:anim>
                                    <p:anim calcmode="lin" valueType="num">
                                      <p:cBhvr additive="base">
                                        <p:cTn dur="500" fill="hold" id="14"/>
                                        <p:tgtEl>
                                          <p:spTgt spid="10505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535" grpId="0" build="p"/>
      <p:bldP spid="1050536" grpId="0" animBg="1"/>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039" name=""/>
        <p:cNvGrpSpPr/>
        <p:nvPr/>
      </p:nvGrpSpPr>
      <p:grpSpPr>
        <a:xfrm>
          <a:off x="0" y="0"/>
          <a:ext cx="0" cy="0"/>
          <a:chOff x="0" y="0"/>
          <a:chExt cx="0" cy="0"/>
        </a:xfrm>
      </p:grpSpPr>
      <p:sp>
        <p:nvSpPr>
          <p:cNvPr id="1050537" name="Title 1"/>
          <p:cNvSpPr>
            <a:spLocks noGrp="1"/>
          </p:cNvSpPr>
          <p:nvPr>
            <p:ph type="title"/>
          </p:nvPr>
        </p:nvSpPr>
        <p:spPr>
          <a:xfrm>
            <a:off x="9206144" y="79899"/>
            <a:ext cx="2840853" cy="1339467"/>
          </a:xfrm>
        </p:spPr>
        <p:txBody>
          <a:bodyPr>
            <a:normAutofit fontScale="90000"/>
          </a:bodyPr>
          <a:p>
            <a:r>
              <a:rPr dirty="0" sz="3600" lang="en-US">
                <a:latin typeface="Bookman Old Style" panose="02050604050505020204" pitchFamily="18" charset="0"/>
              </a:rPr>
              <a:t>Navigation Bar with drop-down</a:t>
            </a:r>
            <a:endParaRPr dirty="0" sz="3600" lang="en-IN">
              <a:latin typeface="Bookman Old Style" panose="02050604050505020204" pitchFamily="18" charset="0"/>
            </a:endParaRPr>
          </a:p>
        </p:txBody>
      </p:sp>
      <p:sp>
        <p:nvSpPr>
          <p:cNvPr id="1050538" name="Content Placeholder 2"/>
          <p:cNvSpPr>
            <a:spLocks noGrp="1"/>
          </p:cNvSpPr>
          <p:nvPr>
            <p:ph idx="1"/>
          </p:nvPr>
        </p:nvSpPr>
        <p:spPr>
          <a:xfrm>
            <a:off x="9206144" y="1845734"/>
            <a:ext cx="2840853" cy="879711"/>
          </a:xfrm>
        </p:spPr>
        <p:txBody>
          <a:bodyPr>
            <a:normAutofit/>
          </a:bodyPr>
          <a:p>
            <a:pPr indent="0" marL="0">
              <a:lnSpc>
                <a:spcPct val="150000"/>
              </a:lnSpc>
              <a:spcBef>
                <a:spcPts val="0"/>
              </a:spcBef>
              <a:spcAft>
                <a:spcPts val="0"/>
              </a:spcAft>
              <a:buNone/>
            </a:pPr>
            <a:r>
              <a:rPr dirty="0" sz="1600" lang="en-US">
                <a:solidFill>
                  <a:srgbClr val="C00000"/>
                </a:solidFill>
                <a:latin typeface="Bookman Old Style" panose="02050604050505020204" pitchFamily="18" charset="0"/>
              </a:rPr>
              <a:t>Navigation bars can also hold dropdown menus.</a:t>
            </a:r>
          </a:p>
        </p:txBody>
      </p:sp>
      <p:sp>
        <p:nvSpPr>
          <p:cNvPr id="1050539" name="TextBox 3"/>
          <p:cNvSpPr txBox="1"/>
          <p:nvPr/>
        </p:nvSpPr>
        <p:spPr>
          <a:xfrm>
            <a:off x="0" y="12070"/>
            <a:ext cx="8842162" cy="6370975"/>
          </a:xfrm>
          <a:prstGeom prst="rect"/>
          <a:solidFill>
            <a:schemeClr val="bg2"/>
          </a:solidFill>
        </p:spPr>
        <p:txBody>
          <a:bodyPr rtlCol="0" wrap="square">
            <a:spAutoFit/>
          </a:bodyPr>
          <a:p>
            <a:pPr lvl="0"/>
            <a:r>
              <a:rPr dirty="0" sz="1200" lang="en-IN">
                <a:solidFill>
                  <a:prstClr val="black"/>
                </a:solidFill>
                <a:latin typeface="Consolas" panose="020B0609020204030204" pitchFamily="49" charset="0"/>
              </a:rPr>
              <a:t>&lt;!DOCTYPE html&gt;</a:t>
            </a:r>
          </a:p>
          <a:p>
            <a:pPr lvl="0"/>
            <a:r>
              <a:rPr dirty="0" sz="1200" lang="en-IN">
                <a:solidFill>
                  <a:prstClr val="black"/>
                </a:solidFill>
                <a:latin typeface="Consolas" panose="020B0609020204030204" pitchFamily="49" charset="0"/>
              </a:rPr>
              <a:t>&lt;html lang="</a:t>
            </a:r>
            <a:r>
              <a:rPr dirty="0" sz="1200" lang="en-IN" err="1">
                <a:solidFill>
                  <a:prstClr val="black"/>
                </a:solidFill>
                <a:latin typeface="Consolas" panose="020B0609020204030204" pitchFamily="49" charset="0"/>
              </a:rPr>
              <a:t>en</a:t>
            </a:r>
            <a:r>
              <a:rPr dirty="0" sz="1200" lang="en-IN">
                <a:solidFill>
                  <a:prstClr val="black"/>
                </a:solidFill>
                <a:latin typeface="Consolas" panose="020B0609020204030204" pitchFamily="49" charset="0"/>
              </a:rPr>
              <a:t>"&gt;</a:t>
            </a:r>
          </a:p>
          <a:p>
            <a:pPr lvl="0"/>
            <a:r>
              <a:rPr dirty="0" sz="1200" lang="en-IN">
                <a:solidFill>
                  <a:prstClr val="black"/>
                </a:solidFill>
                <a:latin typeface="Consolas" panose="020B0609020204030204" pitchFamily="49" charset="0"/>
              </a:rPr>
              <a:t>&lt;head&gt;</a:t>
            </a:r>
          </a:p>
          <a:p>
            <a:pPr lvl="0"/>
            <a:r>
              <a:rPr dirty="0" sz="1200" lang="en-IN">
                <a:solidFill>
                  <a:prstClr val="black"/>
                </a:solidFill>
                <a:latin typeface="Consolas" panose="020B0609020204030204" pitchFamily="49" charset="0"/>
              </a:rPr>
              <a:t>&lt;/head&gt;</a:t>
            </a:r>
          </a:p>
          <a:p>
            <a:pPr lvl="0"/>
            <a:r>
              <a:rPr dirty="0" sz="1200" lang="en-IN">
                <a:solidFill>
                  <a:prstClr val="black"/>
                </a:solidFill>
                <a:latin typeface="Consolas" panose="020B0609020204030204" pitchFamily="49" charset="0"/>
              </a:rPr>
              <a:t>&lt;body&gt;</a:t>
            </a:r>
          </a:p>
          <a:p>
            <a:pPr lvl="0"/>
            <a:endParaRPr dirty="0" sz="1200" lang="en-IN">
              <a:solidFill>
                <a:prstClr val="black"/>
              </a:solidFill>
              <a:latin typeface="Consolas" panose="020B0609020204030204" pitchFamily="49" charset="0"/>
            </a:endParaRPr>
          </a:p>
          <a:p>
            <a:pPr lvl="0"/>
            <a:r>
              <a:rPr dirty="0" sz="1200" lang="en-IN">
                <a:solidFill>
                  <a:prstClr val="black"/>
                </a:solidFill>
                <a:latin typeface="Consolas" panose="020B0609020204030204" pitchFamily="49" charset="0"/>
              </a:rPr>
              <a:t>&lt;nav class="navbar navbar-inverse"&gt;</a:t>
            </a:r>
          </a:p>
          <a:p>
            <a:pPr lvl="0"/>
            <a:r>
              <a:rPr dirty="0" sz="1200" lang="en-IN">
                <a:solidFill>
                  <a:prstClr val="black"/>
                </a:solidFill>
                <a:latin typeface="Consolas" panose="020B0609020204030204" pitchFamily="49" charset="0"/>
              </a:rPr>
              <a:t>  &lt;div class="container-fluid"&gt;</a:t>
            </a:r>
          </a:p>
          <a:p>
            <a:pPr lvl="0"/>
            <a:r>
              <a:rPr dirty="0" sz="1200" lang="en-IN">
                <a:solidFill>
                  <a:prstClr val="black"/>
                </a:solidFill>
                <a:latin typeface="Consolas" panose="020B0609020204030204" pitchFamily="49" charset="0"/>
              </a:rPr>
              <a:t>    &lt;div class="navbar-header"&gt;</a:t>
            </a:r>
          </a:p>
          <a:p>
            <a:pPr lvl="0"/>
            <a:r>
              <a:rPr dirty="0" sz="1200" lang="en-IN">
                <a:solidFill>
                  <a:prstClr val="black"/>
                </a:solidFill>
                <a:latin typeface="Consolas" panose="020B0609020204030204" pitchFamily="49" charset="0"/>
              </a:rPr>
              <a:t>      &lt;a class="navbar-brand" </a:t>
            </a:r>
            <a:r>
              <a:rPr dirty="0" sz="1200" lang="en-IN" err="1">
                <a:solidFill>
                  <a:prstClr val="black"/>
                </a:solidFill>
                <a:latin typeface="Consolas" panose="020B0609020204030204" pitchFamily="49" charset="0"/>
              </a:rPr>
              <a:t>href</a:t>
            </a:r>
            <a:r>
              <a:rPr dirty="0" sz="1200" lang="en-IN">
                <a:solidFill>
                  <a:prstClr val="black"/>
                </a:solidFill>
                <a:latin typeface="Consolas" panose="020B0609020204030204" pitchFamily="49" charset="0"/>
              </a:rPr>
              <a:t>="#"&gt;</a:t>
            </a:r>
            <a:r>
              <a:rPr dirty="0" sz="1200" lang="en-IN" err="1">
                <a:solidFill>
                  <a:prstClr val="black"/>
                </a:solidFill>
                <a:latin typeface="Consolas" panose="020B0609020204030204" pitchFamily="49" charset="0"/>
              </a:rPr>
              <a:t>WebSiteName</a:t>
            </a:r>
            <a:r>
              <a:rPr dirty="0" sz="1200" lang="en-IN">
                <a:solidFill>
                  <a:prstClr val="black"/>
                </a:solidFill>
                <a:latin typeface="Consolas" panose="020B0609020204030204" pitchFamily="49" charset="0"/>
              </a:rPr>
              <a:t>&lt;/a&gt;</a:t>
            </a:r>
          </a:p>
          <a:p>
            <a:pPr lvl="0"/>
            <a:r>
              <a:rPr dirty="0" sz="1200" lang="en-IN">
                <a:solidFill>
                  <a:prstClr val="black"/>
                </a:solidFill>
                <a:latin typeface="Consolas" panose="020B0609020204030204" pitchFamily="49" charset="0"/>
              </a:rPr>
              <a:t>    &lt;/div&gt;</a:t>
            </a:r>
          </a:p>
          <a:p>
            <a:pPr lvl="0"/>
            <a:r>
              <a:rPr dirty="0" sz="1200" lang="en-IN">
                <a:solidFill>
                  <a:prstClr val="black"/>
                </a:solidFill>
                <a:latin typeface="Consolas" panose="020B0609020204030204" pitchFamily="49" charset="0"/>
              </a:rPr>
              <a:t>    &lt;ul class="nav navbar-nav"&gt;</a:t>
            </a:r>
          </a:p>
          <a:p>
            <a:pPr lvl="0"/>
            <a:r>
              <a:rPr dirty="0" sz="1200" lang="en-IN">
                <a:solidFill>
                  <a:prstClr val="black"/>
                </a:solidFill>
                <a:latin typeface="Consolas" panose="020B0609020204030204" pitchFamily="49" charset="0"/>
              </a:rPr>
              <a:t>      &lt;li class="active"&gt;&lt;a </a:t>
            </a:r>
            <a:r>
              <a:rPr dirty="0" sz="1200" lang="en-IN" err="1">
                <a:solidFill>
                  <a:prstClr val="black"/>
                </a:solidFill>
                <a:latin typeface="Consolas" panose="020B0609020204030204" pitchFamily="49" charset="0"/>
              </a:rPr>
              <a:t>href</a:t>
            </a:r>
            <a:r>
              <a:rPr dirty="0" sz="1200" lang="en-IN">
                <a:solidFill>
                  <a:prstClr val="black"/>
                </a:solidFill>
                <a:latin typeface="Consolas" panose="020B0609020204030204" pitchFamily="49" charset="0"/>
              </a:rPr>
              <a:t>="#"&gt;Home&lt;/a&gt;&lt;/li&gt;</a:t>
            </a:r>
          </a:p>
          <a:p>
            <a:pPr lvl="0"/>
            <a:r>
              <a:rPr dirty="0" sz="1200" lang="en-IN">
                <a:solidFill>
                  <a:prstClr val="black"/>
                </a:solidFill>
                <a:latin typeface="Consolas" panose="020B0609020204030204" pitchFamily="49" charset="0"/>
              </a:rPr>
              <a:t>      </a:t>
            </a:r>
            <a:r>
              <a:rPr b="1" dirty="0" sz="1200" lang="en-IN">
                <a:solidFill>
                  <a:srgbClr val="FF0000"/>
                </a:solidFill>
                <a:latin typeface="Consolas" panose="020B0609020204030204" pitchFamily="49" charset="0"/>
              </a:rPr>
              <a:t>&lt;li class="dropdown"&gt;&lt;a class="dropdown-toggle" data-toggle="dropdown" </a:t>
            </a:r>
            <a:r>
              <a:rPr b="1" dirty="0" sz="1200" lang="en-IN" err="1">
                <a:solidFill>
                  <a:srgbClr val="FF0000"/>
                </a:solidFill>
                <a:latin typeface="Consolas" panose="020B0609020204030204" pitchFamily="49" charset="0"/>
              </a:rPr>
              <a:t>href</a:t>
            </a:r>
            <a:r>
              <a:rPr b="1" dirty="0" sz="1200" lang="en-IN">
                <a:solidFill>
                  <a:srgbClr val="FF0000"/>
                </a:solidFill>
                <a:latin typeface="Consolas" panose="020B0609020204030204" pitchFamily="49" charset="0"/>
              </a:rPr>
              <a:t>="#"&gt;Page 1 &lt;span class="caret"&gt;&lt;/span&gt;&lt;/a&gt;</a:t>
            </a:r>
          </a:p>
          <a:p>
            <a:pPr lvl="0"/>
            <a:r>
              <a:rPr b="1" dirty="0" sz="1200" lang="en-IN">
                <a:solidFill>
                  <a:srgbClr val="FF0000"/>
                </a:solidFill>
                <a:latin typeface="Consolas" panose="020B0609020204030204" pitchFamily="49" charset="0"/>
              </a:rPr>
              <a:t>        &lt;ul class="dropdown-menu"&gt;</a:t>
            </a:r>
          </a:p>
          <a:p>
            <a:pPr lvl="0"/>
            <a:r>
              <a:rPr b="1" dirty="0" sz="1200" lang="en-IN">
                <a:solidFill>
                  <a:srgbClr val="FF0000"/>
                </a:solidFill>
                <a:latin typeface="Consolas" panose="020B0609020204030204" pitchFamily="49" charset="0"/>
              </a:rPr>
              <a:t>          &lt;li&gt;&lt;a </a:t>
            </a:r>
            <a:r>
              <a:rPr b="1" dirty="0" sz="1200" lang="en-IN" err="1">
                <a:solidFill>
                  <a:srgbClr val="FF0000"/>
                </a:solidFill>
                <a:latin typeface="Consolas" panose="020B0609020204030204" pitchFamily="49" charset="0"/>
              </a:rPr>
              <a:t>href</a:t>
            </a:r>
            <a:r>
              <a:rPr b="1" dirty="0" sz="1200" lang="en-IN">
                <a:solidFill>
                  <a:srgbClr val="FF0000"/>
                </a:solidFill>
                <a:latin typeface="Consolas" panose="020B0609020204030204" pitchFamily="49" charset="0"/>
              </a:rPr>
              <a:t>="#"&gt;Page 1-1&lt;/a&gt;&lt;/li&gt;</a:t>
            </a:r>
          </a:p>
          <a:p>
            <a:pPr lvl="0"/>
            <a:r>
              <a:rPr b="1" dirty="0" sz="1200" lang="en-IN">
                <a:solidFill>
                  <a:srgbClr val="FF0000"/>
                </a:solidFill>
                <a:latin typeface="Consolas" panose="020B0609020204030204" pitchFamily="49" charset="0"/>
              </a:rPr>
              <a:t>          &lt;li&gt;&lt;a </a:t>
            </a:r>
            <a:r>
              <a:rPr b="1" dirty="0" sz="1200" lang="en-IN" err="1">
                <a:solidFill>
                  <a:srgbClr val="FF0000"/>
                </a:solidFill>
                <a:latin typeface="Consolas" panose="020B0609020204030204" pitchFamily="49" charset="0"/>
              </a:rPr>
              <a:t>href</a:t>
            </a:r>
            <a:r>
              <a:rPr b="1" dirty="0" sz="1200" lang="en-IN">
                <a:solidFill>
                  <a:srgbClr val="FF0000"/>
                </a:solidFill>
                <a:latin typeface="Consolas" panose="020B0609020204030204" pitchFamily="49" charset="0"/>
              </a:rPr>
              <a:t>="#"&gt;Page 1-2&lt;/a&gt;&lt;/li&gt;</a:t>
            </a:r>
          </a:p>
          <a:p>
            <a:pPr lvl="0"/>
            <a:r>
              <a:rPr b="1" dirty="0" sz="1200" lang="en-IN">
                <a:solidFill>
                  <a:srgbClr val="FF0000"/>
                </a:solidFill>
                <a:latin typeface="Consolas" panose="020B0609020204030204" pitchFamily="49" charset="0"/>
              </a:rPr>
              <a:t>          &lt;li&gt;&lt;a </a:t>
            </a:r>
            <a:r>
              <a:rPr b="1" dirty="0" sz="1200" lang="en-IN" err="1">
                <a:solidFill>
                  <a:srgbClr val="FF0000"/>
                </a:solidFill>
                <a:latin typeface="Consolas" panose="020B0609020204030204" pitchFamily="49" charset="0"/>
              </a:rPr>
              <a:t>href</a:t>
            </a:r>
            <a:r>
              <a:rPr b="1" dirty="0" sz="1200" lang="en-IN">
                <a:solidFill>
                  <a:srgbClr val="FF0000"/>
                </a:solidFill>
                <a:latin typeface="Consolas" panose="020B0609020204030204" pitchFamily="49" charset="0"/>
              </a:rPr>
              <a:t>="#"&gt;Page 1-3&lt;/a&gt;&lt;/li&gt;</a:t>
            </a:r>
          </a:p>
          <a:p>
            <a:pPr lvl="0"/>
            <a:r>
              <a:rPr b="1" dirty="0" sz="1200" lang="en-IN">
                <a:solidFill>
                  <a:srgbClr val="FF0000"/>
                </a:solidFill>
                <a:latin typeface="Consolas" panose="020B0609020204030204" pitchFamily="49" charset="0"/>
              </a:rPr>
              <a:t>        &lt;/ul&gt;</a:t>
            </a:r>
          </a:p>
          <a:p>
            <a:pPr lvl="0"/>
            <a:r>
              <a:rPr dirty="0" sz="1200" lang="en-IN">
                <a:solidFill>
                  <a:prstClr val="black"/>
                </a:solidFill>
                <a:latin typeface="Consolas" panose="020B0609020204030204" pitchFamily="49" charset="0"/>
              </a:rPr>
              <a:t>      &lt;/li&gt;</a:t>
            </a:r>
          </a:p>
          <a:p>
            <a:pPr lvl="0"/>
            <a:r>
              <a:rPr dirty="0" sz="1200" lang="en-IN">
                <a:solidFill>
                  <a:prstClr val="black"/>
                </a:solidFill>
                <a:latin typeface="Consolas" panose="020B0609020204030204" pitchFamily="49" charset="0"/>
              </a:rPr>
              <a:t>      &lt;li&gt;&lt;a </a:t>
            </a:r>
            <a:r>
              <a:rPr dirty="0" sz="1200" lang="en-IN" err="1">
                <a:solidFill>
                  <a:prstClr val="black"/>
                </a:solidFill>
                <a:latin typeface="Consolas" panose="020B0609020204030204" pitchFamily="49" charset="0"/>
              </a:rPr>
              <a:t>href</a:t>
            </a:r>
            <a:r>
              <a:rPr dirty="0" sz="1200" lang="en-IN">
                <a:solidFill>
                  <a:prstClr val="black"/>
                </a:solidFill>
                <a:latin typeface="Consolas" panose="020B0609020204030204" pitchFamily="49" charset="0"/>
              </a:rPr>
              <a:t>="#"&gt;Page 2&lt;/a&gt;&lt;/li&gt;</a:t>
            </a:r>
          </a:p>
          <a:p>
            <a:pPr lvl="0"/>
            <a:r>
              <a:rPr dirty="0" sz="1200" lang="en-IN">
                <a:solidFill>
                  <a:prstClr val="black"/>
                </a:solidFill>
                <a:latin typeface="Consolas" panose="020B0609020204030204" pitchFamily="49" charset="0"/>
              </a:rPr>
              <a:t>      &lt;li&gt;&lt;a </a:t>
            </a:r>
            <a:r>
              <a:rPr dirty="0" sz="1200" lang="en-IN" err="1">
                <a:solidFill>
                  <a:prstClr val="black"/>
                </a:solidFill>
                <a:latin typeface="Consolas" panose="020B0609020204030204" pitchFamily="49" charset="0"/>
              </a:rPr>
              <a:t>href</a:t>
            </a:r>
            <a:r>
              <a:rPr dirty="0" sz="1200" lang="en-IN">
                <a:solidFill>
                  <a:prstClr val="black"/>
                </a:solidFill>
                <a:latin typeface="Consolas" panose="020B0609020204030204" pitchFamily="49" charset="0"/>
              </a:rPr>
              <a:t>="#"&gt;Page 3&lt;/a&gt;&lt;/li&gt;</a:t>
            </a:r>
          </a:p>
          <a:p>
            <a:pPr lvl="0"/>
            <a:r>
              <a:rPr dirty="0" sz="1200" lang="en-IN">
                <a:solidFill>
                  <a:prstClr val="black"/>
                </a:solidFill>
                <a:latin typeface="Consolas" panose="020B0609020204030204" pitchFamily="49" charset="0"/>
              </a:rPr>
              <a:t>    &lt;/ul&gt;</a:t>
            </a:r>
          </a:p>
          <a:p>
            <a:pPr lvl="0"/>
            <a:r>
              <a:rPr dirty="0" sz="1200" lang="en-IN">
                <a:solidFill>
                  <a:prstClr val="black"/>
                </a:solidFill>
                <a:latin typeface="Consolas" panose="020B0609020204030204" pitchFamily="49" charset="0"/>
              </a:rPr>
              <a:t>  &lt;/div&gt;</a:t>
            </a:r>
          </a:p>
          <a:p>
            <a:pPr lvl="0"/>
            <a:r>
              <a:rPr dirty="0" sz="1200" lang="en-IN">
                <a:solidFill>
                  <a:prstClr val="black"/>
                </a:solidFill>
                <a:latin typeface="Consolas" panose="020B0609020204030204" pitchFamily="49" charset="0"/>
              </a:rPr>
              <a:t>&lt;/nav&gt;</a:t>
            </a:r>
          </a:p>
          <a:p>
            <a:pPr lvl="0"/>
            <a:r>
              <a:rPr dirty="0" sz="1200" lang="en-IN">
                <a:solidFill>
                  <a:prstClr val="black"/>
                </a:solidFill>
                <a:latin typeface="Consolas" panose="020B0609020204030204" pitchFamily="49" charset="0"/>
              </a:rPr>
              <a:t>  </a:t>
            </a:r>
          </a:p>
          <a:p>
            <a:pPr lvl="0"/>
            <a:r>
              <a:rPr dirty="0" sz="1200" lang="en-IN">
                <a:solidFill>
                  <a:prstClr val="black"/>
                </a:solidFill>
                <a:latin typeface="Consolas" panose="020B0609020204030204" pitchFamily="49" charset="0"/>
              </a:rPr>
              <a:t>&lt;div class="container"&gt;</a:t>
            </a:r>
          </a:p>
          <a:p>
            <a:pPr lvl="0"/>
            <a:r>
              <a:rPr dirty="0" sz="1200" lang="en-IN">
                <a:solidFill>
                  <a:prstClr val="black"/>
                </a:solidFill>
                <a:latin typeface="Consolas" panose="020B0609020204030204" pitchFamily="49" charset="0"/>
              </a:rPr>
              <a:t>  &lt;h3&gt;Navbar With Dropdown&lt;/h3&gt;</a:t>
            </a:r>
          </a:p>
          <a:p>
            <a:pPr lvl="0"/>
            <a:r>
              <a:rPr dirty="0" sz="1200" lang="en-IN">
                <a:solidFill>
                  <a:prstClr val="black"/>
                </a:solidFill>
                <a:latin typeface="Consolas" panose="020B0609020204030204" pitchFamily="49" charset="0"/>
              </a:rPr>
              <a:t>  &lt;p&gt;This example adds a dropdown menu for the "Page 1" button in the navigation bar.&lt;/p&gt;</a:t>
            </a:r>
          </a:p>
          <a:p>
            <a:pPr lvl="0"/>
            <a:r>
              <a:rPr dirty="0" sz="1200" lang="en-IN">
                <a:solidFill>
                  <a:prstClr val="black"/>
                </a:solidFill>
                <a:latin typeface="Consolas" panose="020B0609020204030204" pitchFamily="49" charset="0"/>
              </a:rPr>
              <a:t>&lt;/div&gt;</a:t>
            </a:r>
          </a:p>
          <a:p>
            <a:pPr lvl="0"/>
            <a:endParaRPr dirty="0" sz="1200" lang="en-IN">
              <a:solidFill>
                <a:prstClr val="black"/>
              </a:solidFill>
              <a:latin typeface="Consolas" panose="020B0609020204030204" pitchFamily="49" charset="0"/>
            </a:endParaRPr>
          </a:p>
          <a:p>
            <a:pPr lvl="0"/>
            <a:r>
              <a:rPr dirty="0" sz="1200" lang="en-IN">
                <a:solidFill>
                  <a:prstClr val="black"/>
                </a:solidFill>
                <a:latin typeface="Consolas" panose="020B0609020204030204" pitchFamily="49" charset="0"/>
              </a:rPr>
              <a:t>&lt;/body&gt;</a:t>
            </a:r>
          </a:p>
          <a:p>
            <a:pPr lvl="0"/>
            <a:r>
              <a:rPr dirty="0" sz="1200" lang="en-IN">
                <a:solidFill>
                  <a:prstClr val="black"/>
                </a:solidFill>
                <a:latin typeface="Consolas" panose="020B0609020204030204" pitchFamily="49" charset="0"/>
              </a:rPr>
              <a:t>&lt;/html&gt;</a:t>
            </a:r>
          </a:p>
        </p:txBody>
      </p:sp>
      <p:pic>
        <p:nvPicPr>
          <p:cNvPr id="2097247" name="Picture 6"/>
          <p:cNvPicPr>
            <a:picLocks noChangeAspect="1"/>
          </p:cNvPicPr>
          <p:nvPr/>
        </p:nvPicPr>
        <p:blipFill rotWithShape="1">
          <a:blip xmlns:r="http://schemas.openxmlformats.org/officeDocument/2006/relationships" r:embed="rId1"/>
          <a:srcRect t="60259" b="13139"/>
          <a:stretch>
            <a:fillRect/>
          </a:stretch>
        </p:blipFill>
        <p:spPr>
          <a:xfrm>
            <a:off x="0" y="4558684"/>
            <a:ext cx="12192000" cy="1824361"/>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50538">
                                            <p:txEl>
                                              <p:pRg st="0" end="0"/>
                                            </p:txEl>
                                          </p:spTgt>
                                        </p:tgtEl>
                                        <p:attrNameLst>
                                          <p:attrName>style.visibility</p:attrName>
                                        </p:attrNameLst>
                                      </p:cBhvr>
                                      <p:to>
                                        <p:strVal val="visible"/>
                                      </p:to>
                                    </p:set>
                                    <p:anim calcmode="lin" valueType="num">
                                      <p:cBhvr additive="base">
                                        <p:cTn dur="500" fill="hold" id="7"/>
                                        <p:tgtEl>
                                          <p:spTgt spid="105053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5053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50539"/>
                                        </p:tgtEl>
                                        <p:attrNameLst>
                                          <p:attrName>style.visibility</p:attrName>
                                        </p:attrNameLst>
                                      </p:cBhvr>
                                      <p:to>
                                        <p:strVal val="visible"/>
                                      </p:to>
                                    </p:set>
                                    <p:anim calcmode="lin" valueType="num">
                                      <p:cBhvr additive="base">
                                        <p:cTn dur="500" fill="hold" id="13"/>
                                        <p:tgtEl>
                                          <p:spTgt spid="1050539"/>
                                        </p:tgtEl>
                                        <p:attrNameLst>
                                          <p:attrName>ppt_x</p:attrName>
                                        </p:attrNameLst>
                                      </p:cBhvr>
                                      <p:tavLst>
                                        <p:tav tm="0">
                                          <p:val>
                                            <p:strVal val="#ppt_x"/>
                                          </p:val>
                                        </p:tav>
                                        <p:tav tm="100000">
                                          <p:val>
                                            <p:strVal val="#ppt_x"/>
                                          </p:val>
                                        </p:tav>
                                      </p:tavLst>
                                    </p:anim>
                                    <p:anim calcmode="lin" valueType="num">
                                      <p:cBhvr additive="base">
                                        <p:cTn dur="500" fill="hold" id="14"/>
                                        <p:tgtEl>
                                          <p:spTgt spid="1050539"/>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2" presetSubtype="4">
                                  <p:stCondLst>
                                    <p:cond delay="0"/>
                                  </p:stCondLst>
                                  <p:childTnLst>
                                    <p:set>
                                      <p:cBhvr>
                                        <p:cTn dur="1" fill="hold" id="18">
                                          <p:stCondLst>
                                            <p:cond delay="0"/>
                                          </p:stCondLst>
                                        </p:cTn>
                                        <p:tgtEl>
                                          <p:spTgt spid="2097247"/>
                                        </p:tgtEl>
                                        <p:attrNameLst>
                                          <p:attrName>style.visibility</p:attrName>
                                        </p:attrNameLst>
                                      </p:cBhvr>
                                      <p:to>
                                        <p:strVal val="visible"/>
                                      </p:to>
                                    </p:set>
                                    <p:anim calcmode="lin" valueType="num">
                                      <p:cBhvr additive="base">
                                        <p:cTn dur="500" fill="hold" id="19"/>
                                        <p:tgtEl>
                                          <p:spTgt spid="2097247"/>
                                        </p:tgtEl>
                                        <p:attrNameLst>
                                          <p:attrName>ppt_x</p:attrName>
                                        </p:attrNameLst>
                                      </p:cBhvr>
                                      <p:tavLst>
                                        <p:tav tm="0">
                                          <p:val>
                                            <p:strVal val="#ppt_x"/>
                                          </p:val>
                                        </p:tav>
                                        <p:tav tm="100000">
                                          <p:val>
                                            <p:strVal val="#ppt_x"/>
                                          </p:val>
                                        </p:tav>
                                      </p:tavLst>
                                    </p:anim>
                                    <p:anim calcmode="lin" valueType="num">
                                      <p:cBhvr additive="base">
                                        <p:cTn dur="500" fill="hold" id="20"/>
                                        <p:tgtEl>
                                          <p:spTgt spid="20972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538" grpId="0" build="p"/>
      <p:bldP spid="105053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35" name=""/>
        <p:cNvGrpSpPr/>
        <p:nvPr/>
      </p:nvGrpSpPr>
      <p:grpSpPr>
        <a:xfrm>
          <a:off x="0" y="0"/>
          <a:ext cx="0" cy="0"/>
          <a:chOff x="0" y="0"/>
          <a:chExt cx="0" cy="0"/>
        </a:xfrm>
      </p:grpSpPr>
      <p:sp>
        <p:nvSpPr>
          <p:cNvPr id="1048765"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Basic Internet Protocols</a:t>
            </a:r>
            <a:endParaRPr b="1" dirty="0" sz="3400" lang="en-IN">
              <a:solidFill>
                <a:schemeClr val="accent1">
                  <a:lumMod val="50000"/>
                </a:schemeClr>
              </a:solidFill>
              <a:latin typeface="Bookman Old Style" panose="02050604050505020204" pitchFamily="18" charset="0"/>
            </a:endParaRPr>
          </a:p>
        </p:txBody>
      </p:sp>
      <p:sp>
        <p:nvSpPr>
          <p:cNvPr id="1048766" name="Content Placeholder 2"/>
          <p:cNvSpPr>
            <a:spLocks noGrp="1"/>
          </p:cNvSpPr>
          <p:nvPr>
            <p:ph idx="1"/>
          </p:nvPr>
        </p:nvSpPr>
        <p:spPr>
          <a:xfrm>
            <a:off x="3915052" y="879737"/>
            <a:ext cx="7554897" cy="5228948"/>
          </a:xfrm>
        </p:spPr>
        <p:txBody>
          <a:bodyPr>
            <a:normAutofit/>
          </a:bodyPr>
          <a:p>
            <a:pPr indent="0" marL="0">
              <a:lnSpc>
                <a:spcPct val="150000"/>
              </a:lnSpc>
              <a:buNone/>
            </a:pPr>
            <a:r>
              <a:rPr dirty="0" sz="2000" lang="en-US" spc="20">
                <a:solidFill>
                  <a:schemeClr val="accent1">
                    <a:lumMod val="50000"/>
                  </a:schemeClr>
                </a:solidFill>
                <a:latin typeface="Bookman Old Style" panose="02050604050505020204" pitchFamily="18" charset="0"/>
              </a:rPr>
              <a:t>C</a:t>
            </a:r>
            <a:r>
              <a:rPr baseline="0" b="0" cap="none" dirty="0" sz="2000" i="0" kern="1200" kumimoji="0" lang="en-US" noProof="0" normalizeH="0" spc="20" err="1" strike="noStrike" u="none">
                <a:ln>
                  <a:noFill/>
                </a:ln>
                <a:solidFill>
                  <a:schemeClr val="accent1">
                    <a:lumMod val="50000"/>
                  </a:schemeClr>
                </a:solidFill>
                <a:effectLst/>
                <a:uLnTx/>
                <a:uFillTx/>
                <a:latin typeface="Bookman Old Style" panose="02050604050505020204" pitchFamily="18" charset="0"/>
              </a:rPr>
              <a:t>ommunication</a:t>
            </a:r>
            <a:r>
              <a:rPr baseline="0" b="0" cap="none" dirty="0" sz="20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 protocol:</a:t>
            </a:r>
          </a:p>
          <a:p>
            <a:pPr indent="0" marL="0">
              <a:lnSpc>
                <a:spcPct val="150000"/>
              </a:lnSpc>
              <a:buNone/>
            </a:pPr>
            <a:r>
              <a:rPr dirty="0" sz="2000" lang="en-US" spc="20">
                <a:solidFill>
                  <a:schemeClr val="accent1">
                    <a:lumMod val="50000"/>
                  </a:schemeClr>
                </a:solidFill>
                <a:latin typeface="Bookman Old Style" panose="02050604050505020204" pitchFamily="18" charset="0"/>
              </a:rPr>
              <a:t>D</a:t>
            </a:r>
            <a:r>
              <a:rPr baseline="0" b="0" cap="none" dirty="0" sz="2000" i="0" kern="1200" kumimoji="0" lang="en-US" noProof="0" normalizeH="0" spc="20" err="1" strike="noStrike" u="none">
                <a:ln>
                  <a:noFill/>
                </a:ln>
                <a:solidFill>
                  <a:schemeClr val="accent1">
                    <a:lumMod val="50000"/>
                  </a:schemeClr>
                </a:solidFill>
                <a:effectLst/>
                <a:uLnTx/>
                <a:uFillTx/>
                <a:latin typeface="Bookman Old Style" panose="02050604050505020204" pitchFamily="18" charset="0"/>
              </a:rPr>
              <a:t>etailed</a:t>
            </a:r>
            <a:r>
              <a:rPr baseline="0" b="0" cap="none" dirty="0" sz="20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 specification of how communication between two computers will be carried out in order to serve some purpose. </a:t>
            </a:r>
          </a:p>
          <a:p>
            <a:pPr indent="0" marL="0">
              <a:lnSpc>
                <a:spcPct val="150000"/>
              </a:lnSpc>
              <a:buNone/>
            </a:pPr>
            <a:endParaRPr dirty="0" sz="2000" lang="en-US" spc="20">
              <a:solidFill>
                <a:schemeClr val="accent1">
                  <a:lumMod val="50000"/>
                </a:schemeClr>
              </a:solidFill>
              <a:latin typeface="Bookman Old Style" panose="02050604050505020204" pitchFamily="18" charset="0"/>
            </a:endParaRPr>
          </a:p>
          <a:p>
            <a:pPr indent="0" marL="0">
              <a:lnSpc>
                <a:spcPct val="150000"/>
              </a:lnSpc>
              <a:buNone/>
            </a:pPr>
            <a:r>
              <a:rPr dirty="0" sz="2000" lang="en-US" spc="20">
                <a:solidFill>
                  <a:schemeClr val="accent1">
                    <a:lumMod val="50000"/>
                  </a:schemeClr>
                </a:solidFill>
                <a:latin typeface="Bookman Old Style" panose="02050604050505020204" pitchFamily="18" charset="0"/>
              </a:rPr>
              <a:t>Fundamental Protocols</a:t>
            </a:r>
          </a:p>
          <a:p>
            <a:pPr indent="-457200" marL="457200">
              <a:lnSpc>
                <a:spcPct val="150000"/>
              </a:lnSpc>
              <a:buFont typeface="+mj-lt"/>
              <a:buAutoNum type="arabicPeriod"/>
            </a:pPr>
            <a:r>
              <a:rPr b="1" dirty="0" sz="2000" lang="en-US" spc="20">
                <a:solidFill>
                  <a:schemeClr val="accent1">
                    <a:lumMod val="50000"/>
                  </a:schemeClr>
                </a:solidFill>
                <a:latin typeface="Bookman Old Style" panose="02050604050505020204" pitchFamily="18" charset="0"/>
              </a:rPr>
              <a:t>IP</a:t>
            </a:r>
            <a:r>
              <a:rPr dirty="0" sz="2000" lang="en-US" spc="20">
                <a:solidFill>
                  <a:schemeClr val="accent1">
                    <a:lumMod val="50000"/>
                  </a:schemeClr>
                </a:solidFill>
                <a:latin typeface="Bookman Old Style" panose="02050604050505020204" pitchFamily="18" charset="0"/>
              </a:rPr>
              <a:t> (Internet Protocol)</a:t>
            </a:r>
          </a:p>
          <a:p>
            <a:pPr indent="-457200" marL="457200">
              <a:lnSpc>
                <a:spcPct val="150000"/>
              </a:lnSpc>
              <a:buFont typeface="+mj-lt"/>
              <a:buAutoNum type="arabicPeriod"/>
            </a:pPr>
            <a:r>
              <a:rPr b="1" dirty="0" sz="2000" lang="en-US" spc="20">
                <a:solidFill>
                  <a:schemeClr val="accent1">
                    <a:lumMod val="50000"/>
                  </a:schemeClr>
                </a:solidFill>
                <a:latin typeface="Bookman Old Style" panose="02050604050505020204" pitchFamily="18" charset="0"/>
              </a:rPr>
              <a:t>TCP</a:t>
            </a:r>
            <a:r>
              <a:rPr dirty="0" sz="2000" lang="en-US" spc="20">
                <a:solidFill>
                  <a:schemeClr val="accent1">
                    <a:lumMod val="50000"/>
                  </a:schemeClr>
                </a:solidFill>
                <a:latin typeface="Bookman Old Style" panose="02050604050505020204" pitchFamily="18" charset="0"/>
              </a:rPr>
              <a:t> (Transmission Control Protocol)</a:t>
            </a:r>
          </a:p>
          <a:p>
            <a:pPr indent="0" marL="0">
              <a:lnSpc>
                <a:spcPct val="150000"/>
              </a:lnSpc>
              <a:buNone/>
            </a:pPr>
            <a:endParaRPr dirty="0" sz="2000" lang="en-US" spc="20">
              <a:solidFill>
                <a:schemeClr val="accent1">
                  <a:lumMod val="50000"/>
                </a:schemeClr>
              </a:solidFill>
              <a:latin typeface="Bookman Old Style" panose="02050604050505020204" pitchFamily="18" charset="0"/>
            </a:endParaRPr>
          </a:p>
          <a:p>
            <a:pPr>
              <a:lnSpc>
                <a:spcPct val="150000"/>
              </a:lnSpc>
            </a:pPr>
            <a:endParaRPr baseline="0" b="0" cap="none" dirty="0" sz="20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
        <p:nvSpPr>
          <p:cNvPr id="1048767" name="Text Placeholder 3"/>
          <p:cNvSpPr>
            <a:spLocks noGrp="1"/>
          </p:cNvSpPr>
          <p:nvPr>
            <p:ph type="body" sz="half" idx="2"/>
          </p:nvPr>
        </p:nvSpPr>
        <p:spPr>
          <a:xfrm>
            <a:off x="839788" y="2270464"/>
            <a:ext cx="2196376" cy="3811588"/>
          </a:xfrm>
        </p:spPr>
        <p:txBody>
          <a:bodyPr/>
          <a:p>
            <a:endParaRPr baseline="0" b="0" cap="none" dirty="0" sz="1600" i="0" kern="1200" kumimoji="0" lang="en-US" noProof="0" normalizeH="0" spc="20" strike="noStrike" u="none">
              <a:ln>
                <a:noFill/>
              </a:ln>
              <a:solidFill>
                <a:schemeClr val="accent1">
                  <a:lumMod val="50000"/>
                </a:schemeClr>
              </a:solidFill>
              <a:effectLst/>
              <a:uLnTx/>
              <a:uFillTx/>
              <a:latin typeface="Avenir Next LT Pro"/>
              <a:ea typeface="+mn-ea"/>
              <a:cs typeface="+mn-cs"/>
            </a:endParaRPr>
          </a:p>
          <a:p>
            <a:endParaRPr dirty="0" lang="en-US" spc="20">
              <a:solidFill>
                <a:schemeClr val="accent1">
                  <a:lumMod val="50000"/>
                </a:schemeClr>
              </a:solidFill>
              <a:latin typeface="Avenir Next LT Pro"/>
            </a:endParaRPr>
          </a:p>
          <a:p>
            <a:endParaRPr baseline="0" b="0" cap="none" dirty="0" sz="1600" i="0" kern="1200" kumimoji="0" lang="en-US" noProof="0" normalizeH="0" spc="20" strike="noStrike" u="none">
              <a:ln>
                <a:noFill/>
              </a:ln>
              <a:solidFill>
                <a:schemeClr val="accent1">
                  <a:lumMod val="50000"/>
                </a:schemeClr>
              </a:solidFill>
              <a:effectLst/>
              <a:uLnTx/>
              <a:uFillTx/>
              <a:latin typeface="Avenir Next LT Pro"/>
              <a:ea typeface="+mn-ea"/>
              <a:cs typeface="+mn-cs"/>
            </a:endParaRPr>
          </a:p>
          <a:p>
            <a:endParaRPr dirty="0" lang="en-US" spc="20">
              <a:solidFill>
                <a:schemeClr val="accent1">
                  <a:lumMod val="50000"/>
                </a:schemeClr>
              </a:solidFill>
              <a:latin typeface="Avenir Next LT Pro"/>
            </a:endParaRPr>
          </a:p>
          <a:p>
            <a:endParaRPr baseline="0" b="0" cap="none" dirty="0" sz="1600" i="0" kern="1200" kumimoji="0" lang="en-US" noProof="0" normalizeH="0" spc="20" strike="noStrike" u="none">
              <a:ln>
                <a:noFill/>
              </a:ln>
              <a:solidFill>
                <a:schemeClr val="accent1">
                  <a:lumMod val="50000"/>
                </a:schemeClr>
              </a:solidFill>
              <a:effectLst/>
              <a:uLnTx/>
              <a:uFillTx/>
              <a:latin typeface="Avenir Next LT Pro"/>
              <a:ea typeface="+mn-ea"/>
              <a:cs typeface="+mn-cs"/>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766">
                                            <p:txEl>
                                              <p:pRg st="0" end="0"/>
                                            </p:txEl>
                                          </p:spTgt>
                                        </p:tgtEl>
                                        <p:attrNameLst>
                                          <p:attrName>style.visibility</p:attrName>
                                        </p:attrNameLst>
                                      </p:cBhvr>
                                      <p:to>
                                        <p:strVal val="visible"/>
                                      </p:to>
                                    </p:set>
                                    <p:anim calcmode="lin" valueType="num">
                                      <p:cBhvr additive="base">
                                        <p:cTn dur="500" fill="hold" id="7"/>
                                        <p:tgtEl>
                                          <p:spTgt spid="104876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7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766">
                                            <p:txEl>
                                              <p:pRg st="1" end="1"/>
                                            </p:txEl>
                                          </p:spTgt>
                                        </p:tgtEl>
                                        <p:attrNameLst>
                                          <p:attrName>style.visibility</p:attrName>
                                        </p:attrNameLst>
                                      </p:cBhvr>
                                      <p:to>
                                        <p:strVal val="visible"/>
                                      </p:to>
                                    </p:set>
                                    <p:anim calcmode="lin" valueType="num">
                                      <p:cBhvr additive="base">
                                        <p:cTn dur="500" fill="hold" id="13"/>
                                        <p:tgtEl>
                                          <p:spTgt spid="1048766">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76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766">
                                            <p:txEl>
                                              <p:pRg st="3" end="3"/>
                                            </p:txEl>
                                          </p:spTgt>
                                        </p:tgtEl>
                                        <p:attrNameLst>
                                          <p:attrName>style.visibility</p:attrName>
                                        </p:attrNameLst>
                                      </p:cBhvr>
                                      <p:to>
                                        <p:strVal val="visible"/>
                                      </p:to>
                                    </p:set>
                                    <p:anim calcmode="lin" valueType="num">
                                      <p:cBhvr additive="base">
                                        <p:cTn dur="500" fill="hold" id="19"/>
                                        <p:tgtEl>
                                          <p:spTgt spid="1048766">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76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766">
                                            <p:txEl>
                                              <p:pRg st="4" end="4"/>
                                            </p:txEl>
                                          </p:spTgt>
                                        </p:tgtEl>
                                        <p:attrNameLst>
                                          <p:attrName>style.visibility</p:attrName>
                                        </p:attrNameLst>
                                      </p:cBhvr>
                                      <p:to>
                                        <p:strVal val="visible"/>
                                      </p:to>
                                    </p:set>
                                    <p:anim calcmode="lin" valueType="num">
                                      <p:cBhvr additive="base">
                                        <p:cTn dur="500" fill="hold" id="25"/>
                                        <p:tgtEl>
                                          <p:spTgt spid="1048766">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76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766">
                                            <p:txEl>
                                              <p:pRg st="5" end="5"/>
                                            </p:txEl>
                                          </p:spTgt>
                                        </p:tgtEl>
                                        <p:attrNameLst>
                                          <p:attrName>style.visibility</p:attrName>
                                        </p:attrNameLst>
                                      </p:cBhvr>
                                      <p:to>
                                        <p:strVal val="visible"/>
                                      </p:to>
                                    </p:set>
                                    <p:anim calcmode="lin" valueType="num">
                                      <p:cBhvr additive="base">
                                        <p:cTn dur="500" fill="hold" id="31"/>
                                        <p:tgtEl>
                                          <p:spTgt spid="1048766">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76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36" name=""/>
        <p:cNvGrpSpPr/>
        <p:nvPr/>
      </p:nvGrpSpPr>
      <p:grpSpPr>
        <a:xfrm>
          <a:off x="0" y="0"/>
          <a:ext cx="0" cy="0"/>
          <a:chOff x="0" y="0"/>
          <a:chExt cx="0" cy="0"/>
        </a:xfrm>
      </p:grpSpPr>
      <p:sp>
        <p:nvSpPr>
          <p:cNvPr id="1048768"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Basic Internet Protocols</a:t>
            </a:r>
            <a:endParaRPr b="1" dirty="0" sz="3400" lang="en-IN">
              <a:solidFill>
                <a:schemeClr val="accent1">
                  <a:lumMod val="50000"/>
                </a:schemeClr>
              </a:solidFill>
              <a:latin typeface="Bookman Old Style" panose="02050604050505020204" pitchFamily="18" charset="0"/>
            </a:endParaRPr>
          </a:p>
        </p:txBody>
      </p:sp>
      <p:sp>
        <p:nvSpPr>
          <p:cNvPr id="1048769" name="Content Placeholder 2"/>
          <p:cNvSpPr>
            <a:spLocks noGrp="1"/>
          </p:cNvSpPr>
          <p:nvPr>
            <p:ph idx="1"/>
          </p:nvPr>
        </p:nvSpPr>
        <p:spPr>
          <a:xfrm>
            <a:off x="3613212" y="879737"/>
            <a:ext cx="8131945" cy="5228948"/>
          </a:xfrm>
        </p:spPr>
        <p:txBody>
          <a:bodyPr>
            <a:normAutofit lnSpcReduction="10000"/>
          </a:bodyPr>
          <a:p>
            <a:pPr>
              <a:lnSpc>
                <a:spcPct val="150000"/>
              </a:lnSpc>
            </a:pPr>
            <a:r>
              <a:rPr dirty="0" sz="1800" lang="en-US" spc="20">
                <a:solidFill>
                  <a:schemeClr val="accent1">
                    <a:lumMod val="50000"/>
                  </a:schemeClr>
                </a:solidFill>
                <a:latin typeface="Bookman Old Style" panose="02050604050505020204" pitchFamily="18" charset="0"/>
              </a:rPr>
              <a:t>The function of IP software: To transfer data from one computer (the source) to another computer (the destination)</a:t>
            </a:r>
          </a:p>
          <a:p>
            <a:pPr>
              <a:lnSpc>
                <a:spcPct val="150000"/>
              </a:lnSpc>
            </a:pPr>
            <a:r>
              <a:rPr dirty="0" sz="1800" lang="en-US" spc="20">
                <a:solidFill>
                  <a:schemeClr val="accent1">
                    <a:lumMod val="50000"/>
                  </a:schemeClr>
                </a:solidFill>
                <a:latin typeface="Bookman Old Style" panose="02050604050505020204" pitchFamily="18" charset="0"/>
              </a:rPr>
              <a:t>Key Element: </a:t>
            </a:r>
            <a:r>
              <a:rPr b="1" dirty="0" sz="1800" lang="en-US" spc="20">
                <a:solidFill>
                  <a:schemeClr val="accent1">
                    <a:lumMod val="50000"/>
                  </a:schemeClr>
                </a:solidFill>
                <a:latin typeface="Bookman Old Style" panose="02050604050505020204" pitchFamily="18" charset="0"/>
              </a:rPr>
              <a:t>IP Address</a:t>
            </a:r>
          </a:p>
          <a:p>
            <a:pPr>
              <a:lnSpc>
                <a:spcPct val="150000"/>
              </a:lnSpc>
            </a:pPr>
            <a:r>
              <a:rPr dirty="0" sz="1800" lang="en-US" spc="20">
                <a:solidFill>
                  <a:schemeClr val="accent1">
                    <a:lumMod val="50000"/>
                  </a:schemeClr>
                </a:solidFill>
                <a:latin typeface="Bookman Old Style" panose="02050604050505020204" pitchFamily="18" charset="0"/>
              </a:rPr>
              <a:t>Each device on the Internet has one or more IP addresses associated with it</a:t>
            </a:r>
          </a:p>
          <a:p>
            <a:pPr>
              <a:lnSpc>
                <a:spcPct val="150000"/>
              </a:lnSpc>
            </a:pPr>
            <a:endParaRPr dirty="0" sz="1800" lang="en-US" spc="20">
              <a:solidFill>
                <a:schemeClr val="accent1">
                  <a:lumMod val="50000"/>
                </a:schemeClr>
              </a:solidFill>
              <a:latin typeface="Bookman Old Style" panose="02050604050505020204" pitchFamily="18" charset="0"/>
            </a:endParaRPr>
          </a:p>
          <a:p>
            <a:pPr indent="0" marL="0">
              <a:lnSpc>
                <a:spcPct val="150000"/>
              </a:lnSpc>
              <a:buNone/>
            </a:pPr>
            <a:r>
              <a:rPr dirty="0" sz="1800" lang="en-US" spc="20">
                <a:solidFill>
                  <a:schemeClr val="accent1">
                    <a:lumMod val="50000"/>
                  </a:schemeClr>
                </a:solidFill>
                <a:latin typeface="Bookman Old Style" panose="02050604050505020204" pitchFamily="18" charset="0"/>
              </a:rPr>
              <a:t>What is IP Address?</a:t>
            </a:r>
          </a:p>
          <a:p>
            <a:pPr>
              <a:lnSpc>
                <a:spcPct val="150000"/>
              </a:lnSpc>
            </a:pPr>
            <a:r>
              <a:rPr dirty="0" sz="1800" lang="en-US" spc="20">
                <a:solidFill>
                  <a:schemeClr val="accent1">
                    <a:lumMod val="50000"/>
                  </a:schemeClr>
                </a:solidFill>
                <a:latin typeface="Bookman Old Style" panose="02050604050505020204" pitchFamily="18" charset="0"/>
              </a:rPr>
              <a:t>32 bit Number</a:t>
            </a:r>
          </a:p>
          <a:p>
            <a:pPr>
              <a:lnSpc>
                <a:spcPct val="150000"/>
              </a:lnSpc>
            </a:pPr>
            <a:r>
              <a:rPr dirty="0" sz="1800" lang="en-US" spc="20">
                <a:solidFill>
                  <a:schemeClr val="accent1">
                    <a:lumMod val="50000"/>
                  </a:schemeClr>
                </a:solidFill>
                <a:latin typeface="Bookman Old Style" panose="02050604050505020204" pitchFamily="18" charset="0"/>
              </a:rPr>
              <a:t>A sequence of four decimal numbers separated by periods called “dots” E.g. 192.0.34.166 </a:t>
            </a:r>
          </a:p>
          <a:p>
            <a:pPr>
              <a:lnSpc>
                <a:spcPct val="150000"/>
              </a:lnSpc>
            </a:pPr>
            <a:r>
              <a:rPr dirty="0" sz="1800" lang="en-US" spc="20">
                <a:solidFill>
                  <a:schemeClr val="accent1">
                    <a:lumMod val="50000"/>
                  </a:schemeClr>
                </a:solidFill>
                <a:latin typeface="Bookman Old Style" panose="02050604050505020204" pitchFamily="18" charset="0"/>
              </a:rPr>
              <a:t>Each decimal number represents one byte of the IP address</a:t>
            </a:r>
          </a:p>
          <a:p>
            <a:pPr>
              <a:lnSpc>
                <a:spcPct val="150000"/>
              </a:lnSpc>
            </a:pPr>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
        <p:nvSpPr>
          <p:cNvPr id="1048770" name="Text Placeholder 3"/>
          <p:cNvSpPr>
            <a:spLocks noGrp="1"/>
          </p:cNvSpPr>
          <p:nvPr>
            <p:ph type="body" sz="half" idx="2"/>
          </p:nvPr>
        </p:nvSpPr>
        <p:spPr>
          <a:xfrm>
            <a:off x="298251" y="2234953"/>
            <a:ext cx="2746790" cy="3811588"/>
          </a:xfrm>
        </p:spPr>
        <p:txBody>
          <a:bodyPr>
            <a:normAutofit/>
          </a:bodyPr>
          <a:p>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r>
              <a:rPr dirty="0" sz="1800" lang="en-US" spc="20">
                <a:solidFill>
                  <a:schemeClr val="accent1">
                    <a:lumMod val="50000"/>
                  </a:schemeClr>
                </a:solidFill>
                <a:latin typeface="Bookman Old Style" panose="02050604050505020204" pitchFamily="18" charset="0"/>
              </a:rPr>
              <a:t>IP (Internet Protocol)</a:t>
            </a:r>
          </a:p>
          <a:p>
            <a:endParaRPr dirty="0" sz="1800" lang="en-US" spc="20">
              <a:solidFill>
                <a:schemeClr val="accent1">
                  <a:lumMod val="50000"/>
                </a:schemeClr>
              </a:solidFill>
              <a:latin typeface="Bookman Old Style" panose="02050604050505020204" pitchFamily="18" charset="0"/>
            </a:endParaRPr>
          </a:p>
          <a:p>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endParaRPr dirty="0" sz="1800" lang="en-US" spc="20">
              <a:solidFill>
                <a:schemeClr val="accent1">
                  <a:lumMod val="50000"/>
                </a:schemeClr>
              </a:solidFill>
              <a:latin typeface="Bookman Old Style" panose="02050604050505020204" pitchFamily="18" charset="0"/>
            </a:endParaRPr>
          </a:p>
          <a:p>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769">
                                            <p:txEl>
                                              <p:pRg st="0" end="0"/>
                                            </p:txEl>
                                          </p:spTgt>
                                        </p:tgtEl>
                                        <p:attrNameLst>
                                          <p:attrName>style.visibility</p:attrName>
                                        </p:attrNameLst>
                                      </p:cBhvr>
                                      <p:to>
                                        <p:strVal val="visible"/>
                                      </p:to>
                                    </p:set>
                                    <p:anim calcmode="lin" valueType="num">
                                      <p:cBhvr additive="base">
                                        <p:cTn dur="500" fill="hold" id="7"/>
                                        <p:tgtEl>
                                          <p:spTgt spid="1048769">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76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769">
                                            <p:txEl>
                                              <p:pRg st="1" end="1"/>
                                            </p:txEl>
                                          </p:spTgt>
                                        </p:tgtEl>
                                        <p:attrNameLst>
                                          <p:attrName>style.visibility</p:attrName>
                                        </p:attrNameLst>
                                      </p:cBhvr>
                                      <p:to>
                                        <p:strVal val="visible"/>
                                      </p:to>
                                    </p:set>
                                    <p:anim calcmode="lin" valueType="num">
                                      <p:cBhvr additive="base">
                                        <p:cTn dur="500" fill="hold" id="13"/>
                                        <p:tgtEl>
                                          <p:spTgt spid="1048769">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76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769">
                                            <p:txEl>
                                              <p:pRg st="2" end="2"/>
                                            </p:txEl>
                                          </p:spTgt>
                                        </p:tgtEl>
                                        <p:attrNameLst>
                                          <p:attrName>style.visibility</p:attrName>
                                        </p:attrNameLst>
                                      </p:cBhvr>
                                      <p:to>
                                        <p:strVal val="visible"/>
                                      </p:to>
                                    </p:set>
                                    <p:anim calcmode="lin" valueType="num">
                                      <p:cBhvr additive="base">
                                        <p:cTn dur="500" fill="hold" id="19"/>
                                        <p:tgtEl>
                                          <p:spTgt spid="1048769">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76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769">
                                            <p:txEl>
                                              <p:pRg st="4" end="4"/>
                                            </p:txEl>
                                          </p:spTgt>
                                        </p:tgtEl>
                                        <p:attrNameLst>
                                          <p:attrName>style.visibility</p:attrName>
                                        </p:attrNameLst>
                                      </p:cBhvr>
                                      <p:to>
                                        <p:strVal val="visible"/>
                                      </p:to>
                                    </p:set>
                                    <p:anim calcmode="lin" valueType="num">
                                      <p:cBhvr additive="base">
                                        <p:cTn dur="500" fill="hold" id="25"/>
                                        <p:tgtEl>
                                          <p:spTgt spid="1048769">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76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769">
                                            <p:txEl>
                                              <p:pRg st="5" end="5"/>
                                            </p:txEl>
                                          </p:spTgt>
                                        </p:tgtEl>
                                        <p:attrNameLst>
                                          <p:attrName>style.visibility</p:attrName>
                                        </p:attrNameLst>
                                      </p:cBhvr>
                                      <p:to>
                                        <p:strVal val="visible"/>
                                      </p:to>
                                    </p:set>
                                    <p:anim calcmode="lin" valueType="num">
                                      <p:cBhvr additive="base">
                                        <p:cTn dur="500" fill="hold" id="31"/>
                                        <p:tgtEl>
                                          <p:spTgt spid="1048769">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76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769">
                                            <p:txEl>
                                              <p:pRg st="6" end="6"/>
                                            </p:txEl>
                                          </p:spTgt>
                                        </p:tgtEl>
                                        <p:attrNameLst>
                                          <p:attrName>style.visibility</p:attrName>
                                        </p:attrNameLst>
                                      </p:cBhvr>
                                      <p:to>
                                        <p:strVal val="visible"/>
                                      </p:to>
                                    </p:set>
                                    <p:anim calcmode="lin" valueType="num">
                                      <p:cBhvr additive="base">
                                        <p:cTn dur="500" fill="hold" id="37"/>
                                        <p:tgtEl>
                                          <p:spTgt spid="1048769">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76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8769">
                                            <p:txEl>
                                              <p:pRg st="7" end="7"/>
                                            </p:txEl>
                                          </p:spTgt>
                                        </p:tgtEl>
                                        <p:attrNameLst>
                                          <p:attrName>style.visibility</p:attrName>
                                        </p:attrNameLst>
                                      </p:cBhvr>
                                      <p:to>
                                        <p:strVal val="visible"/>
                                      </p:to>
                                    </p:set>
                                    <p:anim calcmode="lin" valueType="num">
                                      <p:cBhvr additive="base">
                                        <p:cTn dur="500" fill="hold" id="43"/>
                                        <p:tgtEl>
                                          <p:spTgt spid="1048769">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876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37" name=""/>
        <p:cNvGrpSpPr/>
        <p:nvPr/>
      </p:nvGrpSpPr>
      <p:grpSpPr>
        <a:xfrm>
          <a:off x="0" y="0"/>
          <a:ext cx="0" cy="0"/>
          <a:chOff x="0" y="0"/>
          <a:chExt cx="0" cy="0"/>
        </a:xfrm>
      </p:grpSpPr>
      <p:sp>
        <p:nvSpPr>
          <p:cNvPr id="1048771"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Basic Internet Protocols</a:t>
            </a:r>
            <a:endParaRPr b="1" dirty="0" sz="3400" lang="en-IN">
              <a:solidFill>
                <a:schemeClr val="accent1">
                  <a:lumMod val="50000"/>
                </a:schemeClr>
              </a:solidFill>
              <a:latin typeface="Bookman Old Style" panose="02050604050505020204" pitchFamily="18" charset="0"/>
            </a:endParaRPr>
          </a:p>
        </p:txBody>
      </p:sp>
      <p:sp>
        <p:nvSpPr>
          <p:cNvPr id="1048772" name="Content Placeholder 2"/>
          <p:cNvSpPr>
            <a:spLocks noGrp="1"/>
          </p:cNvSpPr>
          <p:nvPr>
            <p:ph idx="1"/>
          </p:nvPr>
        </p:nvSpPr>
        <p:spPr>
          <a:xfrm>
            <a:off x="3622090" y="319596"/>
            <a:ext cx="8131945" cy="6303146"/>
          </a:xfrm>
        </p:spPr>
        <p:txBody>
          <a:bodyPr>
            <a:normAutofit fontScale="85000" lnSpcReduction="20000"/>
          </a:bodyPr>
          <a:p>
            <a:pPr algn="just" indent="-342900" marL="342900">
              <a:lnSpc>
                <a:spcPct val="150000"/>
              </a:lnSpc>
              <a:buFont typeface="+mj-lt"/>
              <a:buAutoNum type="arabicPeriod"/>
            </a:pPr>
            <a:r>
              <a:rPr dirty="0" sz="1800" lang="en-US" spc="20">
                <a:solidFill>
                  <a:schemeClr val="accent1">
                    <a:lumMod val="50000"/>
                  </a:schemeClr>
                </a:solidFill>
                <a:latin typeface="Bookman Old Style" panose="02050604050505020204" pitchFamily="18" charset="0"/>
              </a:rPr>
              <a:t>The application calls IP software on the source machine </a:t>
            </a:r>
          </a:p>
          <a:p>
            <a:pPr algn="just" indent="-342900" marL="342900">
              <a:lnSpc>
                <a:spcPct val="150000"/>
              </a:lnSpc>
              <a:buFont typeface="+mj-lt"/>
              <a:buAutoNum type="arabicPeriod"/>
            </a:pPr>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Information provided</a:t>
            </a:r>
          </a:p>
          <a:p>
            <a:pPr algn="just" indent="-342900" lvl="1" marL="800100">
              <a:lnSpc>
                <a:spcPct val="150000"/>
              </a:lnSpc>
              <a:buFont typeface="+mj-lt"/>
              <a:buAutoNum type="arabicPeriod"/>
            </a:pPr>
            <a:r>
              <a:rPr baseline="0" b="0" cap="none" dirty="0" sz="14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Data to be Transferred</a:t>
            </a:r>
          </a:p>
          <a:p>
            <a:pPr algn="just" indent="-342900" lvl="1" marL="800100">
              <a:lnSpc>
                <a:spcPct val="150000"/>
              </a:lnSpc>
              <a:buFont typeface="+mj-lt"/>
              <a:buAutoNum type="arabicPeriod"/>
            </a:pPr>
            <a:r>
              <a:rPr baseline="0" b="0" cap="none" dirty="0" sz="14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Source IP Address</a:t>
            </a:r>
          </a:p>
          <a:p>
            <a:pPr algn="just" indent="-342900" lvl="1" marL="800100">
              <a:lnSpc>
                <a:spcPct val="150000"/>
              </a:lnSpc>
              <a:buFont typeface="+mj-lt"/>
              <a:buAutoNum type="arabicPeriod"/>
            </a:pPr>
            <a:r>
              <a:rPr dirty="0" sz="1400" lang="en-US" spc="20">
                <a:solidFill>
                  <a:schemeClr val="accent1">
                    <a:lumMod val="50000"/>
                  </a:schemeClr>
                </a:solidFill>
                <a:latin typeface="Bookman Old Style" panose="02050604050505020204" pitchFamily="18" charset="0"/>
              </a:rPr>
              <a:t>Destination IP Address</a:t>
            </a:r>
            <a:endParaRPr baseline="0" b="0" cap="none" dirty="0" sz="14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pPr algn="just" indent="-342900" marL="342900">
              <a:lnSpc>
                <a:spcPct val="150000"/>
              </a:lnSpc>
              <a:buFont typeface="+mj-lt"/>
              <a:buAutoNum type="arabicPeriod"/>
            </a:pPr>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The IP software creates </a:t>
            </a:r>
            <a:r>
              <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a packet</a:t>
            </a:r>
            <a:r>
              <a:rPr b="1" dirty="0" sz="1800" lang="en-US" spc="20">
                <a:solidFill>
                  <a:schemeClr val="accent1">
                    <a:lumMod val="50000"/>
                  </a:schemeClr>
                </a:solidFill>
                <a:latin typeface="Bookman Old Style" panose="02050604050505020204" pitchFamily="18" charset="0"/>
              </a:rPr>
              <a:t> </a:t>
            </a:r>
            <a:r>
              <a:rPr dirty="0" sz="1800" lang="en-US" spc="20">
                <a:solidFill>
                  <a:schemeClr val="accent1">
                    <a:lumMod val="50000"/>
                  </a:schemeClr>
                </a:solidFill>
                <a:latin typeface="Bookman Old Style" panose="02050604050505020204" pitchFamily="18" charset="0"/>
              </a:rPr>
              <a:t>with above information and header</a:t>
            </a:r>
          </a:p>
          <a:p>
            <a:pPr algn="just" indent="-342900" marL="342900">
              <a:lnSpc>
                <a:spcPct val="150000"/>
              </a:lnSpc>
              <a:buFont typeface="+mj-lt"/>
              <a:buAutoNum type="arabicPeriod"/>
            </a:pPr>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If destination node is in the same network then t</a:t>
            </a:r>
            <a:r>
              <a:rPr dirty="0" sz="1800" lang="en-US" spc="20">
                <a:solidFill>
                  <a:schemeClr val="accent1">
                    <a:lumMod val="50000"/>
                  </a:schemeClr>
                </a:solidFill>
                <a:latin typeface="Bookman Old Style" panose="02050604050505020204" pitchFamily="18" charset="0"/>
              </a:rPr>
              <a:t>he </a:t>
            </a:r>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IP software will send the </a:t>
            </a:r>
            <a:r>
              <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packet</a:t>
            </a:r>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 to the destination directly via this network. </a:t>
            </a:r>
          </a:p>
          <a:p>
            <a:pPr algn="just" indent="-342900" marL="342900">
              <a:lnSpc>
                <a:spcPct val="150000"/>
              </a:lnSpc>
              <a:buFont typeface="+mj-lt"/>
              <a:buAutoNum type="arabicPeriod"/>
            </a:pPr>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If the destination is on another network, the IP software will send the packet to </a:t>
            </a:r>
            <a:r>
              <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a gateway</a:t>
            </a:r>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 which is a device that is connected to the source computer’s network as well as to at least one other network.</a:t>
            </a:r>
          </a:p>
          <a:p>
            <a:pPr algn="just" indent="-342900" marL="342900">
              <a:lnSpc>
                <a:spcPct val="150000"/>
              </a:lnSpc>
              <a:buFont typeface="+mj-lt"/>
              <a:buAutoNum type="arabicPeriod"/>
            </a:pPr>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The gateway will select a computer on one of the other networks to which it is attached and send the packet on to that computer. </a:t>
            </a:r>
          </a:p>
          <a:p>
            <a:pPr algn="just" indent="-342900" marL="342900">
              <a:lnSpc>
                <a:spcPct val="150000"/>
              </a:lnSpc>
              <a:buFont typeface="+mj-lt"/>
              <a:buAutoNum type="arabicPeriod"/>
            </a:pPr>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This process will continue, with the packet going through perhaps a dozen or more </a:t>
            </a:r>
            <a:r>
              <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hops</a:t>
            </a:r>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 until the packet reaches the destination computer.</a:t>
            </a:r>
          </a:p>
          <a:p>
            <a:pPr algn="just" indent="-342900" marL="342900">
              <a:lnSpc>
                <a:spcPct val="150000"/>
              </a:lnSpc>
              <a:buFont typeface="+mj-lt"/>
              <a:buAutoNum type="arabicPeriod"/>
            </a:pPr>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IP software on </a:t>
            </a:r>
            <a:r>
              <a:rPr baseline="0" b="0" cap="none" dirty="0" sz="1800" i="0" kern="1200" kumimoji="0" lang="en-US" noProof="0" normalizeH="0" spc="20" strike="noStrike" u="none" smtClean="0">
                <a:ln>
                  <a:noFill/>
                </a:ln>
                <a:solidFill>
                  <a:schemeClr val="accent1">
                    <a:lumMod val="50000"/>
                  </a:schemeClr>
                </a:solidFill>
                <a:effectLst/>
                <a:uLnTx/>
                <a:uFillTx/>
                <a:latin typeface="Bookman Old Style" panose="02050604050505020204" pitchFamily="18" charset="0"/>
              </a:rPr>
              <a:t>the</a:t>
            </a:r>
            <a:r>
              <a:rPr b="0" cap="none" dirty="0" sz="1800" i="0" kern="1200" kumimoji="0" lang="en-US" noProof="0" normalizeH="0" spc="20" strike="noStrike" u="none" smtClean="0">
                <a:ln>
                  <a:noFill/>
                </a:ln>
                <a:solidFill>
                  <a:schemeClr val="accent1">
                    <a:lumMod val="50000"/>
                  </a:schemeClr>
                </a:solidFill>
                <a:effectLst/>
                <a:uLnTx/>
                <a:uFillTx/>
                <a:latin typeface="Bookman Old Style" panose="02050604050505020204" pitchFamily="18" charset="0"/>
              </a:rPr>
              <a:t> destination</a:t>
            </a:r>
            <a:r>
              <a:rPr baseline="0" b="0" cap="none" dirty="0" sz="1800" i="0" kern="1200" kumimoji="0" lang="en-US" noProof="0" normalizeH="0" spc="20" strike="noStrike" u="none" smtClean="0">
                <a:ln>
                  <a:noFill/>
                </a:ln>
                <a:solidFill>
                  <a:schemeClr val="accent1">
                    <a:lumMod val="50000"/>
                  </a:schemeClr>
                </a:solidFill>
                <a:effectLst/>
                <a:uLnTx/>
                <a:uFillTx/>
                <a:latin typeface="Bookman Old Style" panose="02050604050505020204" pitchFamily="18" charset="0"/>
              </a:rPr>
              <a:t> </a:t>
            </a:r>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computer will receive the packet and pass its data up to an application that is waiting for the data.</a:t>
            </a:r>
          </a:p>
        </p:txBody>
      </p:sp>
      <p:sp>
        <p:nvSpPr>
          <p:cNvPr id="1048773" name="Text Placeholder 3"/>
          <p:cNvSpPr>
            <a:spLocks noGrp="1"/>
          </p:cNvSpPr>
          <p:nvPr>
            <p:ph type="body" sz="half" idx="2"/>
          </p:nvPr>
        </p:nvSpPr>
        <p:spPr>
          <a:xfrm>
            <a:off x="298251" y="2234953"/>
            <a:ext cx="2746790" cy="3811588"/>
          </a:xfrm>
        </p:spPr>
        <p:txBody>
          <a:bodyPr>
            <a:normAutofit/>
          </a:bodyPr>
          <a:p>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r>
              <a:rPr dirty="0" sz="1800" lang="en-US" spc="20">
                <a:solidFill>
                  <a:schemeClr val="accent1">
                    <a:lumMod val="50000"/>
                  </a:schemeClr>
                </a:solidFill>
                <a:latin typeface="Bookman Old Style" panose="02050604050505020204" pitchFamily="18" charset="0"/>
              </a:rPr>
              <a:t>IP (Internet Protocol)</a:t>
            </a:r>
          </a:p>
          <a:p>
            <a:endParaRPr dirty="0" sz="1800" lang="en-US" spc="20">
              <a:solidFill>
                <a:schemeClr val="accent1">
                  <a:lumMod val="50000"/>
                </a:schemeClr>
              </a:solidFill>
              <a:latin typeface="Bookman Old Style" panose="02050604050505020204" pitchFamily="18" charset="0"/>
            </a:endParaRPr>
          </a:p>
          <a:p>
            <a:r>
              <a:rPr dirty="0" lang="en-US" spc="20">
                <a:solidFill>
                  <a:schemeClr val="accent1">
                    <a:lumMod val="50000"/>
                  </a:schemeClr>
                </a:solidFill>
                <a:latin typeface="Bookman Old Style" panose="02050604050505020204" pitchFamily="18" charset="0"/>
              </a:rPr>
              <a:t>How data is transferred?</a:t>
            </a:r>
          </a:p>
          <a:p>
            <a:endParaRPr dirty="0" sz="1800" lang="en-US" spc="20">
              <a:solidFill>
                <a:schemeClr val="accent1">
                  <a:lumMod val="50000"/>
                </a:schemeClr>
              </a:solidFill>
              <a:latin typeface="Bookman Old Style" panose="02050604050505020204" pitchFamily="18" charset="0"/>
            </a:endParaRPr>
          </a:p>
          <a:p>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endParaRPr dirty="0" sz="1800" lang="en-US" spc="20">
              <a:solidFill>
                <a:schemeClr val="accent1">
                  <a:lumMod val="50000"/>
                </a:schemeClr>
              </a:solidFill>
              <a:latin typeface="Bookman Old Style" panose="02050604050505020204" pitchFamily="18" charset="0"/>
            </a:endParaRPr>
          </a:p>
          <a:p>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772">
                                            <p:txEl>
                                              <p:pRg st="0" end="0"/>
                                            </p:txEl>
                                          </p:spTgt>
                                        </p:tgtEl>
                                        <p:attrNameLst>
                                          <p:attrName>style.visibility</p:attrName>
                                        </p:attrNameLst>
                                      </p:cBhvr>
                                      <p:to>
                                        <p:strVal val="visible"/>
                                      </p:to>
                                    </p:set>
                                    <p:anim calcmode="lin" valueType="num">
                                      <p:cBhvr additive="base">
                                        <p:cTn dur="500" fill="hold" id="7"/>
                                        <p:tgtEl>
                                          <p:spTgt spid="1048772">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7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772">
                                            <p:txEl>
                                              <p:pRg st="1" end="1"/>
                                            </p:txEl>
                                          </p:spTgt>
                                        </p:tgtEl>
                                        <p:attrNameLst>
                                          <p:attrName>style.visibility</p:attrName>
                                        </p:attrNameLst>
                                      </p:cBhvr>
                                      <p:to>
                                        <p:strVal val="visible"/>
                                      </p:to>
                                    </p:set>
                                    <p:anim calcmode="lin" valueType="num">
                                      <p:cBhvr additive="base">
                                        <p:cTn dur="500" fill="hold" id="13"/>
                                        <p:tgtEl>
                                          <p:spTgt spid="1048772">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772">
                                            <p:txEl>
                                              <p:pRg st="1" end="1"/>
                                            </p:txEl>
                                          </p:spTgt>
                                        </p:tgtEl>
                                        <p:attrNameLst>
                                          <p:attrName>ppt_y</p:attrName>
                                        </p:attrNameLst>
                                      </p:cBhvr>
                                      <p:tavLst>
                                        <p:tav tm="0">
                                          <p:val>
                                            <p:strVal val="1+#ppt_h/2"/>
                                          </p:val>
                                        </p:tav>
                                        <p:tav tm="100000">
                                          <p:val>
                                            <p:strVal val="#ppt_y"/>
                                          </p:val>
                                        </p:tav>
                                      </p:tavLst>
                                    </p:anim>
                                  </p:childTnLst>
                                </p:cTn>
                              </p:par>
                              <p:par>
                                <p:cTn fill="hold" grpId="0" id="15" nodeType="withEffect" presetClass="entr" presetID="2" presetSubtype="4">
                                  <p:stCondLst>
                                    <p:cond delay="0"/>
                                  </p:stCondLst>
                                  <p:childTnLst>
                                    <p:set>
                                      <p:cBhvr>
                                        <p:cTn dur="1" fill="hold" id="16">
                                          <p:stCondLst>
                                            <p:cond delay="0"/>
                                          </p:stCondLst>
                                        </p:cTn>
                                        <p:tgtEl>
                                          <p:spTgt spid="1048772">
                                            <p:txEl>
                                              <p:pRg st="2" end="2"/>
                                            </p:txEl>
                                          </p:spTgt>
                                        </p:tgtEl>
                                        <p:attrNameLst>
                                          <p:attrName>style.visibility</p:attrName>
                                        </p:attrNameLst>
                                      </p:cBhvr>
                                      <p:to>
                                        <p:strVal val="visible"/>
                                      </p:to>
                                    </p:set>
                                    <p:anim calcmode="lin" valueType="num">
                                      <p:cBhvr additive="base">
                                        <p:cTn dur="500" fill="hold" id="17"/>
                                        <p:tgtEl>
                                          <p:spTgt spid="1048772">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8"/>
                                        <p:tgtEl>
                                          <p:spTgt spid="1048772">
                                            <p:txEl>
                                              <p:pRg st="2" end="2"/>
                                            </p:txEl>
                                          </p:spTgt>
                                        </p:tgtEl>
                                        <p:attrNameLst>
                                          <p:attrName>ppt_y</p:attrName>
                                        </p:attrNameLst>
                                      </p:cBhvr>
                                      <p:tavLst>
                                        <p:tav tm="0">
                                          <p:val>
                                            <p:strVal val="1+#ppt_h/2"/>
                                          </p:val>
                                        </p:tav>
                                        <p:tav tm="100000">
                                          <p:val>
                                            <p:strVal val="#ppt_y"/>
                                          </p:val>
                                        </p:tav>
                                      </p:tavLst>
                                    </p:anim>
                                  </p:childTnLst>
                                </p:cTn>
                              </p:par>
                              <p:par>
                                <p:cTn fill="hold" grpId="0" id="19" nodeType="withEffect" presetClass="entr" presetID="2" presetSubtype="4">
                                  <p:stCondLst>
                                    <p:cond delay="0"/>
                                  </p:stCondLst>
                                  <p:childTnLst>
                                    <p:set>
                                      <p:cBhvr>
                                        <p:cTn dur="1" fill="hold" id="20">
                                          <p:stCondLst>
                                            <p:cond delay="0"/>
                                          </p:stCondLst>
                                        </p:cTn>
                                        <p:tgtEl>
                                          <p:spTgt spid="1048772">
                                            <p:txEl>
                                              <p:pRg st="3" end="3"/>
                                            </p:txEl>
                                          </p:spTgt>
                                        </p:tgtEl>
                                        <p:attrNameLst>
                                          <p:attrName>style.visibility</p:attrName>
                                        </p:attrNameLst>
                                      </p:cBhvr>
                                      <p:to>
                                        <p:strVal val="visible"/>
                                      </p:to>
                                    </p:set>
                                    <p:anim calcmode="lin" valueType="num">
                                      <p:cBhvr additive="base">
                                        <p:cTn dur="500" fill="hold" id="21"/>
                                        <p:tgtEl>
                                          <p:spTgt spid="1048772">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2"/>
                                        <p:tgtEl>
                                          <p:spTgt spid="1048772">
                                            <p:txEl>
                                              <p:pRg st="3" end="3"/>
                                            </p:txEl>
                                          </p:spTgt>
                                        </p:tgtEl>
                                        <p:attrNameLst>
                                          <p:attrName>ppt_y</p:attrName>
                                        </p:attrNameLst>
                                      </p:cBhvr>
                                      <p:tavLst>
                                        <p:tav tm="0">
                                          <p:val>
                                            <p:strVal val="1+#ppt_h/2"/>
                                          </p:val>
                                        </p:tav>
                                        <p:tav tm="100000">
                                          <p:val>
                                            <p:strVal val="#ppt_y"/>
                                          </p:val>
                                        </p:tav>
                                      </p:tavLst>
                                    </p:anim>
                                  </p:childTnLst>
                                </p:cTn>
                              </p:par>
                              <p:par>
                                <p:cTn fill="hold" grpId="0" id="23" nodeType="withEffect" presetClass="entr" presetID="2" presetSubtype="4">
                                  <p:stCondLst>
                                    <p:cond delay="0"/>
                                  </p:stCondLst>
                                  <p:childTnLst>
                                    <p:set>
                                      <p:cBhvr>
                                        <p:cTn dur="1" fill="hold" id="24">
                                          <p:stCondLst>
                                            <p:cond delay="0"/>
                                          </p:stCondLst>
                                        </p:cTn>
                                        <p:tgtEl>
                                          <p:spTgt spid="1048772">
                                            <p:txEl>
                                              <p:pRg st="4" end="4"/>
                                            </p:txEl>
                                          </p:spTgt>
                                        </p:tgtEl>
                                        <p:attrNameLst>
                                          <p:attrName>style.visibility</p:attrName>
                                        </p:attrNameLst>
                                      </p:cBhvr>
                                      <p:to>
                                        <p:strVal val="visible"/>
                                      </p:to>
                                    </p:set>
                                    <p:anim calcmode="lin" valueType="num">
                                      <p:cBhvr additive="base">
                                        <p:cTn dur="500" fill="hold" id="25"/>
                                        <p:tgtEl>
                                          <p:spTgt spid="1048772">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77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772">
                                            <p:txEl>
                                              <p:pRg st="5" end="5"/>
                                            </p:txEl>
                                          </p:spTgt>
                                        </p:tgtEl>
                                        <p:attrNameLst>
                                          <p:attrName>style.visibility</p:attrName>
                                        </p:attrNameLst>
                                      </p:cBhvr>
                                      <p:to>
                                        <p:strVal val="visible"/>
                                      </p:to>
                                    </p:set>
                                    <p:anim calcmode="lin" valueType="num">
                                      <p:cBhvr additive="base">
                                        <p:cTn dur="500" fill="hold" id="31"/>
                                        <p:tgtEl>
                                          <p:spTgt spid="1048772">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77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772">
                                            <p:txEl>
                                              <p:pRg st="6" end="6"/>
                                            </p:txEl>
                                          </p:spTgt>
                                        </p:tgtEl>
                                        <p:attrNameLst>
                                          <p:attrName>style.visibility</p:attrName>
                                        </p:attrNameLst>
                                      </p:cBhvr>
                                      <p:to>
                                        <p:strVal val="visible"/>
                                      </p:to>
                                    </p:set>
                                    <p:anim calcmode="lin" valueType="num">
                                      <p:cBhvr additive="base">
                                        <p:cTn dur="500" fill="hold" id="37"/>
                                        <p:tgtEl>
                                          <p:spTgt spid="1048772">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77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8772">
                                            <p:txEl>
                                              <p:pRg st="7" end="7"/>
                                            </p:txEl>
                                          </p:spTgt>
                                        </p:tgtEl>
                                        <p:attrNameLst>
                                          <p:attrName>style.visibility</p:attrName>
                                        </p:attrNameLst>
                                      </p:cBhvr>
                                      <p:to>
                                        <p:strVal val="visible"/>
                                      </p:to>
                                    </p:set>
                                    <p:anim calcmode="lin" valueType="num">
                                      <p:cBhvr additive="base">
                                        <p:cTn dur="500" fill="hold" id="43"/>
                                        <p:tgtEl>
                                          <p:spTgt spid="1048772">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877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8772">
                                            <p:txEl>
                                              <p:pRg st="8" end="8"/>
                                            </p:txEl>
                                          </p:spTgt>
                                        </p:tgtEl>
                                        <p:attrNameLst>
                                          <p:attrName>style.visibility</p:attrName>
                                        </p:attrNameLst>
                                      </p:cBhvr>
                                      <p:to>
                                        <p:strVal val="visible"/>
                                      </p:to>
                                    </p:set>
                                    <p:anim calcmode="lin" valueType="num">
                                      <p:cBhvr additive="base">
                                        <p:cTn dur="500" fill="hold" id="49"/>
                                        <p:tgtEl>
                                          <p:spTgt spid="1048772">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877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8772">
                                            <p:txEl>
                                              <p:pRg st="9" end="9"/>
                                            </p:txEl>
                                          </p:spTgt>
                                        </p:tgtEl>
                                        <p:attrNameLst>
                                          <p:attrName>style.visibility</p:attrName>
                                        </p:attrNameLst>
                                      </p:cBhvr>
                                      <p:to>
                                        <p:strVal val="visible"/>
                                      </p:to>
                                    </p:set>
                                    <p:anim calcmode="lin" valueType="num">
                                      <p:cBhvr additive="base">
                                        <p:cTn dur="500" fill="hold" id="55"/>
                                        <p:tgtEl>
                                          <p:spTgt spid="1048772">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877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48772">
                                            <p:txEl>
                                              <p:pRg st="10" end="10"/>
                                            </p:txEl>
                                          </p:spTgt>
                                        </p:tgtEl>
                                        <p:attrNameLst>
                                          <p:attrName>style.visibility</p:attrName>
                                        </p:attrNameLst>
                                      </p:cBhvr>
                                      <p:to>
                                        <p:strVal val="visible"/>
                                      </p:to>
                                    </p:set>
                                    <p:anim calcmode="lin" valueType="num">
                                      <p:cBhvr additive="base">
                                        <p:cTn dur="500" fill="hold" id="61"/>
                                        <p:tgtEl>
                                          <p:spTgt spid="1048772">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4877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38" name=""/>
        <p:cNvGrpSpPr/>
        <p:nvPr/>
      </p:nvGrpSpPr>
      <p:grpSpPr>
        <a:xfrm>
          <a:off x="0" y="0"/>
          <a:ext cx="0" cy="0"/>
          <a:chOff x="0" y="0"/>
          <a:chExt cx="0" cy="0"/>
        </a:xfrm>
      </p:grpSpPr>
      <p:sp>
        <p:nvSpPr>
          <p:cNvPr id="1048774"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Basic Internet Protocols</a:t>
            </a:r>
            <a:endParaRPr b="1" dirty="0" sz="3400" lang="en-IN">
              <a:solidFill>
                <a:schemeClr val="accent1">
                  <a:lumMod val="50000"/>
                </a:schemeClr>
              </a:solidFill>
              <a:latin typeface="Bookman Old Style" panose="02050604050505020204" pitchFamily="18" charset="0"/>
            </a:endParaRPr>
          </a:p>
        </p:txBody>
      </p:sp>
      <p:sp>
        <p:nvSpPr>
          <p:cNvPr id="1048775" name="Content Placeholder 2"/>
          <p:cNvSpPr>
            <a:spLocks noGrp="1"/>
          </p:cNvSpPr>
          <p:nvPr>
            <p:ph idx="1"/>
          </p:nvPr>
        </p:nvSpPr>
        <p:spPr>
          <a:xfrm>
            <a:off x="3622090" y="790113"/>
            <a:ext cx="8131945" cy="5193438"/>
          </a:xfrm>
        </p:spPr>
        <p:txBody>
          <a:bodyPr>
            <a:normAutofit/>
          </a:bodyPr>
          <a:p>
            <a:pPr>
              <a:lnSpc>
                <a:spcPct val="150000"/>
              </a:lnSpc>
            </a:pPr>
            <a:r>
              <a:rPr b="1" dirty="0" sz="1800" lang="en-US" spc="20">
                <a:solidFill>
                  <a:schemeClr val="accent1">
                    <a:lumMod val="50000"/>
                  </a:schemeClr>
                </a:solidFill>
                <a:latin typeface="Bookman Old Style" panose="02050604050505020204" pitchFamily="18" charset="0"/>
              </a:rPr>
              <a:t>Route: </a:t>
            </a:r>
            <a:r>
              <a:rPr dirty="0" sz="1800" lang="en-US" spc="20">
                <a:solidFill>
                  <a:schemeClr val="accent1">
                    <a:lumMod val="50000"/>
                  </a:schemeClr>
                </a:solidFill>
                <a:latin typeface="Bookman Old Style" panose="02050604050505020204" pitchFamily="18" charset="0"/>
              </a:rPr>
              <a:t>The sequence of computers that a packet travels through from source to destination</a:t>
            </a:r>
          </a:p>
          <a:p>
            <a:pPr>
              <a:lnSpc>
                <a:spcPct val="150000"/>
              </a:lnSpc>
            </a:pPr>
            <a:r>
              <a:rPr b="1" dirty="0" sz="1800" lang="en-US" spc="20">
                <a:solidFill>
                  <a:schemeClr val="accent1">
                    <a:lumMod val="50000"/>
                  </a:schemeClr>
                </a:solidFill>
                <a:latin typeface="Bookman Old Style" panose="02050604050505020204" pitchFamily="18" charset="0"/>
              </a:rPr>
              <a:t>Routing Protocol: </a:t>
            </a:r>
            <a:r>
              <a:rPr dirty="0" sz="1800" lang="en-US" spc="20">
                <a:solidFill>
                  <a:schemeClr val="accent1">
                    <a:lumMod val="50000"/>
                  </a:schemeClr>
                </a:solidFill>
                <a:latin typeface="Bookman Old Style" panose="02050604050505020204" pitchFamily="18" charset="0"/>
              </a:rPr>
              <a:t>Selecting efficient Route i.e. connectivity information between gateways</a:t>
            </a:r>
          </a:p>
          <a:p>
            <a:pPr>
              <a:lnSpc>
                <a:spcPct val="150000"/>
              </a:lnSpc>
            </a:pPr>
            <a:r>
              <a:rPr dirty="0" sz="1800" lang="en-US" spc="20">
                <a:solidFill>
                  <a:schemeClr val="accent1">
                    <a:lumMod val="50000"/>
                  </a:schemeClr>
                </a:solidFill>
                <a:latin typeface="Bookman Old Style" panose="02050604050505020204" pitchFamily="18" charset="0"/>
              </a:rPr>
              <a:t>The current standard is BGP-4, the Border Gateway Protocol)</a:t>
            </a:r>
          </a:p>
          <a:p>
            <a:pPr>
              <a:lnSpc>
                <a:spcPct val="150000"/>
              </a:lnSpc>
            </a:pPr>
            <a:r>
              <a:rPr b="1" dirty="0" sz="1800" lang="en-US" spc="20">
                <a:solidFill>
                  <a:schemeClr val="accent1">
                    <a:lumMod val="50000"/>
                  </a:schemeClr>
                </a:solidFill>
                <a:latin typeface="Bookman Old Style" panose="02050604050505020204" pitchFamily="18" charset="0"/>
              </a:rPr>
              <a:t>Checksum: </a:t>
            </a:r>
            <a:r>
              <a:rPr dirty="0" sz="1800" lang="en-US" spc="20">
                <a:solidFill>
                  <a:schemeClr val="accent1">
                    <a:lumMod val="50000"/>
                  </a:schemeClr>
                </a:solidFill>
                <a:latin typeface="Bookman Old Style" panose="02050604050505020204" pitchFamily="18" charset="0"/>
              </a:rPr>
              <a:t>Error detection information with each packet it</a:t>
            </a:r>
          </a:p>
          <a:p>
            <a:pPr>
              <a:lnSpc>
                <a:spcPct val="150000"/>
              </a:lnSpc>
            </a:pPr>
            <a:r>
              <a:rPr dirty="0" sz="1800" lang="en-US" spc="20">
                <a:solidFill>
                  <a:schemeClr val="accent1">
                    <a:lumMod val="50000"/>
                  </a:schemeClr>
                </a:solidFill>
                <a:latin typeface="Bookman Old Style" panose="02050604050505020204" pitchFamily="18" charset="0"/>
              </a:rPr>
              <a:t>Corrupted packets can be detected by recipient</a:t>
            </a:r>
          </a:p>
          <a:p>
            <a:pPr>
              <a:lnSpc>
                <a:spcPct val="150000"/>
              </a:lnSpc>
            </a:pPr>
            <a:r>
              <a:rPr dirty="0" sz="1800" lang="en-US" spc="20">
                <a:solidFill>
                  <a:schemeClr val="accent1">
                    <a:lumMod val="50000"/>
                  </a:schemeClr>
                </a:solidFill>
                <a:latin typeface="Bookman Old Style" panose="02050604050505020204" pitchFamily="18" charset="0"/>
              </a:rPr>
              <a:t>The IP standard calls for IP software to simply discard any corrupted packets.</a:t>
            </a:r>
          </a:p>
          <a:p>
            <a:pPr>
              <a:lnSpc>
                <a:spcPct val="150000"/>
              </a:lnSpc>
            </a:pPr>
            <a:r>
              <a:rPr dirty="0" sz="1800" lang="en-US" spc="20">
                <a:solidFill>
                  <a:schemeClr val="accent1">
                    <a:lumMod val="50000"/>
                  </a:schemeClr>
                </a:solidFill>
                <a:latin typeface="Bookman Old Style" panose="02050604050505020204" pitchFamily="18" charset="0"/>
              </a:rPr>
              <a:t>IP-based communication is </a:t>
            </a:r>
            <a:r>
              <a:rPr b="1" dirty="0" sz="1800" lang="en-US" spc="20">
                <a:solidFill>
                  <a:schemeClr val="accent1">
                    <a:lumMod val="50000"/>
                  </a:schemeClr>
                </a:solidFill>
                <a:latin typeface="Bookman Old Style" panose="02050604050505020204" pitchFamily="18" charset="0"/>
              </a:rPr>
              <a:t>unreliable:</a:t>
            </a:r>
            <a:r>
              <a:rPr dirty="0" sz="1800" lang="en-US" spc="20">
                <a:solidFill>
                  <a:schemeClr val="accent1">
                    <a:lumMod val="50000"/>
                  </a:schemeClr>
                </a:solidFill>
                <a:latin typeface="Bookman Old Style" panose="02050604050505020204" pitchFamily="18" charset="0"/>
              </a:rPr>
              <a:t> packets can be lost. </a:t>
            </a:r>
          </a:p>
        </p:txBody>
      </p:sp>
      <p:sp>
        <p:nvSpPr>
          <p:cNvPr id="1048776" name="Text Placeholder 3"/>
          <p:cNvSpPr>
            <a:spLocks noGrp="1"/>
          </p:cNvSpPr>
          <p:nvPr>
            <p:ph type="body" sz="half" idx="2"/>
          </p:nvPr>
        </p:nvSpPr>
        <p:spPr>
          <a:xfrm>
            <a:off x="298251" y="2234953"/>
            <a:ext cx="2746790" cy="3811588"/>
          </a:xfrm>
        </p:spPr>
        <p:txBody>
          <a:bodyPr>
            <a:normAutofit/>
          </a:bodyPr>
          <a:p>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r>
              <a:rPr dirty="0" sz="1800" lang="en-US" spc="20">
                <a:solidFill>
                  <a:schemeClr val="accent1">
                    <a:lumMod val="50000"/>
                  </a:schemeClr>
                </a:solidFill>
                <a:latin typeface="Bookman Old Style" panose="02050604050505020204" pitchFamily="18" charset="0"/>
              </a:rPr>
              <a:t>IP (Internet Protocol)</a:t>
            </a:r>
          </a:p>
          <a:p>
            <a:endParaRPr dirty="0" sz="1800" lang="en-US" spc="20">
              <a:solidFill>
                <a:schemeClr val="accent1">
                  <a:lumMod val="50000"/>
                </a:schemeClr>
              </a:solidFill>
              <a:latin typeface="Bookman Old Style" panose="02050604050505020204" pitchFamily="18" charset="0"/>
            </a:endParaRPr>
          </a:p>
          <a:p>
            <a:r>
              <a:rPr dirty="0" lang="en-US" spc="20">
                <a:solidFill>
                  <a:schemeClr val="accent1">
                    <a:lumMod val="50000"/>
                  </a:schemeClr>
                </a:solidFill>
                <a:latin typeface="Bookman Old Style" panose="02050604050505020204" pitchFamily="18" charset="0"/>
              </a:rPr>
              <a:t>How data is transferred?</a:t>
            </a:r>
          </a:p>
          <a:p>
            <a:endParaRPr dirty="0" sz="1800" lang="en-US" spc="20">
              <a:solidFill>
                <a:schemeClr val="accent1">
                  <a:lumMod val="50000"/>
                </a:schemeClr>
              </a:solidFill>
              <a:latin typeface="Bookman Old Style" panose="02050604050505020204" pitchFamily="18" charset="0"/>
            </a:endParaRPr>
          </a:p>
          <a:p>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endParaRPr dirty="0" sz="1800" lang="en-US" spc="20">
              <a:solidFill>
                <a:schemeClr val="accent1">
                  <a:lumMod val="50000"/>
                </a:schemeClr>
              </a:solidFill>
              <a:latin typeface="Bookman Old Style" panose="02050604050505020204" pitchFamily="18" charset="0"/>
            </a:endParaRPr>
          </a:p>
          <a:p>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775">
                                            <p:txEl>
                                              <p:pRg st="0" end="0"/>
                                            </p:txEl>
                                          </p:spTgt>
                                        </p:tgtEl>
                                        <p:attrNameLst>
                                          <p:attrName>style.visibility</p:attrName>
                                        </p:attrNameLst>
                                      </p:cBhvr>
                                      <p:to>
                                        <p:strVal val="visible"/>
                                      </p:to>
                                    </p:set>
                                    <p:anim calcmode="lin" valueType="num">
                                      <p:cBhvr additive="base">
                                        <p:cTn dur="500" fill="hold" id="7"/>
                                        <p:tgtEl>
                                          <p:spTgt spid="104877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7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775">
                                            <p:txEl>
                                              <p:pRg st="1" end="1"/>
                                            </p:txEl>
                                          </p:spTgt>
                                        </p:tgtEl>
                                        <p:attrNameLst>
                                          <p:attrName>style.visibility</p:attrName>
                                        </p:attrNameLst>
                                      </p:cBhvr>
                                      <p:to>
                                        <p:strVal val="visible"/>
                                      </p:to>
                                    </p:set>
                                    <p:anim calcmode="lin" valueType="num">
                                      <p:cBhvr additive="base">
                                        <p:cTn dur="500" fill="hold" id="13"/>
                                        <p:tgtEl>
                                          <p:spTgt spid="1048775">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7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775">
                                            <p:txEl>
                                              <p:pRg st="2" end="2"/>
                                            </p:txEl>
                                          </p:spTgt>
                                        </p:tgtEl>
                                        <p:attrNameLst>
                                          <p:attrName>style.visibility</p:attrName>
                                        </p:attrNameLst>
                                      </p:cBhvr>
                                      <p:to>
                                        <p:strVal val="visible"/>
                                      </p:to>
                                    </p:set>
                                    <p:anim calcmode="lin" valueType="num">
                                      <p:cBhvr additive="base">
                                        <p:cTn dur="500" fill="hold" id="19"/>
                                        <p:tgtEl>
                                          <p:spTgt spid="1048775">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7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775">
                                            <p:txEl>
                                              <p:pRg st="3" end="3"/>
                                            </p:txEl>
                                          </p:spTgt>
                                        </p:tgtEl>
                                        <p:attrNameLst>
                                          <p:attrName>style.visibility</p:attrName>
                                        </p:attrNameLst>
                                      </p:cBhvr>
                                      <p:to>
                                        <p:strVal val="visible"/>
                                      </p:to>
                                    </p:set>
                                    <p:anim calcmode="lin" valueType="num">
                                      <p:cBhvr additive="base">
                                        <p:cTn dur="500" fill="hold" id="25"/>
                                        <p:tgtEl>
                                          <p:spTgt spid="1048775">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77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775">
                                            <p:txEl>
                                              <p:pRg st="4" end="4"/>
                                            </p:txEl>
                                          </p:spTgt>
                                        </p:tgtEl>
                                        <p:attrNameLst>
                                          <p:attrName>style.visibility</p:attrName>
                                        </p:attrNameLst>
                                      </p:cBhvr>
                                      <p:to>
                                        <p:strVal val="visible"/>
                                      </p:to>
                                    </p:set>
                                    <p:anim calcmode="lin" valueType="num">
                                      <p:cBhvr additive="base">
                                        <p:cTn dur="500" fill="hold" id="31"/>
                                        <p:tgtEl>
                                          <p:spTgt spid="1048775">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77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775">
                                            <p:txEl>
                                              <p:pRg st="5" end="5"/>
                                            </p:txEl>
                                          </p:spTgt>
                                        </p:tgtEl>
                                        <p:attrNameLst>
                                          <p:attrName>style.visibility</p:attrName>
                                        </p:attrNameLst>
                                      </p:cBhvr>
                                      <p:to>
                                        <p:strVal val="visible"/>
                                      </p:to>
                                    </p:set>
                                    <p:anim calcmode="lin" valueType="num">
                                      <p:cBhvr additive="base">
                                        <p:cTn dur="500" fill="hold" id="37"/>
                                        <p:tgtEl>
                                          <p:spTgt spid="1048775">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77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8775">
                                            <p:txEl>
                                              <p:pRg st="6" end="6"/>
                                            </p:txEl>
                                          </p:spTgt>
                                        </p:tgtEl>
                                        <p:attrNameLst>
                                          <p:attrName>style.visibility</p:attrName>
                                        </p:attrNameLst>
                                      </p:cBhvr>
                                      <p:to>
                                        <p:strVal val="visible"/>
                                      </p:to>
                                    </p:set>
                                    <p:anim calcmode="lin" valueType="num">
                                      <p:cBhvr additive="base">
                                        <p:cTn dur="500" fill="hold" id="43"/>
                                        <p:tgtEl>
                                          <p:spTgt spid="1048775">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877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sp>
        <p:nvSpPr>
          <p:cNvPr id="1048605" name="Title 1"/>
          <p:cNvSpPr>
            <a:spLocks noGrp="1"/>
          </p:cNvSpPr>
          <p:nvPr>
            <p:ph type="title"/>
          </p:nvPr>
        </p:nvSpPr>
        <p:spPr>
          <a:xfrm>
            <a:off x="824775" y="238200"/>
            <a:ext cx="10728322" cy="1477328"/>
          </a:xfrm>
        </p:spPr>
        <p:txBody>
          <a:bodyPr>
            <a:normAutofit/>
          </a:bodyPr>
          <a:p>
            <a:r>
              <a:rPr dirty="0" sz="4000" lang="en-US">
                <a:latin typeface="Bookman Old Style" panose="02050604050505020204" pitchFamily="18" charset="0"/>
              </a:rPr>
              <a:t>Course Objectives</a:t>
            </a:r>
            <a:endParaRPr dirty="0" sz="4000" lang="en-IN">
              <a:latin typeface="Bookman Old Style" panose="02050604050505020204" pitchFamily="18" charset="0"/>
            </a:endParaRPr>
          </a:p>
        </p:txBody>
      </p:sp>
      <p:sp>
        <p:nvSpPr>
          <p:cNvPr id="1048606" name="Content Placeholder 2"/>
          <p:cNvSpPr>
            <a:spLocks noGrp="1"/>
          </p:cNvSpPr>
          <p:nvPr>
            <p:ph idx="1"/>
          </p:nvPr>
        </p:nvSpPr>
        <p:spPr>
          <a:xfrm>
            <a:off x="720000" y="1811046"/>
            <a:ext cx="10728325" cy="3957930"/>
          </a:xfrm>
        </p:spPr>
        <p:txBody>
          <a:bodyPr>
            <a:normAutofit/>
          </a:bodyPr>
          <a:p>
            <a:pPr indent="-457200" marL="457200">
              <a:lnSpc>
                <a:spcPct val="200000"/>
              </a:lnSpc>
              <a:buFont typeface="+mj-lt"/>
              <a:buAutoNum type="arabicPeriod"/>
            </a:pPr>
            <a:r>
              <a:rPr dirty="0" sz="1800" lang="en-US">
                <a:latin typeface="Bookman Old Style" panose="02050604050505020204" pitchFamily="18" charset="0"/>
              </a:rPr>
              <a:t>To get familiar with the basics of Internet Programming.</a:t>
            </a:r>
          </a:p>
          <a:p>
            <a:pPr indent="-457200" marL="457200">
              <a:lnSpc>
                <a:spcPct val="200000"/>
              </a:lnSpc>
              <a:buFont typeface="+mj-lt"/>
              <a:buAutoNum type="arabicPeriod"/>
            </a:pPr>
            <a:r>
              <a:rPr dirty="0" sz="1800" lang="en-US">
                <a:latin typeface="Bookman Old Style" panose="02050604050505020204" pitchFamily="18" charset="0"/>
              </a:rPr>
              <a:t>To acquire knowledge and skills for creation of web site considering both client and server-side programming</a:t>
            </a:r>
          </a:p>
          <a:p>
            <a:pPr indent="-457200" marL="457200">
              <a:lnSpc>
                <a:spcPct val="200000"/>
              </a:lnSpc>
              <a:buFont typeface="+mj-lt"/>
              <a:buAutoNum type="arabicPeriod"/>
            </a:pPr>
            <a:r>
              <a:rPr dirty="0" sz="1800" lang="en-US">
                <a:latin typeface="Bookman Old Style" panose="02050604050505020204" pitchFamily="18" charset="0"/>
              </a:rPr>
              <a:t>To gain ability to develop responsive web applications and explore different web extensions and web services standards</a:t>
            </a:r>
          </a:p>
          <a:p>
            <a:pPr indent="-457200" marL="457200">
              <a:lnSpc>
                <a:spcPct val="200000"/>
              </a:lnSpc>
              <a:buFont typeface="+mj-lt"/>
              <a:buAutoNum type="arabicPeriod"/>
            </a:pPr>
            <a:r>
              <a:rPr dirty="0" sz="1800" lang="en-US">
                <a:latin typeface="Bookman Old Style" panose="02050604050505020204" pitchFamily="18" charset="0"/>
              </a:rPr>
              <a:t>To learn characteristics of RIA and React Js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06">
                                            <p:txEl>
                                              <p:pRg st="0" end="0"/>
                                            </p:txEl>
                                          </p:spTgt>
                                        </p:tgtEl>
                                        <p:attrNameLst>
                                          <p:attrName>style.visibility</p:attrName>
                                        </p:attrNameLst>
                                      </p:cBhvr>
                                      <p:to>
                                        <p:strVal val="visible"/>
                                      </p:to>
                                    </p:set>
                                    <p:anim calcmode="lin" valueType="num">
                                      <p:cBhvr additive="base">
                                        <p:cTn dur="500" fill="hold" id="7"/>
                                        <p:tgtEl>
                                          <p:spTgt spid="104860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6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06">
                                            <p:txEl>
                                              <p:pRg st="1" end="1"/>
                                            </p:txEl>
                                          </p:spTgt>
                                        </p:tgtEl>
                                        <p:attrNameLst>
                                          <p:attrName>style.visibility</p:attrName>
                                        </p:attrNameLst>
                                      </p:cBhvr>
                                      <p:to>
                                        <p:strVal val="visible"/>
                                      </p:to>
                                    </p:set>
                                    <p:anim calcmode="lin" valueType="num">
                                      <p:cBhvr additive="base">
                                        <p:cTn dur="500" fill="hold" id="13"/>
                                        <p:tgtEl>
                                          <p:spTgt spid="1048606">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6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606">
                                            <p:txEl>
                                              <p:pRg st="2" end="2"/>
                                            </p:txEl>
                                          </p:spTgt>
                                        </p:tgtEl>
                                        <p:attrNameLst>
                                          <p:attrName>style.visibility</p:attrName>
                                        </p:attrNameLst>
                                      </p:cBhvr>
                                      <p:to>
                                        <p:strVal val="visible"/>
                                      </p:to>
                                    </p:set>
                                    <p:anim calcmode="lin" valueType="num">
                                      <p:cBhvr additive="base">
                                        <p:cTn dur="500" fill="hold" id="19"/>
                                        <p:tgtEl>
                                          <p:spTgt spid="1048606">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60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606">
                                            <p:txEl>
                                              <p:pRg st="3" end="3"/>
                                            </p:txEl>
                                          </p:spTgt>
                                        </p:tgtEl>
                                        <p:attrNameLst>
                                          <p:attrName>style.visibility</p:attrName>
                                        </p:attrNameLst>
                                      </p:cBhvr>
                                      <p:to>
                                        <p:strVal val="visible"/>
                                      </p:to>
                                    </p:set>
                                    <p:anim calcmode="lin" valueType="num">
                                      <p:cBhvr additive="base">
                                        <p:cTn dur="500" fill="hold" id="25"/>
                                        <p:tgtEl>
                                          <p:spTgt spid="1048606">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60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8777"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Basic Internet Protocols</a:t>
            </a:r>
            <a:endParaRPr b="1" dirty="0" sz="3400" lang="en-IN">
              <a:solidFill>
                <a:schemeClr val="accent1">
                  <a:lumMod val="50000"/>
                </a:schemeClr>
              </a:solidFill>
              <a:latin typeface="Bookman Old Style" panose="02050604050505020204" pitchFamily="18" charset="0"/>
            </a:endParaRPr>
          </a:p>
        </p:txBody>
      </p:sp>
      <p:sp>
        <p:nvSpPr>
          <p:cNvPr id="1048778" name="Content Placeholder 2"/>
          <p:cNvSpPr>
            <a:spLocks noGrp="1"/>
          </p:cNvSpPr>
          <p:nvPr>
            <p:ph idx="1"/>
          </p:nvPr>
        </p:nvSpPr>
        <p:spPr>
          <a:xfrm>
            <a:off x="3764132" y="585926"/>
            <a:ext cx="8150335" cy="5948039"/>
          </a:xfrm>
        </p:spPr>
        <p:txBody>
          <a:bodyPr>
            <a:normAutofit fontScale="85000" lnSpcReduction="10000"/>
          </a:bodyPr>
          <a:p>
            <a:pPr>
              <a:lnSpc>
                <a:spcPct val="150000"/>
              </a:lnSpc>
            </a:pPr>
            <a:r>
              <a:rPr dirty="0" sz="1800" lang="en-US" spc="20">
                <a:solidFill>
                  <a:schemeClr val="accent1">
                    <a:lumMod val="50000"/>
                  </a:schemeClr>
                </a:solidFill>
                <a:latin typeface="Bookman Old Style" panose="02050604050505020204" pitchFamily="18" charset="0"/>
              </a:rPr>
              <a:t>Higher-level protocol that extends IP to provide additional functionality, </a:t>
            </a:r>
          </a:p>
          <a:p>
            <a:pPr>
              <a:lnSpc>
                <a:spcPct val="150000"/>
              </a:lnSpc>
            </a:pPr>
            <a:r>
              <a:rPr b="1" dirty="0" sz="1800" lang="en-US" spc="20">
                <a:solidFill>
                  <a:schemeClr val="accent1">
                    <a:lumMod val="50000"/>
                  </a:schemeClr>
                </a:solidFill>
                <a:latin typeface="Bookman Old Style" panose="02050604050505020204" pitchFamily="18" charset="0"/>
              </a:rPr>
              <a:t>Reliable communication </a:t>
            </a:r>
            <a:r>
              <a:rPr dirty="0" sz="1800" lang="en-US" spc="20">
                <a:solidFill>
                  <a:schemeClr val="accent1">
                    <a:lumMod val="50000"/>
                  </a:schemeClr>
                </a:solidFill>
                <a:latin typeface="Bookman Old Style" panose="02050604050505020204" pitchFamily="18" charset="0"/>
              </a:rPr>
              <a:t>can be implemented based on the concept of a connection. </a:t>
            </a:r>
          </a:p>
          <a:p>
            <a:pPr indent="0" marL="0">
              <a:lnSpc>
                <a:spcPct val="150000"/>
              </a:lnSpc>
              <a:buNone/>
            </a:pPr>
            <a:endParaRPr dirty="0" sz="1800" lang="en-US" spc="20">
              <a:solidFill>
                <a:schemeClr val="accent1">
                  <a:lumMod val="50000"/>
                </a:schemeClr>
              </a:solidFill>
              <a:latin typeface="Bookman Old Style" panose="02050604050505020204" pitchFamily="18" charset="0"/>
            </a:endParaRPr>
          </a:p>
          <a:p>
            <a:pPr indent="0" marL="0">
              <a:lnSpc>
                <a:spcPct val="150000"/>
              </a:lnSpc>
              <a:buNone/>
            </a:pPr>
            <a:r>
              <a:rPr dirty="0" sz="1800" lang="en-US" spc="20">
                <a:solidFill>
                  <a:schemeClr val="accent1">
                    <a:lumMod val="50000"/>
                  </a:schemeClr>
                </a:solidFill>
                <a:latin typeface="Bookman Old Style" panose="02050604050505020204" pitchFamily="18" charset="0"/>
              </a:rPr>
              <a:t>Establishing/Closing a connection between TCP software running on two machines</a:t>
            </a:r>
          </a:p>
          <a:p>
            <a:pPr indent="-342900" marL="342900">
              <a:lnSpc>
                <a:spcPct val="150000"/>
              </a:lnSpc>
              <a:buFont typeface="+mj-lt"/>
              <a:buAutoNum type="arabicPeriod"/>
            </a:pPr>
            <a:r>
              <a:rPr dirty="0" sz="1800" lang="en-US" spc="20">
                <a:solidFill>
                  <a:schemeClr val="accent1">
                    <a:lumMod val="50000"/>
                  </a:schemeClr>
                </a:solidFill>
                <a:latin typeface="Bookman Old Style" panose="02050604050505020204" pitchFamily="18" charset="0"/>
              </a:rPr>
              <a:t>Machine A send a TCP connection-request message via IP to the Machine B. </a:t>
            </a:r>
          </a:p>
          <a:p>
            <a:pPr indent="-342900" marL="342900">
              <a:lnSpc>
                <a:spcPct val="150000"/>
              </a:lnSpc>
              <a:buFont typeface="+mj-lt"/>
              <a:buAutoNum type="arabicPeriod"/>
            </a:pPr>
            <a:r>
              <a:rPr dirty="0" sz="1800" lang="en-US" spc="20">
                <a:solidFill>
                  <a:schemeClr val="accent1">
                    <a:lumMod val="50000"/>
                  </a:schemeClr>
                </a:solidFill>
                <a:latin typeface="Bookman Old Style" panose="02050604050505020204" pitchFamily="18" charset="0"/>
              </a:rPr>
              <a:t>If the connection is accepted by Machine B, then B returns a message to A requesting a connection in the other direction. </a:t>
            </a:r>
          </a:p>
          <a:p>
            <a:pPr indent="-342900" marL="342900">
              <a:lnSpc>
                <a:spcPct val="150000"/>
              </a:lnSpc>
              <a:buFont typeface="+mj-lt"/>
              <a:buAutoNum type="arabicPeriod"/>
            </a:pPr>
            <a:r>
              <a:rPr dirty="0" sz="1800" lang="en-US" spc="20">
                <a:solidFill>
                  <a:schemeClr val="accent1">
                    <a:lumMod val="50000"/>
                  </a:schemeClr>
                </a:solidFill>
                <a:latin typeface="Bookman Old Style" panose="02050604050505020204" pitchFamily="18" charset="0"/>
              </a:rPr>
              <a:t>If Machine A responds affirmatively, then the connection is established. </a:t>
            </a:r>
          </a:p>
          <a:p>
            <a:pPr>
              <a:lnSpc>
                <a:spcPct val="150000"/>
              </a:lnSpc>
            </a:pPr>
            <a:endParaRPr dirty="0" sz="1800" lang="en-US" spc="20">
              <a:solidFill>
                <a:schemeClr val="accent1">
                  <a:lumMod val="50000"/>
                </a:schemeClr>
              </a:solidFill>
              <a:latin typeface="Bookman Old Style" panose="02050604050505020204" pitchFamily="18" charset="0"/>
            </a:endParaRPr>
          </a:p>
          <a:p>
            <a:pPr>
              <a:lnSpc>
                <a:spcPct val="150000"/>
              </a:lnSpc>
            </a:pPr>
            <a:r>
              <a:rPr dirty="0" sz="1800" lang="en-US" spc="20">
                <a:solidFill>
                  <a:schemeClr val="accent1">
                    <a:lumMod val="50000"/>
                  </a:schemeClr>
                </a:solidFill>
                <a:latin typeface="Bookman Old Style" panose="02050604050505020204" pitchFamily="18" charset="0"/>
              </a:rPr>
              <a:t>Here Machine A and B can both send messages to one another at the same time </a:t>
            </a:r>
          </a:p>
          <a:p>
            <a:pPr>
              <a:lnSpc>
                <a:spcPct val="150000"/>
              </a:lnSpc>
            </a:pPr>
            <a:r>
              <a:rPr dirty="0" sz="1800" lang="en-US" spc="20">
                <a:solidFill>
                  <a:schemeClr val="accent1">
                    <a:lumMod val="50000"/>
                  </a:schemeClr>
                </a:solidFill>
                <a:latin typeface="Bookman Old Style" panose="02050604050505020204" pitchFamily="18" charset="0"/>
              </a:rPr>
              <a:t>This is known as </a:t>
            </a:r>
            <a:r>
              <a:rPr b="1" dirty="0" sz="1800" lang="en-US" spc="20">
                <a:solidFill>
                  <a:schemeClr val="accent1">
                    <a:lumMod val="50000"/>
                  </a:schemeClr>
                </a:solidFill>
                <a:latin typeface="Bookman Old Style" panose="02050604050505020204" pitchFamily="18" charset="0"/>
              </a:rPr>
              <a:t>full duplex communication</a:t>
            </a:r>
            <a:r>
              <a:rPr dirty="0" sz="1800" lang="en-US" spc="20">
                <a:solidFill>
                  <a:schemeClr val="accent1">
                    <a:lumMod val="50000"/>
                  </a:schemeClr>
                </a:solidFill>
                <a:latin typeface="Bookman Old Style" panose="02050604050505020204" pitchFamily="18" charset="0"/>
              </a:rPr>
              <a:t>.</a:t>
            </a:r>
          </a:p>
        </p:txBody>
      </p:sp>
      <p:sp>
        <p:nvSpPr>
          <p:cNvPr id="1048779" name="Text Placeholder 3"/>
          <p:cNvSpPr>
            <a:spLocks noGrp="1"/>
          </p:cNvSpPr>
          <p:nvPr>
            <p:ph type="body" sz="half" idx="2"/>
          </p:nvPr>
        </p:nvSpPr>
        <p:spPr>
          <a:xfrm>
            <a:off x="298250" y="2234953"/>
            <a:ext cx="3181797" cy="3811588"/>
          </a:xfrm>
        </p:spPr>
        <p:txBody>
          <a:bodyPr>
            <a:normAutofit/>
          </a:bodyPr>
          <a:p>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r>
              <a:rPr dirty="0" lang="en-US" spc="20">
                <a:solidFill>
                  <a:schemeClr val="accent1">
                    <a:lumMod val="50000"/>
                  </a:schemeClr>
                </a:solidFill>
                <a:latin typeface="Bookman Old Style" panose="02050604050505020204" pitchFamily="18" charset="0"/>
              </a:rPr>
              <a:t>TCP </a:t>
            </a:r>
          </a:p>
          <a:p>
            <a:r>
              <a:rPr dirty="0" lang="en-US" spc="20">
                <a:solidFill>
                  <a:schemeClr val="accent1">
                    <a:lumMod val="50000"/>
                  </a:schemeClr>
                </a:solidFill>
                <a:latin typeface="Bookman Old Style" panose="02050604050505020204" pitchFamily="18" charset="0"/>
              </a:rPr>
              <a:t>(Transmission Control Protocol)</a:t>
            </a:r>
          </a:p>
          <a:p>
            <a:endParaRPr dirty="0" sz="1800" lang="en-US" spc="20">
              <a:solidFill>
                <a:schemeClr val="accent1">
                  <a:lumMod val="50000"/>
                </a:schemeClr>
              </a:solidFill>
              <a:latin typeface="Bookman Old Style" panose="02050604050505020204" pitchFamily="18" charset="0"/>
            </a:endParaRPr>
          </a:p>
          <a:p>
            <a:r>
              <a:rPr dirty="0" lang="en-US" spc="20">
                <a:solidFill>
                  <a:schemeClr val="accent1">
                    <a:lumMod val="50000"/>
                  </a:schemeClr>
                </a:solidFill>
                <a:latin typeface="Bookman Old Style" panose="02050604050505020204" pitchFamily="18" charset="0"/>
              </a:rPr>
              <a:t>Connection Establishment</a:t>
            </a:r>
          </a:p>
          <a:p>
            <a:endParaRPr dirty="0" sz="1800" lang="en-US" spc="20">
              <a:solidFill>
                <a:schemeClr val="accent1">
                  <a:lumMod val="50000"/>
                </a:schemeClr>
              </a:solidFill>
              <a:latin typeface="Bookman Old Style" panose="02050604050505020204" pitchFamily="18" charset="0"/>
            </a:endParaRPr>
          </a:p>
          <a:p>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endParaRPr dirty="0" sz="1800" lang="en-US" spc="20">
              <a:solidFill>
                <a:schemeClr val="accent1">
                  <a:lumMod val="50000"/>
                </a:schemeClr>
              </a:solidFill>
              <a:latin typeface="Bookman Old Style" panose="02050604050505020204" pitchFamily="18" charset="0"/>
            </a:endParaRPr>
          </a:p>
          <a:p>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778">
                                            <p:txEl>
                                              <p:pRg st="0" end="0"/>
                                            </p:txEl>
                                          </p:spTgt>
                                        </p:tgtEl>
                                        <p:attrNameLst>
                                          <p:attrName>style.visibility</p:attrName>
                                        </p:attrNameLst>
                                      </p:cBhvr>
                                      <p:to>
                                        <p:strVal val="visible"/>
                                      </p:to>
                                    </p:set>
                                    <p:anim calcmode="lin" valueType="num">
                                      <p:cBhvr additive="base">
                                        <p:cTn dur="500" fill="hold" id="7"/>
                                        <p:tgtEl>
                                          <p:spTgt spid="104877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77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778">
                                            <p:txEl>
                                              <p:pRg st="1" end="1"/>
                                            </p:txEl>
                                          </p:spTgt>
                                        </p:tgtEl>
                                        <p:attrNameLst>
                                          <p:attrName>style.visibility</p:attrName>
                                        </p:attrNameLst>
                                      </p:cBhvr>
                                      <p:to>
                                        <p:strVal val="visible"/>
                                      </p:to>
                                    </p:set>
                                    <p:anim calcmode="lin" valueType="num">
                                      <p:cBhvr additive="base">
                                        <p:cTn dur="500" fill="hold" id="13"/>
                                        <p:tgtEl>
                                          <p:spTgt spid="1048778">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77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778">
                                            <p:txEl>
                                              <p:pRg st="3" end="3"/>
                                            </p:txEl>
                                          </p:spTgt>
                                        </p:tgtEl>
                                        <p:attrNameLst>
                                          <p:attrName>style.visibility</p:attrName>
                                        </p:attrNameLst>
                                      </p:cBhvr>
                                      <p:to>
                                        <p:strVal val="visible"/>
                                      </p:to>
                                    </p:set>
                                    <p:anim calcmode="lin" valueType="num">
                                      <p:cBhvr additive="base">
                                        <p:cTn dur="500" fill="hold" id="19"/>
                                        <p:tgtEl>
                                          <p:spTgt spid="1048778">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77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778">
                                            <p:txEl>
                                              <p:pRg st="4" end="4"/>
                                            </p:txEl>
                                          </p:spTgt>
                                        </p:tgtEl>
                                        <p:attrNameLst>
                                          <p:attrName>style.visibility</p:attrName>
                                        </p:attrNameLst>
                                      </p:cBhvr>
                                      <p:to>
                                        <p:strVal val="visible"/>
                                      </p:to>
                                    </p:set>
                                    <p:anim calcmode="lin" valueType="num">
                                      <p:cBhvr additive="base">
                                        <p:cTn dur="500" fill="hold" id="25"/>
                                        <p:tgtEl>
                                          <p:spTgt spid="1048778">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77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778">
                                            <p:txEl>
                                              <p:pRg st="5" end="5"/>
                                            </p:txEl>
                                          </p:spTgt>
                                        </p:tgtEl>
                                        <p:attrNameLst>
                                          <p:attrName>style.visibility</p:attrName>
                                        </p:attrNameLst>
                                      </p:cBhvr>
                                      <p:to>
                                        <p:strVal val="visible"/>
                                      </p:to>
                                    </p:set>
                                    <p:anim calcmode="lin" valueType="num">
                                      <p:cBhvr additive="base">
                                        <p:cTn dur="500" fill="hold" id="31"/>
                                        <p:tgtEl>
                                          <p:spTgt spid="1048778">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77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778">
                                            <p:txEl>
                                              <p:pRg st="6" end="6"/>
                                            </p:txEl>
                                          </p:spTgt>
                                        </p:tgtEl>
                                        <p:attrNameLst>
                                          <p:attrName>style.visibility</p:attrName>
                                        </p:attrNameLst>
                                      </p:cBhvr>
                                      <p:to>
                                        <p:strVal val="visible"/>
                                      </p:to>
                                    </p:set>
                                    <p:anim calcmode="lin" valueType="num">
                                      <p:cBhvr additive="base">
                                        <p:cTn dur="500" fill="hold" id="37"/>
                                        <p:tgtEl>
                                          <p:spTgt spid="1048778">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77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8778">
                                            <p:txEl>
                                              <p:pRg st="8" end="8"/>
                                            </p:txEl>
                                          </p:spTgt>
                                        </p:tgtEl>
                                        <p:attrNameLst>
                                          <p:attrName>style.visibility</p:attrName>
                                        </p:attrNameLst>
                                      </p:cBhvr>
                                      <p:to>
                                        <p:strVal val="visible"/>
                                      </p:to>
                                    </p:set>
                                    <p:anim calcmode="lin" valueType="num">
                                      <p:cBhvr additive="base">
                                        <p:cTn dur="500" fill="hold" id="43"/>
                                        <p:tgtEl>
                                          <p:spTgt spid="1048778">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877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8778">
                                            <p:txEl>
                                              <p:pRg st="9" end="9"/>
                                            </p:txEl>
                                          </p:spTgt>
                                        </p:tgtEl>
                                        <p:attrNameLst>
                                          <p:attrName>style.visibility</p:attrName>
                                        </p:attrNameLst>
                                      </p:cBhvr>
                                      <p:to>
                                        <p:strVal val="visible"/>
                                      </p:to>
                                    </p:set>
                                    <p:anim calcmode="lin" valueType="num">
                                      <p:cBhvr additive="base">
                                        <p:cTn dur="500" fill="hold" id="49"/>
                                        <p:tgtEl>
                                          <p:spTgt spid="1048778">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8778">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40" name=""/>
        <p:cNvGrpSpPr/>
        <p:nvPr/>
      </p:nvGrpSpPr>
      <p:grpSpPr>
        <a:xfrm>
          <a:off x="0" y="0"/>
          <a:ext cx="0" cy="0"/>
          <a:chOff x="0" y="0"/>
          <a:chExt cx="0" cy="0"/>
        </a:xfrm>
      </p:grpSpPr>
      <p:sp>
        <p:nvSpPr>
          <p:cNvPr id="1048780"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Basic Internet Protocols</a:t>
            </a:r>
            <a:endParaRPr b="1" dirty="0" sz="3400" lang="en-IN">
              <a:solidFill>
                <a:schemeClr val="accent1">
                  <a:lumMod val="50000"/>
                </a:schemeClr>
              </a:solidFill>
              <a:latin typeface="Bookman Old Style" panose="02050604050505020204" pitchFamily="18" charset="0"/>
            </a:endParaRPr>
          </a:p>
        </p:txBody>
      </p:sp>
      <p:sp>
        <p:nvSpPr>
          <p:cNvPr id="1048781" name="Content Placeholder 2"/>
          <p:cNvSpPr>
            <a:spLocks noGrp="1"/>
          </p:cNvSpPr>
          <p:nvPr>
            <p:ph idx="1"/>
          </p:nvPr>
        </p:nvSpPr>
        <p:spPr>
          <a:xfrm>
            <a:off x="3657601" y="985422"/>
            <a:ext cx="7913076" cy="5184559"/>
          </a:xfrm>
        </p:spPr>
        <p:txBody>
          <a:bodyPr>
            <a:normAutofit/>
          </a:bodyPr>
          <a:p>
            <a:pPr algn="just">
              <a:lnSpc>
                <a:spcPct val="150000"/>
              </a:lnSpc>
            </a:pPr>
            <a:r>
              <a:rPr dirty="0" sz="1800" lang="en-US" spc="20">
                <a:solidFill>
                  <a:schemeClr val="accent1">
                    <a:lumMod val="50000"/>
                  </a:schemeClr>
                </a:solidFill>
                <a:latin typeface="Bookman Old Style" panose="02050604050505020204" pitchFamily="18" charset="0"/>
              </a:rPr>
              <a:t>TCP provides reliable data transmission by demanding an </a:t>
            </a:r>
            <a:r>
              <a:rPr b="1" dirty="0" sz="1800" lang="en-US" spc="20">
                <a:solidFill>
                  <a:schemeClr val="accent1">
                    <a:lumMod val="50000"/>
                  </a:schemeClr>
                </a:solidFill>
                <a:latin typeface="Bookman Old Style" panose="02050604050505020204" pitchFamily="18" charset="0"/>
              </a:rPr>
              <a:t>acknowledgment</a:t>
            </a:r>
            <a:r>
              <a:rPr dirty="0" sz="1800" lang="en-US" spc="20">
                <a:solidFill>
                  <a:schemeClr val="accent1">
                    <a:lumMod val="50000"/>
                  </a:schemeClr>
                </a:solidFill>
                <a:latin typeface="Bookman Old Style" panose="02050604050505020204" pitchFamily="18" charset="0"/>
              </a:rPr>
              <a:t> for each packet it sends via IP. </a:t>
            </a:r>
          </a:p>
          <a:p>
            <a:pPr algn="just">
              <a:lnSpc>
                <a:spcPct val="150000"/>
              </a:lnSpc>
            </a:pPr>
            <a:r>
              <a:rPr dirty="0" sz="1800" lang="en-US" spc="20">
                <a:solidFill>
                  <a:schemeClr val="accent1">
                    <a:lumMod val="50000"/>
                  </a:schemeClr>
                </a:solidFill>
                <a:latin typeface="Bookman Old Style" panose="02050604050505020204" pitchFamily="18" charset="0"/>
              </a:rPr>
              <a:t>The software sets a timer after sending each packet. </a:t>
            </a:r>
          </a:p>
          <a:p>
            <a:pPr algn="just">
              <a:lnSpc>
                <a:spcPct val="150000"/>
              </a:lnSpc>
            </a:pPr>
            <a:r>
              <a:rPr dirty="0" sz="1800" lang="en-US" spc="20">
                <a:solidFill>
                  <a:schemeClr val="accent1">
                    <a:lumMod val="50000"/>
                  </a:schemeClr>
                </a:solidFill>
                <a:latin typeface="Bookman Old Style" panose="02050604050505020204" pitchFamily="18" charset="0"/>
              </a:rPr>
              <a:t>The TCP software on the receiving side sends a packet containing an acknowledgment for every TCP-based packet it receives that passes the checksum test. </a:t>
            </a:r>
          </a:p>
          <a:p>
            <a:pPr algn="just">
              <a:lnSpc>
                <a:spcPct val="150000"/>
              </a:lnSpc>
            </a:pPr>
            <a:r>
              <a:rPr dirty="0" sz="1800" lang="en-US" spc="20">
                <a:solidFill>
                  <a:schemeClr val="accent1">
                    <a:lumMod val="50000"/>
                  </a:schemeClr>
                </a:solidFill>
                <a:latin typeface="Bookman Old Style" panose="02050604050505020204" pitchFamily="18" charset="0"/>
              </a:rPr>
              <a:t>If the TCP software sending a packet does not receive an acknowledgment packet before its </a:t>
            </a:r>
            <a:r>
              <a:rPr b="1" dirty="0" sz="1800" lang="en-US" spc="20">
                <a:solidFill>
                  <a:schemeClr val="accent1">
                    <a:lumMod val="50000"/>
                  </a:schemeClr>
                </a:solidFill>
                <a:latin typeface="Bookman Old Style" panose="02050604050505020204" pitchFamily="18" charset="0"/>
              </a:rPr>
              <a:t>timer expires</a:t>
            </a:r>
            <a:r>
              <a:rPr dirty="0" sz="1800" lang="en-US" spc="20">
                <a:solidFill>
                  <a:schemeClr val="accent1">
                    <a:lumMod val="50000"/>
                  </a:schemeClr>
                </a:solidFill>
                <a:latin typeface="Bookman Old Style" panose="02050604050505020204" pitchFamily="18" charset="0"/>
              </a:rPr>
              <a:t>, then it </a:t>
            </a:r>
            <a:r>
              <a:rPr b="1" dirty="0" sz="1800" lang="en-US" spc="20">
                <a:solidFill>
                  <a:schemeClr val="accent1">
                    <a:lumMod val="50000"/>
                  </a:schemeClr>
                </a:solidFill>
                <a:latin typeface="Bookman Old Style" panose="02050604050505020204" pitchFamily="18" charset="0"/>
              </a:rPr>
              <a:t>resends</a:t>
            </a:r>
            <a:r>
              <a:rPr dirty="0" sz="1800" lang="en-US" spc="20">
                <a:solidFill>
                  <a:schemeClr val="accent1">
                    <a:lumMod val="50000"/>
                  </a:schemeClr>
                </a:solidFill>
                <a:latin typeface="Bookman Old Style" panose="02050604050505020204" pitchFamily="18" charset="0"/>
              </a:rPr>
              <a:t> the packet and restarts the timer.</a:t>
            </a:r>
          </a:p>
        </p:txBody>
      </p:sp>
      <p:sp>
        <p:nvSpPr>
          <p:cNvPr id="1048782" name="Text Placeholder 3"/>
          <p:cNvSpPr>
            <a:spLocks noGrp="1"/>
          </p:cNvSpPr>
          <p:nvPr>
            <p:ph type="body" sz="half" idx="2"/>
          </p:nvPr>
        </p:nvSpPr>
        <p:spPr>
          <a:xfrm>
            <a:off x="298250" y="2234953"/>
            <a:ext cx="3181797" cy="3811588"/>
          </a:xfrm>
        </p:spPr>
        <p:txBody>
          <a:bodyPr>
            <a:normAutofit/>
          </a:bodyPr>
          <a:p>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r>
              <a:rPr dirty="0" lang="en-US" spc="20">
                <a:solidFill>
                  <a:schemeClr val="accent1">
                    <a:lumMod val="50000"/>
                  </a:schemeClr>
                </a:solidFill>
                <a:latin typeface="Bookman Old Style" panose="02050604050505020204" pitchFamily="18" charset="0"/>
              </a:rPr>
              <a:t>TCP </a:t>
            </a:r>
          </a:p>
          <a:p>
            <a:r>
              <a:rPr dirty="0" lang="en-US" spc="20">
                <a:solidFill>
                  <a:schemeClr val="accent1">
                    <a:lumMod val="50000"/>
                  </a:schemeClr>
                </a:solidFill>
                <a:latin typeface="Bookman Old Style" panose="02050604050505020204" pitchFamily="18" charset="0"/>
              </a:rPr>
              <a:t>(Transmission Control Protocol)</a:t>
            </a:r>
          </a:p>
          <a:p>
            <a:endParaRPr dirty="0" sz="1800" lang="en-US" spc="20">
              <a:solidFill>
                <a:schemeClr val="accent1">
                  <a:lumMod val="50000"/>
                </a:schemeClr>
              </a:solidFill>
              <a:latin typeface="Bookman Old Style" panose="02050604050505020204" pitchFamily="18" charset="0"/>
            </a:endParaRPr>
          </a:p>
          <a:p>
            <a:r>
              <a:rPr dirty="0" lang="en-US" spc="20">
                <a:solidFill>
                  <a:schemeClr val="accent1">
                    <a:lumMod val="50000"/>
                  </a:schemeClr>
                </a:solidFill>
                <a:latin typeface="Bookman Old Style" panose="02050604050505020204" pitchFamily="18" charset="0"/>
              </a:rPr>
              <a:t>How data is transferred?</a:t>
            </a:r>
          </a:p>
          <a:p>
            <a:endParaRPr dirty="0" sz="1800" lang="en-US" spc="20">
              <a:solidFill>
                <a:schemeClr val="accent1">
                  <a:lumMod val="50000"/>
                </a:schemeClr>
              </a:solidFill>
              <a:latin typeface="Bookman Old Style" panose="02050604050505020204" pitchFamily="18" charset="0"/>
            </a:endParaRPr>
          </a:p>
          <a:p>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endParaRPr dirty="0" sz="1800" lang="en-US" spc="20">
              <a:solidFill>
                <a:schemeClr val="accent1">
                  <a:lumMod val="50000"/>
                </a:schemeClr>
              </a:solidFill>
              <a:latin typeface="Bookman Old Style" panose="02050604050505020204" pitchFamily="18" charset="0"/>
            </a:endParaRPr>
          </a:p>
          <a:p>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781">
                                            <p:txEl>
                                              <p:pRg st="0" end="0"/>
                                            </p:txEl>
                                          </p:spTgt>
                                        </p:tgtEl>
                                        <p:attrNameLst>
                                          <p:attrName>style.visibility</p:attrName>
                                        </p:attrNameLst>
                                      </p:cBhvr>
                                      <p:to>
                                        <p:strVal val="visible"/>
                                      </p:to>
                                    </p:set>
                                    <p:anim calcmode="lin" valueType="num">
                                      <p:cBhvr additive="base">
                                        <p:cTn dur="500" fill="hold" id="7"/>
                                        <p:tgtEl>
                                          <p:spTgt spid="104878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78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781">
                                            <p:txEl>
                                              <p:pRg st="1" end="1"/>
                                            </p:txEl>
                                          </p:spTgt>
                                        </p:tgtEl>
                                        <p:attrNameLst>
                                          <p:attrName>style.visibility</p:attrName>
                                        </p:attrNameLst>
                                      </p:cBhvr>
                                      <p:to>
                                        <p:strVal val="visible"/>
                                      </p:to>
                                    </p:set>
                                    <p:anim calcmode="lin" valueType="num">
                                      <p:cBhvr additive="base">
                                        <p:cTn dur="500" fill="hold" id="13"/>
                                        <p:tgtEl>
                                          <p:spTgt spid="1048781">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78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781">
                                            <p:txEl>
                                              <p:pRg st="2" end="2"/>
                                            </p:txEl>
                                          </p:spTgt>
                                        </p:tgtEl>
                                        <p:attrNameLst>
                                          <p:attrName>style.visibility</p:attrName>
                                        </p:attrNameLst>
                                      </p:cBhvr>
                                      <p:to>
                                        <p:strVal val="visible"/>
                                      </p:to>
                                    </p:set>
                                    <p:anim calcmode="lin" valueType="num">
                                      <p:cBhvr additive="base">
                                        <p:cTn dur="500" fill="hold" id="19"/>
                                        <p:tgtEl>
                                          <p:spTgt spid="1048781">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7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781">
                                            <p:txEl>
                                              <p:pRg st="3" end="3"/>
                                            </p:txEl>
                                          </p:spTgt>
                                        </p:tgtEl>
                                        <p:attrNameLst>
                                          <p:attrName>style.visibility</p:attrName>
                                        </p:attrNameLst>
                                      </p:cBhvr>
                                      <p:to>
                                        <p:strVal val="visible"/>
                                      </p:to>
                                    </p:set>
                                    <p:anim calcmode="lin" valueType="num">
                                      <p:cBhvr additive="base">
                                        <p:cTn dur="500" fill="hold" id="25"/>
                                        <p:tgtEl>
                                          <p:spTgt spid="1048781">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78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41" name=""/>
        <p:cNvGrpSpPr/>
        <p:nvPr/>
      </p:nvGrpSpPr>
      <p:grpSpPr>
        <a:xfrm>
          <a:off x="0" y="0"/>
          <a:ext cx="0" cy="0"/>
          <a:chOff x="0" y="0"/>
          <a:chExt cx="0" cy="0"/>
        </a:xfrm>
      </p:grpSpPr>
      <p:sp>
        <p:nvSpPr>
          <p:cNvPr id="1048783"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Basic Internet Protocols</a:t>
            </a:r>
            <a:endParaRPr b="1" dirty="0" sz="3400" lang="en-IN">
              <a:solidFill>
                <a:schemeClr val="accent1">
                  <a:lumMod val="50000"/>
                </a:schemeClr>
              </a:solidFill>
              <a:latin typeface="Bookman Old Style" panose="02050604050505020204" pitchFamily="18" charset="0"/>
            </a:endParaRPr>
          </a:p>
        </p:txBody>
      </p:sp>
      <p:sp>
        <p:nvSpPr>
          <p:cNvPr id="1048784" name="Content Placeholder 2"/>
          <p:cNvSpPr>
            <a:spLocks noGrp="1"/>
          </p:cNvSpPr>
          <p:nvPr>
            <p:ph idx="1"/>
          </p:nvPr>
        </p:nvSpPr>
        <p:spPr>
          <a:xfrm>
            <a:off x="3613213" y="319596"/>
            <a:ext cx="8434420" cy="934374"/>
          </a:xfrm>
        </p:spPr>
        <p:txBody>
          <a:bodyPr>
            <a:normAutofit/>
          </a:bodyPr>
          <a:p>
            <a:pPr>
              <a:lnSpc>
                <a:spcPct val="150000"/>
              </a:lnSpc>
            </a:pPr>
            <a:r>
              <a:rPr dirty="0" sz="1800" lang="en-US" spc="20">
                <a:solidFill>
                  <a:schemeClr val="accent1">
                    <a:lumMod val="50000"/>
                  </a:schemeClr>
                </a:solidFill>
                <a:latin typeface="Bookman Old Style" panose="02050604050505020204" pitchFamily="18" charset="0"/>
              </a:rPr>
              <a:t>The port concept allows TCP to be used to communicate with many different applications on a machine.</a:t>
            </a:r>
          </a:p>
        </p:txBody>
      </p:sp>
      <p:sp>
        <p:nvSpPr>
          <p:cNvPr id="1048785" name="Text Placeholder 3"/>
          <p:cNvSpPr>
            <a:spLocks noGrp="1"/>
          </p:cNvSpPr>
          <p:nvPr>
            <p:ph type="body" sz="half" idx="2"/>
          </p:nvPr>
        </p:nvSpPr>
        <p:spPr>
          <a:xfrm>
            <a:off x="298250" y="2234953"/>
            <a:ext cx="3181797" cy="3811588"/>
          </a:xfrm>
        </p:spPr>
        <p:txBody>
          <a:bodyPr>
            <a:normAutofit/>
          </a:bodyPr>
          <a:p>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r>
              <a:rPr dirty="0" lang="en-US" spc="20">
                <a:solidFill>
                  <a:schemeClr val="accent1">
                    <a:lumMod val="50000"/>
                  </a:schemeClr>
                </a:solidFill>
                <a:latin typeface="Bookman Old Style" panose="02050604050505020204" pitchFamily="18" charset="0"/>
              </a:rPr>
              <a:t>TCP </a:t>
            </a:r>
          </a:p>
          <a:p>
            <a:r>
              <a:rPr dirty="0" lang="en-US" spc="20">
                <a:solidFill>
                  <a:schemeClr val="accent1">
                    <a:lumMod val="50000"/>
                  </a:schemeClr>
                </a:solidFill>
                <a:latin typeface="Bookman Old Style" panose="02050604050505020204" pitchFamily="18" charset="0"/>
              </a:rPr>
              <a:t>(Transmission Control Protocol)</a:t>
            </a:r>
          </a:p>
          <a:p>
            <a:endParaRPr dirty="0" sz="1800" lang="en-US" spc="20">
              <a:solidFill>
                <a:schemeClr val="accent1">
                  <a:lumMod val="50000"/>
                </a:schemeClr>
              </a:solidFill>
              <a:latin typeface="Bookman Old Style" panose="02050604050505020204" pitchFamily="18" charset="0"/>
            </a:endParaRPr>
          </a:p>
          <a:p>
            <a:r>
              <a:rPr dirty="0" lang="en-US" spc="20">
                <a:solidFill>
                  <a:schemeClr val="accent1">
                    <a:lumMod val="50000"/>
                  </a:schemeClr>
                </a:solidFill>
                <a:latin typeface="Bookman Old Style" panose="02050604050505020204" pitchFamily="18" charset="0"/>
              </a:rPr>
              <a:t>Concept of PORT</a:t>
            </a:r>
          </a:p>
          <a:p>
            <a:endParaRPr dirty="0" sz="1800" lang="en-US" spc="20">
              <a:solidFill>
                <a:schemeClr val="accent1">
                  <a:lumMod val="50000"/>
                </a:schemeClr>
              </a:solidFill>
              <a:latin typeface="Bookman Old Style" panose="02050604050505020204" pitchFamily="18" charset="0"/>
            </a:endParaRPr>
          </a:p>
          <a:p>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endParaRPr dirty="0" sz="1800" lang="en-US" spc="20">
              <a:solidFill>
                <a:schemeClr val="accent1">
                  <a:lumMod val="50000"/>
                </a:schemeClr>
              </a:solidFill>
              <a:latin typeface="Bookman Old Style" panose="02050604050505020204" pitchFamily="18" charset="0"/>
            </a:endParaRPr>
          </a:p>
          <a:p>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
        <p:nvSpPr>
          <p:cNvPr id="1048786" name="Rectangle 4"/>
          <p:cNvSpPr/>
          <p:nvPr/>
        </p:nvSpPr>
        <p:spPr>
          <a:xfrm>
            <a:off x="3813808" y="1455938"/>
            <a:ext cx="2924343" cy="4797695"/>
          </a:xfrm>
          <a:prstGeom prst="rect"/>
        </p:spPr>
        <p:style>
          <a:lnRef idx="0">
            <a:schemeClr val="accent1"/>
          </a:lnRef>
          <a:fillRef idx="3">
            <a:schemeClr val="accent1"/>
          </a:fillRef>
          <a:effectRef idx="3">
            <a:schemeClr val="accent1"/>
          </a:effectRef>
          <a:fontRef idx="minor">
            <a:schemeClr val="lt1"/>
          </a:fontRef>
        </p:style>
        <p:txBody>
          <a:bodyPr anchor="ctr" rtlCol="0"/>
          <a:p>
            <a:pPr algn="ctr"/>
            <a:endParaRPr dirty="0" lang="en-IN">
              <a:solidFill>
                <a:schemeClr val="accent1">
                  <a:lumMod val="50000"/>
                </a:schemeClr>
              </a:solidFill>
              <a:latin typeface="Bookman Old Style" panose="02050604050505020204" pitchFamily="18" charset="0"/>
            </a:endParaRPr>
          </a:p>
        </p:txBody>
      </p:sp>
      <p:sp>
        <p:nvSpPr>
          <p:cNvPr id="1048787" name="Rectangle: Rounded Corners 5"/>
          <p:cNvSpPr/>
          <p:nvPr/>
        </p:nvSpPr>
        <p:spPr>
          <a:xfrm>
            <a:off x="4305670" y="1737805"/>
            <a:ext cx="1997476" cy="774576"/>
          </a:xfrm>
          <a:prstGeom prst="roundRect"/>
        </p:spPr>
        <p:style>
          <a:lnRef idx="0">
            <a:schemeClr val="accent6"/>
          </a:lnRef>
          <a:fillRef idx="3">
            <a:schemeClr val="accent6"/>
          </a:fillRef>
          <a:effectRef idx="3">
            <a:schemeClr val="accent6"/>
          </a:effectRef>
          <a:fontRef idx="minor">
            <a:schemeClr val="lt1"/>
          </a:fontRef>
        </p:style>
        <p:txBody>
          <a:bodyPr anchor="ctr" rtlCol="0"/>
          <a:p>
            <a:pPr algn="ctr"/>
            <a:r>
              <a:rPr dirty="0" lang="en-US" spc="20">
                <a:solidFill>
                  <a:schemeClr val="accent1">
                    <a:lumMod val="50000"/>
                  </a:schemeClr>
                </a:solidFill>
                <a:latin typeface="Bookman Old Style" panose="02050604050505020204" pitchFamily="18" charset="0"/>
              </a:rPr>
              <a:t>Mail Server</a:t>
            </a:r>
          </a:p>
        </p:txBody>
      </p:sp>
      <p:sp>
        <p:nvSpPr>
          <p:cNvPr id="1048788" name="Rectangle: Rounded Corners 6"/>
          <p:cNvSpPr/>
          <p:nvPr/>
        </p:nvSpPr>
        <p:spPr>
          <a:xfrm>
            <a:off x="4305670" y="3429000"/>
            <a:ext cx="1997476" cy="774576"/>
          </a:xfrm>
          <a:prstGeom prst="roundRect"/>
        </p:spPr>
        <p:style>
          <a:lnRef idx="0">
            <a:schemeClr val="accent5"/>
          </a:lnRef>
          <a:fillRef idx="3">
            <a:schemeClr val="accent5"/>
          </a:fillRef>
          <a:effectRef idx="3">
            <a:schemeClr val="accent5"/>
          </a:effectRef>
          <a:fontRef idx="minor">
            <a:schemeClr val="lt1"/>
          </a:fontRef>
        </p:style>
        <p:txBody>
          <a:bodyPr anchor="ctr" rtlCol="0"/>
          <a:p>
            <a:pPr algn="ctr"/>
            <a:r>
              <a:rPr dirty="0" lang="en-US" spc="20">
                <a:solidFill>
                  <a:schemeClr val="accent1">
                    <a:lumMod val="50000"/>
                  </a:schemeClr>
                </a:solidFill>
                <a:latin typeface="Bookman Old Style" panose="02050604050505020204" pitchFamily="18" charset="0"/>
              </a:rPr>
              <a:t>TCP</a:t>
            </a:r>
          </a:p>
        </p:txBody>
      </p:sp>
      <p:sp>
        <p:nvSpPr>
          <p:cNvPr id="1048789" name="Rectangle: Rounded Corners 7"/>
          <p:cNvSpPr/>
          <p:nvPr/>
        </p:nvSpPr>
        <p:spPr>
          <a:xfrm>
            <a:off x="4310109" y="5120195"/>
            <a:ext cx="1997476" cy="774576"/>
          </a:xfrm>
          <a:prstGeom prst="roundRect"/>
        </p:spPr>
        <p:style>
          <a:lnRef idx="0">
            <a:schemeClr val="accent3"/>
          </a:lnRef>
          <a:fillRef idx="3">
            <a:schemeClr val="accent3"/>
          </a:fillRef>
          <a:effectRef idx="3">
            <a:schemeClr val="accent3"/>
          </a:effectRef>
          <a:fontRef idx="minor">
            <a:schemeClr val="lt1"/>
          </a:fontRef>
        </p:style>
        <p:txBody>
          <a:bodyPr anchor="ctr" rtlCol="0"/>
          <a:p>
            <a:pPr algn="ctr"/>
            <a:r>
              <a:rPr dirty="0" lang="en-US" spc="20">
                <a:solidFill>
                  <a:schemeClr val="accent1">
                    <a:lumMod val="50000"/>
                  </a:schemeClr>
                </a:solidFill>
                <a:latin typeface="Bookman Old Style" panose="02050604050505020204" pitchFamily="18" charset="0"/>
              </a:rPr>
              <a:t>IP</a:t>
            </a:r>
          </a:p>
        </p:txBody>
      </p:sp>
      <p:sp>
        <p:nvSpPr>
          <p:cNvPr id="1048790" name="Oval 8"/>
          <p:cNvSpPr/>
          <p:nvPr/>
        </p:nvSpPr>
        <p:spPr>
          <a:xfrm>
            <a:off x="5437574" y="2794248"/>
            <a:ext cx="998738" cy="328048"/>
          </a:xfrm>
          <a:prstGeom prst="ellipse"/>
        </p:spPr>
        <p:style>
          <a:lnRef idx="0">
            <a:schemeClr val="accent4"/>
          </a:lnRef>
          <a:fillRef idx="3">
            <a:schemeClr val="accent4"/>
          </a:fillRef>
          <a:effectRef idx="3">
            <a:schemeClr val="accent4"/>
          </a:effectRef>
          <a:fontRef idx="minor">
            <a:schemeClr val="lt1"/>
          </a:fontRef>
        </p:style>
        <p:txBody>
          <a:bodyPr anchor="ctr" rtlCol="0"/>
          <a:p>
            <a:pPr algn="ctr"/>
            <a:r>
              <a:rPr dirty="0" sz="1200" lang="en-US">
                <a:solidFill>
                  <a:schemeClr val="accent1">
                    <a:lumMod val="50000"/>
                  </a:schemeClr>
                </a:solidFill>
                <a:latin typeface="Bookman Old Style" panose="02050604050505020204" pitchFamily="18" charset="0"/>
              </a:rPr>
              <a:t>Data</a:t>
            </a:r>
            <a:endParaRPr dirty="0" sz="1200" lang="en-IN">
              <a:solidFill>
                <a:schemeClr val="accent1">
                  <a:lumMod val="50000"/>
                </a:schemeClr>
              </a:solidFill>
              <a:latin typeface="Bookman Old Style" panose="02050604050505020204" pitchFamily="18" charset="0"/>
            </a:endParaRPr>
          </a:p>
        </p:txBody>
      </p:sp>
      <p:sp>
        <p:nvSpPr>
          <p:cNvPr id="1048791" name="Rectangle 9"/>
          <p:cNvSpPr/>
          <p:nvPr/>
        </p:nvSpPr>
        <p:spPr>
          <a:xfrm>
            <a:off x="8769027" y="1426661"/>
            <a:ext cx="2924343" cy="4797695"/>
          </a:xfrm>
          <a:prstGeom prst="rect"/>
        </p:spPr>
        <p:style>
          <a:lnRef idx="0">
            <a:schemeClr val="accent1"/>
          </a:lnRef>
          <a:fillRef idx="3">
            <a:schemeClr val="accent1"/>
          </a:fillRef>
          <a:effectRef idx="3">
            <a:schemeClr val="accent1"/>
          </a:effectRef>
          <a:fontRef idx="minor">
            <a:schemeClr val="lt1"/>
          </a:fontRef>
        </p:style>
        <p:txBody>
          <a:bodyPr anchor="ctr" rtlCol="0"/>
          <a:p>
            <a:pPr algn="ctr"/>
            <a:endParaRPr lang="en-IN">
              <a:solidFill>
                <a:schemeClr val="accent1">
                  <a:lumMod val="50000"/>
                </a:schemeClr>
              </a:solidFill>
              <a:latin typeface="Bookman Old Style" panose="02050604050505020204" pitchFamily="18" charset="0"/>
            </a:endParaRPr>
          </a:p>
        </p:txBody>
      </p:sp>
      <p:sp>
        <p:nvSpPr>
          <p:cNvPr id="1048792" name="Rectangle: Rounded Corners 10"/>
          <p:cNvSpPr/>
          <p:nvPr/>
        </p:nvSpPr>
        <p:spPr>
          <a:xfrm>
            <a:off x="9260889" y="1708528"/>
            <a:ext cx="1997476" cy="774576"/>
          </a:xfrm>
          <a:prstGeom prst="roundRect"/>
        </p:spPr>
        <p:style>
          <a:lnRef idx="0">
            <a:schemeClr val="accent6"/>
          </a:lnRef>
          <a:fillRef idx="3">
            <a:schemeClr val="accent6"/>
          </a:fillRef>
          <a:effectRef idx="3">
            <a:schemeClr val="accent6"/>
          </a:effectRef>
          <a:fontRef idx="minor">
            <a:schemeClr val="lt1"/>
          </a:fontRef>
        </p:style>
        <p:txBody>
          <a:bodyPr anchor="ctr" rtlCol="0"/>
          <a:p>
            <a:pPr algn="ctr"/>
            <a:r>
              <a:rPr dirty="0" lang="en-US" spc="20">
                <a:solidFill>
                  <a:schemeClr val="accent1">
                    <a:lumMod val="50000"/>
                  </a:schemeClr>
                </a:solidFill>
                <a:latin typeface="Bookman Old Style" panose="02050604050505020204" pitchFamily="18" charset="0"/>
              </a:rPr>
              <a:t>Mail Client</a:t>
            </a:r>
          </a:p>
        </p:txBody>
      </p:sp>
      <p:sp>
        <p:nvSpPr>
          <p:cNvPr id="1048793" name="Rectangle: Rounded Corners 11"/>
          <p:cNvSpPr/>
          <p:nvPr/>
        </p:nvSpPr>
        <p:spPr>
          <a:xfrm>
            <a:off x="9260889" y="3399723"/>
            <a:ext cx="1997476" cy="774576"/>
          </a:xfrm>
          <a:prstGeom prst="roundRect"/>
        </p:spPr>
        <p:style>
          <a:lnRef idx="0">
            <a:schemeClr val="accent5"/>
          </a:lnRef>
          <a:fillRef idx="3">
            <a:schemeClr val="accent5"/>
          </a:fillRef>
          <a:effectRef idx="3">
            <a:schemeClr val="accent5"/>
          </a:effectRef>
          <a:fontRef idx="minor">
            <a:schemeClr val="lt1"/>
          </a:fontRef>
        </p:style>
        <p:txBody>
          <a:bodyPr anchor="ctr" rtlCol="0"/>
          <a:p>
            <a:pPr algn="ctr"/>
            <a:r>
              <a:rPr dirty="0" lang="en-US" spc="20">
                <a:solidFill>
                  <a:schemeClr val="accent1">
                    <a:lumMod val="50000"/>
                  </a:schemeClr>
                </a:solidFill>
                <a:latin typeface="Bookman Old Style" panose="02050604050505020204" pitchFamily="18" charset="0"/>
              </a:rPr>
              <a:t>TCP</a:t>
            </a:r>
          </a:p>
        </p:txBody>
      </p:sp>
      <p:sp>
        <p:nvSpPr>
          <p:cNvPr id="1048794" name="Rectangle: Rounded Corners 12"/>
          <p:cNvSpPr/>
          <p:nvPr/>
        </p:nvSpPr>
        <p:spPr>
          <a:xfrm>
            <a:off x="9265328" y="5090918"/>
            <a:ext cx="1997476" cy="774576"/>
          </a:xfrm>
          <a:prstGeom prst="roundRect"/>
        </p:spPr>
        <p:style>
          <a:lnRef idx="0">
            <a:schemeClr val="accent3"/>
          </a:lnRef>
          <a:fillRef idx="3">
            <a:schemeClr val="accent3"/>
          </a:fillRef>
          <a:effectRef idx="3">
            <a:schemeClr val="accent3"/>
          </a:effectRef>
          <a:fontRef idx="minor">
            <a:schemeClr val="lt1"/>
          </a:fontRef>
        </p:style>
        <p:txBody>
          <a:bodyPr anchor="ctr" rtlCol="0"/>
          <a:p>
            <a:pPr algn="ctr"/>
            <a:r>
              <a:rPr dirty="0" lang="en-US" spc="20">
                <a:solidFill>
                  <a:schemeClr val="accent1">
                    <a:lumMod val="50000"/>
                  </a:schemeClr>
                </a:solidFill>
                <a:latin typeface="Bookman Old Style" panose="02050604050505020204" pitchFamily="18" charset="0"/>
              </a:rPr>
              <a:t>IP</a:t>
            </a:r>
          </a:p>
        </p:txBody>
      </p:sp>
      <p:cxnSp>
        <p:nvCxnSpPr>
          <p:cNvPr id="3145728" name="Straight Arrow Connector 14"/>
          <p:cNvCxnSpPr>
            <a:cxnSpLocks/>
          </p:cNvCxnSpPr>
          <p:nvPr/>
        </p:nvCxnSpPr>
        <p:spPr>
          <a:xfrm>
            <a:off x="4740676" y="2512381"/>
            <a:ext cx="0" cy="916619"/>
          </a:xfrm>
          <a:prstGeom prst="straightConnector1"/>
          <a:ln>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145729" name="Straight Arrow Connector 16"/>
          <p:cNvCxnSpPr>
            <a:cxnSpLocks/>
          </p:cNvCxnSpPr>
          <p:nvPr/>
        </p:nvCxnSpPr>
        <p:spPr>
          <a:xfrm>
            <a:off x="4768789" y="4203576"/>
            <a:ext cx="0" cy="916619"/>
          </a:xfrm>
          <a:prstGeom prst="straightConnector1"/>
          <a:ln>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145730" name="Straight Arrow Connector 17"/>
          <p:cNvCxnSpPr>
            <a:cxnSpLocks/>
            <a:stCxn id="1048790" idx="0"/>
          </p:cNvCxnSpPr>
          <p:nvPr/>
        </p:nvCxnSpPr>
        <p:spPr>
          <a:xfrm flipV="1">
            <a:off x="5936943" y="2512382"/>
            <a:ext cx="0" cy="281866"/>
          </a:xfrm>
          <a:prstGeom prst="straightConnector1"/>
          <a:ln>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145731" name="Straight Arrow Connector 20"/>
          <p:cNvCxnSpPr>
            <a:cxnSpLocks/>
            <a:stCxn id="1048790" idx="4"/>
          </p:cNvCxnSpPr>
          <p:nvPr/>
        </p:nvCxnSpPr>
        <p:spPr>
          <a:xfrm>
            <a:off x="5936943" y="3122296"/>
            <a:ext cx="0" cy="306704"/>
          </a:xfrm>
          <a:prstGeom prst="straightConnector1"/>
          <a:ln>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3145732" name="Straight Arrow Connector 23"/>
          <p:cNvCxnSpPr>
            <a:cxnSpLocks/>
          </p:cNvCxnSpPr>
          <p:nvPr/>
        </p:nvCxnSpPr>
        <p:spPr>
          <a:xfrm flipV="1">
            <a:off x="5936943" y="4203576"/>
            <a:ext cx="0" cy="281866"/>
          </a:xfrm>
          <a:prstGeom prst="straightConnector1"/>
          <a:ln>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1048795" name="Oval 24"/>
          <p:cNvSpPr/>
          <p:nvPr/>
        </p:nvSpPr>
        <p:spPr>
          <a:xfrm>
            <a:off x="5295901" y="4457554"/>
            <a:ext cx="1140412" cy="380775"/>
          </a:xfrm>
          <a:prstGeom prst="ellipse"/>
        </p:spPr>
        <p:style>
          <a:lnRef idx="0">
            <a:schemeClr val="accent4"/>
          </a:lnRef>
          <a:fillRef idx="3">
            <a:schemeClr val="accent4"/>
          </a:fillRef>
          <a:effectRef idx="3">
            <a:schemeClr val="accent4"/>
          </a:effectRef>
          <a:fontRef idx="minor">
            <a:schemeClr val="lt1"/>
          </a:fontRef>
        </p:style>
        <p:txBody>
          <a:bodyPr anchor="ctr" rtlCol="0"/>
          <a:p>
            <a:pPr algn="ctr"/>
            <a:r>
              <a:rPr dirty="0" sz="1100" lang="en-US">
                <a:solidFill>
                  <a:schemeClr val="accent1">
                    <a:lumMod val="50000"/>
                  </a:schemeClr>
                </a:solidFill>
                <a:latin typeface="Bookman Old Style" panose="02050604050505020204" pitchFamily="18" charset="0"/>
              </a:rPr>
              <a:t>TCP [25] + Data</a:t>
            </a:r>
            <a:endParaRPr dirty="0" sz="1100" lang="en-IN">
              <a:solidFill>
                <a:schemeClr val="accent1">
                  <a:lumMod val="50000"/>
                </a:schemeClr>
              </a:solidFill>
              <a:latin typeface="Bookman Old Style" panose="02050604050505020204" pitchFamily="18" charset="0"/>
            </a:endParaRPr>
          </a:p>
        </p:txBody>
      </p:sp>
      <p:cxnSp>
        <p:nvCxnSpPr>
          <p:cNvPr id="3145733" name="Straight Arrow Connector 25"/>
          <p:cNvCxnSpPr>
            <a:cxnSpLocks/>
          </p:cNvCxnSpPr>
          <p:nvPr/>
        </p:nvCxnSpPr>
        <p:spPr>
          <a:xfrm>
            <a:off x="5936943" y="4838329"/>
            <a:ext cx="0" cy="306704"/>
          </a:xfrm>
          <a:prstGeom prst="straightConnector1"/>
          <a:ln>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048796" name="Oval 26"/>
          <p:cNvSpPr/>
          <p:nvPr/>
        </p:nvSpPr>
        <p:spPr>
          <a:xfrm>
            <a:off x="9466649" y="2764971"/>
            <a:ext cx="998738" cy="328048"/>
          </a:xfrm>
          <a:prstGeom prst="ellipse"/>
        </p:spPr>
        <p:style>
          <a:lnRef idx="0">
            <a:schemeClr val="accent4"/>
          </a:lnRef>
          <a:fillRef idx="3">
            <a:schemeClr val="accent4"/>
          </a:fillRef>
          <a:effectRef idx="3">
            <a:schemeClr val="accent4"/>
          </a:effectRef>
          <a:fontRef idx="minor">
            <a:schemeClr val="lt1"/>
          </a:fontRef>
        </p:style>
        <p:txBody>
          <a:bodyPr anchor="ctr" rtlCol="0"/>
          <a:p>
            <a:pPr algn="ctr"/>
            <a:r>
              <a:rPr dirty="0" sz="1200" lang="en-US">
                <a:solidFill>
                  <a:schemeClr val="accent1">
                    <a:lumMod val="50000"/>
                  </a:schemeClr>
                </a:solidFill>
                <a:latin typeface="Bookman Old Style" panose="02050604050505020204" pitchFamily="18" charset="0"/>
              </a:rPr>
              <a:t>Data</a:t>
            </a:r>
            <a:endParaRPr dirty="0" sz="1200" lang="en-IN">
              <a:solidFill>
                <a:schemeClr val="accent1">
                  <a:lumMod val="50000"/>
                </a:schemeClr>
              </a:solidFill>
              <a:latin typeface="Bookman Old Style" panose="02050604050505020204" pitchFamily="18" charset="0"/>
            </a:endParaRPr>
          </a:p>
        </p:txBody>
      </p:sp>
      <p:sp>
        <p:nvSpPr>
          <p:cNvPr id="1048797" name="Oval 27"/>
          <p:cNvSpPr/>
          <p:nvPr/>
        </p:nvSpPr>
        <p:spPr>
          <a:xfrm>
            <a:off x="9395812" y="4403750"/>
            <a:ext cx="1140412" cy="380775"/>
          </a:xfrm>
          <a:prstGeom prst="ellipse"/>
        </p:spPr>
        <p:style>
          <a:lnRef idx="0">
            <a:schemeClr val="accent4"/>
          </a:lnRef>
          <a:fillRef idx="3">
            <a:schemeClr val="accent4"/>
          </a:fillRef>
          <a:effectRef idx="3">
            <a:schemeClr val="accent4"/>
          </a:effectRef>
          <a:fontRef idx="minor">
            <a:schemeClr val="lt1"/>
          </a:fontRef>
        </p:style>
        <p:txBody>
          <a:bodyPr anchor="ctr" rtlCol="0"/>
          <a:p>
            <a:pPr algn="ctr"/>
            <a:r>
              <a:rPr dirty="0" sz="1100" lang="en-US">
                <a:solidFill>
                  <a:schemeClr val="accent1">
                    <a:lumMod val="50000"/>
                  </a:schemeClr>
                </a:solidFill>
                <a:latin typeface="Bookman Old Style" panose="02050604050505020204" pitchFamily="18" charset="0"/>
              </a:rPr>
              <a:t>TCP [25] + Data</a:t>
            </a:r>
            <a:endParaRPr dirty="0" sz="1100" lang="en-IN">
              <a:solidFill>
                <a:schemeClr val="accent1">
                  <a:lumMod val="50000"/>
                </a:schemeClr>
              </a:solidFill>
              <a:latin typeface="Bookman Old Style" panose="02050604050505020204" pitchFamily="18" charset="0"/>
            </a:endParaRPr>
          </a:p>
        </p:txBody>
      </p:sp>
      <p:cxnSp>
        <p:nvCxnSpPr>
          <p:cNvPr id="3145734" name="Straight Arrow Connector 28"/>
          <p:cNvCxnSpPr>
            <a:cxnSpLocks/>
          </p:cNvCxnSpPr>
          <p:nvPr/>
        </p:nvCxnSpPr>
        <p:spPr>
          <a:xfrm>
            <a:off x="9959361" y="2458267"/>
            <a:ext cx="0" cy="306704"/>
          </a:xfrm>
          <a:prstGeom prst="straightConnector1"/>
          <a:ln>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3145735" name="Straight Arrow Connector 29"/>
          <p:cNvCxnSpPr>
            <a:cxnSpLocks/>
            <a:stCxn id="1048796" idx="4"/>
          </p:cNvCxnSpPr>
          <p:nvPr/>
        </p:nvCxnSpPr>
        <p:spPr>
          <a:xfrm>
            <a:off x="9966018" y="3093019"/>
            <a:ext cx="0" cy="289130"/>
          </a:xfrm>
          <a:prstGeom prst="straightConnector1"/>
          <a:ln>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3145736" name="Straight Arrow Connector 32"/>
          <p:cNvCxnSpPr>
            <a:cxnSpLocks/>
          </p:cNvCxnSpPr>
          <p:nvPr/>
        </p:nvCxnSpPr>
        <p:spPr>
          <a:xfrm>
            <a:off x="9966018" y="4140747"/>
            <a:ext cx="0" cy="306704"/>
          </a:xfrm>
          <a:prstGeom prst="straightConnector1"/>
          <a:ln>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3145737" name="Straight Arrow Connector 33"/>
          <p:cNvCxnSpPr>
            <a:cxnSpLocks/>
          </p:cNvCxnSpPr>
          <p:nvPr/>
        </p:nvCxnSpPr>
        <p:spPr>
          <a:xfrm>
            <a:off x="9943179" y="4801788"/>
            <a:ext cx="0" cy="289130"/>
          </a:xfrm>
          <a:prstGeom prst="straightConnector1"/>
          <a:ln>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1048798" name="Oval 34"/>
          <p:cNvSpPr/>
          <p:nvPr/>
        </p:nvSpPr>
        <p:spPr>
          <a:xfrm>
            <a:off x="6905031" y="5189368"/>
            <a:ext cx="1697115" cy="577676"/>
          </a:xfrm>
          <a:prstGeom prst="ellipse"/>
        </p:spPr>
        <p:style>
          <a:lnRef idx="0">
            <a:schemeClr val="accent4"/>
          </a:lnRef>
          <a:fillRef idx="3">
            <a:schemeClr val="accent4"/>
          </a:fillRef>
          <a:effectRef idx="3">
            <a:schemeClr val="accent4"/>
          </a:effectRef>
          <a:fontRef idx="minor">
            <a:schemeClr val="lt1"/>
          </a:fontRef>
        </p:style>
        <p:txBody>
          <a:bodyPr anchor="ctr" rtlCol="0"/>
          <a:p>
            <a:pPr algn="ctr"/>
            <a:r>
              <a:rPr dirty="0" sz="1200" lang="en-US">
                <a:solidFill>
                  <a:schemeClr val="accent1">
                    <a:lumMod val="50000"/>
                  </a:schemeClr>
                </a:solidFill>
                <a:latin typeface="Bookman Old Style" panose="02050604050505020204" pitchFamily="18" charset="0"/>
              </a:rPr>
              <a:t>IP + TCP [25] + Data</a:t>
            </a:r>
            <a:endParaRPr dirty="0" sz="1200" lang="en-IN">
              <a:solidFill>
                <a:schemeClr val="accent1">
                  <a:lumMod val="50000"/>
                </a:schemeClr>
              </a:solidFill>
              <a:latin typeface="Bookman Old Style" panose="02050604050505020204" pitchFamily="18" charset="0"/>
            </a:endParaRPr>
          </a:p>
        </p:txBody>
      </p:sp>
      <p:cxnSp>
        <p:nvCxnSpPr>
          <p:cNvPr id="3145738" name="Straight Arrow Connector 35"/>
          <p:cNvCxnSpPr>
            <a:cxnSpLocks/>
            <a:stCxn id="1048798" idx="6"/>
            <a:endCxn id="1048794" idx="1"/>
          </p:cNvCxnSpPr>
          <p:nvPr/>
        </p:nvCxnSpPr>
        <p:spPr>
          <a:xfrm>
            <a:off x="8602146" y="5478206"/>
            <a:ext cx="663182" cy="0"/>
          </a:xfrm>
          <a:prstGeom prst="straightConnector1"/>
          <a:ln>
            <a:headEnd type="arrow"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3145739" name="Straight Arrow Connector 40"/>
          <p:cNvCxnSpPr>
            <a:cxnSpLocks/>
          </p:cNvCxnSpPr>
          <p:nvPr/>
        </p:nvCxnSpPr>
        <p:spPr>
          <a:xfrm>
            <a:off x="6303146" y="5508814"/>
            <a:ext cx="601885" cy="0"/>
          </a:xfrm>
          <a:prstGeom prst="straightConnector1"/>
          <a:ln>
            <a:headEnd type="arrow" w="med" len="med"/>
            <a:tailEnd type="none" w="med" len="med"/>
          </a:ln>
        </p:spPr>
        <p:style>
          <a:lnRef idx="3">
            <a:schemeClr val="accent5"/>
          </a:lnRef>
          <a:fillRef idx="0">
            <a:schemeClr val="accent5"/>
          </a:fillRef>
          <a:effectRef idx="2">
            <a:schemeClr val="accent5"/>
          </a:effectRef>
          <a:fontRef idx="minor">
            <a:schemeClr val="tx1"/>
          </a:fontRef>
        </p:style>
      </p:cxnSp>
      <p:sp>
        <p:nvSpPr>
          <p:cNvPr id="1048799" name="TextBox 42"/>
          <p:cNvSpPr txBox="1"/>
          <p:nvPr/>
        </p:nvSpPr>
        <p:spPr>
          <a:xfrm>
            <a:off x="3813808" y="2605829"/>
            <a:ext cx="955123" cy="646331"/>
          </a:xfrm>
          <a:prstGeom prst="rect"/>
          <a:noFill/>
        </p:spPr>
        <p:txBody>
          <a:bodyPr rtlCol="0" wrap="square">
            <a:spAutoFit/>
          </a:bodyPr>
          <a:p>
            <a:r>
              <a:rPr b="1" dirty="0" sz="1200" lang="en-US">
                <a:solidFill>
                  <a:schemeClr val="accent1">
                    <a:lumMod val="50000"/>
                  </a:schemeClr>
                </a:solidFill>
                <a:latin typeface="Bookman Old Style" panose="02050604050505020204" pitchFamily="18" charset="0"/>
              </a:rPr>
              <a:t>Send me Port 25 Messages</a:t>
            </a:r>
            <a:endParaRPr b="1" dirty="0" sz="1200" lang="en-IN">
              <a:solidFill>
                <a:schemeClr val="accent1">
                  <a:lumMod val="50000"/>
                </a:schemeClr>
              </a:solidFill>
              <a:latin typeface="Bookman Old Style" panose="02050604050505020204" pitchFamily="18" charset="0"/>
            </a:endParaRPr>
          </a:p>
        </p:txBody>
      </p:sp>
      <p:sp>
        <p:nvSpPr>
          <p:cNvPr id="1048800" name="TextBox 43"/>
          <p:cNvSpPr txBox="1"/>
          <p:nvPr/>
        </p:nvSpPr>
        <p:spPr>
          <a:xfrm>
            <a:off x="3806860" y="4345350"/>
            <a:ext cx="890546" cy="600164"/>
          </a:xfrm>
          <a:prstGeom prst="rect"/>
          <a:noFill/>
        </p:spPr>
        <p:txBody>
          <a:bodyPr rtlCol="0" wrap="square">
            <a:spAutoFit/>
          </a:bodyPr>
          <a:p>
            <a:r>
              <a:rPr b="1" dirty="0" sz="1100" lang="en-US">
                <a:solidFill>
                  <a:schemeClr val="accent1">
                    <a:lumMod val="50000"/>
                  </a:schemeClr>
                </a:solidFill>
                <a:latin typeface="Bookman Old Style" panose="02050604050505020204" pitchFamily="18" charset="0"/>
              </a:rPr>
              <a:t>Send me TCP Messages</a:t>
            </a:r>
            <a:endParaRPr b="1" dirty="0" sz="1100" lang="en-IN">
              <a:solidFill>
                <a:schemeClr val="accent1">
                  <a:lumMod val="50000"/>
                </a:schemeClr>
              </a:solidFill>
              <a:latin typeface="Bookman Old Style" panose="02050604050505020204" pitchFamily="18" charset="0"/>
            </a:endParaRPr>
          </a:p>
        </p:txBody>
      </p:sp>
      <p:sp>
        <p:nvSpPr>
          <p:cNvPr id="1048801" name="TextBox 44"/>
          <p:cNvSpPr txBox="1"/>
          <p:nvPr/>
        </p:nvSpPr>
        <p:spPr>
          <a:xfrm>
            <a:off x="10536224" y="2526662"/>
            <a:ext cx="890546" cy="646331"/>
          </a:xfrm>
          <a:prstGeom prst="rect"/>
          <a:noFill/>
        </p:spPr>
        <p:txBody>
          <a:bodyPr rtlCol="0" wrap="square">
            <a:spAutoFit/>
          </a:bodyPr>
          <a:p>
            <a:r>
              <a:rPr b="1" dirty="0" sz="1200" lang="en-US">
                <a:solidFill>
                  <a:schemeClr val="accent1">
                    <a:lumMod val="50000"/>
                  </a:schemeClr>
                </a:solidFill>
                <a:latin typeface="Bookman Old Style" panose="02050604050505020204" pitchFamily="18" charset="0"/>
              </a:rPr>
              <a:t>Send to Server Port 25</a:t>
            </a:r>
            <a:endParaRPr b="1" dirty="0" sz="1200" lang="en-IN">
              <a:solidFill>
                <a:schemeClr val="accent1">
                  <a:lumMod val="50000"/>
                </a:schemeClr>
              </a:solidFill>
              <a:latin typeface="Bookman Old Style" panose="02050604050505020204" pitchFamily="18" charset="0"/>
            </a:endParaRPr>
          </a:p>
        </p:txBody>
      </p:sp>
      <p:sp>
        <p:nvSpPr>
          <p:cNvPr id="1048802" name="TextBox 45"/>
          <p:cNvSpPr txBox="1"/>
          <p:nvPr/>
        </p:nvSpPr>
        <p:spPr>
          <a:xfrm>
            <a:off x="10642654" y="4338719"/>
            <a:ext cx="890546" cy="646331"/>
          </a:xfrm>
          <a:prstGeom prst="rect"/>
          <a:noFill/>
        </p:spPr>
        <p:txBody>
          <a:bodyPr rtlCol="0" wrap="square">
            <a:spAutoFit/>
          </a:bodyPr>
          <a:p>
            <a:r>
              <a:rPr b="1" dirty="0" sz="1200" lang="en-US">
                <a:solidFill>
                  <a:schemeClr val="accent1">
                    <a:lumMod val="50000"/>
                  </a:schemeClr>
                </a:solidFill>
                <a:latin typeface="Bookman Old Style" panose="02050604050505020204" pitchFamily="18" charset="0"/>
              </a:rPr>
              <a:t>Send TCP Message</a:t>
            </a:r>
            <a:endParaRPr b="1" dirty="0" sz="1200" lang="en-IN">
              <a:solidFill>
                <a:schemeClr val="accent1">
                  <a:lumMod val="50000"/>
                </a:schemeClr>
              </a:solidFill>
              <a:latin typeface="Bookman Old Style" panose="02050604050505020204" pitchFamily="18" charset="0"/>
            </a:endParaRPr>
          </a:p>
        </p:txBody>
      </p:sp>
      <p:sp>
        <p:nvSpPr>
          <p:cNvPr id="1048803" name="Rectangle 47"/>
          <p:cNvSpPr/>
          <p:nvPr/>
        </p:nvSpPr>
        <p:spPr>
          <a:xfrm>
            <a:off x="4775107" y="2612772"/>
            <a:ext cx="461986" cy="584775"/>
          </a:xfrm>
          <a:prstGeom prst="rect"/>
          <a:noFill/>
        </p:spPr>
        <p:txBody>
          <a:bodyPr bIns="45720" lIns="91440" rIns="91440" tIns="45720" wrap="none">
            <a:spAutoFit/>
          </a:bodyPr>
          <a:p>
            <a:pPr algn="ctr"/>
            <a:r>
              <a:rPr b="1" cap="none" dirty="0" sz="3200" lang="en-US" spc="50">
                <a:ln w="0"/>
                <a:solidFill>
                  <a:schemeClr val="accent1">
                    <a:lumMod val="50000"/>
                  </a:schemeClr>
                </a:solidFill>
                <a:effectLst>
                  <a:innerShdw blurRad="63500" dir="13500000" dist="50800">
                    <a:srgbClr val="000000">
                      <a:alpha val="50000"/>
                    </a:srgbClr>
                  </a:innerShdw>
                </a:effectLst>
                <a:latin typeface="Bookman Old Style" panose="02050604050505020204" pitchFamily="18" charset="0"/>
              </a:rPr>
              <a:t>1</a:t>
            </a:r>
          </a:p>
        </p:txBody>
      </p:sp>
      <p:sp>
        <p:nvSpPr>
          <p:cNvPr id="1048804" name="Rectangle 48"/>
          <p:cNvSpPr/>
          <p:nvPr/>
        </p:nvSpPr>
        <p:spPr>
          <a:xfrm>
            <a:off x="4763070" y="4296820"/>
            <a:ext cx="461986" cy="584775"/>
          </a:xfrm>
          <a:prstGeom prst="rect"/>
          <a:noFill/>
        </p:spPr>
        <p:txBody>
          <a:bodyPr bIns="45720" lIns="91440" rIns="91440" tIns="45720" wrap="none">
            <a:spAutoFit/>
          </a:bodyPr>
          <a:p>
            <a:pPr algn="ctr"/>
            <a:r>
              <a:rPr b="1" dirty="0" sz="3200" lang="en-US" spc="50">
                <a:ln w="0"/>
                <a:solidFill>
                  <a:schemeClr val="accent1">
                    <a:lumMod val="50000"/>
                  </a:schemeClr>
                </a:solidFill>
                <a:effectLst>
                  <a:innerShdw blurRad="63500" dir="13500000" dist="50800">
                    <a:srgbClr val="000000">
                      <a:alpha val="50000"/>
                    </a:srgbClr>
                  </a:innerShdw>
                </a:effectLst>
                <a:latin typeface="Bookman Old Style" panose="02050604050505020204" pitchFamily="18" charset="0"/>
              </a:rPr>
              <a:t>2</a:t>
            </a:r>
            <a:endParaRPr b="1" cap="none" dirty="0" sz="3200" lang="en-US" spc="50">
              <a:ln w="0"/>
              <a:solidFill>
                <a:schemeClr val="accent1">
                  <a:lumMod val="50000"/>
                </a:schemeClr>
              </a:solidFill>
              <a:effectLst>
                <a:innerShdw blurRad="63500" dir="13500000" dist="50800">
                  <a:srgbClr val="000000">
                    <a:alpha val="50000"/>
                  </a:srgbClr>
                </a:innerShdw>
              </a:effectLst>
              <a:latin typeface="Bookman Old Style" panose="02050604050505020204" pitchFamily="18" charset="0"/>
            </a:endParaRPr>
          </a:p>
        </p:txBody>
      </p:sp>
      <p:sp>
        <p:nvSpPr>
          <p:cNvPr id="1048805" name="Rectangle 50"/>
          <p:cNvSpPr/>
          <p:nvPr/>
        </p:nvSpPr>
        <p:spPr>
          <a:xfrm>
            <a:off x="8886420" y="2394025"/>
            <a:ext cx="461986" cy="584775"/>
          </a:xfrm>
          <a:prstGeom prst="rect"/>
          <a:noFill/>
        </p:spPr>
        <p:txBody>
          <a:bodyPr bIns="45720" lIns="91440" rIns="91440" tIns="45720" wrap="none">
            <a:spAutoFit/>
          </a:bodyPr>
          <a:p>
            <a:pPr algn="ctr"/>
            <a:r>
              <a:rPr b="1" cap="none" dirty="0" sz="3200" lang="en-US" spc="50">
                <a:ln w="0"/>
                <a:solidFill>
                  <a:schemeClr val="accent1">
                    <a:lumMod val="50000"/>
                  </a:schemeClr>
                </a:solidFill>
                <a:effectLst>
                  <a:innerShdw blurRad="63500" dir="13500000" dist="50800">
                    <a:srgbClr val="000000">
                      <a:alpha val="50000"/>
                    </a:srgbClr>
                  </a:innerShdw>
                </a:effectLst>
                <a:latin typeface="Bookman Old Style" panose="02050604050505020204" pitchFamily="18" charset="0"/>
              </a:rPr>
              <a:t>3</a:t>
            </a:r>
          </a:p>
        </p:txBody>
      </p:sp>
      <p:sp>
        <p:nvSpPr>
          <p:cNvPr id="1048806" name="Rectangle 51"/>
          <p:cNvSpPr/>
          <p:nvPr/>
        </p:nvSpPr>
        <p:spPr>
          <a:xfrm>
            <a:off x="8900875" y="4188304"/>
            <a:ext cx="461986" cy="584775"/>
          </a:xfrm>
          <a:prstGeom prst="rect"/>
          <a:noFill/>
        </p:spPr>
        <p:txBody>
          <a:bodyPr bIns="45720" lIns="91440" rIns="91440" tIns="45720" wrap="none">
            <a:spAutoFit/>
          </a:bodyPr>
          <a:p>
            <a:pPr algn="ctr"/>
            <a:r>
              <a:rPr b="1" cap="none" dirty="0" sz="3200" lang="en-US" spc="50">
                <a:ln w="0"/>
                <a:solidFill>
                  <a:schemeClr val="accent1">
                    <a:lumMod val="50000"/>
                  </a:schemeClr>
                </a:solidFill>
                <a:effectLst>
                  <a:innerShdw blurRad="63500" dir="13500000" dist="50800">
                    <a:srgbClr val="000000">
                      <a:alpha val="50000"/>
                    </a:srgbClr>
                  </a:innerShdw>
                </a:effectLst>
                <a:latin typeface="Bookman Old Style" panose="02050604050505020204" pitchFamily="18" charset="0"/>
              </a:rPr>
              <a:t>4</a:t>
            </a:r>
          </a:p>
        </p:txBody>
      </p:sp>
      <p:sp>
        <p:nvSpPr>
          <p:cNvPr id="1048807" name="Rectangle 52"/>
          <p:cNvSpPr/>
          <p:nvPr/>
        </p:nvSpPr>
        <p:spPr>
          <a:xfrm>
            <a:off x="7522595" y="5782473"/>
            <a:ext cx="461986" cy="584775"/>
          </a:xfrm>
          <a:prstGeom prst="rect"/>
          <a:noFill/>
        </p:spPr>
        <p:txBody>
          <a:bodyPr bIns="45720" lIns="91440" rIns="91440" tIns="45720" wrap="none">
            <a:spAutoFit/>
          </a:bodyPr>
          <a:p>
            <a:pPr algn="ctr"/>
            <a:r>
              <a:rPr b="1" cap="none" dirty="0" sz="3200" lang="en-US" spc="50">
                <a:ln w="0"/>
                <a:solidFill>
                  <a:schemeClr val="accent1">
                    <a:lumMod val="50000"/>
                  </a:schemeClr>
                </a:solidFill>
                <a:effectLst>
                  <a:innerShdw blurRad="63500" dir="13500000" dist="50800">
                    <a:srgbClr val="000000">
                      <a:alpha val="50000"/>
                    </a:srgbClr>
                  </a:innerShdw>
                </a:effectLst>
                <a:latin typeface="Bookman Old Style" panose="02050604050505020204" pitchFamily="18" charset="0"/>
              </a:rPr>
              <a:t>5</a:t>
            </a:r>
          </a:p>
        </p:txBody>
      </p:sp>
      <p:sp>
        <p:nvSpPr>
          <p:cNvPr id="1048808" name="Rectangle 53"/>
          <p:cNvSpPr/>
          <p:nvPr/>
        </p:nvSpPr>
        <p:spPr>
          <a:xfrm>
            <a:off x="6297425" y="4046331"/>
            <a:ext cx="461986" cy="584775"/>
          </a:xfrm>
          <a:prstGeom prst="rect"/>
          <a:noFill/>
        </p:spPr>
        <p:txBody>
          <a:bodyPr bIns="45720" lIns="91440" rIns="91440" tIns="45720" wrap="none">
            <a:spAutoFit/>
          </a:bodyPr>
          <a:p>
            <a:pPr algn="ctr"/>
            <a:r>
              <a:rPr b="1" cap="none" dirty="0" sz="3200" lang="en-US" spc="50">
                <a:ln w="0"/>
                <a:solidFill>
                  <a:schemeClr val="accent1">
                    <a:lumMod val="50000"/>
                  </a:schemeClr>
                </a:solidFill>
                <a:effectLst>
                  <a:innerShdw blurRad="63500" dir="13500000" dist="50800">
                    <a:srgbClr val="000000">
                      <a:alpha val="50000"/>
                    </a:srgbClr>
                  </a:innerShdw>
                </a:effectLst>
                <a:latin typeface="Bookman Old Style" panose="02050604050505020204" pitchFamily="18" charset="0"/>
              </a:rPr>
              <a:t>6</a:t>
            </a:r>
          </a:p>
        </p:txBody>
      </p:sp>
      <p:sp>
        <p:nvSpPr>
          <p:cNvPr id="1048809" name="Rectangle 54"/>
          <p:cNvSpPr/>
          <p:nvPr/>
        </p:nvSpPr>
        <p:spPr>
          <a:xfrm>
            <a:off x="6184780" y="2373346"/>
            <a:ext cx="461986" cy="584775"/>
          </a:xfrm>
          <a:prstGeom prst="rect"/>
          <a:noFill/>
        </p:spPr>
        <p:txBody>
          <a:bodyPr bIns="45720" lIns="91440" rIns="91440" tIns="45720" wrap="none">
            <a:spAutoFit/>
          </a:bodyPr>
          <a:p>
            <a:pPr algn="ctr"/>
            <a:r>
              <a:rPr b="1" cap="none" dirty="0" sz="3200" lang="en-US" spc="50">
                <a:ln w="0"/>
                <a:solidFill>
                  <a:schemeClr val="accent1">
                    <a:lumMod val="50000"/>
                  </a:schemeClr>
                </a:solidFill>
                <a:effectLst>
                  <a:innerShdw blurRad="63500" dir="13500000" dist="50800">
                    <a:srgbClr val="000000">
                      <a:alpha val="50000"/>
                    </a:srgbClr>
                  </a:innerShdw>
                </a:effectLst>
                <a:latin typeface="Bookman Old Style" panose="02050604050505020204" pitchFamily="18" charset="0"/>
              </a:rPr>
              <a:t>7</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0" presetSubtype="0">
                                  <p:stCondLst>
                                    <p:cond delay="0"/>
                                  </p:stCondLst>
                                  <p:childTnLst>
                                    <p:set>
                                      <p:cBhvr>
                                        <p:cTn dur="1" fill="hold" id="6">
                                          <p:stCondLst>
                                            <p:cond delay="0"/>
                                          </p:stCondLst>
                                        </p:cTn>
                                        <p:tgtEl>
                                          <p:spTgt spid="1048803"/>
                                        </p:tgtEl>
                                        <p:attrNameLst>
                                          <p:attrName>style.visibility</p:attrName>
                                        </p:attrNameLst>
                                      </p:cBhvr>
                                      <p:to>
                                        <p:strVal val="visible"/>
                                      </p:to>
                                    </p:set>
                                    <p:animEffect transition="in" filter="fade">
                                      <p:cBhvr>
                                        <p:cTn dur="500" id="7"/>
                                        <p:tgtEl>
                                          <p:spTgt spid="1048803"/>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10" presetSubtype="0">
                                  <p:stCondLst>
                                    <p:cond delay="0"/>
                                  </p:stCondLst>
                                  <p:childTnLst>
                                    <p:set>
                                      <p:cBhvr>
                                        <p:cTn dur="1" fill="hold" id="11">
                                          <p:stCondLst>
                                            <p:cond delay="0"/>
                                          </p:stCondLst>
                                        </p:cTn>
                                        <p:tgtEl>
                                          <p:spTgt spid="1048799"/>
                                        </p:tgtEl>
                                        <p:attrNameLst>
                                          <p:attrName>style.visibility</p:attrName>
                                        </p:attrNameLst>
                                      </p:cBhvr>
                                      <p:to>
                                        <p:strVal val="visible"/>
                                      </p:to>
                                    </p:set>
                                    <p:animEffect transition="in" filter="fade">
                                      <p:cBhvr>
                                        <p:cTn dur="500" id="12"/>
                                        <p:tgtEl>
                                          <p:spTgt spid="1048799"/>
                                        </p:tgtEl>
                                      </p:cBhvr>
                                    </p:animEffec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2" presetSubtype="1">
                                  <p:stCondLst>
                                    <p:cond delay="0"/>
                                  </p:stCondLst>
                                  <p:childTnLst>
                                    <p:set>
                                      <p:cBhvr>
                                        <p:cTn dur="1" fill="hold" id="16">
                                          <p:stCondLst>
                                            <p:cond delay="0"/>
                                          </p:stCondLst>
                                        </p:cTn>
                                        <p:tgtEl>
                                          <p:spTgt spid="3145728"/>
                                        </p:tgtEl>
                                        <p:attrNameLst>
                                          <p:attrName>style.visibility</p:attrName>
                                        </p:attrNameLst>
                                      </p:cBhvr>
                                      <p:to>
                                        <p:strVal val="visible"/>
                                      </p:to>
                                    </p:set>
                                    <p:animEffect transition="in" filter="wipe(up)">
                                      <p:cBhvr>
                                        <p:cTn dur="500" id="17"/>
                                        <p:tgtEl>
                                          <p:spTgt spid="3145728"/>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10" presetSubtype="0">
                                  <p:stCondLst>
                                    <p:cond delay="0"/>
                                  </p:stCondLst>
                                  <p:childTnLst>
                                    <p:set>
                                      <p:cBhvr>
                                        <p:cTn dur="1" fill="hold" id="21">
                                          <p:stCondLst>
                                            <p:cond delay="0"/>
                                          </p:stCondLst>
                                        </p:cTn>
                                        <p:tgtEl>
                                          <p:spTgt spid="1048804"/>
                                        </p:tgtEl>
                                        <p:attrNameLst>
                                          <p:attrName>style.visibility</p:attrName>
                                        </p:attrNameLst>
                                      </p:cBhvr>
                                      <p:to>
                                        <p:strVal val="visible"/>
                                      </p:to>
                                    </p:set>
                                    <p:animEffect transition="in" filter="fade">
                                      <p:cBhvr>
                                        <p:cTn dur="500" id="22"/>
                                        <p:tgtEl>
                                          <p:spTgt spid="1048804"/>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0" presetSubtype="0">
                                  <p:stCondLst>
                                    <p:cond delay="0"/>
                                  </p:stCondLst>
                                  <p:childTnLst>
                                    <p:set>
                                      <p:cBhvr>
                                        <p:cTn dur="1" fill="hold" id="26">
                                          <p:stCondLst>
                                            <p:cond delay="0"/>
                                          </p:stCondLst>
                                        </p:cTn>
                                        <p:tgtEl>
                                          <p:spTgt spid="1048800"/>
                                        </p:tgtEl>
                                        <p:attrNameLst>
                                          <p:attrName>style.visibility</p:attrName>
                                        </p:attrNameLst>
                                      </p:cBhvr>
                                      <p:to>
                                        <p:strVal val="visible"/>
                                      </p:to>
                                    </p:set>
                                    <p:animEffect transition="in" filter="fade">
                                      <p:cBhvr>
                                        <p:cTn dur="500" id="27"/>
                                        <p:tgtEl>
                                          <p:spTgt spid="1048800"/>
                                        </p:tgtEl>
                                      </p:cBhvr>
                                    </p:animEffect>
                                  </p:childTnLst>
                                </p:cTn>
                              </p:par>
                            </p:childTnLst>
                          </p:cTn>
                        </p:par>
                      </p:childTnLst>
                    </p:cTn>
                  </p:par>
                  <p:par>
                    <p:cTn fill="hold" id="28">
                      <p:stCondLst>
                        <p:cond delay="indefinite"/>
                      </p:stCondLst>
                      <p:childTnLst>
                        <p:par>
                          <p:cTn fill="hold" id="29">
                            <p:stCondLst>
                              <p:cond delay="0"/>
                            </p:stCondLst>
                            <p:childTnLst>
                              <p:par>
                                <p:cTn fill="hold" id="30" nodeType="clickEffect" presetClass="entr" presetID="22" presetSubtype="1">
                                  <p:stCondLst>
                                    <p:cond delay="0"/>
                                  </p:stCondLst>
                                  <p:childTnLst>
                                    <p:set>
                                      <p:cBhvr>
                                        <p:cTn dur="1" fill="hold" id="31">
                                          <p:stCondLst>
                                            <p:cond delay="0"/>
                                          </p:stCondLst>
                                        </p:cTn>
                                        <p:tgtEl>
                                          <p:spTgt spid="3145729"/>
                                        </p:tgtEl>
                                        <p:attrNameLst>
                                          <p:attrName>style.visibility</p:attrName>
                                        </p:attrNameLst>
                                      </p:cBhvr>
                                      <p:to>
                                        <p:strVal val="visible"/>
                                      </p:to>
                                    </p:set>
                                    <p:animEffect transition="in" filter="wipe(up)">
                                      <p:cBhvr>
                                        <p:cTn dur="500" id="32"/>
                                        <p:tgtEl>
                                          <p:spTgt spid="3145729"/>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10" presetSubtype="0">
                                  <p:stCondLst>
                                    <p:cond delay="0"/>
                                  </p:stCondLst>
                                  <p:childTnLst>
                                    <p:set>
                                      <p:cBhvr>
                                        <p:cTn dur="1" fill="hold" id="36">
                                          <p:stCondLst>
                                            <p:cond delay="0"/>
                                          </p:stCondLst>
                                        </p:cTn>
                                        <p:tgtEl>
                                          <p:spTgt spid="1048805"/>
                                        </p:tgtEl>
                                        <p:attrNameLst>
                                          <p:attrName>style.visibility</p:attrName>
                                        </p:attrNameLst>
                                      </p:cBhvr>
                                      <p:to>
                                        <p:strVal val="visible"/>
                                      </p:to>
                                    </p:set>
                                    <p:animEffect transition="in" filter="fade">
                                      <p:cBhvr>
                                        <p:cTn dur="500" id="37"/>
                                        <p:tgtEl>
                                          <p:spTgt spid="1048805"/>
                                        </p:tgtEl>
                                      </p:cBhvr>
                                    </p:animEffect>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10" presetSubtype="0">
                                  <p:stCondLst>
                                    <p:cond delay="0"/>
                                  </p:stCondLst>
                                  <p:childTnLst>
                                    <p:set>
                                      <p:cBhvr>
                                        <p:cTn dur="1" fill="hold" id="41">
                                          <p:stCondLst>
                                            <p:cond delay="0"/>
                                          </p:stCondLst>
                                        </p:cTn>
                                        <p:tgtEl>
                                          <p:spTgt spid="1048801"/>
                                        </p:tgtEl>
                                        <p:attrNameLst>
                                          <p:attrName>style.visibility</p:attrName>
                                        </p:attrNameLst>
                                      </p:cBhvr>
                                      <p:to>
                                        <p:strVal val="visible"/>
                                      </p:to>
                                    </p:set>
                                    <p:animEffect transition="in" filter="fade">
                                      <p:cBhvr>
                                        <p:cTn dur="500" id="42"/>
                                        <p:tgtEl>
                                          <p:spTgt spid="1048801"/>
                                        </p:tgtEl>
                                      </p:cBhvr>
                                    </p:animEffect>
                                  </p:childTnLst>
                                </p:cTn>
                              </p:par>
                            </p:childTnLst>
                          </p:cTn>
                        </p:par>
                      </p:childTnLst>
                    </p:cTn>
                  </p:par>
                  <p:par>
                    <p:cTn fill="hold" id="43">
                      <p:stCondLst>
                        <p:cond delay="indefinite"/>
                      </p:stCondLst>
                      <p:childTnLst>
                        <p:par>
                          <p:cTn fill="hold" id="44">
                            <p:stCondLst>
                              <p:cond delay="0"/>
                            </p:stCondLst>
                            <p:childTnLst>
                              <p:par>
                                <p:cTn fill="hold" id="45" nodeType="clickEffect" presetClass="entr" presetID="22" presetSubtype="1">
                                  <p:stCondLst>
                                    <p:cond delay="0"/>
                                  </p:stCondLst>
                                  <p:childTnLst>
                                    <p:set>
                                      <p:cBhvr>
                                        <p:cTn dur="1" fill="hold" id="46">
                                          <p:stCondLst>
                                            <p:cond delay="0"/>
                                          </p:stCondLst>
                                        </p:cTn>
                                        <p:tgtEl>
                                          <p:spTgt spid="3145734"/>
                                        </p:tgtEl>
                                        <p:attrNameLst>
                                          <p:attrName>style.visibility</p:attrName>
                                        </p:attrNameLst>
                                      </p:cBhvr>
                                      <p:to>
                                        <p:strVal val="visible"/>
                                      </p:to>
                                    </p:set>
                                    <p:animEffect transition="in" filter="wipe(up)">
                                      <p:cBhvr>
                                        <p:cTn dur="500" id="47"/>
                                        <p:tgtEl>
                                          <p:spTgt spid="3145734"/>
                                        </p:tgtEl>
                                      </p:cBhvr>
                                    </p:animEffect>
                                  </p:childTnLst>
                                </p:cTn>
                              </p:par>
                              <p:par>
                                <p:cTn fill="hold" grpId="0" id="48" nodeType="withEffect" presetClass="entr" presetID="22" presetSubtype="1">
                                  <p:stCondLst>
                                    <p:cond delay="0"/>
                                  </p:stCondLst>
                                  <p:childTnLst>
                                    <p:set>
                                      <p:cBhvr>
                                        <p:cTn dur="1" fill="hold" id="49">
                                          <p:stCondLst>
                                            <p:cond delay="0"/>
                                          </p:stCondLst>
                                        </p:cTn>
                                        <p:tgtEl>
                                          <p:spTgt spid="1048796"/>
                                        </p:tgtEl>
                                        <p:attrNameLst>
                                          <p:attrName>style.visibility</p:attrName>
                                        </p:attrNameLst>
                                      </p:cBhvr>
                                      <p:to>
                                        <p:strVal val="visible"/>
                                      </p:to>
                                    </p:set>
                                    <p:animEffect transition="in" filter="wipe(up)">
                                      <p:cBhvr>
                                        <p:cTn dur="500" id="50"/>
                                        <p:tgtEl>
                                          <p:spTgt spid="1048796"/>
                                        </p:tgtEl>
                                      </p:cBhvr>
                                    </p:animEffect>
                                  </p:childTnLst>
                                </p:cTn>
                              </p:par>
                              <p:par>
                                <p:cTn fill="hold" id="51" nodeType="withEffect" presetClass="entr" presetID="22" presetSubtype="1">
                                  <p:stCondLst>
                                    <p:cond delay="0"/>
                                  </p:stCondLst>
                                  <p:childTnLst>
                                    <p:set>
                                      <p:cBhvr>
                                        <p:cTn dur="1" fill="hold" id="52">
                                          <p:stCondLst>
                                            <p:cond delay="0"/>
                                          </p:stCondLst>
                                        </p:cTn>
                                        <p:tgtEl>
                                          <p:spTgt spid="3145735"/>
                                        </p:tgtEl>
                                        <p:attrNameLst>
                                          <p:attrName>style.visibility</p:attrName>
                                        </p:attrNameLst>
                                      </p:cBhvr>
                                      <p:to>
                                        <p:strVal val="visible"/>
                                      </p:to>
                                    </p:set>
                                    <p:animEffect transition="in" filter="wipe(up)">
                                      <p:cBhvr>
                                        <p:cTn dur="500" id="53"/>
                                        <p:tgtEl>
                                          <p:spTgt spid="3145735"/>
                                        </p:tgtEl>
                                      </p:cBhvr>
                                    </p:animEffect>
                                  </p:childTnLst>
                                </p:cTn>
                              </p:par>
                            </p:childTnLst>
                          </p:cTn>
                        </p:par>
                      </p:childTnLst>
                    </p:cTn>
                  </p:par>
                  <p:par>
                    <p:cTn fill="hold" id="54">
                      <p:stCondLst>
                        <p:cond delay="indefinite"/>
                      </p:stCondLst>
                      <p:childTnLst>
                        <p:par>
                          <p:cTn fill="hold" id="55">
                            <p:stCondLst>
                              <p:cond delay="0"/>
                            </p:stCondLst>
                            <p:childTnLst>
                              <p:par>
                                <p:cTn fill="hold" grpId="0" id="56" nodeType="clickEffect" presetClass="entr" presetID="10" presetSubtype="0">
                                  <p:stCondLst>
                                    <p:cond delay="0"/>
                                  </p:stCondLst>
                                  <p:childTnLst>
                                    <p:set>
                                      <p:cBhvr>
                                        <p:cTn dur="1" fill="hold" id="57">
                                          <p:stCondLst>
                                            <p:cond delay="0"/>
                                          </p:stCondLst>
                                        </p:cTn>
                                        <p:tgtEl>
                                          <p:spTgt spid="1048806"/>
                                        </p:tgtEl>
                                        <p:attrNameLst>
                                          <p:attrName>style.visibility</p:attrName>
                                        </p:attrNameLst>
                                      </p:cBhvr>
                                      <p:to>
                                        <p:strVal val="visible"/>
                                      </p:to>
                                    </p:set>
                                    <p:animEffect transition="in" filter="fade">
                                      <p:cBhvr>
                                        <p:cTn dur="500" id="58"/>
                                        <p:tgtEl>
                                          <p:spTgt spid="1048806"/>
                                        </p:tgtEl>
                                      </p:cBhvr>
                                    </p:animEffect>
                                  </p:childTnLst>
                                </p:cTn>
                              </p:par>
                            </p:childTnLst>
                          </p:cTn>
                        </p:par>
                      </p:childTnLst>
                    </p:cTn>
                  </p:par>
                  <p:par>
                    <p:cTn fill="hold" id="59">
                      <p:stCondLst>
                        <p:cond delay="indefinite"/>
                      </p:stCondLst>
                      <p:childTnLst>
                        <p:par>
                          <p:cTn fill="hold" id="60">
                            <p:stCondLst>
                              <p:cond delay="0"/>
                            </p:stCondLst>
                            <p:childTnLst>
                              <p:par>
                                <p:cTn fill="hold" grpId="0" id="61" nodeType="clickEffect" presetClass="entr" presetID="10" presetSubtype="0">
                                  <p:stCondLst>
                                    <p:cond delay="0"/>
                                  </p:stCondLst>
                                  <p:childTnLst>
                                    <p:set>
                                      <p:cBhvr>
                                        <p:cTn dur="1" fill="hold" id="62">
                                          <p:stCondLst>
                                            <p:cond delay="0"/>
                                          </p:stCondLst>
                                        </p:cTn>
                                        <p:tgtEl>
                                          <p:spTgt spid="1048802"/>
                                        </p:tgtEl>
                                        <p:attrNameLst>
                                          <p:attrName>style.visibility</p:attrName>
                                        </p:attrNameLst>
                                      </p:cBhvr>
                                      <p:to>
                                        <p:strVal val="visible"/>
                                      </p:to>
                                    </p:set>
                                    <p:animEffect transition="in" filter="fade">
                                      <p:cBhvr>
                                        <p:cTn dur="500" id="63"/>
                                        <p:tgtEl>
                                          <p:spTgt spid="1048802"/>
                                        </p:tgtEl>
                                      </p:cBhvr>
                                    </p:animEffect>
                                  </p:childTnLst>
                                </p:cTn>
                              </p:par>
                            </p:childTnLst>
                          </p:cTn>
                        </p:par>
                      </p:childTnLst>
                    </p:cTn>
                  </p:par>
                  <p:par>
                    <p:cTn fill="hold" id="64">
                      <p:stCondLst>
                        <p:cond delay="indefinite"/>
                      </p:stCondLst>
                      <p:childTnLst>
                        <p:par>
                          <p:cTn fill="hold" id="65">
                            <p:stCondLst>
                              <p:cond delay="0"/>
                            </p:stCondLst>
                            <p:childTnLst>
                              <p:par>
                                <p:cTn fill="hold" id="66" nodeType="clickEffect" presetClass="entr" presetID="22" presetSubtype="1">
                                  <p:stCondLst>
                                    <p:cond delay="0"/>
                                  </p:stCondLst>
                                  <p:childTnLst>
                                    <p:set>
                                      <p:cBhvr>
                                        <p:cTn dur="1" fill="hold" id="67">
                                          <p:stCondLst>
                                            <p:cond delay="0"/>
                                          </p:stCondLst>
                                        </p:cTn>
                                        <p:tgtEl>
                                          <p:spTgt spid="3145736"/>
                                        </p:tgtEl>
                                        <p:attrNameLst>
                                          <p:attrName>style.visibility</p:attrName>
                                        </p:attrNameLst>
                                      </p:cBhvr>
                                      <p:to>
                                        <p:strVal val="visible"/>
                                      </p:to>
                                    </p:set>
                                    <p:animEffect transition="in" filter="wipe(up)">
                                      <p:cBhvr>
                                        <p:cTn dur="500" id="68"/>
                                        <p:tgtEl>
                                          <p:spTgt spid="3145736"/>
                                        </p:tgtEl>
                                      </p:cBhvr>
                                    </p:animEffect>
                                  </p:childTnLst>
                                </p:cTn>
                              </p:par>
                              <p:par>
                                <p:cTn fill="hold" grpId="0" id="69" nodeType="withEffect" presetClass="entr" presetID="22" presetSubtype="1">
                                  <p:stCondLst>
                                    <p:cond delay="0"/>
                                  </p:stCondLst>
                                  <p:childTnLst>
                                    <p:set>
                                      <p:cBhvr>
                                        <p:cTn dur="1" fill="hold" id="70">
                                          <p:stCondLst>
                                            <p:cond delay="0"/>
                                          </p:stCondLst>
                                        </p:cTn>
                                        <p:tgtEl>
                                          <p:spTgt spid="1048797"/>
                                        </p:tgtEl>
                                        <p:attrNameLst>
                                          <p:attrName>style.visibility</p:attrName>
                                        </p:attrNameLst>
                                      </p:cBhvr>
                                      <p:to>
                                        <p:strVal val="visible"/>
                                      </p:to>
                                    </p:set>
                                    <p:animEffect transition="in" filter="wipe(up)">
                                      <p:cBhvr>
                                        <p:cTn dur="500" id="71"/>
                                        <p:tgtEl>
                                          <p:spTgt spid="1048797"/>
                                        </p:tgtEl>
                                      </p:cBhvr>
                                    </p:animEffect>
                                  </p:childTnLst>
                                </p:cTn>
                              </p:par>
                              <p:par>
                                <p:cTn fill="hold" id="72" nodeType="withEffect" presetClass="entr" presetID="22" presetSubtype="1">
                                  <p:stCondLst>
                                    <p:cond delay="0"/>
                                  </p:stCondLst>
                                  <p:childTnLst>
                                    <p:set>
                                      <p:cBhvr>
                                        <p:cTn dur="1" fill="hold" id="73">
                                          <p:stCondLst>
                                            <p:cond delay="0"/>
                                          </p:stCondLst>
                                        </p:cTn>
                                        <p:tgtEl>
                                          <p:spTgt spid="3145737"/>
                                        </p:tgtEl>
                                        <p:attrNameLst>
                                          <p:attrName>style.visibility</p:attrName>
                                        </p:attrNameLst>
                                      </p:cBhvr>
                                      <p:to>
                                        <p:strVal val="visible"/>
                                      </p:to>
                                    </p:set>
                                    <p:animEffect transition="in" filter="wipe(up)">
                                      <p:cBhvr>
                                        <p:cTn dur="500" id="74"/>
                                        <p:tgtEl>
                                          <p:spTgt spid="3145737"/>
                                        </p:tgtEl>
                                      </p:cBhvr>
                                    </p:animEffect>
                                  </p:childTnLst>
                                </p:cTn>
                              </p:par>
                            </p:childTnLst>
                          </p:cTn>
                        </p:par>
                      </p:childTnLst>
                    </p:cTn>
                  </p:par>
                  <p:par>
                    <p:cTn fill="hold" id="75">
                      <p:stCondLst>
                        <p:cond delay="indefinite"/>
                      </p:stCondLst>
                      <p:childTnLst>
                        <p:par>
                          <p:cTn fill="hold" id="76">
                            <p:stCondLst>
                              <p:cond delay="0"/>
                            </p:stCondLst>
                            <p:childTnLst>
                              <p:par>
                                <p:cTn fill="hold" grpId="0" id="77" nodeType="clickEffect" presetClass="entr" presetID="10" presetSubtype="0">
                                  <p:stCondLst>
                                    <p:cond delay="0"/>
                                  </p:stCondLst>
                                  <p:childTnLst>
                                    <p:set>
                                      <p:cBhvr>
                                        <p:cTn dur="1" fill="hold" id="78">
                                          <p:stCondLst>
                                            <p:cond delay="0"/>
                                          </p:stCondLst>
                                        </p:cTn>
                                        <p:tgtEl>
                                          <p:spTgt spid="1048807"/>
                                        </p:tgtEl>
                                        <p:attrNameLst>
                                          <p:attrName>style.visibility</p:attrName>
                                        </p:attrNameLst>
                                      </p:cBhvr>
                                      <p:to>
                                        <p:strVal val="visible"/>
                                      </p:to>
                                    </p:set>
                                    <p:animEffect transition="in" filter="fade">
                                      <p:cBhvr>
                                        <p:cTn dur="500" id="79"/>
                                        <p:tgtEl>
                                          <p:spTgt spid="1048807"/>
                                        </p:tgtEl>
                                      </p:cBhvr>
                                    </p:animEffect>
                                  </p:childTnLst>
                                </p:cTn>
                              </p:par>
                            </p:childTnLst>
                          </p:cTn>
                        </p:par>
                      </p:childTnLst>
                    </p:cTn>
                  </p:par>
                  <p:par>
                    <p:cTn fill="hold" id="80">
                      <p:stCondLst>
                        <p:cond delay="indefinite"/>
                      </p:stCondLst>
                      <p:childTnLst>
                        <p:par>
                          <p:cTn fill="hold" id="81">
                            <p:stCondLst>
                              <p:cond delay="0"/>
                            </p:stCondLst>
                            <p:childTnLst>
                              <p:par>
                                <p:cTn fill="hold" id="82" nodeType="clickEffect" presetClass="entr" presetID="22" presetSubtype="2">
                                  <p:stCondLst>
                                    <p:cond delay="0"/>
                                  </p:stCondLst>
                                  <p:childTnLst>
                                    <p:set>
                                      <p:cBhvr>
                                        <p:cTn dur="1" fill="hold" id="83">
                                          <p:stCondLst>
                                            <p:cond delay="0"/>
                                          </p:stCondLst>
                                        </p:cTn>
                                        <p:tgtEl>
                                          <p:spTgt spid="3145738"/>
                                        </p:tgtEl>
                                        <p:attrNameLst>
                                          <p:attrName>style.visibility</p:attrName>
                                        </p:attrNameLst>
                                      </p:cBhvr>
                                      <p:to>
                                        <p:strVal val="visible"/>
                                      </p:to>
                                    </p:set>
                                    <p:animEffect transition="in" filter="wipe(right)">
                                      <p:cBhvr>
                                        <p:cTn dur="500" id="84"/>
                                        <p:tgtEl>
                                          <p:spTgt spid="3145738"/>
                                        </p:tgtEl>
                                      </p:cBhvr>
                                    </p:animEffect>
                                  </p:childTnLst>
                                </p:cTn>
                              </p:par>
                              <p:par>
                                <p:cTn fill="hold" grpId="0" id="85" nodeType="withEffect" presetClass="entr" presetID="22" presetSubtype="2">
                                  <p:stCondLst>
                                    <p:cond delay="0"/>
                                  </p:stCondLst>
                                  <p:childTnLst>
                                    <p:set>
                                      <p:cBhvr>
                                        <p:cTn dur="1" fill="hold" id="86">
                                          <p:stCondLst>
                                            <p:cond delay="0"/>
                                          </p:stCondLst>
                                        </p:cTn>
                                        <p:tgtEl>
                                          <p:spTgt spid="1048798"/>
                                        </p:tgtEl>
                                        <p:attrNameLst>
                                          <p:attrName>style.visibility</p:attrName>
                                        </p:attrNameLst>
                                      </p:cBhvr>
                                      <p:to>
                                        <p:strVal val="visible"/>
                                      </p:to>
                                    </p:set>
                                    <p:animEffect transition="in" filter="wipe(right)">
                                      <p:cBhvr>
                                        <p:cTn dur="500" id="87"/>
                                        <p:tgtEl>
                                          <p:spTgt spid="1048798"/>
                                        </p:tgtEl>
                                      </p:cBhvr>
                                    </p:animEffect>
                                  </p:childTnLst>
                                </p:cTn>
                              </p:par>
                              <p:par>
                                <p:cTn fill="hold" id="88" nodeType="withEffect" presetClass="entr" presetID="22" presetSubtype="2">
                                  <p:stCondLst>
                                    <p:cond delay="0"/>
                                  </p:stCondLst>
                                  <p:childTnLst>
                                    <p:set>
                                      <p:cBhvr>
                                        <p:cTn dur="1" fill="hold" id="89">
                                          <p:stCondLst>
                                            <p:cond delay="0"/>
                                          </p:stCondLst>
                                        </p:cTn>
                                        <p:tgtEl>
                                          <p:spTgt spid="3145739"/>
                                        </p:tgtEl>
                                        <p:attrNameLst>
                                          <p:attrName>style.visibility</p:attrName>
                                        </p:attrNameLst>
                                      </p:cBhvr>
                                      <p:to>
                                        <p:strVal val="visible"/>
                                      </p:to>
                                    </p:set>
                                    <p:animEffect transition="in" filter="wipe(right)">
                                      <p:cBhvr>
                                        <p:cTn dur="500" id="90"/>
                                        <p:tgtEl>
                                          <p:spTgt spid="3145739"/>
                                        </p:tgtEl>
                                      </p:cBhvr>
                                    </p:animEffect>
                                  </p:childTnLst>
                                </p:cTn>
                              </p:par>
                            </p:childTnLst>
                          </p:cTn>
                        </p:par>
                      </p:childTnLst>
                    </p:cTn>
                  </p:par>
                  <p:par>
                    <p:cTn fill="hold" id="91">
                      <p:stCondLst>
                        <p:cond delay="indefinite"/>
                      </p:stCondLst>
                      <p:childTnLst>
                        <p:par>
                          <p:cTn fill="hold" id="92">
                            <p:stCondLst>
                              <p:cond delay="0"/>
                            </p:stCondLst>
                            <p:childTnLst>
                              <p:par>
                                <p:cTn fill="hold" grpId="0" id="93" nodeType="clickEffect" presetClass="entr" presetID="10" presetSubtype="0">
                                  <p:stCondLst>
                                    <p:cond delay="0"/>
                                  </p:stCondLst>
                                  <p:childTnLst>
                                    <p:set>
                                      <p:cBhvr>
                                        <p:cTn dur="1" fill="hold" id="94">
                                          <p:stCondLst>
                                            <p:cond delay="0"/>
                                          </p:stCondLst>
                                        </p:cTn>
                                        <p:tgtEl>
                                          <p:spTgt spid="1048808"/>
                                        </p:tgtEl>
                                        <p:attrNameLst>
                                          <p:attrName>style.visibility</p:attrName>
                                        </p:attrNameLst>
                                      </p:cBhvr>
                                      <p:to>
                                        <p:strVal val="visible"/>
                                      </p:to>
                                    </p:set>
                                    <p:animEffect transition="in" filter="fade">
                                      <p:cBhvr>
                                        <p:cTn dur="500" id="95"/>
                                        <p:tgtEl>
                                          <p:spTgt spid="1048808"/>
                                        </p:tgtEl>
                                      </p:cBhvr>
                                    </p:animEffect>
                                  </p:childTnLst>
                                </p:cTn>
                              </p:par>
                            </p:childTnLst>
                          </p:cTn>
                        </p:par>
                      </p:childTnLst>
                    </p:cTn>
                  </p:par>
                  <p:par>
                    <p:cTn fill="hold" id="96">
                      <p:stCondLst>
                        <p:cond delay="indefinite"/>
                      </p:stCondLst>
                      <p:childTnLst>
                        <p:par>
                          <p:cTn fill="hold" id="97">
                            <p:stCondLst>
                              <p:cond delay="0"/>
                            </p:stCondLst>
                            <p:childTnLst>
                              <p:par>
                                <p:cTn fill="hold" id="98" nodeType="clickEffect" presetClass="entr" presetID="22" presetSubtype="4">
                                  <p:stCondLst>
                                    <p:cond delay="0"/>
                                  </p:stCondLst>
                                  <p:childTnLst>
                                    <p:set>
                                      <p:cBhvr>
                                        <p:cTn dur="1" fill="hold" id="99">
                                          <p:stCondLst>
                                            <p:cond delay="0"/>
                                          </p:stCondLst>
                                        </p:cTn>
                                        <p:tgtEl>
                                          <p:spTgt spid="3145733"/>
                                        </p:tgtEl>
                                        <p:attrNameLst>
                                          <p:attrName>style.visibility</p:attrName>
                                        </p:attrNameLst>
                                      </p:cBhvr>
                                      <p:to>
                                        <p:strVal val="visible"/>
                                      </p:to>
                                    </p:set>
                                    <p:animEffect transition="in" filter="wipe(down)">
                                      <p:cBhvr>
                                        <p:cTn dur="500" id="100"/>
                                        <p:tgtEl>
                                          <p:spTgt spid="3145733"/>
                                        </p:tgtEl>
                                      </p:cBhvr>
                                    </p:animEffect>
                                  </p:childTnLst>
                                </p:cTn>
                              </p:par>
                              <p:par>
                                <p:cTn fill="hold" grpId="0" id="101" nodeType="withEffect" presetClass="entr" presetID="22" presetSubtype="4">
                                  <p:stCondLst>
                                    <p:cond delay="0"/>
                                  </p:stCondLst>
                                  <p:childTnLst>
                                    <p:set>
                                      <p:cBhvr>
                                        <p:cTn dur="1" fill="hold" id="102">
                                          <p:stCondLst>
                                            <p:cond delay="0"/>
                                          </p:stCondLst>
                                        </p:cTn>
                                        <p:tgtEl>
                                          <p:spTgt spid="1048795"/>
                                        </p:tgtEl>
                                        <p:attrNameLst>
                                          <p:attrName>style.visibility</p:attrName>
                                        </p:attrNameLst>
                                      </p:cBhvr>
                                      <p:to>
                                        <p:strVal val="visible"/>
                                      </p:to>
                                    </p:set>
                                    <p:animEffect transition="in" filter="wipe(down)">
                                      <p:cBhvr>
                                        <p:cTn dur="500" id="103"/>
                                        <p:tgtEl>
                                          <p:spTgt spid="1048795"/>
                                        </p:tgtEl>
                                      </p:cBhvr>
                                    </p:animEffect>
                                  </p:childTnLst>
                                </p:cTn>
                              </p:par>
                              <p:par>
                                <p:cTn fill="hold" id="104" nodeType="withEffect" presetClass="entr" presetID="22" presetSubtype="4">
                                  <p:stCondLst>
                                    <p:cond delay="0"/>
                                  </p:stCondLst>
                                  <p:childTnLst>
                                    <p:set>
                                      <p:cBhvr>
                                        <p:cTn dur="1" fill="hold" id="105">
                                          <p:stCondLst>
                                            <p:cond delay="0"/>
                                          </p:stCondLst>
                                        </p:cTn>
                                        <p:tgtEl>
                                          <p:spTgt spid="3145732"/>
                                        </p:tgtEl>
                                        <p:attrNameLst>
                                          <p:attrName>style.visibility</p:attrName>
                                        </p:attrNameLst>
                                      </p:cBhvr>
                                      <p:to>
                                        <p:strVal val="visible"/>
                                      </p:to>
                                    </p:set>
                                    <p:animEffect transition="in" filter="wipe(down)">
                                      <p:cBhvr>
                                        <p:cTn dur="500" id="106"/>
                                        <p:tgtEl>
                                          <p:spTgt spid="3145732"/>
                                        </p:tgtEl>
                                      </p:cBhvr>
                                    </p:animEffect>
                                  </p:childTnLst>
                                </p:cTn>
                              </p:par>
                            </p:childTnLst>
                          </p:cTn>
                        </p:par>
                      </p:childTnLst>
                    </p:cTn>
                  </p:par>
                  <p:par>
                    <p:cTn fill="hold" id="107">
                      <p:stCondLst>
                        <p:cond delay="indefinite"/>
                      </p:stCondLst>
                      <p:childTnLst>
                        <p:par>
                          <p:cTn fill="hold" id="108">
                            <p:stCondLst>
                              <p:cond delay="0"/>
                            </p:stCondLst>
                            <p:childTnLst>
                              <p:par>
                                <p:cTn fill="hold" grpId="0" id="109" nodeType="clickEffect" presetClass="entr" presetID="10" presetSubtype="0">
                                  <p:stCondLst>
                                    <p:cond delay="0"/>
                                  </p:stCondLst>
                                  <p:childTnLst>
                                    <p:set>
                                      <p:cBhvr>
                                        <p:cTn dur="1" fill="hold" id="110">
                                          <p:stCondLst>
                                            <p:cond delay="0"/>
                                          </p:stCondLst>
                                        </p:cTn>
                                        <p:tgtEl>
                                          <p:spTgt spid="1048809"/>
                                        </p:tgtEl>
                                        <p:attrNameLst>
                                          <p:attrName>style.visibility</p:attrName>
                                        </p:attrNameLst>
                                      </p:cBhvr>
                                      <p:to>
                                        <p:strVal val="visible"/>
                                      </p:to>
                                    </p:set>
                                    <p:animEffect transition="in" filter="fade">
                                      <p:cBhvr>
                                        <p:cTn dur="500" id="111"/>
                                        <p:tgtEl>
                                          <p:spTgt spid="1048809"/>
                                        </p:tgtEl>
                                      </p:cBhvr>
                                    </p:animEffect>
                                  </p:childTnLst>
                                </p:cTn>
                              </p:par>
                            </p:childTnLst>
                          </p:cTn>
                        </p:par>
                      </p:childTnLst>
                    </p:cTn>
                  </p:par>
                  <p:par>
                    <p:cTn fill="hold" id="112">
                      <p:stCondLst>
                        <p:cond delay="indefinite"/>
                      </p:stCondLst>
                      <p:childTnLst>
                        <p:par>
                          <p:cTn fill="hold" id="113">
                            <p:stCondLst>
                              <p:cond delay="0"/>
                            </p:stCondLst>
                            <p:childTnLst>
                              <p:par>
                                <p:cTn fill="hold" id="114" nodeType="clickEffect" presetClass="entr" presetID="22" presetSubtype="4">
                                  <p:stCondLst>
                                    <p:cond delay="0"/>
                                  </p:stCondLst>
                                  <p:childTnLst>
                                    <p:set>
                                      <p:cBhvr>
                                        <p:cTn dur="1" fill="hold" id="115">
                                          <p:stCondLst>
                                            <p:cond delay="0"/>
                                          </p:stCondLst>
                                        </p:cTn>
                                        <p:tgtEl>
                                          <p:spTgt spid="3145731"/>
                                        </p:tgtEl>
                                        <p:attrNameLst>
                                          <p:attrName>style.visibility</p:attrName>
                                        </p:attrNameLst>
                                      </p:cBhvr>
                                      <p:to>
                                        <p:strVal val="visible"/>
                                      </p:to>
                                    </p:set>
                                    <p:animEffect transition="in" filter="wipe(down)">
                                      <p:cBhvr>
                                        <p:cTn dur="500" id="116"/>
                                        <p:tgtEl>
                                          <p:spTgt spid="3145731"/>
                                        </p:tgtEl>
                                      </p:cBhvr>
                                    </p:animEffect>
                                  </p:childTnLst>
                                </p:cTn>
                              </p:par>
                              <p:par>
                                <p:cTn fill="hold" grpId="0" id="117" nodeType="withEffect" presetClass="entr" presetID="22" presetSubtype="4">
                                  <p:stCondLst>
                                    <p:cond delay="0"/>
                                  </p:stCondLst>
                                  <p:childTnLst>
                                    <p:set>
                                      <p:cBhvr>
                                        <p:cTn dur="1" fill="hold" id="118">
                                          <p:stCondLst>
                                            <p:cond delay="0"/>
                                          </p:stCondLst>
                                        </p:cTn>
                                        <p:tgtEl>
                                          <p:spTgt spid="1048790"/>
                                        </p:tgtEl>
                                        <p:attrNameLst>
                                          <p:attrName>style.visibility</p:attrName>
                                        </p:attrNameLst>
                                      </p:cBhvr>
                                      <p:to>
                                        <p:strVal val="visible"/>
                                      </p:to>
                                    </p:set>
                                    <p:animEffect transition="in" filter="wipe(down)">
                                      <p:cBhvr>
                                        <p:cTn dur="500" id="119"/>
                                        <p:tgtEl>
                                          <p:spTgt spid="1048790"/>
                                        </p:tgtEl>
                                      </p:cBhvr>
                                    </p:animEffect>
                                  </p:childTnLst>
                                </p:cTn>
                              </p:par>
                              <p:par>
                                <p:cTn fill="hold" id="120" nodeType="withEffect" presetClass="entr" presetID="22" presetSubtype="4">
                                  <p:stCondLst>
                                    <p:cond delay="0"/>
                                  </p:stCondLst>
                                  <p:childTnLst>
                                    <p:set>
                                      <p:cBhvr>
                                        <p:cTn dur="1" fill="hold" id="121">
                                          <p:stCondLst>
                                            <p:cond delay="0"/>
                                          </p:stCondLst>
                                        </p:cTn>
                                        <p:tgtEl>
                                          <p:spTgt spid="3145730"/>
                                        </p:tgtEl>
                                        <p:attrNameLst>
                                          <p:attrName>style.visibility</p:attrName>
                                        </p:attrNameLst>
                                      </p:cBhvr>
                                      <p:to>
                                        <p:strVal val="visible"/>
                                      </p:to>
                                    </p:set>
                                    <p:animEffect transition="in" filter="wipe(down)">
                                      <p:cBhvr>
                                        <p:cTn dur="500" id="122"/>
                                        <p:tgtEl>
                                          <p:spTgt spid="3145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90" grpId="0" animBg="1"/>
      <p:bldP spid="1048795" grpId="0" animBg="1"/>
      <p:bldP spid="1048796" grpId="0" animBg="1"/>
      <p:bldP spid="1048797" grpId="0" animBg="1"/>
      <p:bldP spid="1048798" grpId="0" animBg="1"/>
      <p:bldP spid="1048799" grpId="0"/>
      <p:bldP spid="1048800" grpId="0"/>
      <p:bldP spid="1048801" grpId="0"/>
      <p:bldP spid="1048802" grpId="0"/>
      <p:bldP spid="1048803" grpId="0"/>
      <p:bldP spid="1048804" grpId="0"/>
      <p:bldP spid="1048805" grpId="0"/>
      <p:bldP spid="1048806" grpId="0"/>
      <p:bldP spid="1048807" grpId="0"/>
      <p:bldP spid="1048808" grpId="0"/>
      <p:bldP spid="104880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42" name=""/>
        <p:cNvGrpSpPr/>
        <p:nvPr/>
      </p:nvGrpSpPr>
      <p:grpSpPr>
        <a:xfrm>
          <a:off x="0" y="0"/>
          <a:ext cx="0" cy="0"/>
          <a:chOff x="0" y="0"/>
          <a:chExt cx="0" cy="0"/>
        </a:xfrm>
      </p:grpSpPr>
      <p:sp>
        <p:nvSpPr>
          <p:cNvPr id="1048810"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Basic Internet Protocols</a:t>
            </a:r>
            <a:endParaRPr b="1" dirty="0" sz="3400" lang="en-IN">
              <a:solidFill>
                <a:schemeClr val="accent1">
                  <a:lumMod val="50000"/>
                </a:schemeClr>
              </a:solidFill>
              <a:latin typeface="Bookman Old Style" panose="02050604050505020204" pitchFamily="18" charset="0"/>
            </a:endParaRPr>
          </a:p>
        </p:txBody>
      </p:sp>
      <p:sp>
        <p:nvSpPr>
          <p:cNvPr id="1048811" name="Content Placeholder 2"/>
          <p:cNvSpPr>
            <a:spLocks noGrp="1"/>
          </p:cNvSpPr>
          <p:nvPr>
            <p:ph idx="1"/>
          </p:nvPr>
        </p:nvSpPr>
        <p:spPr>
          <a:xfrm>
            <a:off x="3657601" y="985422"/>
            <a:ext cx="8434420" cy="5646197"/>
          </a:xfrm>
        </p:spPr>
        <p:txBody>
          <a:bodyPr>
            <a:normAutofit/>
          </a:bodyPr>
          <a:p>
            <a:pPr indent="0" marL="0">
              <a:lnSpc>
                <a:spcPct val="150000"/>
              </a:lnSpc>
              <a:buNone/>
            </a:pPr>
            <a:r>
              <a:rPr dirty="0" sz="1800" lang="en-US" spc="20">
                <a:solidFill>
                  <a:schemeClr val="accent1">
                    <a:lumMod val="50000"/>
                  </a:schemeClr>
                </a:solidFill>
                <a:latin typeface="Bookman Old Style" panose="02050604050505020204" pitchFamily="18" charset="0"/>
              </a:rPr>
              <a:t>UDP (User Datagram Protocol)</a:t>
            </a:r>
          </a:p>
          <a:p>
            <a:pPr>
              <a:lnSpc>
                <a:spcPct val="150000"/>
              </a:lnSpc>
            </a:pPr>
            <a:r>
              <a:rPr dirty="0" sz="1800" lang="en-US" spc="20">
                <a:solidFill>
                  <a:schemeClr val="accent1">
                    <a:lumMod val="50000"/>
                  </a:schemeClr>
                </a:solidFill>
                <a:latin typeface="Bookman Old Style" panose="02050604050505020204" pitchFamily="18" charset="0"/>
              </a:rPr>
              <a:t>An alternative protocol to TCP that also builds on IP.</a:t>
            </a:r>
          </a:p>
          <a:p>
            <a:pPr>
              <a:lnSpc>
                <a:spcPct val="150000"/>
              </a:lnSpc>
            </a:pPr>
            <a:r>
              <a:rPr dirty="0" sz="1800" lang="en-US" spc="20">
                <a:solidFill>
                  <a:schemeClr val="accent1">
                    <a:lumMod val="50000"/>
                  </a:schemeClr>
                </a:solidFill>
                <a:latin typeface="Bookman Old Style" panose="02050604050505020204" pitchFamily="18" charset="0"/>
              </a:rPr>
              <a:t>It also uses PORT concept</a:t>
            </a:r>
          </a:p>
          <a:p>
            <a:pPr>
              <a:lnSpc>
                <a:spcPct val="150000"/>
              </a:lnSpc>
            </a:pPr>
            <a:r>
              <a:rPr dirty="0" sz="1800" lang="en-US" spc="20">
                <a:solidFill>
                  <a:schemeClr val="accent1">
                    <a:lumMod val="50000"/>
                  </a:schemeClr>
                </a:solidFill>
                <a:latin typeface="Bookman Old Style" panose="02050604050505020204" pitchFamily="18" charset="0"/>
              </a:rPr>
              <a:t>does not provide the two-way connection or guaranteed </a:t>
            </a:r>
            <a:r>
              <a:rPr dirty="0" sz="1800" lang="en-US" spc="20" smtClean="0">
                <a:solidFill>
                  <a:schemeClr val="accent1">
                    <a:lumMod val="50000"/>
                  </a:schemeClr>
                </a:solidFill>
                <a:latin typeface="Bookman Old Style" panose="02050604050505020204" pitchFamily="18" charset="0"/>
              </a:rPr>
              <a:t>delivery</a:t>
            </a:r>
            <a:endParaRPr dirty="0" sz="1800" lang="en-US" spc="20">
              <a:solidFill>
                <a:schemeClr val="accent1">
                  <a:lumMod val="50000"/>
                </a:schemeClr>
              </a:solidFill>
              <a:latin typeface="Bookman Old Style" panose="02050604050505020204" pitchFamily="18" charset="0"/>
            </a:endParaRPr>
          </a:p>
          <a:p>
            <a:pPr>
              <a:lnSpc>
                <a:spcPct val="150000"/>
              </a:lnSpc>
            </a:pPr>
            <a:r>
              <a:rPr dirty="0" sz="1800" lang="en-US" spc="20">
                <a:solidFill>
                  <a:schemeClr val="accent1">
                    <a:lumMod val="50000"/>
                  </a:schemeClr>
                </a:solidFill>
                <a:latin typeface="Bookman Old Style" panose="02050604050505020204" pitchFamily="18" charset="0"/>
              </a:rPr>
              <a:t>Advantage: Speed for simple tasks. </a:t>
            </a:r>
          </a:p>
          <a:p>
            <a:pPr indent="0" marL="0">
              <a:lnSpc>
                <a:spcPct val="150000"/>
              </a:lnSpc>
              <a:buNone/>
            </a:pPr>
            <a:r>
              <a:rPr dirty="0" sz="1800" lang="en-US" spc="20">
                <a:solidFill>
                  <a:schemeClr val="accent1">
                    <a:lumMod val="50000"/>
                  </a:schemeClr>
                </a:solidFill>
                <a:latin typeface="Bookman Old Style" panose="02050604050505020204" pitchFamily="18" charset="0"/>
              </a:rPr>
              <a:t>For example: Sending short messages and waiting for reply</a:t>
            </a:r>
          </a:p>
          <a:p>
            <a:pPr indent="0" marL="0">
              <a:lnSpc>
                <a:spcPct val="150000"/>
              </a:lnSpc>
              <a:buNone/>
            </a:pPr>
            <a:endParaRPr dirty="0" sz="1800" lang="en-US" spc="20">
              <a:solidFill>
                <a:schemeClr val="accent1">
                  <a:lumMod val="50000"/>
                </a:schemeClr>
              </a:solidFill>
              <a:latin typeface="Bookman Old Style" panose="02050604050505020204" pitchFamily="18" charset="0"/>
            </a:endParaRPr>
          </a:p>
          <a:p>
            <a:pPr indent="0" marL="0">
              <a:lnSpc>
                <a:spcPct val="150000"/>
              </a:lnSpc>
              <a:buNone/>
            </a:pPr>
            <a:r>
              <a:rPr dirty="0" sz="1800" lang="en-US" spc="20">
                <a:solidFill>
                  <a:schemeClr val="accent1">
                    <a:lumMod val="50000"/>
                  </a:schemeClr>
                </a:solidFill>
                <a:latin typeface="Bookman Old Style" panose="02050604050505020204" pitchFamily="18" charset="0"/>
              </a:rPr>
              <a:t>Application which uses UDP protocol: DNS (Domain Name Service)</a:t>
            </a:r>
          </a:p>
        </p:txBody>
      </p:sp>
      <p:sp>
        <p:nvSpPr>
          <p:cNvPr id="1048812" name="Text Placeholder 3"/>
          <p:cNvSpPr>
            <a:spLocks noGrp="1"/>
          </p:cNvSpPr>
          <p:nvPr>
            <p:ph type="body" sz="half" idx="2"/>
          </p:nvPr>
        </p:nvSpPr>
        <p:spPr>
          <a:xfrm>
            <a:off x="298250" y="2234953"/>
            <a:ext cx="3181797" cy="3811588"/>
          </a:xfrm>
        </p:spPr>
        <p:txBody>
          <a:bodyPr>
            <a:normAutofit/>
          </a:bodyPr>
          <a:p>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r>
              <a:rPr dirty="0" lang="en-US" spc="20">
                <a:solidFill>
                  <a:schemeClr val="accent1">
                    <a:lumMod val="50000"/>
                  </a:schemeClr>
                </a:solidFill>
                <a:latin typeface="Bookman Old Style" panose="02050604050505020204" pitchFamily="18" charset="0"/>
              </a:rPr>
              <a:t>Other Protocol:</a:t>
            </a:r>
          </a:p>
          <a:p>
            <a:r>
              <a:rPr dirty="0" sz="1800" lang="en-US" spc="20">
                <a:solidFill>
                  <a:schemeClr val="accent1">
                    <a:lumMod val="50000"/>
                  </a:schemeClr>
                </a:solidFill>
                <a:latin typeface="Bookman Old Style" panose="02050604050505020204" pitchFamily="18" charset="0"/>
              </a:rPr>
              <a:t>UDP</a:t>
            </a:r>
          </a:p>
          <a:p>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endParaRPr dirty="0" sz="1800" lang="en-US" spc="20">
              <a:solidFill>
                <a:schemeClr val="accent1">
                  <a:lumMod val="50000"/>
                </a:schemeClr>
              </a:solidFill>
              <a:latin typeface="Bookman Old Style" panose="02050604050505020204" pitchFamily="18" charset="0"/>
            </a:endParaRPr>
          </a:p>
          <a:p>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811">
                                            <p:txEl>
                                              <p:pRg st="0" end="0"/>
                                            </p:txEl>
                                          </p:spTgt>
                                        </p:tgtEl>
                                        <p:attrNameLst>
                                          <p:attrName>style.visibility</p:attrName>
                                        </p:attrNameLst>
                                      </p:cBhvr>
                                      <p:to>
                                        <p:strVal val="visible"/>
                                      </p:to>
                                    </p:set>
                                    <p:anim calcmode="lin" valueType="num">
                                      <p:cBhvr additive="base">
                                        <p:cTn dur="500" fill="hold" id="7"/>
                                        <p:tgtEl>
                                          <p:spTgt spid="104881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8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811">
                                            <p:txEl>
                                              <p:pRg st="1" end="1"/>
                                            </p:txEl>
                                          </p:spTgt>
                                        </p:tgtEl>
                                        <p:attrNameLst>
                                          <p:attrName>style.visibility</p:attrName>
                                        </p:attrNameLst>
                                      </p:cBhvr>
                                      <p:to>
                                        <p:strVal val="visible"/>
                                      </p:to>
                                    </p:set>
                                    <p:anim calcmode="lin" valueType="num">
                                      <p:cBhvr additive="base">
                                        <p:cTn dur="500" fill="hold" id="13"/>
                                        <p:tgtEl>
                                          <p:spTgt spid="1048811">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8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811">
                                            <p:txEl>
                                              <p:pRg st="2" end="2"/>
                                            </p:txEl>
                                          </p:spTgt>
                                        </p:tgtEl>
                                        <p:attrNameLst>
                                          <p:attrName>style.visibility</p:attrName>
                                        </p:attrNameLst>
                                      </p:cBhvr>
                                      <p:to>
                                        <p:strVal val="visible"/>
                                      </p:to>
                                    </p:set>
                                    <p:anim calcmode="lin" valueType="num">
                                      <p:cBhvr additive="base">
                                        <p:cTn dur="500" fill="hold" id="19"/>
                                        <p:tgtEl>
                                          <p:spTgt spid="1048811">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8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811">
                                            <p:txEl>
                                              <p:pRg st="3" end="3"/>
                                            </p:txEl>
                                          </p:spTgt>
                                        </p:tgtEl>
                                        <p:attrNameLst>
                                          <p:attrName>style.visibility</p:attrName>
                                        </p:attrNameLst>
                                      </p:cBhvr>
                                      <p:to>
                                        <p:strVal val="visible"/>
                                      </p:to>
                                    </p:set>
                                    <p:anim calcmode="lin" valueType="num">
                                      <p:cBhvr additive="base">
                                        <p:cTn dur="500" fill="hold" id="25"/>
                                        <p:tgtEl>
                                          <p:spTgt spid="1048811">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8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811">
                                            <p:txEl>
                                              <p:pRg st="4" end="4"/>
                                            </p:txEl>
                                          </p:spTgt>
                                        </p:tgtEl>
                                        <p:attrNameLst>
                                          <p:attrName>style.visibility</p:attrName>
                                        </p:attrNameLst>
                                      </p:cBhvr>
                                      <p:to>
                                        <p:strVal val="visible"/>
                                      </p:to>
                                    </p:set>
                                    <p:anim calcmode="lin" valueType="num">
                                      <p:cBhvr additive="base">
                                        <p:cTn dur="500" fill="hold" id="31"/>
                                        <p:tgtEl>
                                          <p:spTgt spid="1048811">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8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811">
                                            <p:txEl>
                                              <p:pRg st="5" end="5"/>
                                            </p:txEl>
                                          </p:spTgt>
                                        </p:tgtEl>
                                        <p:attrNameLst>
                                          <p:attrName>style.visibility</p:attrName>
                                        </p:attrNameLst>
                                      </p:cBhvr>
                                      <p:to>
                                        <p:strVal val="visible"/>
                                      </p:to>
                                    </p:set>
                                    <p:anim calcmode="lin" valueType="num">
                                      <p:cBhvr additive="base">
                                        <p:cTn dur="500" fill="hold" id="37"/>
                                        <p:tgtEl>
                                          <p:spTgt spid="1048811">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8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8811">
                                            <p:txEl>
                                              <p:pRg st="7" end="7"/>
                                            </p:txEl>
                                          </p:spTgt>
                                        </p:tgtEl>
                                        <p:attrNameLst>
                                          <p:attrName>style.visibility</p:attrName>
                                        </p:attrNameLst>
                                      </p:cBhvr>
                                      <p:to>
                                        <p:strVal val="visible"/>
                                      </p:to>
                                    </p:set>
                                    <p:anim calcmode="lin" valueType="num">
                                      <p:cBhvr additive="base">
                                        <p:cTn dur="500" fill="hold" id="43"/>
                                        <p:tgtEl>
                                          <p:spTgt spid="1048811">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881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1"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43" name=""/>
        <p:cNvGrpSpPr/>
        <p:nvPr/>
      </p:nvGrpSpPr>
      <p:grpSpPr>
        <a:xfrm>
          <a:off x="0" y="0"/>
          <a:ext cx="0" cy="0"/>
          <a:chOff x="0" y="0"/>
          <a:chExt cx="0" cy="0"/>
        </a:xfrm>
      </p:grpSpPr>
      <p:sp>
        <p:nvSpPr>
          <p:cNvPr id="1048813"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Basic Internet Protocols</a:t>
            </a:r>
            <a:endParaRPr b="1" dirty="0" sz="3400" lang="en-IN">
              <a:solidFill>
                <a:schemeClr val="accent1">
                  <a:lumMod val="50000"/>
                </a:schemeClr>
              </a:solidFill>
              <a:latin typeface="Bookman Old Style" panose="02050604050505020204" pitchFamily="18" charset="0"/>
            </a:endParaRPr>
          </a:p>
        </p:txBody>
      </p:sp>
      <p:sp>
        <p:nvSpPr>
          <p:cNvPr id="1048814" name="Content Placeholder 2"/>
          <p:cNvSpPr>
            <a:spLocks noGrp="1"/>
          </p:cNvSpPr>
          <p:nvPr>
            <p:ph idx="1"/>
          </p:nvPr>
        </p:nvSpPr>
        <p:spPr>
          <a:xfrm>
            <a:off x="3657601" y="532660"/>
            <a:ext cx="8434420" cy="6232124"/>
          </a:xfrm>
        </p:spPr>
        <p:txBody>
          <a:bodyPr>
            <a:normAutofit/>
          </a:bodyPr>
          <a:p>
            <a:pPr>
              <a:lnSpc>
                <a:spcPct val="150000"/>
              </a:lnSpc>
            </a:pPr>
            <a:r>
              <a:rPr dirty="0" sz="1800" lang="en-US" spc="20">
                <a:solidFill>
                  <a:schemeClr val="accent1">
                    <a:lumMod val="50000"/>
                  </a:schemeClr>
                </a:solidFill>
                <a:latin typeface="Bookman Old Style" panose="02050604050505020204" pitchFamily="18" charset="0"/>
              </a:rPr>
              <a:t>It is easier to refer to machines by names rather than IP Addresses</a:t>
            </a:r>
          </a:p>
          <a:p>
            <a:pPr>
              <a:lnSpc>
                <a:spcPct val="150000"/>
              </a:lnSpc>
            </a:pPr>
            <a:r>
              <a:rPr dirty="0" sz="1800" lang="en-US" spc="20">
                <a:solidFill>
                  <a:schemeClr val="accent1">
                    <a:lumMod val="50000"/>
                  </a:schemeClr>
                </a:solidFill>
                <a:latin typeface="Bookman Old Style" panose="02050604050505020204" pitchFamily="18" charset="0"/>
              </a:rPr>
              <a:t>DNS provides a mechanism for mapping back and forth between IP addresses and host names. </a:t>
            </a:r>
          </a:p>
          <a:p>
            <a:pPr>
              <a:lnSpc>
                <a:spcPct val="150000"/>
              </a:lnSpc>
            </a:pPr>
            <a:r>
              <a:rPr dirty="0" sz="1800" lang="en-US" spc="20">
                <a:solidFill>
                  <a:schemeClr val="accent1">
                    <a:lumMod val="50000"/>
                  </a:schemeClr>
                </a:solidFill>
                <a:latin typeface="Bookman Old Style" panose="02050604050505020204" pitchFamily="18" charset="0"/>
              </a:rPr>
              <a:t>Basically, there are a number of DNS servers on the Internet, each listening through UDP software to a port (port 53 normally).</a:t>
            </a:r>
          </a:p>
          <a:p>
            <a:pPr>
              <a:lnSpc>
                <a:spcPct val="150000"/>
              </a:lnSpc>
            </a:pPr>
            <a:r>
              <a:rPr dirty="0" sz="1800" lang="en-US" spc="20">
                <a:solidFill>
                  <a:schemeClr val="accent1">
                    <a:lumMod val="50000"/>
                  </a:schemeClr>
                </a:solidFill>
                <a:latin typeface="Bookman Old Style" panose="02050604050505020204" pitchFamily="18" charset="0"/>
              </a:rPr>
              <a:t> When a computer on the Internet needs DNS services</a:t>
            </a:r>
          </a:p>
          <a:p>
            <a:pPr lvl="1">
              <a:lnSpc>
                <a:spcPct val="150000"/>
              </a:lnSpc>
            </a:pPr>
            <a:r>
              <a:rPr dirty="0" sz="1400" lang="en-US" spc="20">
                <a:solidFill>
                  <a:schemeClr val="accent1">
                    <a:lumMod val="50000"/>
                  </a:schemeClr>
                </a:solidFill>
                <a:latin typeface="Bookman Old Style" panose="02050604050505020204" pitchFamily="18" charset="0"/>
              </a:rPr>
              <a:t>it uses the UDP software running on its system to send a UDP message to one of these DNS servers, requesting the IP address. </a:t>
            </a:r>
          </a:p>
          <a:p>
            <a:pPr lvl="1">
              <a:lnSpc>
                <a:spcPct val="150000"/>
              </a:lnSpc>
            </a:pPr>
            <a:r>
              <a:rPr dirty="0" sz="1400" lang="en-US" spc="20">
                <a:solidFill>
                  <a:schemeClr val="accent1">
                    <a:lumMod val="50000"/>
                  </a:schemeClr>
                </a:solidFill>
                <a:latin typeface="Bookman Old Style" panose="02050604050505020204" pitchFamily="18" charset="0"/>
              </a:rPr>
              <a:t>This server will then send back a UDP message containing the IP address. </a:t>
            </a:r>
          </a:p>
          <a:p>
            <a:pPr>
              <a:lnSpc>
                <a:spcPct val="150000"/>
              </a:lnSpc>
            </a:pPr>
            <a:r>
              <a:rPr dirty="0" sz="1800" lang="en-US" spc="20">
                <a:solidFill>
                  <a:schemeClr val="accent1">
                    <a:lumMod val="50000"/>
                  </a:schemeClr>
                </a:solidFill>
                <a:latin typeface="Bookman Old Style" panose="02050604050505020204" pitchFamily="18" charset="0"/>
              </a:rPr>
              <a:t>UDP is efficient for DNS as it requires only one message (TCP consumes three messages)</a:t>
            </a:r>
          </a:p>
          <a:p>
            <a:pPr>
              <a:lnSpc>
                <a:spcPct val="150000"/>
              </a:lnSpc>
            </a:pPr>
            <a:r>
              <a:rPr dirty="0" sz="1800" lang="en-US" spc="20">
                <a:solidFill>
                  <a:schemeClr val="accent1">
                    <a:lumMod val="50000"/>
                  </a:schemeClr>
                </a:solidFill>
                <a:latin typeface="Bookman Old Style" panose="02050604050505020204" pitchFamily="18" charset="0"/>
              </a:rPr>
              <a:t>UDP referred as a lightweight communication protocol and TCP as a heavyweight protocol, </a:t>
            </a:r>
          </a:p>
        </p:txBody>
      </p:sp>
      <p:sp>
        <p:nvSpPr>
          <p:cNvPr id="1048815" name="Text Placeholder 3"/>
          <p:cNvSpPr>
            <a:spLocks noGrp="1"/>
          </p:cNvSpPr>
          <p:nvPr>
            <p:ph type="body" sz="half" idx="2"/>
          </p:nvPr>
        </p:nvSpPr>
        <p:spPr>
          <a:xfrm>
            <a:off x="298250" y="2234953"/>
            <a:ext cx="3181797" cy="3811588"/>
          </a:xfrm>
        </p:spPr>
        <p:txBody>
          <a:bodyPr>
            <a:normAutofit/>
          </a:bodyPr>
          <a:p>
            <a:endPar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r>
              <a:rPr b="1" dirty="0" lang="en-US" spc="20">
                <a:solidFill>
                  <a:schemeClr val="accent1">
                    <a:lumMod val="50000"/>
                  </a:schemeClr>
                </a:solidFill>
                <a:latin typeface="Bookman Old Style" panose="02050604050505020204" pitchFamily="18" charset="0"/>
              </a:rPr>
              <a:t>Domain Name Service</a:t>
            </a:r>
            <a:endParaRPr b="1" dirty="0" sz="1800" lang="en-US" spc="20">
              <a:solidFill>
                <a:schemeClr val="accent1">
                  <a:lumMod val="50000"/>
                </a:schemeClr>
              </a:solidFill>
              <a:latin typeface="Bookman Old Style" panose="02050604050505020204" pitchFamily="18" charset="0"/>
            </a:endParaRPr>
          </a:p>
          <a:p>
            <a:endPar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endParaRPr b="1" dirty="0" sz="1800" lang="en-US" spc="20">
              <a:solidFill>
                <a:schemeClr val="accent1">
                  <a:lumMod val="50000"/>
                </a:schemeClr>
              </a:solidFill>
              <a:latin typeface="Bookman Old Style" panose="02050604050505020204" pitchFamily="18" charset="0"/>
            </a:endParaRPr>
          </a:p>
          <a:p>
            <a:endPar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814">
                                            <p:txEl>
                                              <p:pRg st="0" end="0"/>
                                            </p:txEl>
                                          </p:spTgt>
                                        </p:tgtEl>
                                        <p:attrNameLst>
                                          <p:attrName>style.visibility</p:attrName>
                                        </p:attrNameLst>
                                      </p:cBhvr>
                                      <p:to>
                                        <p:strVal val="visible"/>
                                      </p:to>
                                    </p:set>
                                    <p:anim calcmode="lin" valueType="num">
                                      <p:cBhvr additive="base">
                                        <p:cTn dur="500" fill="hold" id="7"/>
                                        <p:tgtEl>
                                          <p:spTgt spid="1048814">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8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814">
                                            <p:txEl>
                                              <p:pRg st="1" end="1"/>
                                            </p:txEl>
                                          </p:spTgt>
                                        </p:tgtEl>
                                        <p:attrNameLst>
                                          <p:attrName>style.visibility</p:attrName>
                                        </p:attrNameLst>
                                      </p:cBhvr>
                                      <p:to>
                                        <p:strVal val="visible"/>
                                      </p:to>
                                    </p:set>
                                    <p:anim calcmode="lin" valueType="num">
                                      <p:cBhvr additive="base">
                                        <p:cTn dur="500" fill="hold" id="13"/>
                                        <p:tgtEl>
                                          <p:spTgt spid="1048814">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8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814">
                                            <p:txEl>
                                              <p:pRg st="2" end="2"/>
                                            </p:txEl>
                                          </p:spTgt>
                                        </p:tgtEl>
                                        <p:attrNameLst>
                                          <p:attrName>style.visibility</p:attrName>
                                        </p:attrNameLst>
                                      </p:cBhvr>
                                      <p:to>
                                        <p:strVal val="visible"/>
                                      </p:to>
                                    </p:set>
                                    <p:anim calcmode="lin" valueType="num">
                                      <p:cBhvr additive="base">
                                        <p:cTn dur="500" fill="hold" id="19"/>
                                        <p:tgtEl>
                                          <p:spTgt spid="1048814">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8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814">
                                            <p:txEl>
                                              <p:pRg st="3" end="3"/>
                                            </p:txEl>
                                          </p:spTgt>
                                        </p:tgtEl>
                                        <p:attrNameLst>
                                          <p:attrName>style.visibility</p:attrName>
                                        </p:attrNameLst>
                                      </p:cBhvr>
                                      <p:to>
                                        <p:strVal val="visible"/>
                                      </p:to>
                                    </p:set>
                                    <p:anim calcmode="lin" valueType="num">
                                      <p:cBhvr additive="base">
                                        <p:cTn dur="500" fill="hold" id="25"/>
                                        <p:tgtEl>
                                          <p:spTgt spid="1048814">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814">
                                            <p:txEl>
                                              <p:pRg st="3" end="3"/>
                                            </p:txEl>
                                          </p:spTgt>
                                        </p:tgtEl>
                                        <p:attrNameLst>
                                          <p:attrName>ppt_y</p:attrName>
                                        </p:attrNameLst>
                                      </p:cBhvr>
                                      <p:tavLst>
                                        <p:tav tm="0">
                                          <p:val>
                                            <p:strVal val="1+#ppt_h/2"/>
                                          </p:val>
                                        </p:tav>
                                        <p:tav tm="100000">
                                          <p:val>
                                            <p:strVal val="#ppt_y"/>
                                          </p:val>
                                        </p:tav>
                                      </p:tavLst>
                                    </p:anim>
                                  </p:childTnLst>
                                </p:cTn>
                              </p:par>
                              <p:par>
                                <p:cTn fill="hold" grpId="0" id="27" nodeType="withEffect" presetClass="entr" presetID="2" presetSubtype="4">
                                  <p:stCondLst>
                                    <p:cond delay="0"/>
                                  </p:stCondLst>
                                  <p:childTnLst>
                                    <p:set>
                                      <p:cBhvr>
                                        <p:cTn dur="1" fill="hold" id="28">
                                          <p:stCondLst>
                                            <p:cond delay="0"/>
                                          </p:stCondLst>
                                        </p:cTn>
                                        <p:tgtEl>
                                          <p:spTgt spid="1048814">
                                            <p:txEl>
                                              <p:pRg st="4" end="4"/>
                                            </p:txEl>
                                          </p:spTgt>
                                        </p:tgtEl>
                                        <p:attrNameLst>
                                          <p:attrName>style.visibility</p:attrName>
                                        </p:attrNameLst>
                                      </p:cBhvr>
                                      <p:to>
                                        <p:strVal val="visible"/>
                                      </p:to>
                                    </p:set>
                                    <p:anim calcmode="lin" valueType="num">
                                      <p:cBhvr additive="base">
                                        <p:cTn dur="500" fill="hold" id="29"/>
                                        <p:tgtEl>
                                          <p:spTgt spid="1048814">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0"/>
                                        <p:tgtEl>
                                          <p:spTgt spid="1048814">
                                            <p:txEl>
                                              <p:pRg st="4" end="4"/>
                                            </p:txEl>
                                          </p:spTgt>
                                        </p:tgtEl>
                                        <p:attrNameLst>
                                          <p:attrName>ppt_y</p:attrName>
                                        </p:attrNameLst>
                                      </p:cBhvr>
                                      <p:tavLst>
                                        <p:tav tm="0">
                                          <p:val>
                                            <p:strVal val="1+#ppt_h/2"/>
                                          </p:val>
                                        </p:tav>
                                        <p:tav tm="100000">
                                          <p:val>
                                            <p:strVal val="#ppt_y"/>
                                          </p:val>
                                        </p:tav>
                                      </p:tavLst>
                                    </p:anim>
                                  </p:childTnLst>
                                </p:cTn>
                              </p:par>
                              <p:par>
                                <p:cTn fill="hold" grpId="0" id="31" nodeType="withEffect" presetClass="entr" presetID="2" presetSubtype="4">
                                  <p:stCondLst>
                                    <p:cond delay="0"/>
                                  </p:stCondLst>
                                  <p:childTnLst>
                                    <p:set>
                                      <p:cBhvr>
                                        <p:cTn dur="1" fill="hold" id="32">
                                          <p:stCondLst>
                                            <p:cond delay="0"/>
                                          </p:stCondLst>
                                        </p:cTn>
                                        <p:tgtEl>
                                          <p:spTgt spid="1048814">
                                            <p:txEl>
                                              <p:pRg st="5" end="5"/>
                                            </p:txEl>
                                          </p:spTgt>
                                        </p:tgtEl>
                                        <p:attrNameLst>
                                          <p:attrName>style.visibility</p:attrName>
                                        </p:attrNameLst>
                                      </p:cBhvr>
                                      <p:to>
                                        <p:strVal val="visible"/>
                                      </p:to>
                                    </p:set>
                                    <p:anim calcmode="lin" valueType="num">
                                      <p:cBhvr additive="base">
                                        <p:cTn dur="500" fill="hold" id="33"/>
                                        <p:tgtEl>
                                          <p:spTgt spid="1048814">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4"/>
                                        <p:tgtEl>
                                          <p:spTgt spid="104881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5">
                      <p:stCondLst>
                        <p:cond delay="indefinite"/>
                      </p:stCondLst>
                      <p:childTnLst>
                        <p:par>
                          <p:cTn fill="hold" id="36">
                            <p:stCondLst>
                              <p:cond delay="0"/>
                            </p:stCondLst>
                            <p:childTnLst>
                              <p:par>
                                <p:cTn fill="hold" grpId="0" id="37" nodeType="clickEffect" presetClass="entr" presetID="2" presetSubtype="4">
                                  <p:stCondLst>
                                    <p:cond delay="0"/>
                                  </p:stCondLst>
                                  <p:childTnLst>
                                    <p:set>
                                      <p:cBhvr>
                                        <p:cTn dur="1" fill="hold" id="38">
                                          <p:stCondLst>
                                            <p:cond delay="0"/>
                                          </p:stCondLst>
                                        </p:cTn>
                                        <p:tgtEl>
                                          <p:spTgt spid="1048814">
                                            <p:txEl>
                                              <p:pRg st="6" end="6"/>
                                            </p:txEl>
                                          </p:spTgt>
                                        </p:tgtEl>
                                        <p:attrNameLst>
                                          <p:attrName>style.visibility</p:attrName>
                                        </p:attrNameLst>
                                      </p:cBhvr>
                                      <p:to>
                                        <p:strVal val="visible"/>
                                      </p:to>
                                    </p:set>
                                    <p:anim calcmode="lin" valueType="num">
                                      <p:cBhvr additive="base">
                                        <p:cTn dur="500" fill="hold" id="39"/>
                                        <p:tgtEl>
                                          <p:spTgt spid="1048814">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0"/>
                                        <p:tgtEl>
                                          <p:spTgt spid="104881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2" presetSubtype="4">
                                  <p:stCondLst>
                                    <p:cond delay="0"/>
                                  </p:stCondLst>
                                  <p:childTnLst>
                                    <p:set>
                                      <p:cBhvr>
                                        <p:cTn dur="1" fill="hold" id="44">
                                          <p:stCondLst>
                                            <p:cond delay="0"/>
                                          </p:stCondLst>
                                        </p:cTn>
                                        <p:tgtEl>
                                          <p:spTgt spid="1048814">
                                            <p:txEl>
                                              <p:pRg st="7" end="7"/>
                                            </p:txEl>
                                          </p:spTgt>
                                        </p:tgtEl>
                                        <p:attrNameLst>
                                          <p:attrName>style.visibility</p:attrName>
                                        </p:attrNameLst>
                                      </p:cBhvr>
                                      <p:to>
                                        <p:strVal val="visible"/>
                                      </p:to>
                                    </p:set>
                                    <p:anim calcmode="lin" valueType="num">
                                      <p:cBhvr additive="base">
                                        <p:cTn dur="500" fill="hold" id="45"/>
                                        <p:tgtEl>
                                          <p:spTgt spid="1048814">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6"/>
                                        <p:tgtEl>
                                          <p:spTgt spid="104881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44" name=""/>
        <p:cNvGrpSpPr/>
        <p:nvPr/>
      </p:nvGrpSpPr>
      <p:grpSpPr>
        <a:xfrm>
          <a:off x="0" y="0"/>
          <a:ext cx="0" cy="0"/>
          <a:chOff x="0" y="0"/>
          <a:chExt cx="0" cy="0"/>
        </a:xfrm>
      </p:grpSpPr>
      <p:sp>
        <p:nvSpPr>
          <p:cNvPr id="1048816"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Basic Internet Protocols</a:t>
            </a:r>
            <a:endParaRPr b="1" dirty="0" sz="3400" lang="en-IN">
              <a:solidFill>
                <a:schemeClr val="accent1">
                  <a:lumMod val="50000"/>
                </a:schemeClr>
              </a:solidFill>
              <a:latin typeface="Bookman Old Style" panose="02050604050505020204" pitchFamily="18" charset="0"/>
            </a:endParaRPr>
          </a:p>
        </p:txBody>
      </p:sp>
      <p:sp>
        <p:nvSpPr>
          <p:cNvPr id="1048817" name="Content Placeholder 2"/>
          <p:cNvSpPr>
            <a:spLocks noGrp="1"/>
          </p:cNvSpPr>
          <p:nvPr>
            <p:ph idx="1"/>
          </p:nvPr>
        </p:nvSpPr>
        <p:spPr>
          <a:xfrm>
            <a:off x="3757580" y="560403"/>
            <a:ext cx="8434420" cy="559293"/>
          </a:xfrm>
        </p:spPr>
        <p:txBody>
          <a:bodyPr>
            <a:normAutofit/>
          </a:bodyPr>
          <a:p>
            <a:pPr>
              <a:lnSpc>
                <a:spcPct val="150000"/>
              </a:lnSpc>
            </a:pPr>
            <a:r>
              <a:rPr dirty="0" sz="1800" lang="en-US" spc="20">
                <a:solidFill>
                  <a:schemeClr val="accent1">
                    <a:lumMod val="50000"/>
                  </a:schemeClr>
                </a:solidFill>
                <a:latin typeface="Bookman Old Style" panose="02050604050505020204" pitchFamily="18" charset="0"/>
              </a:rPr>
              <a:t>Computer Networking similar to Telephone Network</a:t>
            </a:r>
          </a:p>
        </p:txBody>
      </p:sp>
      <p:sp>
        <p:nvSpPr>
          <p:cNvPr id="1048818" name="Text Placeholder 3"/>
          <p:cNvSpPr>
            <a:spLocks noGrp="1"/>
          </p:cNvSpPr>
          <p:nvPr>
            <p:ph type="body" sz="half" idx="2"/>
          </p:nvPr>
        </p:nvSpPr>
        <p:spPr>
          <a:xfrm>
            <a:off x="298250" y="2234953"/>
            <a:ext cx="3181797" cy="3811588"/>
          </a:xfrm>
        </p:spPr>
        <p:txBody>
          <a:bodyPr>
            <a:normAutofit/>
          </a:bodyPr>
          <a:p>
            <a:endParaRPr baseline="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r>
              <a:rPr dirty="0" lang="en-US" spc="20">
                <a:solidFill>
                  <a:schemeClr val="accent1">
                    <a:lumMod val="50000"/>
                  </a:schemeClr>
                </a:solidFill>
                <a:latin typeface="Bookman Old Style" panose="02050604050505020204" pitchFamily="18" charset="0"/>
              </a:rPr>
              <a:t>Higher Level Protocols</a:t>
            </a:r>
            <a:endParaRPr dirty="0" sz="1800" lang="en-US" spc="20">
              <a:solidFill>
                <a:schemeClr val="accent1">
                  <a:lumMod val="50000"/>
                </a:schemeClr>
              </a:solidFill>
              <a:latin typeface="Bookman Old Style" panose="02050604050505020204" pitchFamily="18" charset="0"/>
            </a:endParaRPr>
          </a:p>
          <a:p>
            <a:endParaRPr baseline="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endParaRPr dirty="0" sz="1800" lang="en-US" spc="20">
              <a:solidFill>
                <a:schemeClr val="accent1">
                  <a:lumMod val="50000"/>
                </a:schemeClr>
              </a:solidFill>
              <a:latin typeface="Bookman Old Style" panose="02050604050505020204" pitchFamily="18" charset="0"/>
            </a:endParaRPr>
          </a:p>
          <a:p>
            <a:endParaRPr baseline="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graphicFrame>
        <p:nvGraphicFramePr>
          <p:cNvPr id="4194304" name="Table 5"/>
          <p:cNvGraphicFramePr>
            <a:graphicFrameLocks noGrp="1"/>
          </p:cNvGraphicFramePr>
          <p:nvPr/>
        </p:nvGraphicFramePr>
        <p:xfrm>
          <a:off x="4305669" y="1802459"/>
          <a:ext cx="6747030" cy="3814514"/>
        </p:xfrm>
        <a:graphic>
          <a:graphicData uri="http://schemas.openxmlformats.org/drawingml/2006/table">
            <a:tbl>
              <a:tblPr firstRow="1" bandRow="1">
                <a:tableStyleId>{5C22544A-7EE6-4342-B048-85BDC9FD1C3A}</a:tableStyleId>
              </a:tblPr>
              <a:tblGrid>
                <a:gridCol w="2823100"/>
                <a:gridCol w="3923930"/>
              </a:tblGrid>
              <a:tr h="501813">
                <a:tc>
                  <a:txBody>
                    <a:bodyPr/>
                    <a:p>
                      <a:r>
                        <a:rPr dirty="0" sz="1600" lang="en-US">
                          <a:latin typeface="Bookman Old Style" panose="02050604050505020204" pitchFamily="18" charset="0"/>
                        </a:rPr>
                        <a:t>Computer Networking</a:t>
                      </a:r>
                      <a:endParaRPr dirty="0" sz="1600" lang="en-IN">
                        <a:latin typeface="Bookman Old Style" panose="02050604050505020204" pitchFamily="18" charset="0"/>
                      </a:endParaRPr>
                    </a:p>
                  </a:txBody>
                </a:tc>
                <a:tc>
                  <a:txBody>
                    <a:bodyPr/>
                    <a:p>
                      <a:r>
                        <a:rPr dirty="0" sz="1600" lang="en-US">
                          <a:latin typeface="Bookman Old Style" panose="02050604050505020204" pitchFamily="18" charset="0"/>
                        </a:rPr>
                        <a:t>Telephone Network</a:t>
                      </a:r>
                      <a:endParaRPr dirty="0" sz="1600" lang="en-IN">
                        <a:latin typeface="Bookman Old Style" panose="02050604050505020204" pitchFamily="18" charset="0"/>
                      </a:endParaRPr>
                    </a:p>
                  </a:txBody>
                </a:tc>
              </a:tr>
              <a:tr h="501813">
                <a:tc>
                  <a:txBody>
                    <a:bodyPr/>
                    <a:p>
                      <a:r>
                        <a:rPr dirty="0" sz="1600" lang="en-US">
                          <a:latin typeface="Bookman Old Style" panose="02050604050505020204" pitchFamily="18" charset="0"/>
                        </a:rPr>
                        <a:t>UDP</a:t>
                      </a:r>
                      <a:endParaRPr dirty="0" sz="1600" lang="en-IN">
                        <a:latin typeface="Bookman Old Style" panose="02050604050505020204" pitchFamily="18" charset="0"/>
                      </a:endParaRPr>
                    </a:p>
                  </a:txBody>
                </a:tc>
                <a:tc>
                  <a:txBody>
                    <a:bodyPr/>
                    <a:p>
                      <a:r>
                        <a:rPr dirty="0" sz="1600" lang="en-US">
                          <a:latin typeface="Bookman Old Style" panose="02050604050505020204" pitchFamily="18" charset="0"/>
                        </a:rPr>
                        <a:t>Call a Number and Leave message</a:t>
                      </a:r>
                      <a:endParaRPr dirty="0" sz="1600" lang="en-IN">
                        <a:latin typeface="Bookman Old Style" panose="02050604050505020204" pitchFamily="18" charset="0"/>
                      </a:endParaRPr>
                    </a:p>
                  </a:txBody>
                </a:tc>
              </a:tr>
              <a:tr h="501813">
                <a:tc>
                  <a:txBody>
                    <a:bodyPr/>
                    <a:p>
                      <a:r>
                        <a:rPr dirty="0" sz="1600" lang="en-US">
                          <a:latin typeface="Bookman Old Style" panose="02050604050505020204" pitchFamily="18" charset="0"/>
                        </a:rPr>
                        <a:t>DNS</a:t>
                      </a:r>
                      <a:endParaRPr dirty="0" sz="1600" lang="en-IN">
                        <a:latin typeface="Bookman Old Style" panose="02050604050505020204" pitchFamily="18" charset="0"/>
                      </a:endParaRPr>
                    </a:p>
                  </a:txBody>
                </a:tc>
                <a:tc>
                  <a:txBody>
                    <a:bodyPr/>
                    <a:p>
                      <a:r>
                        <a:rPr dirty="0" sz="1600" lang="en-US">
                          <a:latin typeface="Bookman Old Style" panose="02050604050505020204" pitchFamily="18" charset="0"/>
                        </a:rPr>
                        <a:t>Internet Version of Directory Assistance</a:t>
                      </a:r>
                      <a:endParaRPr dirty="0" sz="1600" lang="en-IN">
                        <a:latin typeface="Bookman Old Style" panose="02050604050505020204" pitchFamily="18" charset="0"/>
                      </a:endParaRPr>
                    </a:p>
                  </a:txBody>
                </a:tc>
              </a:tr>
              <a:tr h="866142">
                <a:tc>
                  <a:txBody>
                    <a:bodyPr/>
                    <a:p>
                      <a:r>
                        <a:rPr dirty="0" sz="1600" lang="en-US">
                          <a:latin typeface="Bookman Old Style" panose="02050604050505020204" pitchFamily="18" charset="0"/>
                        </a:rPr>
                        <a:t>TCP</a:t>
                      </a:r>
                      <a:endParaRPr dirty="0" sz="1600" lang="en-IN">
                        <a:latin typeface="Bookman Old Style" panose="02050604050505020204" pitchFamily="18" charset="0"/>
                      </a:endParaRPr>
                    </a:p>
                  </a:txBody>
                </a:tc>
                <a:tc>
                  <a:txBody>
                    <a:bodyPr/>
                    <a:p>
                      <a:r>
                        <a:rPr dirty="0" sz="1600" lang="en-US">
                          <a:latin typeface="Bookman Old Style" panose="02050604050505020204" pitchFamily="18" charset="0"/>
                        </a:rPr>
                        <a:t>Place a call and wait for other party to answer</a:t>
                      </a:r>
                      <a:endParaRPr dirty="0" sz="1600" lang="en-IN">
                        <a:latin typeface="Bookman Old Style" panose="02050604050505020204" pitchFamily="18" charset="0"/>
                      </a:endParaRPr>
                    </a:p>
                  </a:txBody>
                </a:tc>
              </a:tr>
              <a:tr h="1365626">
                <a:tc>
                  <a:txBody>
                    <a:bodyPr/>
                    <a:p>
                      <a:r>
                        <a:rPr dirty="0" sz="1600" lang="en-US">
                          <a:latin typeface="Bookman Old Style" panose="02050604050505020204" pitchFamily="18" charset="0"/>
                        </a:rPr>
                        <a:t>Higher Level Protocols</a:t>
                      </a:r>
                    </a:p>
                    <a:p>
                      <a:endParaRPr dirty="0" sz="1600" lang="en-US">
                        <a:latin typeface="Bookman Old Style" panose="02050604050505020204" pitchFamily="18" charset="0"/>
                      </a:endParaRPr>
                    </a:p>
                    <a:p>
                      <a:r>
                        <a:rPr dirty="0" sz="1600" lang="en-US">
                          <a:latin typeface="Bookman Old Style" panose="02050604050505020204" pitchFamily="18" charset="0"/>
                        </a:rPr>
                        <a:t>(SMTP, FTP etc.)</a:t>
                      </a:r>
                      <a:endParaRPr dirty="0" sz="1600" lang="en-IN">
                        <a:latin typeface="Bookman Old Style" panose="02050604050505020204" pitchFamily="18" charset="0"/>
                      </a:endParaRPr>
                    </a:p>
                  </a:txBody>
                </a:tc>
                <a:tc>
                  <a:txBody>
                    <a:bodyPr/>
                    <a:p>
                      <a:r>
                        <a:rPr dirty="0" sz="1600" lang="en-US">
                          <a:latin typeface="Bookman Old Style" panose="02050604050505020204" pitchFamily="18" charset="0"/>
                        </a:rPr>
                        <a:t>Decide the protocol for communication</a:t>
                      </a:r>
                    </a:p>
                    <a:p>
                      <a:pPr indent="-342900" marL="342900">
                        <a:buAutoNum type="arabicPeriod"/>
                      </a:pPr>
                      <a:r>
                        <a:rPr dirty="0" sz="1600" lang="en-US">
                          <a:latin typeface="Bookman Old Style" panose="02050604050505020204" pitchFamily="18" charset="0"/>
                        </a:rPr>
                        <a:t>Language</a:t>
                      </a:r>
                    </a:p>
                    <a:p>
                      <a:pPr indent="-342900" marL="342900">
                        <a:buAutoNum type="arabicPeriod"/>
                      </a:pPr>
                      <a:r>
                        <a:rPr dirty="0" sz="1600" lang="en-US">
                          <a:latin typeface="Bookman Old Style" panose="02050604050505020204" pitchFamily="18" charset="0"/>
                        </a:rPr>
                        <a:t>Who will speak first</a:t>
                      </a:r>
                    </a:p>
                    <a:p>
                      <a:pPr indent="-342900" marL="342900">
                        <a:buAutoNum type="arabicPeriod"/>
                      </a:pPr>
                      <a:r>
                        <a:rPr dirty="0" sz="1600" lang="en-US">
                          <a:latin typeface="Bookman Old Style" panose="02050604050505020204" pitchFamily="18" charset="0"/>
                        </a:rPr>
                        <a:t>How to answer</a:t>
                      </a:r>
                      <a:endParaRPr dirty="0" sz="1600" lang="en-IN">
                        <a:latin typeface="Bookman Old Style" panose="02050604050505020204" pitchFamily="18" charset="0"/>
                      </a:endParaRPr>
                    </a:p>
                  </a:txBody>
                </a:tc>
              </a:tr>
            </a:tbl>
          </a:graphicData>
        </a:graphic>
      </p:graphicFrame>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4194304"/>
                                        </p:tgtEl>
                                        <p:attrNameLst>
                                          <p:attrName>style.visibility</p:attrName>
                                        </p:attrNameLst>
                                      </p:cBhvr>
                                      <p:to>
                                        <p:strVal val="visible"/>
                                      </p:to>
                                    </p:set>
                                    <p:anim calcmode="lin" valueType="num">
                                      <p:cBhvr additive="base">
                                        <p:cTn dur="500" fill="hold" id="7"/>
                                        <p:tgtEl>
                                          <p:spTgt spid="4194304"/>
                                        </p:tgtEl>
                                        <p:attrNameLst>
                                          <p:attrName>ppt_x</p:attrName>
                                        </p:attrNameLst>
                                      </p:cBhvr>
                                      <p:tavLst>
                                        <p:tav tm="0">
                                          <p:val>
                                            <p:strVal val="#ppt_x"/>
                                          </p:val>
                                        </p:tav>
                                        <p:tav tm="100000">
                                          <p:val>
                                            <p:strVal val="#ppt_x"/>
                                          </p:val>
                                        </p:tav>
                                      </p:tavLst>
                                    </p:anim>
                                    <p:anim calcmode="lin" valueType="num">
                                      <p:cBhvr additive="base">
                                        <p:cTn dur="500" fill="hold" id="8"/>
                                        <p:tgtEl>
                                          <p:spTgt spid="41943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45" name=""/>
        <p:cNvGrpSpPr/>
        <p:nvPr/>
      </p:nvGrpSpPr>
      <p:grpSpPr>
        <a:xfrm>
          <a:off x="0" y="0"/>
          <a:ext cx="0" cy="0"/>
          <a:chOff x="0" y="0"/>
          <a:chExt cx="0" cy="0"/>
        </a:xfrm>
      </p:grpSpPr>
      <p:sp>
        <p:nvSpPr>
          <p:cNvPr id="1048819"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Basic Internet Protocols</a:t>
            </a:r>
            <a:endParaRPr b="1" dirty="0" sz="3400" lang="en-IN">
              <a:solidFill>
                <a:schemeClr val="accent1">
                  <a:lumMod val="50000"/>
                </a:schemeClr>
              </a:solidFill>
              <a:latin typeface="Bookman Old Style" panose="02050604050505020204" pitchFamily="18" charset="0"/>
            </a:endParaRPr>
          </a:p>
        </p:txBody>
      </p:sp>
      <p:sp>
        <p:nvSpPr>
          <p:cNvPr id="1048820" name="Content Placeholder 2"/>
          <p:cNvSpPr>
            <a:spLocks noGrp="1"/>
          </p:cNvSpPr>
          <p:nvPr>
            <p:ph idx="1"/>
          </p:nvPr>
        </p:nvSpPr>
        <p:spPr>
          <a:xfrm>
            <a:off x="3757580" y="560402"/>
            <a:ext cx="8136169" cy="6297597"/>
          </a:xfrm>
        </p:spPr>
        <p:txBody>
          <a:bodyPr>
            <a:normAutofit fontScale="92500" lnSpcReduction="20000"/>
          </a:bodyPr>
          <a:p>
            <a:pPr>
              <a:lnSpc>
                <a:spcPct val="150000"/>
              </a:lnSpc>
            </a:pPr>
            <a:r>
              <a:rPr dirty="0" sz="1800" lang="en-US" spc="20">
                <a:solidFill>
                  <a:schemeClr val="accent1">
                    <a:lumMod val="50000"/>
                  </a:schemeClr>
                </a:solidFill>
                <a:latin typeface="Bookman Old Style" panose="02050604050505020204" pitchFamily="18" charset="0"/>
              </a:rPr>
              <a:t>Higher-level protocols are used to communicate once a TCP connection has been established. </a:t>
            </a:r>
          </a:p>
          <a:p>
            <a:pPr indent="0" marL="0">
              <a:lnSpc>
                <a:spcPct val="150000"/>
              </a:lnSpc>
              <a:buNone/>
            </a:pPr>
            <a:r>
              <a:rPr dirty="0" sz="1800" lang="en-US" spc="20">
                <a:solidFill>
                  <a:schemeClr val="accent1">
                    <a:lumMod val="50000"/>
                  </a:schemeClr>
                </a:solidFill>
                <a:latin typeface="Bookman Old Style" panose="02050604050505020204" pitchFamily="18" charset="0"/>
              </a:rPr>
              <a:t>Some of the higher level protocols</a:t>
            </a:r>
          </a:p>
          <a:p>
            <a:pPr indent="-342900" marL="342900">
              <a:lnSpc>
                <a:spcPct val="150000"/>
              </a:lnSpc>
              <a:buFont typeface="+mj-lt"/>
              <a:buAutoNum type="arabicPeriod"/>
            </a:pPr>
            <a:r>
              <a:rPr b="1" dirty="0" sz="1800" lang="en-US" spc="20">
                <a:solidFill>
                  <a:schemeClr val="accent1">
                    <a:lumMod val="50000"/>
                  </a:schemeClr>
                </a:solidFill>
                <a:latin typeface="Bookman Old Style" panose="02050604050505020204" pitchFamily="18" charset="0"/>
              </a:rPr>
              <a:t>SMTP:</a:t>
            </a:r>
            <a:r>
              <a:rPr dirty="0" sz="1800" lang="en-US" spc="20">
                <a:solidFill>
                  <a:schemeClr val="accent1">
                    <a:lumMod val="50000"/>
                  </a:schemeClr>
                </a:solidFill>
                <a:latin typeface="Bookman Old Style" panose="02050604050505020204" pitchFamily="18" charset="0"/>
              </a:rPr>
              <a:t> It supports transfer of e-mail between different e-mail servers, </a:t>
            </a:r>
          </a:p>
          <a:p>
            <a:pPr indent="-342900" marL="342900">
              <a:lnSpc>
                <a:spcPct val="150000"/>
              </a:lnSpc>
              <a:buFont typeface="+mj-lt"/>
              <a:buAutoNum type="arabicPeriod"/>
            </a:pPr>
            <a:r>
              <a:rPr b="1" dirty="0" sz="1800" lang="en-US" spc="20">
                <a:solidFill>
                  <a:schemeClr val="accent1">
                    <a:lumMod val="50000"/>
                  </a:schemeClr>
                </a:solidFill>
                <a:latin typeface="Bookman Old Style" panose="02050604050505020204" pitchFamily="18" charset="0"/>
              </a:rPr>
              <a:t>FTP:</a:t>
            </a:r>
            <a:r>
              <a:rPr dirty="0" sz="1800" lang="en-US" spc="20">
                <a:solidFill>
                  <a:schemeClr val="accent1">
                    <a:lumMod val="50000"/>
                  </a:schemeClr>
                </a:solidFill>
                <a:latin typeface="Bookman Old Style" panose="02050604050505020204" pitchFamily="18" charset="0"/>
              </a:rPr>
              <a:t> It is used for transferring files between machines </a:t>
            </a:r>
          </a:p>
          <a:p>
            <a:pPr indent="-342900" marL="342900">
              <a:lnSpc>
                <a:spcPct val="150000"/>
              </a:lnSpc>
              <a:buFont typeface="+mj-lt"/>
              <a:buAutoNum type="arabicPeriod"/>
            </a:pPr>
            <a:r>
              <a:rPr b="1" dirty="0" sz="1800" lang="en-US" spc="20">
                <a:solidFill>
                  <a:schemeClr val="accent1">
                    <a:lumMod val="50000"/>
                  </a:schemeClr>
                </a:solidFill>
                <a:latin typeface="Bookman Old Style" panose="02050604050505020204" pitchFamily="18" charset="0"/>
              </a:rPr>
              <a:t>Telnet</a:t>
            </a:r>
          </a:p>
          <a:p>
            <a:pPr lvl="1">
              <a:lnSpc>
                <a:spcPct val="150000"/>
              </a:lnSpc>
            </a:pPr>
            <a:r>
              <a:rPr dirty="0" sz="1400" lang="en-US" spc="20">
                <a:solidFill>
                  <a:schemeClr val="accent1">
                    <a:lumMod val="50000"/>
                  </a:schemeClr>
                </a:solidFill>
                <a:latin typeface="Bookman Old Style" panose="02050604050505020204" pitchFamily="18" charset="0"/>
              </a:rPr>
              <a:t>It is used to execute commands typed into one computer on a remote computer</a:t>
            </a:r>
          </a:p>
          <a:p>
            <a:pPr lvl="1">
              <a:lnSpc>
                <a:spcPct val="150000"/>
              </a:lnSpc>
            </a:pPr>
            <a:r>
              <a:rPr dirty="0" sz="1400" lang="en-US" spc="20">
                <a:solidFill>
                  <a:schemeClr val="accent1">
                    <a:lumMod val="50000"/>
                  </a:schemeClr>
                </a:solidFill>
                <a:latin typeface="Bookman Old Style" panose="02050604050505020204" pitchFamily="18" charset="0"/>
              </a:rPr>
              <a:t>Telnet can also be used to communicate directly (via keyboard entries) with some TCP-based applications. </a:t>
            </a:r>
            <a:endParaRPr dirty="0" sz="1800" lang="en-US" spc="20">
              <a:solidFill>
                <a:schemeClr val="accent1">
                  <a:lumMod val="50000"/>
                </a:schemeClr>
              </a:solidFill>
              <a:latin typeface="Bookman Old Style" panose="02050604050505020204" pitchFamily="18" charset="0"/>
            </a:endParaRPr>
          </a:p>
          <a:p>
            <a:pPr>
              <a:lnSpc>
                <a:spcPct val="150000"/>
              </a:lnSpc>
            </a:pPr>
            <a:r>
              <a:rPr dirty="0" sz="1800" lang="en-US" spc="20">
                <a:solidFill>
                  <a:schemeClr val="accent1">
                    <a:lumMod val="50000"/>
                  </a:schemeClr>
                </a:solidFill>
                <a:latin typeface="Bookman Old Style" panose="02050604050505020204" pitchFamily="18" charset="0"/>
              </a:rPr>
              <a:t>The protocol which is to be used to communicate over a TCP connection is normally determined by the port number used to establish the connection.</a:t>
            </a:r>
          </a:p>
          <a:p>
            <a:pPr>
              <a:lnSpc>
                <a:spcPct val="150000"/>
              </a:lnSpc>
            </a:pPr>
            <a:r>
              <a:rPr dirty="0" sz="1800" lang="en-US" spc="20">
                <a:solidFill>
                  <a:schemeClr val="accent1">
                    <a:lumMod val="50000"/>
                  </a:schemeClr>
                </a:solidFill>
                <a:latin typeface="Bookman Old Style" panose="02050604050505020204" pitchFamily="18" charset="0"/>
              </a:rPr>
              <a:t>The primary TCP-based protocol used for communication between web servers and browsers is called the </a:t>
            </a:r>
            <a:r>
              <a:rPr b="1" dirty="0" sz="1800" lang="en-US" spc="20">
                <a:solidFill>
                  <a:schemeClr val="accent1">
                    <a:lumMod val="50000"/>
                  </a:schemeClr>
                </a:solidFill>
                <a:latin typeface="Bookman Old Style" panose="02050604050505020204" pitchFamily="18" charset="0"/>
              </a:rPr>
              <a:t>Hypertext Transport Protocol (HTTP)</a:t>
            </a:r>
            <a:r>
              <a:rPr dirty="0" sz="1800" lang="en-US" spc="20">
                <a:solidFill>
                  <a:schemeClr val="accent1">
                    <a:lumMod val="50000"/>
                  </a:schemeClr>
                </a:solidFill>
                <a:latin typeface="Bookman Old Style" panose="02050604050505020204" pitchFamily="18" charset="0"/>
              </a:rPr>
              <a:t>. </a:t>
            </a:r>
          </a:p>
          <a:p>
            <a:pPr>
              <a:lnSpc>
                <a:spcPct val="150000"/>
              </a:lnSpc>
            </a:pPr>
            <a:r>
              <a:rPr dirty="0" sz="1800" lang="en-US" spc="20">
                <a:solidFill>
                  <a:schemeClr val="accent1">
                    <a:lumMod val="50000"/>
                  </a:schemeClr>
                </a:solidFill>
                <a:latin typeface="Bookman Old Style" panose="02050604050505020204" pitchFamily="18" charset="0"/>
              </a:rPr>
              <a:t>HTTP is a key component in the definition of the World Wide Web. </a:t>
            </a:r>
          </a:p>
        </p:txBody>
      </p:sp>
      <p:sp>
        <p:nvSpPr>
          <p:cNvPr id="1048821" name="Text Placeholder 3"/>
          <p:cNvSpPr>
            <a:spLocks noGrp="1"/>
          </p:cNvSpPr>
          <p:nvPr>
            <p:ph type="body" sz="half" idx="2"/>
          </p:nvPr>
        </p:nvSpPr>
        <p:spPr>
          <a:xfrm>
            <a:off x="298250" y="2234953"/>
            <a:ext cx="3181797" cy="3811588"/>
          </a:xfrm>
        </p:spPr>
        <p:txBody>
          <a:bodyPr>
            <a:normAutofit/>
          </a:bodyPr>
          <a:p>
            <a:endPar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r>
              <a:rPr b="1" dirty="0" lang="en-US" spc="20">
                <a:solidFill>
                  <a:schemeClr val="accent1">
                    <a:lumMod val="50000"/>
                  </a:schemeClr>
                </a:solidFill>
                <a:latin typeface="Bookman Old Style" panose="02050604050505020204" pitchFamily="18" charset="0"/>
              </a:rPr>
              <a:t>Higher Level Protocols</a:t>
            </a:r>
            <a:endParaRPr b="1" dirty="0" sz="1800" lang="en-US" spc="20">
              <a:solidFill>
                <a:schemeClr val="accent1">
                  <a:lumMod val="50000"/>
                </a:schemeClr>
              </a:solidFill>
              <a:latin typeface="Bookman Old Style" panose="02050604050505020204" pitchFamily="18" charset="0"/>
            </a:endParaRPr>
          </a:p>
          <a:p>
            <a:endPar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a:p>
            <a:endParaRPr b="1" dirty="0" sz="1800" lang="en-US" spc="20">
              <a:solidFill>
                <a:schemeClr val="accent1">
                  <a:lumMod val="50000"/>
                </a:schemeClr>
              </a:solidFill>
              <a:latin typeface="Bookman Old Style" panose="02050604050505020204" pitchFamily="18" charset="0"/>
            </a:endParaRPr>
          </a:p>
          <a:p>
            <a:endPar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820">
                                            <p:txEl>
                                              <p:pRg st="0" end="0"/>
                                            </p:txEl>
                                          </p:spTgt>
                                        </p:tgtEl>
                                        <p:attrNameLst>
                                          <p:attrName>style.visibility</p:attrName>
                                        </p:attrNameLst>
                                      </p:cBhvr>
                                      <p:to>
                                        <p:strVal val="visible"/>
                                      </p:to>
                                    </p:set>
                                    <p:anim calcmode="lin" valueType="num">
                                      <p:cBhvr additive="base">
                                        <p:cTn dur="500" fill="hold" id="7"/>
                                        <p:tgtEl>
                                          <p:spTgt spid="1048820">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8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820">
                                            <p:txEl>
                                              <p:pRg st="1" end="1"/>
                                            </p:txEl>
                                          </p:spTgt>
                                        </p:tgtEl>
                                        <p:attrNameLst>
                                          <p:attrName>style.visibility</p:attrName>
                                        </p:attrNameLst>
                                      </p:cBhvr>
                                      <p:to>
                                        <p:strVal val="visible"/>
                                      </p:to>
                                    </p:set>
                                    <p:anim calcmode="lin" valueType="num">
                                      <p:cBhvr additive="base">
                                        <p:cTn dur="500" fill="hold" id="13"/>
                                        <p:tgtEl>
                                          <p:spTgt spid="1048820">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8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820">
                                            <p:txEl>
                                              <p:pRg st="2" end="2"/>
                                            </p:txEl>
                                          </p:spTgt>
                                        </p:tgtEl>
                                        <p:attrNameLst>
                                          <p:attrName>style.visibility</p:attrName>
                                        </p:attrNameLst>
                                      </p:cBhvr>
                                      <p:to>
                                        <p:strVal val="visible"/>
                                      </p:to>
                                    </p:set>
                                    <p:anim calcmode="lin" valueType="num">
                                      <p:cBhvr additive="base">
                                        <p:cTn dur="500" fill="hold" id="19"/>
                                        <p:tgtEl>
                                          <p:spTgt spid="1048820">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82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820">
                                            <p:txEl>
                                              <p:pRg st="3" end="3"/>
                                            </p:txEl>
                                          </p:spTgt>
                                        </p:tgtEl>
                                        <p:attrNameLst>
                                          <p:attrName>style.visibility</p:attrName>
                                        </p:attrNameLst>
                                      </p:cBhvr>
                                      <p:to>
                                        <p:strVal val="visible"/>
                                      </p:to>
                                    </p:set>
                                    <p:anim calcmode="lin" valueType="num">
                                      <p:cBhvr additive="base">
                                        <p:cTn dur="500" fill="hold" id="25"/>
                                        <p:tgtEl>
                                          <p:spTgt spid="1048820">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82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820">
                                            <p:txEl>
                                              <p:pRg st="4" end="4"/>
                                            </p:txEl>
                                          </p:spTgt>
                                        </p:tgtEl>
                                        <p:attrNameLst>
                                          <p:attrName>style.visibility</p:attrName>
                                        </p:attrNameLst>
                                      </p:cBhvr>
                                      <p:to>
                                        <p:strVal val="visible"/>
                                      </p:to>
                                    </p:set>
                                    <p:anim calcmode="lin" valueType="num">
                                      <p:cBhvr additive="base">
                                        <p:cTn dur="500" fill="hold" id="31"/>
                                        <p:tgtEl>
                                          <p:spTgt spid="1048820">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820">
                                            <p:txEl>
                                              <p:pRg st="4" end="4"/>
                                            </p:txEl>
                                          </p:spTgt>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1048820">
                                            <p:txEl>
                                              <p:pRg st="5" end="5"/>
                                            </p:txEl>
                                          </p:spTgt>
                                        </p:tgtEl>
                                        <p:attrNameLst>
                                          <p:attrName>style.visibility</p:attrName>
                                        </p:attrNameLst>
                                      </p:cBhvr>
                                      <p:to>
                                        <p:strVal val="visible"/>
                                      </p:to>
                                    </p:set>
                                    <p:anim calcmode="lin" valueType="num">
                                      <p:cBhvr additive="base">
                                        <p:cTn dur="500" fill="hold" id="35"/>
                                        <p:tgtEl>
                                          <p:spTgt spid="1048820">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6"/>
                                        <p:tgtEl>
                                          <p:spTgt spid="1048820">
                                            <p:txEl>
                                              <p:pRg st="5" end="5"/>
                                            </p:txEl>
                                          </p:spTgt>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48820">
                                            <p:txEl>
                                              <p:pRg st="6" end="6"/>
                                            </p:txEl>
                                          </p:spTgt>
                                        </p:tgtEl>
                                        <p:attrNameLst>
                                          <p:attrName>style.visibility</p:attrName>
                                        </p:attrNameLst>
                                      </p:cBhvr>
                                      <p:to>
                                        <p:strVal val="visible"/>
                                      </p:to>
                                    </p:set>
                                    <p:anim calcmode="lin" valueType="num">
                                      <p:cBhvr additive="base">
                                        <p:cTn dur="500" fill="hold" id="39"/>
                                        <p:tgtEl>
                                          <p:spTgt spid="1048820">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0"/>
                                        <p:tgtEl>
                                          <p:spTgt spid="104882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2" presetSubtype="4">
                                  <p:stCondLst>
                                    <p:cond delay="0"/>
                                  </p:stCondLst>
                                  <p:childTnLst>
                                    <p:set>
                                      <p:cBhvr>
                                        <p:cTn dur="1" fill="hold" id="44">
                                          <p:stCondLst>
                                            <p:cond delay="0"/>
                                          </p:stCondLst>
                                        </p:cTn>
                                        <p:tgtEl>
                                          <p:spTgt spid="1048820">
                                            <p:txEl>
                                              <p:pRg st="7" end="7"/>
                                            </p:txEl>
                                          </p:spTgt>
                                        </p:tgtEl>
                                        <p:attrNameLst>
                                          <p:attrName>style.visibility</p:attrName>
                                        </p:attrNameLst>
                                      </p:cBhvr>
                                      <p:to>
                                        <p:strVal val="visible"/>
                                      </p:to>
                                    </p:set>
                                    <p:anim calcmode="lin" valueType="num">
                                      <p:cBhvr additive="base">
                                        <p:cTn dur="500" fill="hold" id="45"/>
                                        <p:tgtEl>
                                          <p:spTgt spid="1048820">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6"/>
                                        <p:tgtEl>
                                          <p:spTgt spid="104882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2" presetSubtype="4">
                                  <p:stCondLst>
                                    <p:cond delay="0"/>
                                  </p:stCondLst>
                                  <p:childTnLst>
                                    <p:set>
                                      <p:cBhvr>
                                        <p:cTn dur="1" fill="hold" id="50">
                                          <p:stCondLst>
                                            <p:cond delay="0"/>
                                          </p:stCondLst>
                                        </p:cTn>
                                        <p:tgtEl>
                                          <p:spTgt spid="1048820">
                                            <p:txEl>
                                              <p:pRg st="8" end="8"/>
                                            </p:txEl>
                                          </p:spTgt>
                                        </p:tgtEl>
                                        <p:attrNameLst>
                                          <p:attrName>style.visibility</p:attrName>
                                        </p:attrNameLst>
                                      </p:cBhvr>
                                      <p:to>
                                        <p:strVal val="visible"/>
                                      </p:to>
                                    </p:set>
                                    <p:anim calcmode="lin" valueType="num">
                                      <p:cBhvr additive="base">
                                        <p:cTn dur="500" fill="hold" id="51"/>
                                        <p:tgtEl>
                                          <p:spTgt spid="1048820">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2"/>
                                        <p:tgtEl>
                                          <p:spTgt spid="1048820">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3">
                      <p:stCondLst>
                        <p:cond delay="indefinite"/>
                      </p:stCondLst>
                      <p:childTnLst>
                        <p:par>
                          <p:cTn fill="hold" id="54">
                            <p:stCondLst>
                              <p:cond delay="0"/>
                            </p:stCondLst>
                            <p:childTnLst>
                              <p:par>
                                <p:cTn fill="hold" grpId="0" id="55" nodeType="clickEffect" presetClass="entr" presetID="2" presetSubtype="4">
                                  <p:stCondLst>
                                    <p:cond delay="0"/>
                                  </p:stCondLst>
                                  <p:childTnLst>
                                    <p:set>
                                      <p:cBhvr>
                                        <p:cTn dur="1" fill="hold" id="56">
                                          <p:stCondLst>
                                            <p:cond delay="0"/>
                                          </p:stCondLst>
                                        </p:cTn>
                                        <p:tgtEl>
                                          <p:spTgt spid="1048820">
                                            <p:txEl>
                                              <p:pRg st="9" end="9"/>
                                            </p:txEl>
                                          </p:spTgt>
                                        </p:tgtEl>
                                        <p:attrNameLst>
                                          <p:attrName>style.visibility</p:attrName>
                                        </p:attrNameLst>
                                      </p:cBhvr>
                                      <p:to>
                                        <p:strVal val="visible"/>
                                      </p:to>
                                    </p:set>
                                    <p:anim calcmode="lin" valueType="num">
                                      <p:cBhvr additive="base">
                                        <p:cTn dur="500" fill="hold" id="57"/>
                                        <p:tgtEl>
                                          <p:spTgt spid="1048820">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8"/>
                                        <p:tgtEl>
                                          <p:spTgt spid="1048820">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0"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46" name=""/>
        <p:cNvGrpSpPr/>
        <p:nvPr/>
      </p:nvGrpSpPr>
      <p:grpSpPr>
        <a:xfrm>
          <a:off x="0" y="0"/>
          <a:ext cx="0" cy="0"/>
          <a:chOff x="0" y="0"/>
          <a:chExt cx="0" cy="0"/>
        </a:xfrm>
      </p:grpSpPr>
      <p:sp>
        <p:nvSpPr>
          <p:cNvPr id="1048822" name="Title 4"/>
          <p:cNvSpPr>
            <a:spLocks noGrp="1"/>
          </p:cNvSpPr>
          <p:nvPr>
            <p:ph type="ctrTitle"/>
          </p:nvPr>
        </p:nvSpPr>
        <p:spPr/>
        <p:txBody>
          <a:bodyPr>
            <a:normAutofit/>
          </a:bodyPr>
          <a:p>
            <a:r>
              <a:rPr baseline="0" b="0" cap="none" dirty="0" sz="4200" i="0" kern="1200" kumimoji="0" lang="en-US" noProof="0" normalizeH="0" spc="-100" strike="noStrike" u="none" smtClean="0">
                <a:ln>
                  <a:noFill/>
                </a:ln>
                <a:solidFill>
                  <a:schemeClr val="accent1">
                    <a:lumMod val="50000"/>
                  </a:schemeClr>
                </a:solidFill>
                <a:effectLst/>
                <a:uLnTx/>
                <a:uFillTx/>
                <a:latin typeface="Bookman Old Style" panose="02050604050505020204" pitchFamily="18" charset="0"/>
              </a:rPr>
              <a:t>World Wide Web</a:t>
            </a:r>
            <a:br>
              <a:rPr baseline="0" b="0" cap="none" dirty="0" sz="4200" i="0" kern="1200" kumimoji="0" lang="en-US" noProof="0" normalizeH="0" spc="-100" strike="noStrike" u="none" smtClean="0">
                <a:ln>
                  <a:noFill/>
                </a:ln>
                <a:solidFill>
                  <a:schemeClr val="accent1">
                    <a:lumMod val="50000"/>
                  </a:schemeClr>
                </a:solidFill>
                <a:effectLst/>
                <a:uLnTx/>
                <a:uFillTx/>
                <a:latin typeface="Bookman Old Style" panose="02050604050505020204" pitchFamily="18" charset="0"/>
              </a:rPr>
            </a:br>
            <a:endParaRPr dirty="0" sz="4200" lang="en-IN">
              <a:solidFill>
                <a:schemeClr val="accent1">
                  <a:lumMod val="50000"/>
                </a:schemeClr>
              </a:solidFill>
              <a:latin typeface="Bookman Old Style" panose="02050604050505020204" pitchFamily="18" charset="0"/>
            </a:endParaRPr>
          </a:p>
        </p:txBody>
      </p:sp>
      <p:sp>
        <p:nvSpPr>
          <p:cNvPr id="1048823" name="Subtitle 5"/>
          <p:cNvSpPr>
            <a:spLocks noGrp="1"/>
          </p:cNvSpPr>
          <p:nvPr>
            <p:ph type="subTitle" idx="1"/>
          </p:nvPr>
        </p:nvSpPr>
        <p:spPr/>
        <p:txBody>
          <a:bodyPr/>
          <a:p>
            <a:endParaRPr dirty="0" lang="en-IN">
              <a:solidFill>
                <a:schemeClr val="accent1">
                  <a:lumMod val="50000"/>
                </a:schemeClr>
              </a:solidFill>
              <a:latin typeface="Bookman Old Style" panose="02050604050505020204" pitchFamily="18" charset="0"/>
            </a:endParaRPr>
          </a:p>
        </p:txBody>
      </p:sp>
    </p:spTree>
  </p:cSld>
  <p:clrMapOvr>
    <a:masterClrMapping/>
  </p:clrMapOvr>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47" name=""/>
        <p:cNvGrpSpPr/>
        <p:nvPr/>
      </p:nvGrpSpPr>
      <p:grpSpPr>
        <a:xfrm>
          <a:off x="0" y="0"/>
          <a:ext cx="0" cy="0"/>
          <a:chOff x="0" y="0"/>
          <a:chExt cx="0" cy="0"/>
        </a:xfrm>
      </p:grpSpPr>
      <p:sp>
        <p:nvSpPr>
          <p:cNvPr id="1048824"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smtClean="0">
                <a:ln>
                  <a:noFill/>
                </a:ln>
                <a:solidFill>
                  <a:schemeClr val="accent1">
                    <a:lumMod val="50000"/>
                  </a:schemeClr>
                </a:solidFill>
                <a:effectLst/>
                <a:uLnTx/>
                <a:uFillTx/>
                <a:latin typeface="Bookman Old Style" panose="02050604050505020204" pitchFamily="18" charset="0"/>
              </a:rPr>
              <a:t>World Wide</a:t>
            </a:r>
            <a:br>
              <a:rPr baseline="0" b="1" cap="none" dirty="0" sz="3400" i="0" kern="1200" kumimoji="0" lang="en-US" noProof="0" normalizeH="0" spc="-100" strike="noStrike" u="none" smtClean="0">
                <a:ln>
                  <a:noFill/>
                </a:ln>
                <a:solidFill>
                  <a:schemeClr val="accent1">
                    <a:lumMod val="50000"/>
                  </a:schemeClr>
                </a:solidFill>
                <a:effectLst/>
                <a:uLnTx/>
                <a:uFillTx/>
                <a:latin typeface="Bookman Old Style" panose="02050604050505020204" pitchFamily="18" charset="0"/>
              </a:rPr>
            </a:br>
            <a:r>
              <a:rPr baseline="0" b="1" cap="none" dirty="0" sz="3400" i="0" kern="1200" kumimoji="0" lang="en-US" noProof="0" normalizeH="0" spc="-100" strike="noStrike" u="none" smtClean="0">
                <a:ln>
                  <a:noFill/>
                </a:ln>
                <a:solidFill>
                  <a:schemeClr val="accent1">
                    <a:lumMod val="50000"/>
                  </a:schemeClr>
                </a:solidFill>
                <a:effectLst/>
                <a:uLnTx/>
                <a:uFillTx/>
                <a:latin typeface="Bookman Old Style" panose="02050604050505020204" pitchFamily="18" charset="0"/>
              </a:rPr>
              <a:t>Web</a:t>
            </a:r>
            <a:endParaRPr b="1" dirty="0" sz="3400" lang="en-IN">
              <a:solidFill>
                <a:schemeClr val="accent1">
                  <a:lumMod val="50000"/>
                </a:schemeClr>
              </a:solidFill>
              <a:latin typeface="Bookman Old Style" panose="02050604050505020204" pitchFamily="18" charset="0"/>
            </a:endParaRPr>
          </a:p>
        </p:txBody>
      </p:sp>
      <p:sp>
        <p:nvSpPr>
          <p:cNvPr id="1048825" name="Content Placeholder 2"/>
          <p:cNvSpPr>
            <a:spLocks noGrp="1"/>
          </p:cNvSpPr>
          <p:nvPr>
            <p:ph idx="1"/>
          </p:nvPr>
        </p:nvSpPr>
        <p:spPr>
          <a:xfrm>
            <a:off x="3757580" y="121015"/>
            <a:ext cx="8136169" cy="6297597"/>
          </a:xfrm>
        </p:spPr>
        <p:txBody>
          <a:bodyPr>
            <a:normAutofit fontScale="92500" lnSpcReduction="20000"/>
          </a:bodyPr>
          <a:p>
            <a:pPr>
              <a:lnSpc>
                <a:spcPct val="150000"/>
              </a:lnSpc>
            </a:pPr>
            <a:r>
              <a:rPr dirty="0" sz="1800" lang="en-US" spc="20">
                <a:solidFill>
                  <a:schemeClr val="accent1">
                    <a:lumMod val="50000"/>
                  </a:schemeClr>
                </a:solidFill>
                <a:latin typeface="Bookman Old Style" panose="02050604050505020204" pitchFamily="18" charset="0"/>
              </a:rPr>
              <a:t>It was developed in early 1990s</a:t>
            </a:r>
          </a:p>
          <a:p>
            <a:pPr>
              <a:lnSpc>
                <a:spcPct val="150000"/>
              </a:lnSpc>
            </a:pPr>
            <a:r>
              <a:rPr dirty="0" sz="1800" lang="en-US" spc="20">
                <a:solidFill>
                  <a:schemeClr val="accent1">
                    <a:lumMod val="50000"/>
                  </a:schemeClr>
                </a:solidFill>
                <a:latin typeface="Bookman Old Style" panose="02050604050505020204" pitchFamily="18" charset="0"/>
              </a:rPr>
              <a:t>It had advantage over its competitors such as Gopher, WAIS (Wide Area Information System</a:t>
            </a:r>
            <a:r>
              <a:rPr dirty="0" sz="1800" lang="en-US" spc="20" smtClean="0">
                <a:solidFill>
                  <a:schemeClr val="accent1">
                    <a:lumMod val="50000"/>
                  </a:schemeClr>
                </a:solidFill>
                <a:latin typeface="Bookman Old Style" panose="02050604050505020204" pitchFamily="18" charset="0"/>
              </a:rPr>
              <a:t>)</a:t>
            </a:r>
            <a:endParaRPr dirty="0" sz="1800" lang="en-US" spc="20">
              <a:solidFill>
                <a:schemeClr val="accent1">
                  <a:lumMod val="50000"/>
                </a:schemeClr>
              </a:solidFill>
              <a:latin typeface="Bookman Old Style" panose="02050604050505020204" pitchFamily="18" charset="0"/>
            </a:endParaRPr>
          </a:p>
          <a:p>
            <a:pPr indent="0" marL="0">
              <a:lnSpc>
                <a:spcPct val="150000"/>
              </a:lnSpc>
              <a:buNone/>
            </a:pPr>
            <a:r>
              <a:rPr dirty="0" sz="1800" lang="en-US" spc="20">
                <a:solidFill>
                  <a:schemeClr val="accent1">
                    <a:lumMod val="50000"/>
                  </a:schemeClr>
                </a:solidFill>
                <a:latin typeface="Bookman Old Style" panose="02050604050505020204" pitchFamily="18" charset="0"/>
              </a:rPr>
              <a:t>The most commonly used service and the most influential application</a:t>
            </a:r>
          </a:p>
          <a:p>
            <a:pPr>
              <a:lnSpc>
                <a:spcPct val="150000"/>
              </a:lnSpc>
            </a:pPr>
            <a:r>
              <a:rPr dirty="0" sz="1800" lang="en-US" spc="20">
                <a:solidFill>
                  <a:schemeClr val="accent1">
                    <a:lumMod val="50000"/>
                  </a:schemeClr>
                </a:solidFill>
                <a:latin typeface="Bookman Old Style" panose="02050604050505020204" pitchFamily="18" charset="0"/>
              </a:rPr>
              <a:t>It is built on top of TCP/IP protocols</a:t>
            </a:r>
          </a:p>
          <a:p>
            <a:pPr>
              <a:lnSpc>
                <a:spcPct val="150000"/>
              </a:lnSpc>
            </a:pPr>
            <a:r>
              <a:rPr dirty="0" sz="1800" lang="en-US" spc="20">
                <a:solidFill>
                  <a:schemeClr val="accent1">
                    <a:lumMod val="50000"/>
                  </a:schemeClr>
                </a:solidFill>
                <a:latin typeface="Bookman Old Style" panose="02050604050505020204" pitchFamily="18" charset="0"/>
              </a:rPr>
              <a:t>The protocol used by WWW is Hypertext Transport Protocol (HTTP)</a:t>
            </a:r>
          </a:p>
          <a:p>
            <a:pPr>
              <a:lnSpc>
                <a:spcPct val="150000"/>
              </a:lnSpc>
            </a:pPr>
            <a:r>
              <a:rPr dirty="0" sz="1800" lang="en-US" spc="20">
                <a:solidFill>
                  <a:schemeClr val="accent1">
                    <a:lumMod val="50000"/>
                  </a:schemeClr>
                </a:solidFill>
                <a:latin typeface="Bookman Old Style" panose="02050604050505020204" pitchFamily="18" charset="0"/>
              </a:rPr>
              <a:t>HTTP supports request response mechanism efficiently</a:t>
            </a:r>
          </a:p>
          <a:p>
            <a:pPr>
              <a:lnSpc>
                <a:spcPct val="150000"/>
              </a:lnSpc>
            </a:pPr>
            <a:r>
              <a:rPr dirty="0" sz="1800" lang="en-US" spc="20">
                <a:solidFill>
                  <a:schemeClr val="accent1">
                    <a:lumMod val="50000"/>
                  </a:schemeClr>
                </a:solidFill>
                <a:latin typeface="Bookman Old Style" panose="02050604050505020204" pitchFamily="18" charset="0"/>
              </a:rPr>
              <a:t>More flexible than WAIS and Gopher</a:t>
            </a:r>
          </a:p>
          <a:p>
            <a:pPr>
              <a:lnSpc>
                <a:spcPct val="150000"/>
              </a:lnSpc>
            </a:pPr>
            <a:r>
              <a:rPr dirty="0" sz="1800" lang="en-US" spc="20">
                <a:solidFill>
                  <a:schemeClr val="accent1">
                    <a:lumMod val="50000"/>
                  </a:schemeClr>
                </a:solidFill>
                <a:latin typeface="Bookman Old Style" panose="02050604050505020204" pitchFamily="18" charset="0"/>
              </a:rPr>
              <a:t>Most web pages are written using Hypertext Mark-up Language (HTML) where HTTP is fundamental technology</a:t>
            </a:r>
          </a:p>
          <a:p>
            <a:pPr>
              <a:lnSpc>
                <a:spcPct val="150000"/>
              </a:lnSpc>
            </a:pPr>
            <a:r>
              <a:rPr dirty="0" sz="1800" lang="en-US" spc="20">
                <a:solidFill>
                  <a:schemeClr val="accent1">
                    <a:lumMod val="50000"/>
                  </a:schemeClr>
                </a:solidFill>
                <a:latin typeface="Bookman Old Style" panose="02050604050505020204" pitchFamily="18" charset="0"/>
              </a:rPr>
              <a:t>HTML pages can contain familiar web links (Hyperlinks)</a:t>
            </a:r>
          </a:p>
          <a:p>
            <a:pPr>
              <a:lnSpc>
                <a:spcPct val="150000"/>
              </a:lnSpc>
            </a:pPr>
            <a:r>
              <a:rPr dirty="0" sz="1800" lang="en-US" spc="20">
                <a:solidFill>
                  <a:schemeClr val="accent1">
                    <a:lumMod val="50000"/>
                  </a:schemeClr>
                </a:solidFill>
                <a:latin typeface="Bookman Old Style" panose="02050604050505020204" pitchFamily="18" charset="0"/>
              </a:rPr>
              <a:t>Advanced Features</a:t>
            </a:r>
          </a:p>
          <a:p>
            <a:pPr lvl="1">
              <a:lnSpc>
                <a:spcPct val="150000"/>
              </a:lnSpc>
            </a:pPr>
            <a:r>
              <a:rPr dirty="0" sz="1400" lang="en-US" spc="20">
                <a:solidFill>
                  <a:schemeClr val="accent1">
                    <a:lumMod val="50000"/>
                  </a:schemeClr>
                </a:solidFill>
                <a:latin typeface="Bookman Old Style" panose="02050604050505020204" pitchFamily="18" charset="0"/>
              </a:rPr>
              <a:t>Extensive Page layout facilities</a:t>
            </a:r>
          </a:p>
          <a:p>
            <a:pPr lvl="1">
              <a:lnSpc>
                <a:spcPct val="150000"/>
              </a:lnSpc>
            </a:pPr>
            <a:r>
              <a:rPr dirty="0" sz="1400" lang="en-US" spc="20">
                <a:solidFill>
                  <a:schemeClr val="accent1">
                    <a:lumMod val="50000"/>
                  </a:schemeClr>
                </a:solidFill>
                <a:latin typeface="Bookman Old Style" panose="02050604050505020204" pitchFamily="18" charset="0"/>
              </a:rPr>
              <a:t>Inline graphics</a:t>
            </a:r>
          </a:p>
          <a:p>
            <a:pPr lvl="1">
              <a:lnSpc>
                <a:spcPct val="150000"/>
              </a:lnSpc>
            </a:pPr>
            <a:r>
              <a:rPr dirty="0" sz="1400" lang="en-US" spc="20">
                <a:solidFill>
                  <a:schemeClr val="accent1">
                    <a:lumMod val="50000"/>
                  </a:schemeClr>
                </a:solidFill>
                <a:latin typeface="Bookman Old Style" panose="02050604050505020204" pitchFamily="18" charset="0"/>
              </a:rPr>
              <a:t>Commercially appealing medium</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825">
                                            <p:txEl>
                                              <p:pRg st="0" end="0"/>
                                            </p:txEl>
                                          </p:spTgt>
                                        </p:tgtEl>
                                        <p:attrNameLst>
                                          <p:attrName>style.visibility</p:attrName>
                                        </p:attrNameLst>
                                      </p:cBhvr>
                                      <p:to>
                                        <p:strVal val="visible"/>
                                      </p:to>
                                    </p:set>
                                    <p:anim calcmode="lin" valueType="num">
                                      <p:cBhvr additive="base">
                                        <p:cTn dur="500" fill="hold" id="7"/>
                                        <p:tgtEl>
                                          <p:spTgt spid="104882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8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825">
                                            <p:txEl>
                                              <p:pRg st="1" end="1"/>
                                            </p:txEl>
                                          </p:spTgt>
                                        </p:tgtEl>
                                        <p:attrNameLst>
                                          <p:attrName>style.visibility</p:attrName>
                                        </p:attrNameLst>
                                      </p:cBhvr>
                                      <p:to>
                                        <p:strVal val="visible"/>
                                      </p:to>
                                    </p:set>
                                    <p:anim calcmode="lin" valueType="num">
                                      <p:cBhvr additive="base">
                                        <p:cTn dur="500" fill="hold" id="13"/>
                                        <p:tgtEl>
                                          <p:spTgt spid="1048825">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8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825">
                                            <p:txEl>
                                              <p:pRg st="2" end="2"/>
                                            </p:txEl>
                                          </p:spTgt>
                                        </p:tgtEl>
                                        <p:attrNameLst>
                                          <p:attrName>style.visibility</p:attrName>
                                        </p:attrNameLst>
                                      </p:cBhvr>
                                      <p:to>
                                        <p:strVal val="visible"/>
                                      </p:to>
                                    </p:set>
                                    <p:anim calcmode="lin" valueType="num">
                                      <p:cBhvr additive="base">
                                        <p:cTn dur="500" fill="hold" id="19"/>
                                        <p:tgtEl>
                                          <p:spTgt spid="1048825">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8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825">
                                            <p:txEl>
                                              <p:pRg st="3" end="3"/>
                                            </p:txEl>
                                          </p:spTgt>
                                        </p:tgtEl>
                                        <p:attrNameLst>
                                          <p:attrName>style.visibility</p:attrName>
                                        </p:attrNameLst>
                                      </p:cBhvr>
                                      <p:to>
                                        <p:strVal val="visible"/>
                                      </p:to>
                                    </p:set>
                                    <p:anim calcmode="lin" valueType="num">
                                      <p:cBhvr additive="base">
                                        <p:cTn dur="500" fill="hold" id="25"/>
                                        <p:tgtEl>
                                          <p:spTgt spid="1048825">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82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825">
                                            <p:txEl>
                                              <p:pRg st="4" end="4"/>
                                            </p:txEl>
                                          </p:spTgt>
                                        </p:tgtEl>
                                        <p:attrNameLst>
                                          <p:attrName>style.visibility</p:attrName>
                                        </p:attrNameLst>
                                      </p:cBhvr>
                                      <p:to>
                                        <p:strVal val="visible"/>
                                      </p:to>
                                    </p:set>
                                    <p:anim calcmode="lin" valueType="num">
                                      <p:cBhvr additive="base">
                                        <p:cTn dur="500" fill="hold" id="31"/>
                                        <p:tgtEl>
                                          <p:spTgt spid="1048825">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82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825">
                                            <p:txEl>
                                              <p:pRg st="5" end="5"/>
                                            </p:txEl>
                                          </p:spTgt>
                                        </p:tgtEl>
                                        <p:attrNameLst>
                                          <p:attrName>style.visibility</p:attrName>
                                        </p:attrNameLst>
                                      </p:cBhvr>
                                      <p:to>
                                        <p:strVal val="visible"/>
                                      </p:to>
                                    </p:set>
                                    <p:anim calcmode="lin" valueType="num">
                                      <p:cBhvr additive="base">
                                        <p:cTn dur="500" fill="hold" id="37"/>
                                        <p:tgtEl>
                                          <p:spTgt spid="1048825">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82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8825">
                                            <p:txEl>
                                              <p:pRg st="6" end="6"/>
                                            </p:txEl>
                                          </p:spTgt>
                                        </p:tgtEl>
                                        <p:attrNameLst>
                                          <p:attrName>style.visibility</p:attrName>
                                        </p:attrNameLst>
                                      </p:cBhvr>
                                      <p:to>
                                        <p:strVal val="visible"/>
                                      </p:to>
                                    </p:set>
                                    <p:anim calcmode="lin" valueType="num">
                                      <p:cBhvr additive="base">
                                        <p:cTn dur="500" fill="hold" id="43"/>
                                        <p:tgtEl>
                                          <p:spTgt spid="1048825">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882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8825">
                                            <p:txEl>
                                              <p:pRg st="7" end="7"/>
                                            </p:txEl>
                                          </p:spTgt>
                                        </p:tgtEl>
                                        <p:attrNameLst>
                                          <p:attrName>style.visibility</p:attrName>
                                        </p:attrNameLst>
                                      </p:cBhvr>
                                      <p:to>
                                        <p:strVal val="visible"/>
                                      </p:to>
                                    </p:set>
                                    <p:anim calcmode="lin" valueType="num">
                                      <p:cBhvr additive="base">
                                        <p:cTn dur="500" fill="hold" id="49"/>
                                        <p:tgtEl>
                                          <p:spTgt spid="1048825">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882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8825">
                                            <p:txEl>
                                              <p:pRg st="8" end="8"/>
                                            </p:txEl>
                                          </p:spTgt>
                                        </p:tgtEl>
                                        <p:attrNameLst>
                                          <p:attrName>style.visibility</p:attrName>
                                        </p:attrNameLst>
                                      </p:cBhvr>
                                      <p:to>
                                        <p:strVal val="visible"/>
                                      </p:to>
                                    </p:set>
                                    <p:anim calcmode="lin" valueType="num">
                                      <p:cBhvr additive="base">
                                        <p:cTn dur="500" fill="hold" id="55"/>
                                        <p:tgtEl>
                                          <p:spTgt spid="1048825">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882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48825">
                                            <p:txEl>
                                              <p:pRg st="9" end="9"/>
                                            </p:txEl>
                                          </p:spTgt>
                                        </p:tgtEl>
                                        <p:attrNameLst>
                                          <p:attrName>style.visibility</p:attrName>
                                        </p:attrNameLst>
                                      </p:cBhvr>
                                      <p:to>
                                        <p:strVal val="visible"/>
                                      </p:to>
                                    </p:set>
                                    <p:anim calcmode="lin" valueType="num">
                                      <p:cBhvr additive="base">
                                        <p:cTn dur="500" fill="hold" id="61"/>
                                        <p:tgtEl>
                                          <p:spTgt spid="1048825">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48825">
                                            <p:txEl>
                                              <p:pRg st="9" end="9"/>
                                            </p:txEl>
                                          </p:spTgt>
                                        </p:tgtEl>
                                        <p:attrNameLst>
                                          <p:attrName>ppt_y</p:attrName>
                                        </p:attrNameLst>
                                      </p:cBhvr>
                                      <p:tavLst>
                                        <p:tav tm="0">
                                          <p:val>
                                            <p:strVal val="1+#ppt_h/2"/>
                                          </p:val>
                                        </p:tav>
                                        <p:tav tm="100000">
                                          <p:val>
                                            <p:strVal val="#ppt_y"/>
                                          </p:val>
                                        </p:tav>
                                      </p:tavLst>
                                    </p:anim>
                                  </p:childTnLst>
                                </p:cTn>
                              </p:par>
                              <p:par>
                                <p:cTn fill="hold" grpId="0" id="63" nodeType="withEffect" presetClass="entr" presetID="2" presetSubtype="4">
                                  <p:stCondLst>
                                    <p:cond delay="0"/>
                                  </p:stCondLst>
                                  <p:childTnLst>
                                    <p:set>
                                      <p:cBhvr>
                                        <p:cTn dur="1" fill="hold" id="64">
                                          <p:stCondLst>
                                            <p:cond delay="0"/>
                                          </p:stCondLst>
                                        </p:cTn>
                                        <p:tgtEl>
                                          <p:spTgt spid="1048825">
                                            <p:txEl>
                                              <p:pRg st="10" end="10"/>
                                            </p:txEl>
                                          </p:spTgt>
                                        </p:tgtEl>
                                        <p:attrNameLst>
                                          <p:attrName>style.visibility</p:attrName>
                                        </p:attrNameLst>
                                      </p:cBhvr>
                                      <p:to>
                                        <p:strVal val="visible"/>
                                      </p:to>
                                    </p:set>
                                    <p:anim calcmode="lin" valueType="num">
                                      <p:cBhvr additive="base">
                                        <p:cTn dur="500" fill="hold" id="65"/>
                                        <p:tgtEl>
                                          <p:spTgt spid="1048825">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66"/>
                                        <p:tgtEl>
                                          <p:spTgt spid="1048825">
                                            <p:txEl>
                                              <p:pRg st="10" end="10"/>
                                            </p:txEl>
                                          </p:spTgt>
                                        </p:tgtEl>
                                        <p:attrNameLst>
                                          <p:attrName>ppt_y</p:attrName>
                                        </p:attrNameLst>
                                      </p:cBhvr>
                                      <p:tavLst>
                                        <p:tav tm="0">
                                          <p:val>
                                            <p:strVal val="1+#ppt_h/2"/>
                                          </p:val>
                                        </p:tav>
                                        <p:tav tm="100000">
                                          <p:val>
                                            <p:strVal val="#ppt_y"/>
                                          </p:val>
                                        </p:tav>
                                      </p:tavLst>
                                    </p:anim>
                                  </p:childTnLst>
                                </p:cTn>
                              </p:par>
                              <p:par>
                                <p:cTn fill="hold" grpId="0" id="67" nodeType="withEffect" presetClass="entr" presetID="2" presetSubtype="4">
                                  <p:stCondLst>
                                    <p:cond delay="0"/>
                                  </p:stCondLst>
                                  <p:childTnLst>
                                    <p:set>
                                      <p:cBhvr>
                                        <p:cTn dur="1" fill="hold" id="68">
                                          <p:stCondLst>
                                            <p:cond delay="0"/>
                                          </p:stCondLst>
                                        </p:cTn>
                                        <p:tgtEl>
                                          <p:spTgt spid="1048825">
                                            <p:txEl>
                                              <p:pRg st="11" end="11"/>
                                            </p:txEl>
                                          </p:spTgt>
                                        </p:tgtEl>
                                        <p:attrNameLst>
                                          <p:attrName>style.visibility</p:attrName>
                                        </p:attrNameLst>
                                      </p:cBhvr>
                                      <p:to>
                                        <p:strVal val="visible"/>
                                      </p:to>
                                    </p:set>
                                    <p:anim calcmode="lin" valueType="num">
                                      <p:cBhvr additive="base">
                                        <p:cTn dur="500" fill="hold" id="69"/>
                                        <p:tgtEl>
                                          <p:spTgt spid="1048825">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70"/>
                                        <p:tgtEl>
                                          <p:spTgt spid="1048825">
                                            <p:txEl>
                                              <p:pRg st="11" end="11"/>
                                            </p:txEl>
                                          </p:spTgt>
                                        </p:tgtEl>
                                        <p:attrNameLst>
                                          <p:attrName>ppt_y</p:attrName>
                                        </p:attrNameLst>
                                      </p:cBhvr>
                                      <p:tavLst>
                                        <p:tav tm="0">
                                          <p:val>
                                            <p:strVal val="1+#ppt_h/2"/>
                                          </p:val>
                                        </p:tav>
                                        <p:tav tm="100000">
                                          <p:val>
                                            <p:strVal val="#ppt_y"/>
                                          </p:val>
                                        </p:tav>
                                      </p:tavLst>
                                    </p:anim>
                                  </p:childTnLst>
                                </p:cTn>
                              </p:par>
                              <p:par>
                                <p:cTn fill="hold" grpId="0" id="71" nodeType="withEffect" presetClass="entr" presetID="2" presetSubtype="4">
                                  <p:stCondLst>
                                    <p:cond delay="0"/>
                                  </p:stCondLst>
                                  <p:childTnLst>
                                    <p:set>
                                      <p:cBhvr>
                                        <p:cTn dur="1" fill="hold" id="72">
                                          <p:stCondLst>
                                            <p:cond delay="0"/>
                                          </p:stCondLst>
                                        </p:cTn>
                                        <p:tgtEl>
                                          <p:spTgt spid="1048825">
                                            <p:txEl>
                                              <p:pRg st="12" end="12"/>
                                            </p:txEl>
                                          </p:spTgt>
                                        </p:tgtEl>
                                        <p:attrNameLst>
                                          <p:attrName>style.visibility</p:attrName>
                                        </p:attrNameLst>
                                      </p:cBhvr>
                                      <p:to>
                                        <p:strVal val="visible"/>
                                      </p:to>
                                    </p:set>
                                    <p:anim calcmode="lin" valueType="num">
                                      <p:cBhvr additive="base">
                                        <p:cTn dur="500" fill="hold" id="73"/>
                                        <p:tgtEl>
                                          <p:spTgt spid="1048825">
                                            <p:txEl>
                                              <p:pRg st="12" end="12"/>
                                            </p:txEl>
                                          </p:spTgt>
                                        </p:tgtEl>
                                        <p:attrNameLst>
                                          <p:attrName>ppt_x</p:attrName>
                                        </p:attrNameLst>
                                      </p:cBhvr>
                                      <p:tavLst>
                                        <p:tav tm="0">
                                          <p:val>
                                            <p:strVal val="#ppt_x"/>
                                          </p:val>
                                        </p:tav>
                                        <p:tav tm="100000">
                                          <p:val>
                                            <p:strVal val="#ppt_x"/>
                                          </p:val>
                                        </p:tav>
                                      </p:tavLst>
                                    </p:anim>
                                    <p:anim calcmode="lin" valueType="num">
                                      <p:cBhvr additive="base">
                                        <p:cTn dur="500" fill="hold" id="74"/>
                                        <p:tgtEl>
                                          <p:spTgt spid="104882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48" name=""/>
        <p:cNvGrpSpPr/>
        <p:nvPr/>
      </p:nvGrpSpPr>
      <p:grpSpPr>
        <a:xfrm>
          <a:off x="0" y="0"/>
          <a:ext cx="0" cy="0"/>
          <a:chOff x="0" y="0"/>
          <a:chExt cx="0" cy="0"/>
        </a:xfrm>
      </p:grpSpPr>
      <p:sp>
        <p:nvSpPr>
          <p:cNvPr id="1048826"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smtClean="0">
                <a:ln>
                  <a:noFill/>
                </a:ln>
                <a:solidFill>
                  <a:schemeClr val="accent1">
                    <a:lumMod val="50000"/>
                  </a:schemeClr>
                </a:solidFill>
                <a:effectLst/>
                <a:uLnTx/>
                <a:uFillTx/>
                <a:latin typeface="Bookman Old Style" panose="02050604050505020204" pitchFamily="18" charset="0"/>
              </a:rPr>
              <a:t>World Wide</a:t>
            </a:r>
            <a:br>
              <a:rPr baseline="0" b="1" cap="none" dirty="0" sz="3400" i="0" kern="1200" kumimoji="0" lang="en-US" noProof="0" normalizeH="0" spc="-100" strike="noStrike" u="none" smtClean="0">
                <a:ln>
                  <a:noFill/>
                </a:ln>
                <a:solidFill>
                  <a:schemeClr val="accent1">
                    <a:lumMod val="50000"/>
                  </a:schemeClr>
                </a:solidFill>
                <a:effectLst/>
                <a:uLnTx/>
                <a:uFillTx/>
                <a:latin typeface="Bookman Old Style" panose="02050604050505020204" pitchFamily="18" charset="0"/>
              </a:rPr>
            </a:br>
            <a:r>
              <a:rPr baseline="0" b="1" cap="none" dirty="0" sz="3400" i="0" kern="1200" kumimoji="0" lang="en-US" noProof="0" normalizeH="0" spc="-100" strike="noStrike" u="none" smtClean="0">
                <a:ln>
                  <a:noFill/>
                </a:ln>
                <a:solidFill>
                  <a:schemeClr val="accent1">
                    <a:lumMod val="50000"/>
                  </a:schemeClr>
                </a:solidFill>
                <a:effectLst/>
                <a:uLnTx/>
                <a:uFillTx/>
                <a:latin typeface="Bookman Old Style" panose="02050604050505020204" pitchFamily="18" charset="0"/>
              </a:rPr>
              <a:t>Web</a:t>
            </a:r>
            <a:endParaRPr b="1" dirty="0" sz="3400" lang="en-IN">
              <a:solidFill>
                <a:schemeClr val="accent1">
                  <a:lumMod val="50000"/>
                </a:schemeClr>
              </a:solidFill>
              <a:latin typeface="Bookman Old Style" panose="02050604050505020204" pitchFamily="18" charset="0"/>
            </a:endParaRPr>
          </a:p>
        </p:txBody>
      </p:sp>
      <p:sp>
        <p:nvSpPr>
          <p:cNvPr id="1048827" name="Content Placeholder 2"/>
          <p:cNvSpPr>
            <a:spLocks noGrp="1"/>
          </p:cNvSpPr>
          <p:nvPr>
            <p:ph idx="1"/>
          </p:nvPr>
        </p:nvSpPr>
        <p:spPr>
          <a:xfrm>
            <a:off x="3757580" y="121015"/>
            <a:ext cx="8136169" cy="6297597"/>
          </a:xfrm>
        </p:spPr>
        <p:txBody>
          <a:bodyPr>
            <a:normAutofit/>
          </a:bodyPr>
          <a:p>
            <a:pPr>
              <a:lnSpc>
                <a:spcPct val="150000"/>
              </a:lnSpc>
            </a:pPr>
            <a:r>
              <a:rPr dirty="0" sz="1800" lang="en-US" spc="20">
                <a:solidFill>
                  <a:schemeClr val="accent1">
                    <a:lumMod val="50000"/>
                  </a:schemeClr>
                </a:solidFill>
                <a:latin typeface="Bookman Old Style" panose="02050604050505020204" pitchFamily="18" charset="0"/>
              </a:rPr>
              <a:t>A system that interconnect resources over internet</a:t>
            </a:r>
          </a:p>
          <a:p>
            <a:pPr>
              <a:lnSpc>
                <a:spcPct val="150000"/>
              </a:lnSpc>
            </a:pPr>
            <a:r>
              <a:rPr dirty="0" sz="1800" lang="en-US" spc="20">
                <a:solidFill>
                  <a:schemeClr val="accent1">
                    <a:lumMod val="50000"/>
                  </a:schemeClr>
                </a:solidFill>
                <a:latin typeface="Bookman Old Style" panose="02050604050505020204" pitchFamily="18" charset="0"/>
              </a:rPr>
              <a:t>Interconnection via hyperlinks, referenced with URIs</a:t>
            </a:r>
          </a:p>
          <a:p>
            <a:pPr>
              <a:lnSpc>
                <a:spcPct val="150000"/>
              </a:lnSpc>
            </a:pPr>
            <a:r>
              <a:rPr dirty="0" sz="1800" lang="en-US" spc="20">
                <a:solidFill>
                  <a:schemeClr val="accent1">
                    <a:lumMod val="50000"/>
                  </a:schemeClr>
                </a:solidFill>
                <a:latin typeface="Bookman Old Style" panose="02050604050505020204" pitchFamily="18" charset="0"/>
              </a:rPr>
              <a:t>We use web browsers to have access to Web resources</a:t>
            </a:r>
          </a:p>
          <a:p>
            <a:pPr lvl="1">
              <a:lnSpc>
                <a:spcPct val="150000"/>
              </a:lnSpc>
            </a:pPr>
            <a:r>
              <a:rPr dirty="0" sz="1400" lang="en-US" spc="20">
                <a:solidFill>
                  <a:schemeClr val="accent1">
                    <a:lumMod val="50000"/>
                  </a:schemeClr>
                </a:solidFill>
                <a:latin typeface="Bookman Old Style" panose="02050604050505020204" pitchFamily="18" charset="0"/>
              </a:rPr>
              <a:t>E.g. IE, Firefox, Chrome, Safari</a:t>
            </a:r>
          </a:p>
          <a:p>
            <a:pPr>
              <a:lnSpc>
                <a:spcPct val="150000"/>
              </a:lnSpc>
            </a:pPr>
            <a:r>
              <a:rPr dirty="0" sz="1800" lang="en-US" spc="20">
                <a:solidFill>
                  <a:schemeClr val="accent1">
                    <a:lumMod val="50000"/>
                  </a:schemeClr>
                </a:solidFill>
                <a:latin typeface="Bookman Old Style" panose="02050604050505020204" pitchFamily="18" charset="0"/>
              </a:rPr>
              <a:t>Resources are present in web pages or Web sites</a:t>
            </a:r>
          </a:p>
          <a:p>
            <a:pPr>
              <a:lnSpc>
                <a:spcPct val="150000"/>
              </a:lnSpc>
            </a:pPr>
            <a:r>
              <a:rPr dirty="0" sz="1800" lang="en-US" spc="20">
                <a:solidFill>
                  <a:schemeClr val="accent1">
                    <a:lumMod val="50000"/>
                  </a:schemeClr>
                </a:solidFill>
                <a:latin typeface="Bookman Old Style" panose="02050604050505020204" pitchFamily="18" charset="0"/>
              </a:rPr>
              <a:t>Web sites – Collection of Web pages</a:t>
            </a:r>
          </a:p>
          <a:p>
            <a:pPr>
              <a:lnSpc>
                <a:spcPct val="150000"/>
              </a:lnSpc>
            </a:pPr>
            <a:r>
              <a:rPr dirty="0" sz="1800" lang="en-US" spc="20">
                <a:solidFill>
                  <a:schemeClr val="accent1">
                    <a:lumMod val="50000"/>
                  </a:schemeClr>
                </a:solidFill>
                <a:latin typeface="Bookman Old Style" panose="02050604050505020204" pitchFamily="18" charset="0"/>
              </a:rPr>
              <a:t>Web pages are created using HTML, CSS, scripting languages</a:t>
            </a:r>
          </a:p>
          <a:p>
            <a:pPr>
              <a:lnSpc>
                <a:spcPct val="150000"/>
              </a:lnSpc>
            </a:pPr>
            <a:endParaRPr dirty="0" sz="1800" lang="en-US" spc="20">
              <a:solidFill>
                <a:schemeClr val="accent1">
                  <a:lumMod val="50000"/>
                </a:schemeClr>
              </a:solidFill>
              <a:latin typeface="Bookman Old Style" panose="02050604050505020204" pitchFamily="18" charset="0"/>
            </a:endParaRPr>
          </a:p>
          <a:p>
            <a:pPr indent="0" marL="0">
              <a:lnSpc>
                <a:spcPct val="150000"/>
              </a:lnSpc>
              <a:buNone/>
            </a:pPr>
            <a:r>
              <a:rPr dirty="0" sz="1800" lang="en-US" spc="20">
                <a:solidFill>
                  <a:schemeClr val="accent1">
                    <a:lumMod val="50000"/>
                  </a:schemeClr>
                </a:solidFill>
                <a:latin typeface="Bookman Old Style" panose="02050604050505020204" pitchFamily="18" charset="0"/>
              </a:rPr>
              <a:t>Definition:</a:t>
            </a:r>
          </a:p>
          <a:p>
            <a:pPr>
              <a:lnSpc>
                <a:spcPct val="150000"/>
              </a:lnSpc>
            </a:pPr>
            <a:r>
              <a:rPr dirty="0" sz="1800" lang="en-US" spc="20">
                <a:solidFill>
                  <a:schemeClr val="accent1">
                    <a:lumMod val="50000"/>
                  </a:schemeClr>
                </a:solidFill>
                <a:latin typeface="Bookman Old Style" panose="02050604050505020204" pitchFamily="18" charset="0"/>
              </a:rPr>
              <a:t>The collection of machines (web servers) on the Internet that provide information via HTTP, and particularly those that provide HTML documents</a:t>
            </a:r>
          </a:p>
          <a:p>
            <a:pPr>
              <a:lnSpc>
                <a:spcPct val="150000"/>
              </a:lnSpc>
            </a:pPr>
            <a:endParaRPr dirty="0" sz="1800" lang="en-US" spc="20">
              <a:solidFill>
                <a:schemeClr val="accent1">
                  <a:lumMod val="50000"/>
                </a:schemeClr>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827">
                                            <p:txEl>
                                              <p:pRg st="0" end="0"/>
                                            </p:txEl>
                                          </p:spTgt>
                                        </p:tgtEl>
                                        <p:attrNameLst>
                                          <p:attrName>style.visibility</p:attrName>
                                        </p:attrNameLst>
                                      </p:cBhvr>
                                      <p:to>
                                        <p:strVal val="visible"/>
                                      </p:to>
                                    </p:set>
                                    <p:anim calcmode="lin" valueType="num">
                                      <p:cBhvr additive="base">
                                        <p:cTn dur="500" fill="hold" id="7"/>
                                        <p:tgtEl>
                                          <p:spTgt spid="1048827">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8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827">
                                            <p:txEl>
                                              <p:pRg st="1" end="1"/>
                                            </p:txEl>
                                          </p:spTgt>
                                        </p:tgtEl>
                                        <p:attrNameLst>
                                          <p:attrName>style.visibility</p:attrName>
                                        </p:attrNameLst>
                                      </p:cBhvr>
                                      <p:to>
                                        <p:strVal val="visible"/>
                                      </p:to>
                                    </p:set>
                                    <p:anim calcmode="lin" valueType="num">
                                      <p:cBhvr additive="base">
                                        <p:cTn dur="500" fill="hold" id="13"/>
                                        <p:tgtEl>
                                          <p:spTgt spid="1048827">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8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827">
                                            <p:txEl>
                                              <p:pRg st="2" end="2"/>
                                            </p:txEl>
                                          </p:spTgt>
                                        </p:tgtEl>
                                        <p:attrNameLst>
                                          <p:attrName>style.visibility</p:attrName>
                                        </p:attrNameLst>
                                      </p:cBhvr>
                                      <p:to>
                                        <p:strVal val="visible"/>
                                      </p:to>
                                    </p:set>
                                    <p:anim calcmode="lin" valueType="num">
                                      <p:cBhvr additive="base">
                                        <p:cTn dur="500" fill="hold" id="19"/>
                                        <p:tgtEl>
                                          <p:spTgt spid="1048827">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827">
                                            <p:txEl>
                                              <p:pRg st="2" end="2"/>
                                            </p:txEl>
                                          </p:spTgt>
                                        </p:tgtEl>
                                        <p:attrNameLst>
                                          <p:attrName>ppt_y</p:attrName>
                                        </p:attrNameLst>
                                      </p:cBhvr>
                                      <p:tavLst>
                                        <p:tav tm="0">
                                          <p:val>
                                            <p:strVal val="1+#ppt_h/2"/>
                                          </p:val>
                                        </p:tav>
                                        <p:tav tm="100000">
                                          <p:val>
                                            <p:strVal val="#ppt_y"/>
                                          </p:val>
                                        </p:tav>
                                      </p:tavLst>
                                    </p:anim>
                                  </p:childTnLst>
                                </p:cTn>
                              </p:par>
                              <p:par>
                                <p:cTn fill="hold" grpId="0" id="21" nodeType="withEffect" presetClass="entr" presetID="2" presetSubtype="4">
                                  <p:stCondLst>
                                    <p:cond delay="0"/>
                                  </p:stCondLst>
                                  <p:childTnLst>
                                    <p:set>
                                      <p:cBhvr>
                                        <p:cTn dur="1" fill="hold" id="22">
                                          <p:stCondLst>
                                            <p:cond delay="0"/>
                                          </p:stCondLst>
                                        </p:cTn>
                                        <p:tgtEl>
                                          <p:spTgt spid="1048827">
                                            <p:txEl>
                                              <p:pRg st="3" end="3"/>
                                            </p:txEl>
                                          </p:spTgt>
                                        </p:tgtEl>
                                        <p:attrNameLst>
                                          <p:attrName>style.visibility</p:attrName>
                                        </p:attrNameLst>
                                      </p:cBhvr>
                                      <p:to>
                                        <p:strVal val="visible"/>
                                      </p:to>
                                    </p:set>
                                    <p:anim calcmode="lin" valueType="num">
                                      <p:cBhvr additive="base">
                                        <p:cTn dur="500" fill="hold" id="23"/>
                                        <p:tgtEl>
                                          <p:spTgt spid="1048827">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4"/>
                                        <p:tgtEl>
                                          <p:spTgt spid="10488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2" presetSubtype="4">
                                  <p:stCondLst>
                                    <p:cond delay="0"/>
                                  </p:stCondLst>
                                  <p:childTnLst>
                                    <p:set>
                                      <p:cBhvr>
                                        <p:cTn dur="1" fill="hold" id="28">
                                          <p:stCondLst>
                                            <p:cond delay="0"/>
                                          </p:stCondLst>
                                        </p:cTn>
                                        <p:tgtEl>
                                          <p:spTgt spid="1048827">
                                            <p:txEl>
                                              <p:pRg st="4" end="4"/>
                                            </p:txEl>
                                          </p:spTgt>
                                        </p:tgtEl>
                                        <p:attrNameLst>
                                          <p:attrName>style.visibility</p:attrName>
                                        </p:attrNameLst>
                                      </p:cBhvr>
                                      <p:to>
                                        <p:strVal val="visible"/>
                                      </p:to>
                                    </p:set>
                                    <p:anim calcmode="lin" valueType="num">
                                      <p:cBhvr additive="base">
                                        <p:cTn dur="500" fill="hold" id="29"/>
                                        <p:tgtEl>
                                          <p:spTgt spid="1048827">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0"/>
                                        <p:tgtEl>
                                          <p:spTgt spid="10488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2" presetSubtype="4">
                                  <p:stCondLst>
                                    <p:cond delay="0"/>
                                  </p:stCondLst>
                                  <p:childTnLst>
                                    <p:set>
                                      <p:cBhvr>
                                        <p:cTn dur="1" fill="hold" id="34">
                                          <p:stCondLst>
                                            <p:cond delay="0"/>
                                          </p:stCondLst>
                                        </p:cTn>
                                        <p:tgtEl>
                                          <p:spTgt spid="1048827">
                                            <p:txEl>
                                              <p:pRg st="5" end="5"/>
                                            </p:txEl>
                                          </p:spTgt>
                                        </p:tgtEl>
                                        <p:attrNameLst>
                                          <p:attrName>style.visibility</p:attrName>
                                        </p:attrNameLst>
                                      </p:cBhvr>
                                      <p:to>
                                        <p:strVal val="visible"/>
                                      </p:to>
                                    </p:set>
                                    <p:anim calcmode="lin" valueType="num">
                                      <p:cBhvr additive="base">
                                        <p:cTn dur="500" fill="hold" id="35"/>
                                        <p:tgtEl>
                                          <p:spTgt spid="1048827">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6"/>
                                        <p:tgtEl>
                                          <p:spTgt spid="10488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7">
                      <p:stCondLst>
                        <p:cond delay="indefinite"/>
                      </p:stCondLst>
                      <p:childTnLst>
                        <p:par>
                          <p:cTn fill="hold" id="38">
                            <p:stCondLst>
                              <p:cond delay="0"/>
                            </p:stCondLst>
                            <p:childTnLst>
                              <p:par>
                                <p:cTn fill="hold" grpId="0" id="39" nodeType="clickEffect" presetClass="entr" presetID="2" presetSubtype="4">
                                  <p:stCondLst>
                                    <p:cond delay="0"/>
                                  </p:stCondLst>
                                  <p:childTnLst>
                                    <p:set>
                                      <p:cBhvr>
                                        <p:cTn dur="1" fill="hold" id="40">
                                          <p:stCondLst>
                                            <p:cond delay="0"/>
                                          </p:stCondLst>
                                        </p:cTn>
                                        <p:tgtEl>
                                          <p:spTgt spid="1048827">
                                            <p:txEl>
                                              <p:pRg st="6" end="6"/>
                                            </p:txEl>
                                          </p:spTgt>
                                        </p:tgtEl>
                                        <p:attrNameLst>
                                          <p:attrName>style.visibility</p:attrName>
                                        </p:attrNameLst>
                                      </p:cBhvr>
                                      <p:to>
                                        <p:strVal val="visible"/>
                                      </p:to>
                                    </p:set>
                                    <p:anim calcmode="lin" valueType="num">
                                      <p:cBhvr additive="base">
                                        <p:cTn dur="500" fill="hold" id="41"/>
                                        <p:tgtEl>
                                          <p:spTgt spid="1048827">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2"/>
                                        <p:tgtEl>
                                          <p:spTgt spid="10488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2" presetSubtype="4">
                                  <p:stCondLst>
                                    <p:cond delay="0"/>
                                  </p:stCondLst>
                                  <p:childTnLst>
                                    <p:set>
                                      <p:cBhvr>
                                        <p:cTn dur="1" fill="hold" id="46">
                                          <p:stCondLst>
                                            <p:cond delay="0"/>
                                          </p:stCondLst>
                                        </p:cTn>
                                        <p:tgtEl>
                                          <p:spTgt spid="1048827">
                                            <p:txEl>
                                              <p:pRg st="8" end="8"/>
                                            </p:txEl>
                                          </p:spTgt>
                                        </p:tgtEl>
                                        <p:attrNameLst>
                                          <p:attrName>style.visibility</p:attrName>
                                        </p:attrNameLst>
                                      </p:cBhvr>
                                      <p:to>
                                        <p:strVal val="visible"/>
                                      </p:to>
                                    </p:set>
                                    <p:anim calcmode="lin" valueType="num">
                                      <p:cBhvr additive="base">
                                        <p:cTn dur="500" fill="hold" id="47"/>
                                        <p:tgtEl>
                                          <p:spTgt spid="1048827">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8"/>
                                        <p:tgtEl>
                                          <p:spTgt spid="104882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2" presetSubtype="4">
                                  <p:stCondLst>
                                    <p:cond delay="0"/>
                                  </p:stCondLst>
                                  <p:childTnLst>
                                    <p:set>
                                      <p:cBhvr>
                                        <p:cTn dur="1" fill="hold" id="52">
                                          <p:stCondLst>
                                            <p:cond delay="0"/>
                                          </p:stCondLst>
                                        </p:cTn>
                                        <p:tgtEl>
                                          <p:spTgt spid="1048827">
                                            <p:txEl>
                                              <p:pRg st="9" end="9"/>
                                            </p:txEl>
                                          </p:spTgt>
                                        </p:tgtEl>
                                        <p:attrNameLst>
                                          <p:attrName>style.visibility</p:attrName>
                                        </p:attrNameLst>
                                      </p:cBhvr>
                                      <p:to>
                                        <p:strVal val="visible"/>
                                      </p:to>
                                    </p:set>
                                    <p:anim calcmode="lin" valueType="num">
                                      <p:cBhvr additive="base">
                                        <p:cTn dur="500" fill="hold" id="53"/>
                                        <p:tgtEl>
                                          <p:spTgt spid="1048827">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4"/>
                                        <p:tgtEl>
                                          <p:spTgt spid="104882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07" name="Title 1"/>
          <p:cNvSpPr>
            <a:spLocks noGrp="1"/>
          </p:cNvSpPr>
          <p:nvPr>
            <p:ph type="title"/>
          </p:nvPr>
        </p:nvSpPr>
        <p:spPr>
          <a:xfrm>
            <a:off x="720000" y="619200"/>
            <a:ext cx="10728322" cy="890004"/>
          </a:xfrm>
        </p:spPr>
        <p:txBody>
          <a:bodyPr>
            <a:normAutofit/>
          </a:bodyPr>
          <a:p>
            <a:r>
              <a:rPr dirty="0" sz="4000" lang="en-US">
                <a:latin typeface="Bookman Old Style" panose="02050604050505020204" pitchFamily="18" charset="0"/>
              </a:rPr>
              <a:t>Course Outcomes</a:t>
            </a:r>
            <a:endParaRPr dirty="0" sz="4000" lang="en-IN">
              <a:latin typeface="Bookman Old Style" panose="02050604050505020204" pitchFamily="18" charset="0"/>
            </a:endParaRPr>
          </a:p>
        </p:txBody>
      </p:sp>
      <p:sp>
        <p:nvSpPr>
          <p:cNvPr id="1048608" name="Content Placeholder 2"/>
          <p:cNvSpPr>
            <a:spLocks noGrp="1"/>
          </p:cNvSpPr>
          <p:nvPr>
            <p:ph idx="1"/>
          </p:nvPr>
        </p:nvSpPr>
        <p:spPr>
          <a:xfrm>
            <a:off x="720000" y="1811046"/>
            <a:ext cx="11155477" cy="3957930"/>
          </a:xfrm>
        </p:spPr>
        <p:txBody>
          <a:bodyPr>
            <a:normAutofit/>
          </a:bodyPr>
          <a:p>
            <a:pPr indent="-457200" marL="457200">
              <a:lnSpc>
                <a:spcPct val="200000"/>
              </a:lnSpc>
              <a:buFont typeface="+mj-lt"/>
              <a:buAutoNum type="arabicPeriod"/>
            </a:pPr>
            <a:r>
              <a:rPr dirty="0" sz="1700" lang="en-US">
                <a:latin typeface="Bookman Old Style" panose="02050604050505020204" pitchFamily="18" charset="0"/>
              </a:rPr>
              <a:t>Implement interactive web page(s) using HTML and CSS.</a:t>
            </a:r>
          </a:p>
          <a:p>
            <a:pPr indent="-457200" marL="457200">
              <a:lnSpc>
                <a:spcPct val="200000"/>
              </a:lnSpc>
              <a:buFont typeface="+mj-lt"/>
              <a:buAutoNum type="arabicPeriod"/>
            </a:pPr>
            <a:r>
              <a:rPr dirty="0" sz="1700" lang="en-US">
                <a:latin typeface="Bookman Old Style" panose="02050604050505020204" pitchFamily="18" charset="0"/>
              </a:rPr>
              <a:t>Design a responsive web site using JavaScript and demonstrate database connectivity using JDBC</a:t>
            </a:r>
          </a:p>
          <a:p>
            <a:pPr indent="-457200" marL="457200">
              <a:lnSpc>
                <a:spcPct val="200000"/>
              </a:lnSpc>
              <a:buFont typeface="+mj-lt"/>
              <a:buAutoNum type="arabicPeriod"/>
            </a:pPr>
            <a:r>
              <a:rPr dirty="0" sz="1700" lang="en-US">
                <a:latin typeface="Bookman Old Style" panose="02050604050505020204" pitchFamily="18" charset="0"/>
              </a:rPr>
              <a:t>Demonstrate Rich Internet Application using Ajax and demonstrate and differentiate various Web Extensions</a:t>
            </a:r>
          </a:p>
          <a:p>
            <a:pPr indent="-457200" marL="457200">
              <a:lnSpc>
                <a:spcPct val="200000"/>
              </a:lnSpc>
              <a:buFont typeface="+mj-lt"/>
              <a:buAutoNum type="arabicPeriod"/>
            </a:pPr>
            <a:r>
              <a:rPr dirty="0" sz="1700" lang="en-US">
                <a:latin typeface="Bookman Old Style" panose="02050604050505020204" pitchFamily="18" charset="0"/>
              </a:rPr>
              <a:t>Demonstrate web application using Reactive Js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08">
                                            <p:txEl>
                                              <p:pRg st="0" end="0"/>
                                            </p:txEl>
                                          </p:spTgt>
                                        </p:tgtEl>
                                        <p:attrNameLst>
                                          <p:attrName>style.visibility</p:attrName>
                                        </p:attrNameLst>
                                      </p:cBhvr>
                                      <p:to>
                                        <p:strVal val="visible"/>
                                      </p:to>
                                    </p:set>
                                    <p:anim calcmode="lin" valueType="num">
                                      <p:cBhvr additive="base">
                                        <p:cTn dur="500" fill="hold" id="7"/>
                                        <p:tgtEl>
                                          <p:spTgt spid="104860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60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08">
                                            <p:txEl>
                                              <p:pRg st="1" end="1"/>
                                            </p:txEl>
                                          </p:spTgt>
                                        </p:tgtEl>
                                        <p:attrNameLst>
                                          <p:attrName>style.visibility</p:attrName>
                                        </p:attrNameLst>
                                      </p:cBhvr>
                                      <p:to>
                                        <p:strVal val="visible"/>
                                      </p:to>
                                    </p:set>
                                    <p:anim calcmode="lin" valueType="num">
                                      <p:cBhvr additive="base">
                                        <p:cTn dur="500" fill="hold" id="13"/>
                                        <p:tgtEl>
                                          <p:spTgt spid="1048608">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60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608">
                                            <p:txEl>
                                              <p:pRg st="2" end="2"/>
                                            </p:txEl>
                                          </p:spTgt>
                                        </p:tgtEl>
                                        <p:attrNameLst>
                                          <p:attrName>style.visibility</p:attrName>
                                        </p:attrNameLst>
                                      </p:cBhvr>
                                      <p:to>
                                        <p:strVal val="visible"/>
                                      </p:to>
                                    </p:set>
                                    <p:anim calcmode="lin" valueType="num">
                                      <p:cBhvr additive="base">
                                        <p:cTn dur="500" fill="hold" id="19"/>
                                        <p:tgtEl>
                                          <p:spTgt spid="1048608">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60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608">
                                            <p:txEl>
                                              <p:pRg st="3" end="3"/>
                                            </p:txEl>
                                          </p:spTgt>
                                        </p:tgtEl>
                                        <p:attrNameLst>
                                          <p:attrName>style.visibility</p:attrName>
                                        </p:attrNameLst>
                                      </p:cBhvr>
                                      <p:to>
                                        <p:strVal val="visible"/>
                                      </p:to>
                                    </p:set>
                                    <p:anim calcmode="lin" valueType="num">
                                      <p:cBhvr additive="base">
                                        <p:cTn dur="500" fill="hold" id="25"/>
                                        <p:tgtEl>
                                          <p:spTgt spid="1048608">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60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94" name=""/>
        <p:cNvGrpSpPr/>
        <p:nvPr/>
      </p:nvGrpSpPr>
      <p:grpSpPr>
        <a:xfrm>
          <a:off x="0" y="0"/>
          <a:ext cx="0" cy="0"/>
          <a:chOff x="0" y="0"/>
          <a:chExt cx="0" cy="0"/>
        </a:xfrm>
      </p:grpSpPr>
      <p:sp>
        <p:nvSpPr>
          <p:cNvPr id="1048928" name="Title 1"/>
          <p:cNvSpPr>
            <a:spLocks noGrp="1"/>
          </p:cNvSpPr>
          <p:nvPr>
            <p:ph type="ctrTitle"/>
          </p:nvPr>
        </p:nvSpPr>
        <p:spPr>
          <a:xfrm>
            <a:off x="2209800" y="4464028"/>
            <a:ext cx="9144000" cy="969106"/>
          </a:xfrm>
        </p:spPr>
        <p:txBody>
          <a:bodyPr>
            <a:noAutofit/>
          </a:bodyPr>
          <a:p>
            <a:r>
              <a:rPr baseline="0" b="1" cap="none" sz="72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Web Essentials</a:t>
            </a:r>
            <a:endParaRPr b="1" sz="7200" lang="en-IN">
              <a:solidFill>
                <a:schemeClr val="accent1">
                  <a:lumMod val="50000"/>
                </a:schemeClr>
              </a:solidFill>
              <a:latin typeface="Bookman Old Style" panose="02050604050505020204" pitchFamily="18" charset="0"/>
            </a:endParaRPr>
          </a:p>
        </p:txBody>
      </p:sp>
      <p:sp>
        <p:nvSpPr>
          <p:cNvPr id="1048929" name="Subtitle 2"/>
          <p:cNvSpPr>
            <a:spLocks noGrp="1"/>
          </p:cNvSpPr>
          <p:nvPr>
            <p:ph type="subTitle" idx="1"/>
          </p:nvPr>
        </p:nvSpPr>
        <p:spPr/>
        <p:txBody>
          <a:bodyPr>
            <a:normAutofit/>
          </a:bodyPr>
          <a:p>
            <a:pPr defTabSz="914400" eaLnBrk="1" fontAlgn="auto" hangingPunct="1" latinLnBrk="0" lvl="0" marR="0" rtl="0">
              <a:lnSpc>
                <a:spcPct val="120000"/>
              </a:lnSpc>
              <a:spcBef>
                <a:spcPts val="1000"/>
              </a:spcBef>
              <a:spcAft>
                <a:spcPts val="0"/>
              </a:spcAft>
              <a:buClr>
                <a:srgbClr val="CE7F01"/>
              </a:buClr>
              <a:buSzTx/>
            </a:pPr>
            <a:r>
              <a:rPr baseline="0" b="1" cap="none" dirty="0" sz="24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Module 1.1</a:t>
            </a:r>
          </a:p>
        </p:txBody>
      </p:sp>
    </p:spTree>
  </p:cSld>
  <p:clrMapOvr>
    <a:masterClrMapping/>
  </p:clrMapOvr>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222" name=""/>
        <p:cNvGrpSpPr/>
        <p:nvPr/>
      </p:nvGrpSpPr>
      <p:grpSpPr>
        <a:xfrm>
          <a:off x="0" y="0"/>
          <a:ext cx="0" cy="0"/>
          <a:chOff x="0" y="0"/>
          <a:chExt cx="0" cy="0"/>
        </a:xfrm>
      </p:grpSpPr>
      <p:sp>
        <p:nvSpPr>
          <p:cNvPr id="1048935" name="Title 1"/>
          <p:cNvSpPr>
            <a:spLocks noGrp="1"/>
          </p:cNvSpPr>
          <p:nvPr>
            <p:ph type="title"/>
          </p:nvPr>
        </p:nvSpPr>
        <p:spPr/>
        <p:txBody>
          <a:bodyPr/>
          <a:p>
            <a:r>
              <a:rPr baseline="0" b="0" cap="none" sz="5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Content</a:t>
            </a:r>
            <a:endParaRPr lang="en-IN">
              <a:solidFill>
                <a:schemeClr val="accent1">
                  <a:lumMod val="50000"/>
                </a:schemeClr>
              </a:solidFill>
              <a:latin typeface="Bookman Old Style" panose="02050604050505020204" pitchFamily="18" charset="0"/>
            </a:endParaRPr>
          </a:p>
        </p:txBody>
      </p:sp>
      <p:sp>
        <p:nvSpPr>
          <p:cNvPr id="1048936" name="Content Placeholder 2"/>
          <p:cNvSpPr>
            <a:spLocks noGrp="1"/>
          </p:cNvSpPr>
          <p:nvPr>
            <p:ph idx="1"/>
          </p:nvPr>
        </p:nvSpPr>
        <p:spPr>
          <a:xfrm>
            <a:off x="1120000" y="1825625"/>
            <a:ext cx="10233800" cy="4859260"/>
          </a:xfrm>
        </p:spPr>
        <p:txBody>
          <a:bodyPr>
            <a:normAutofit/>
          </a:bodyPr>
          <a:p>
            <a:pPr>
              <a:lnSpc>
                <a:spcPct val="150000"/>
              </a:lnSpc>
            </a:pPr>
            <a:r>
              <a:rPr baseline="0" b="0" cap="none" dirty="0" sz="24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HTTP Request Message</a:t>
            </a:r>
          </a:p>
          <a:p>
            <a:pPr>
              <a:lnSpc>
                <a:spcPct val="150000"/>
              </a:lnSpc>
            </a:pPr>
            <a:r>
              <a:rPr dirty="0" sz="2400" lang="en-US" spc="20">
                <a:solidFill>
                  <a:schemeClr val="accent1">
                    <a:lumMod val="50000"/>
                  </a:schemeClr>
                </a:solidFill>
                <a:latin typeface="Bookman Old Style" panose="02050604050505020204" pitchFamily="18" charset="0"/>
              </a:rPr>
              <a:t>HTTP Response Message</a:t>
            </a:r>
          </a:p>
          <a:p>
            <a:pPr>
              <a:lnSpc>
                <a:spcPct val="150000"/>
              </a:lnSpc>
            </a:pPr>
            <a:r>
              <a:rPr baseline="0" b="0" cap="none" dirty="0" sz="24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Web Clients</a:t>
            </a:r>
            <a:endParaRPr baseline="0" b="0" cap="none" dirty="0" sz="2400" i="0" kern="1200" kumimoji="0" lang="en-IN" noProof="0" normalizeH="0" spc="20" strike="noStrike" u="none">
              <a:ln>
                <a:noFill/>
              </a:ln>
              <a:solidFill>
                <a:schemeClr val="accent1">
                  <a:lumMod val="50000"/>
                </a:schemeClr>
              </a:solidFill>
              <a:effectLst/>
              <a:uLnTx/>
              <a:uFillTx/>
              <a:latin typeface="Bookman Old Style" panose="02050604050505020204" pitchFamily="18" charset="0"/>
            </a:endParaRPr>
          </a:p>
          <a:p>
            <a:pPr>
              <a:lnSpc>
                <a:spcPct val="150000"/>
              </a:lnSpc>
            </a:pPr>
            <a:r>
              <a:rPr dirty="0" sz="2400" lang="en-IN" spc="20">
                <a:solidFill>
                  <a:schemeClr val="accent1">
                    <a:lumMod val="50000"/>
                  </a:schemeClr>
                </a:solidFill>
                <a:latin typeface="Bookman Old Style" panose="02050604050505020204" pitchFamily="18" charset="0"/>
              </a:rPr>
              <a:t>Web Servers</a:t>
            </a:r>
            <a:endParaRPr baseline="0" b="0" cap="none" dirty="0" sz="24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Tree>
  </p:cSld>
  <p:clrMapOvr>
    <a:masterClrMapping/>
  </p:clrMapOvr>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224" name=""/>
        <p:cNvGrpSpPr/>
        <p:nvPr/>
      </p:nvGrpSpPr>
      <p:grpSpPr>
        <a:xfrm>
          <a:off x="0" y="0"/>
          <a:ext cx="0" cy="0"/>
          <a:chOff x="0" y="0"/>
          <a:chExt cx="0" cy="0"/>
        </a:xfrm>
      </p:grpSpPr>
      <p:sp>
        <p:nvSpPr>
          <p:cNvPr id="1048942" name="Title 4"/>
          <p:cNvSpPr>
            <a:spLocks noGrp="1"/>
          </p:cNvSpPr>
          <p:nvPr>
            <p:ph type="ctrTitle"/>
          </p:nvPr>
        </p:nvSpPr>
        <p:spPr/>
        <p:txBody>
          <a:bodyPr>
            <a:normAutofit/>
          </a:bodyPr>
          <a:p>
            <a:r>
              <a:rPr baseline="0" b="0" cap="none" sz="6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 </a:t>
            </a:r>
            <a:endParaRPr sz="6400" lang="en-IN">
              <a:solidFill>
                <a:schemeClr val="accent1">
                  <a:lumMod val="50000"/>
                </a:schemeClr>
              </a:solidFill>
              <a:latin typeface="Bookman Old Style" panose="02050604050505020204" pitchFamily="18" charset="0"/>
            </a:endParaRPr>
          </a:p>
        </p:txBody>
      </p:sp>
      <p:sp>
        <p:nvSpPr>
          <p:cNvPr id="1048943" name="Subtitle 5"/>
          <p:cNvSpPr>
            <a:spLocks noGrp="1"/>
          </p:cNvSpPr>
          <p:nvPr>
            <p:ph type="subTitle" idx="1"/>
          </p:nvPr>
        </p:nvSpPr>
        <p:spPr/>
        <p:txBody>
          <a:bodyPr/>
          <a:p>
            <a:r>
              <a:rPr lang="en-US">
                <a:solidFill>
                  <a:schemeClr val="accent1">
                    <a:lumMod val="50000"/>
                  </a:schemeClr>
                </a:solidFill>
                <a:latin typeface="Bookman Old Style" panose="02050604050505020204" pitchFamily="18" charset="0"/>
              </a:rPr>
              <a:t>Hypertext Transfer Protocol</a:t>
            </a:r>
            <a:endParaRPr lang="en-IN">
              <a:solidFill>
                <a:schemeClr val="accent1">
                  <a:lumMod val="50000"/>
                </a:schemeClr>
              </a:solidFill>
              <a:latin typeface="Bookman Old Style" panose="02050604050505020204" pitchFamily="18" charset="0"/>
            </a:endParaRPr>
          </a:p>
        </p:txBody>
      </p:sp>
    </p:spTree>
  </p:cSld>
  <p:clrMapOvr>
    <a:masterClrMapping/>
  </p:clrMapOvr>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226" name=""/>
        <p:cNvGrpSpPr/>
        <p:nvPr/>
      </p:nvGrpSpPr>
      <p:grpSpPr>
        <a:xfrm>
          <a:off x="0" y="0"/>
          <a:ext cx="0" cy="0"/>
          <a:chOff x="0" y="0"/>
          <a:chExt cx="0" cy="0"/>
        </a:xfrm>
      </p:grpSpPr>
      <p:sp>
        <p:nvSpPr>
          <p:cNvPr id="1048950"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b="1" dirty="0" sz="3400" lang="en-IN">
              <a:solidFill>
                <a:schemeClr val="accent1">
                  <a:lumMod val="50000"/>
                </a:schemeClr>
              </a:solidFill>
              <a:latin typeface="Bookman Old Style" panose="02050604050505020204" pitchFamily="18" charset="0"/>
            </a:endParaRPr>
          </a:p>
        </p:txBody>
      </p:sp>
      <p:sp>
        <p:nvSpPr>
          <p:cNvPr id="1048951" name="Content Placeholder 2"/>
          <p:cNvSpPr>
            <a:spLocks noGrp="1"/>
          </p:cNvSpPr>
          <p:nvPr>
            <p:ph idx="1"/>
          </p:nvPr>
        </p:nvSpPr>
        <p:spPr>
          <a:xfrm>
            <a:off x="3757580" y="560402"/>
            <a:ext cx="8136169" cy="6297597"/>
          </a:xfrm>
        </p:spPr>
        <p:txBody>
          <a:bodyPr>
            <a:normAutofit/>
          </a:bodyPr>
          <a:p>
            <a:pPr>
              <a:lnSpc>
                <a:spcPct val="150000"/>
              </a:lnSpc>
            </a:pPr>
            <a:r>
              <a:rPr dirty="0" sz="1800" lang="en-US" spc="20">
                <a:solidFill>
                  <a:schemeClr val="accent1">
                    <a:lumMod val="50000"/>
                  </a:schemeClr>
                </a:solidFill>
                <a:latin typeface="Bookman Old Style" panose="02050604050505020204" pitchFamily="18" charset="0"/>
              </a:rPr>
              <a:t>Form of communication protocol</a:t>
            </a:r>
          </a:p>
          <a:p>
            <a:pPr>
              <a:lnSpc>
                <a:spcPct val="150000"/>
              </a:lnSpc>
            </a:pPr>
            <a:r>
              <a:rPr dirty="0" sz="1800" lang="en-US" spc="20">
                <a:solidFill>
                  <a:schemeClr val="accent1">
                    <a:lumMod val="50000"/>
                  </a:schemeClr>
                </a:solidFill>
                <a:latin typeface="Bookman Old Style" panose="02050604050505020204" pitchFamily="18" charset="0"/>
              </a:rPr>
              <a:t>Application Layer protocol: It allows to communicate and exchange data</a:t>
            </a:r>
          </a:p>
          <a:p>
            <a:pPr>
              <a:lnSpc>
                <a:spcPct val="150000"/>
              </a:lnSpc>
            </a:pPr>
            <a:r>
              <a:rPr dirty="0" sz="1800" lang="en-US" spc="20">
                <a:solidFill>
                  <a:schemeClr val="accent1">
                    <a:lumMod val="50000"/>
                  </a:schemeClr>
                </a:solidFill>
                <a:latin typeface="Bookman Old Style" panose="02050604050505020204" pitchFamily="18" charset="0"/>
              </a:rPr>
              <a:t>Detailed specification of how web clients and servers should communicate. </a:t>
            </a:r>
          </a:p>
          <a:p>
            <a:pPr>
              <a:lnSpc>
                <a:spcPct val="150000"/>
              </a:lnSpc>
            </a:pPr>
            <a:r>
              <a:rPr dirty="0" sz="1800" lang="en-US" spc="20">
                <a:solidFill>
                  <a:schemeClr val="accent1">
                    <a:lumMod val="50000"/>
                  </a:schemeClr>
                </a:solidFill>
                <a:latin typeface="Bookman Old Style" panose="02050604050505020204" pitchFamily="18" charset="0"/>
              </a:rPr>
              <a:t>The basic structure of HTTP communication follows request–response model. </a:t>
            </a:r>
          </a:p>
          <a:p>
            <a:pPr>
              <a:lnSpc>
                <a:spcPct val="150000"/>
              </a:lnSpc>
            </a:pPr>
            <a:r>
              <a:rPr dirty="0" sz="1800" lang="en-US" spc="20">
                <a:solidFill>
                  <a:schemeClr val="accent1">
                    <a:lumMod val="50000"/>
                  </a:schemeClr>
                </a:solidFill>
                <a:latin typeface="Bookman Old Style" panose="02050604050505020204" pitchFamily="18" charset="0"/>
              </a:rPr>
              <a:t>The format of the request and response messages is dictated by HTTP.</a:t>
            </a:r>
          </a:p>
          <a:p>
            <a:pPr>
              <a:lnSpc>
                <a:spcPct val="150000"/>
              </a:lnSpc>
            </a:pPr>
            <a:r>
              <a:rPr dirty="0" sz="1800" lang="en-US" spc="20">
                <a:solidFill>
                  <a:schemeClr val="accent1">
                    <a:lumMod val="50000"/>
                  </a:schemeClr>
                </a:solidFill>
                <a:latin typeface="Bookman Old Style" panose="02050604050505020204" pitchFamily="18" charset="0"/>
              </a:rPr>
              <a:t>Most HTTP implementations send these messages using TCP.</a:t>
            </a:r>
          </a:p>
          <a:p>
            <a:pPr>
              <a:lnSpc>
                <a:spcPct val="150000"/>
              </a:lnSpc>
            </a:pPr>
            <a:r>
              <a:rPr dirty="0" sz="1800" lang="en-US" spc="20">
                <a:solidFill>
                  <a:schemeClr val="accent1">
                    <a:lumMod val="50000"/>
                  </a:schemeClr>
                </a:solidFill>
                <a:latin typeface="Bookman Old Style" panose="02050604050505020204" pitchFamily="18" charset="0"/>
              </a:rPr>
              <a:t>Used to deliver contents: Images, Videos, Audios, Documents</a:t>
            </a:r>
          </a:p>
          <a:p>
            <a:pPr>
              <a:lnSpc>
                <a:spcPct val="150000"/>
              </a:lnSpc>
            </a:pPr>
            <a:endParaRPr dirty="0" sz="1800" lang="en-US" spc="20">
              <a:solidFill>
                <a:schemeClr val="accent1">
                  <a:lumMod val="50000"/>
                </a:schemeClr>
              </a:solidFill>
              <a:latin typeface="Bookman Old Style" panose="02050604050505020204" pitchFamily="18" charset="0"/>
            </a:endParaRPr>
          </a:p>
        </p:txBody>
      </p:sp>
      <p:sp>
        <p:nvSpPr>
          <p:cNvPr id="1048952" name="Text Placeholder 3"/>
          <p:cNvSpPr>
            <a:spLocks noGrp="1"/>
          </p:cNvSpPr>
          <p:nvPr>
            <p:ph type="body" sz="half" idx="2"/>
          </p:nvPr>
        </p:nvSpPr>
        <p:spPr>
          <a:xfrm>
            <a:off x="298250" y="2234953"/>
            <a:ext cx="3181797" cy="3811588"/>
          </a:xfrm>
        </p:spPr>
        <p:txBody>
          <a:bodyPr>
            <a:normAutofit/>
          </a:bodyPr>
          <a:p>
            <a:r>
              <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Hypertext Transfer Protocol</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2" presetSubtype="4">
                                  <p:stCondLst>
                                    <p:cond delay="0"/>
                                  </p:stCondLst>
                                  <p:childTnLst>
                                    <p:set>
                                      <p:cBhvr>
                                        <p:cTn dur="1" fill="hold" id="6">
                                          <p:stCondLst>
                                            <p:cond delay="0"/>
                                          </p:stCondLst>
                                        </p:cTn>
                                        <p:tgtEl>
                                          <p:spTgt spid="1048951">
                                            <p:txEl>
                                              <p:pRg st="0" end="0"/>
                                            </p:txEl>
                                          </p:spTgt>
                                        </p:tgtEl>
                                        <p:attrNameLst>
                                          <p:attrName>style.visibility</p:attrName>
                                        </p:attrNameLst>
                                      </p:cBhvr>
                                      <p:to>
                                        <p:strVal val="visible"/>
                                      </p:to>
                                    </p:set>
                                    <p:animEffect transition="in" filter="wipe(down)">
                                      <p:cBhvr>
                                        <p:cTn dur="500" id="7"/>
                                        <p:tgtEl>
                                          <p:spTgt spid="1048951">
                                            <p:txEl>
                                              <p:pRg st="0" end="0"/>
                                            </p:txEl>
                                          </p:spTgt>
                                        </p:tgtEl>
                                      </p:cBhvr>
                                    </p:animEffect>
                                  </p:childTnLst>
                                </p:cTn>
                              </p:par>
                            </p:childTnLst>
                          </p:cTn>
                        </p:par>
                      </p:childTnLst>
                    </p:cTn>
                  </p:par>
                  <p:par>
                    <p:cTn fill="hold" id="8">
                      <p:stCondLst>
                        <p:cond delay="indefinite"/>
                      </p:stCondLst>
                      <p:childTnLst>
                        <p:par>
                          <p:cTn fill="hold" id="9">
                            <p:stCondLst>
                              <p:cond delay="0"/>
                            </p:stCondLst>
                            <p:childTnLst>
                              <p:par>
                                <p:cTn fill="hold" grpId="0" id="10" nodeType="clickEffect" presetClass="entr" presetID="22" presetSubtype="4">
                                  <p:stCondLst>
                                    <p:cond delay="0"/>
                                  </p:stCondLst>
                                  <p:childTnLst>
                                    <p:set>
                                      <p:cBhvr>
                                        <p:cTn dur="1" fill="hold" id="11">
                                          <p:stCondLst>
                                            <p:cond delay="0"/>
                                          </p:stCondLst>
                                        </p:cTn>
                                        <p:tgtEl>
                                          <p:spTgt spid="1048951">
                                            <p:txEl>
                                              <p:pRg st="1" end="1"/>
                                            </p:txEl>
                                          </p:spTgt>
                                        </p:tgtEl>
                                        <p:attrNameLst>
                                          <p:attrName>style.visibility</p:attrName>
                                        </p:attrNameLst>
                                      </p:cBhvr>
                                      <p:to>
                                        <p:strVal val="visible"/>
                                      </p:to>
                                    </p:set>
                                    <p:animEffect transition="in" filter="wipe(down)">
                                      <p:cBhvr>
                                        <p:cTn dur="500" id="12"/>
                                        <p:tgtEl>
                                          <p:spTgt spid="1048951">
                                            <p:txEl>
                                              <p:pRg st="1" end="1"/>
                                            </p:txEl>
                                          </p:spTgt>
                                        </p:tgtEl>
                                      </p:cBhvr>
                                    </p:animEffec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22" presetSubtype="4">
                                  <p:stCondLst>
                                    <p:cond delay="0"/>
                                  </p:stCondLst>
                                  <p:childTnLst>
                                    <p:set>
                                      <p:cBhvr>
                                        <p:cTn dur="1" fill="hold" id="16">
                                          <p:stCondLst>
                                            <p:cond delay="0"/>
                                          </p:stCondLst>
                                        </p:cTn>
                                        <p:tgtEl>
                                          <p:spTgt spid="1048951">
                                            <p:txEl>
                                              <p:pRg st="2" end="2"/>
                                            </p:txEl>
                                          </p:spTgt>
                                        </p:tgtEl>
                                        <p:attrNameLst>
                                          <p:attrName>style.visibility</p:attrName>
                                        </p:attrNameLst>
                                      </p:cBhvr>
                                      <p:to>
                                        <p:strVal val="visible"/>
                                      </p:to>
                                    </p:set>
                                    <p:animEffect transition="in" filter="wipe(down)">
                                      <p:cBhvr>
                                        <p:cTn dur="500" id="17"/>
                                        <p:tgtEl>
                                          <p:spTgt spid="1048951">
                                            <p:txEl>
                                              <p:pRg st="2" end="2"/>
                                            </p:txEl>
                                          </p:spTgt>
                                        </p:tgtEl>
                                      </p:cBhvr>
                                    </p:animEffect>
                                  </p:childTnLst>
                                </p:cTn>
                              </p:par>
                            </p:childTnLst>
                          </p:cTn>
                        </p:par>
                      </p:childTnLst>
                    </p:cTn>
                  </p:par>
                  <p:par>
                    <p:cTn fill="hold" id="18">
                      <p:stCondLst>
                        <p:cond delay="indefinite"/>
                      </p:stCondLst>
                      <p:childTnLst>
                        <p:par>
                          <p:cTn fill="hold" id="19">
                            <p:stCondLst>
                              <p:cond delay="0"/>
                            </p:stCondLst>
                            <p:childTnLst>
                              <p:par>
                                <p:cTn fill="hold" grpId="0" id="20" nodeType="clickEffect" presetClass="entr" presetID="22" presetSubtype="4">
                                  <p:stCondLst>
                                    <p:cond delay="0"/>
                                  </p:stCondLst>
                                  <p:childTnLst>
                                    <p:set>
                                      <p:cBhvr>
                                        <p:cTn dur="1" fill="hold" id="21">
                                          <p:stCondLst>
                                            <p:cond delay="0"/>
                                          </p:stCondLst>
                                        </p:cTn>
                                        <p:tgtEl>
                                          <p:spTgt spid="1048951">
                                            <p:txEl>
                                              <p:pRg st="3" end="3"/>
                                            </p:txEl>
                                          </p:spTgt>
                                        </p:tgtEl>
                                        <p:attrNameLst>
                                          <p:attrName>style.visibility</p:attrName>
                                        </p:attrNameLst>
                                      </p:cBhvr>
                                      <p:to>
                                        <p:strVal val="visible"/>
                                      </p:to>
                                    </p:set>
                                    <p:animEffect transition="in" filter="wipe(down)">
                                      <p:cBhvr>
                                        <p:cTn dur="500" id="22"/>
                                        <p:tgtEl>
                                          <p:spTgt spid="1048951">
                                            <p:txEl>
                                              <p:pRg st="3" end="3"/>
                                            </p:txEl>
                                          </p:spTgt>
                                        </p:tgtEl>
                                      </p:cBhvr>
                                    </p:animEffec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22" presetSubtype="4">
                                  <p:stCondLst>
                                    <p:cond delay="0"/>
                                  </p:stCondLst>
                                  <p:childTnLst>
                                    <p:set>
                                      <p:cBhvr>
                                        <p:cTn dur="1" fill="hold" id="26">
                                          <p:stCondLst>
                                            <p:cond delay="0"/>
                                          </p:stCondLst>
                                        </p:cTn>
                                        <p:tgtEl>
                                          <p:spTgt spid="1048951">
                                            <p:txEl>
                                              <p:pRg st="4" end="4"/>
                                            </p:txEl>
                                          </p:spTgt>
                                        </p:tgtEl>
                                        <p:attrNameLst>
                                          <p:attrName>style.visibility</p:attrName>
                                        </p:attrNameLst>
                                      </p:cBhvr>
                                      <p:to>
                                        <p:strVal val="visible"/>
                                      </p:to>
                                    </p:set>
                                    <p:animEffect transition="in" filter="wipe(down)">
                                      <p:cBhvr>
                                        <p:cTn dur="500" id="27"/>
                                        <p:tgtEl>
                                          <p:spTgt spid="1048951">
                                            <p:txEl>
                                              <p:pRg st="4" end="4"/>
                                            </p:txEl>
                                          </p:spTgt>
                                        </p:tgtEl>
                                      </p:cBhvr>
                                    </p:animEffect>
                                  </p:childTnLst>
                                </p:cTn>
                              </p:par>
                            </p:childTnLst>
                          </p:cTn>
                        </p:par>
                      </p:childTnLst>
                    </p:cTn>
                  </p:par>
                  <p:par>
                    <p:cTn fill="hold" id="28">
                      <p:stCondLst>
                        <p:cond delay="indefinite"/>
                      </p:stCondLst>
                      <p:childTnLst>
                        <p:par>
                          <p:cTn fill="hold" id="29">
                            <p:stCondLst>
                              <p:cond delay="0"/>
                            </p:stCondLst>
                            <p:childTnLst>
                              <p:par>
                                <p:cTn fill="hold" grpId="0" id="30" nodeType="clickEffect" presetClass="entr" presetID="22" presetSubtype="4">
                                  <p:stCondLst>
                                    <p:cond delay="0"/>
                                  </p:stCondLst>
                                  <p:childTnLst>
                                    <p:set>
                                      <p:cBhvr>
                                        <p:cTn dur="1" fill="hold" id="31">
                                          <p:stCondLst>
                                            <p:cond delay="0"/>
                                          </p:stCondLst>
                                        </p:cTn>
                                        <p:tgtEl>
                                          <p:spTgt spid="1048951">
                                            <p:txEl>
                                              <p:pRg st="5" end="5"/>
                                            </p:txEl>
                                          </p:spTgt>
                                        </p:tgtEl>
                                        <p:attrNameLst>
                                          <p:attrName>style.visibility</p:attrName>
                                        </p:attrNameLst>
                                      </p:cBhvr>
                                      <p:to>
                                        <p:strVal val="visible"/>
                                      </p:to>
                                    </p:set>
                                    <p:animEffect transition="in" filter="wipe(down)">
                                      <p:cBhvr>
                                        <p:cTn dur="500" id="32"/>
                                        <p:tgtEl>
                                          <p:spTgt spid="1048951">
                                            <p:txEl>
                                              <p:pRg st="5" end="5"/>
                                            </p:txEl>
                                          </p:spTgt>
                                        </p:tgtEl>
                                      </p:cBhvr>
                                    </p:animEffect>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2" presetSubtype="4">
                                  <p:stCondLst>
                                    <p:cond delay="0"/>
                                  </p:stCondLst>
                                  <p:childTnLst>
                                    <p:set>
                                      <p:cBhvr>
                                        <p:cTn dur="1" fill="hold" id="36">
                                          <p:stCondLst>
                                            <p:cond delay="0"/>
                                          </p:stCondLst>
                                        </p:cTn>
                                        <p:tgtEl>
                                          <p:spTgt spid="1048951">
                                            <p:txEl>
                                              <p:pRg st="6" end="6"/>
                                            </p:txEl>
                                          </p:spTgt>
                                        </p:tgtEl>
                                        <p:attrNameLst>
                                          <p:attrName>style.visibility</p:attrName>
                                        </p:attrNameLst>
                                      </p:cBhvr>
                                      <p:to>
                                        <p:strVal val="visible"/>
                                      </p:to>
                                    </p:set>
                                    <p:animEffect transition="in" filter="wipe(down)">
                                      <p:cBhvr>
                                        <p:cTn dur="500" id="37"/>
                                        <p:tgtEl>
                                          <p:spTgt spid="10489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51"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227" name=""/>
        <p:cNvGrpSpPr/>
        <p:nvPr/>
      </p:nvGrpSpPr>
      <p:grpSpPr>
        <a:xfrm>
          <a:off x="0" y="0"/>
          <a:ext cx="0" cy="0"/>
          <a:chOff x="0" y="0"/>
          <a:chExt cx="0" cy="0"/>
        </a:xfrm>
      </p:grpSpPr>
      <p:sp>
        <p:nvSpPr>
          <p:cNvPr id="1048953" name="Title 1"/>
          <p:cNvSpPr>
            <a:spLocks noGrp="1"/>
          </p:cNvSpPr>
          <p:nvPr>
            <p:ph type="title"/>
          </p:nvPr>
        </p:nvSpPr>
        <p:spPr>
          <a:xfrm>
            <a:off x="298251" y="319596"/>
            <a:ext cx="3057509" cy="1600200"/>
          </a:xfrm>
        </p:spPr>
        <p:txBody>
          <a:bodyPr>
            <a:normAutofit/>
          </a:bodyPr>
          <a:p>
            <a:r>
              <a:rPr baseline="0" b="0" cap="none"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sz="3400" lang="en-IN">
              <a:solidFill>
                <a:schemeClr val="accent1">
                  <a:lumMod val="50000"/>
                </a:schemeClr>
              </a:solidFill>
              <a:latin typeface="Bookman Old Style" panose="02050604050505020204" pitchFamily="18" charset="0"/>
            </a:endParaRPr>
          </a:p>
        </p:txBody>
      </p:sp>
      <p:sp>
        <p:nvSpPr>
          <p:cNvPr id="1048954" name="Text Placeholder 3"/>
          <p:cNvSpPr>
            <a:spLocks noGrp="1"/>
          </p:cNvSpPr>
          <p:nvPr>
            <p:ph type="body" sz="half" idx="2"/>
          </p:nvPr>
        </p:nvSpPr>
        <p:spPr>
          <a:xfrm>
            <a:off x="298250" y="2234953"/>
            <a:ext cx="3181797" cy="3811588"/>
          </a:xfrm>
        </p:spPr>
        <p:txBody>
          <a:bodyPr>
            <a:normAutofit/>
          </a:bodyPr>
          <a:p>
            <a:r>
              <a:rPr baseline="0" b="0" cap="none"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Hypertext Transfer Protocol</a:t>
            </a:r>
          </a:p>
        </p:txBody>
      </p:sp>
      <p:sp>
        <p:nvSpPr>
          <p:cNvPr id="1048955" name="Content Placeholder 2"/>
          <p:cNvSpPr>
            <a:spLocks noGrp="1"/>
          </p:cNvSpPr>
          <p:nvPr>
            <p:ph idx="1"/>
          </p:nvPr>
        </p:nvSpPr>
        <p:spPr>
          <a:xfrm>
            <a:off x="3757580" y="560403"/>
            <a:ext cx="8136169" cy="5582946"/>
          </a:xfrm>
        </p:spPr>
        <p:txBody>
          <a:bodyPr>
            <a:normAutofit/>
          </a:bodyPr>
          <a:p>
            <a:pPr indent="0" marL="0">
              <a:lnSpc>
                <a:spcPct val="150000"/>
              </a:lnSpc>
              <a:buNone/>
            </a:pPr>
            <a:r>
              <a:rPr dirty="0" sz="1800" lang="en-US" spc="20">
                <a:solidFill>
                  <a:schemeClr val="accent1">
                    <a:lumMod val="50000"/>
                  </a:schemeClr>
                </a:solidFill>
                <a:latin typeface="Bookman Old Style" panose="02050604050505020204" pitchFamily="18" charset="0"/>
              </a:rPr>
              <a:t>Main Features</a:t>
            </a:r>
          </a:p>
          <a:p>
            <a:pPr indent="-342900" marL="342900">
              <a:lnSpc>
                <a:spcPct val="150000"/>
              </a:lnSpc>
              <a:buFont typeface="+mj-lt"/>
              <a:buAutoNum type="arabicPeriod"/>
            </a:pPr>
            <a:r>
              <a:rPr b="1" dirty="0" sz="1800" lang="en-US" spc="20">
                <a:solidFill>
                  <a:schemeClr val="accent1">
                    <a:lumMod val="50000"/>
                  </a:schemeClr>
                </a:solidFill>
                <a:latin typeface="Bookman Old Style" panose="02050604050505020204" pitchFamily="18" charset="0"/>
              </a:rPr>
              <a:t>Connectionless: </a:t>
            </a:r>
          </a:p>
          <a:p>
            <a:pPr lvl="1">
              <a:lnSpc>
                <a:spcPct val="150000"/>
              </a:lnSpc>
            </a:pPr>
            <a:r>
              <a:rPr dirty="0" sz="1400" lang="en-US" spc="20">
                <a:solidFill>
                  <a:schemeClr val="accent1">
                    <a:lumMod val="50000"/>
                  </a:schemeClr>
                </a:solidFill>
                <a:latin typeface="Bookman Old Style" panose="02050604050505020204" pitchFamily="18" charset="0"/>
              </a:rPr>
              <a:t>After making the request, client disconnects from the server </a:t>
            </a:r>
          </a:p>
          <a:p>
            <a:pPr lvl="1">
              <a:lnSpc>
                <a:spcPct val="150000"/>
              </a:lnSpc>
            </a:pPr>
            <a:r>
              <a:rPr dirty="0" sz="1400" lang="en-US" spc="20">
                <a:solidFill>
                  <a:schemeClr val="accent1">
                    <a:lumMod val="50000"/>
                  </a:schemeClr>
                </a:solidFill>
                <a:latin typeface="Bookman Old Style" panose="02050604050505020204" pitchFamily="18" charset="0"/>
              </a:rPr>
              <a:t>When the response is ready, server reestablishes the connection</a:t>
            </a:r>
          </a:p>
          <a:p>
            <a:pPr lvl="1">
              <a:lnSpc>
                <a:spcPct val="150000"/>
              </a:lnSpc>
            </a:pPr>
            <a:r>
              <a:rPr dirty="0" sz="1400" lang="en-US" spc="20">
                <a:solidFill>
                  <a:schemeClr val="accent1">
                    <a:lumMod val="50000"/>
                  </a:schemeClr>
                </a:solidFill>
                <a:latin typeface="Bookman Old Style" panose="02050604050505020204" pitchFamily="18" charset="0"/>
              </a:rPr>
              <a:t>Deliver the response</a:t>
            </a:r>
          </a:p>
          <a:p>
            <a:pPr indent="-342900" marL="342900">
              <a:lnSpc>
                <a:spcPct val="150000"/>
              </a:lnSpc>
              <a:buFont typeface="+mj-lt"/>
              <a:buAutoNum type="arabicPeriod"/>
            </a:pPr>
            <a:r>
              <a:rPr dirty="0" sz="1800" lang="en-US" spc="20">
                <a:solidFill>
                  <a:schemeClr val="accent1">
                    <a:lumMod val="50000"/>
                  </a:schemeClr>
                </a:solidFill>
                <a:latin typeface="Bookman Old Style" panose="02050604050505020204" pitchFamily="18" charset="0"/>
              </a:rPr>
              <a:t>Deliver </a:t>
            </a:r>
            <a:r>
              <a:rPr b="1" dirty="0" sz="1800" lang="en-US" spc="20">
                <a:solidFill>
                  <a:schemeClr val="accent1">
                    <a:lumMod val="50000"/>
                  </a:schemeClr>
                </a:solidFill>
                <a:latin typeface="Bookman Old Style" panose="02050604050505020204" pitchFamily="18" charset="0"/>
              </a:rPr>
              <a:t>any sort of the data</a:t>
            </a:r>
            <a:r>
              <a:rPr dirty="0" sz="1800" lang="en-US" spc="20">
                <a:solidFill>
                  <a:schemeClr val="accent1">
                    <a:lumMod val="50000"/>
                  </a:schemeClr>
                </a:solidFill>
                <a:latin typeface="Bookman Old Style" panose="02050604050505020204" pitchFamily="18" charset="0"/>
              </a:rPr>
              <a:t>, as long as two computers able to read it</a:t>
            </a:r>
          </a:p>
          <a:p>
            <a:pPr indent="-342900" marL="342900">
              <a:lnSpc>
                <a:spcPct val="150000"/>
              </a:lnSpc>
              <a:buFont typeface="+mj-lt"/>
              <a:buAutoNum type="arabicPeriod"/>
            </a:pPr>
            <a:r>
              <a:rPr b="1" dirty="0" sz="1800" lang="en-US" spc="20">
                <a:solidFill>
                  <a:schemeClr val="accent1">
                    <a:lumMod val="50000"/>
                  </a:schemeClr>
                </a:solidFill>
                <a:latin typeface="Bookman Old Style" panose="02050604050505020204" pitchFamily="18" charset="0"/>
              </a:rPr>
              <a:t>Stateless:</a:t>
            </a:r>
          </a:p>
          <a:p>
            <a:pPr lvl="1">
              <a:lnSpc>
                <a:spcPct val="150000"/>
              </a:lnSpc>
            </a:pPr>
            <a:r>
              <a:rPr dirty="0" sz="1400" lang="en-US" spc="20">
                <a:solidFill>
                  <a:schemeClr val="accent1">
                    <a:lumMod val="50000"/>
                  </a:schemeClr>
                </a:solidFill>
                <a:latin typeface="Bookman Old Style" panose="02050604050505020204" pitchFamily="18" charset="0"/>
              </a:rPr>
              <a:t>Client and server knows about each other just during the current request</a:t>
            </a:r>
          </a:p>
          <a:p>
            <a:pPr lvl="1">
              <a:lnSpc>
                <a:spcPct val="150000"/>
              </a:lnSpc>
            </a:pPr>
            <a:r>
              <a:rPr dirty="0" sz="1400" lang="en-US" spc="20">
                <a:solidFill>
                  <a:schemeClr val="accent1">
                    <a:lumMod val="50000"/>
                  </a:schemeClr>
                </a:solidFill>
                <a:latin typeface="Bookman Old Style" panose="02050604050505020204" pitchFamily="18" charset="0"/>
              </a:rPr>
              <a:t>If the request is closed then they need to establish the connection again</a:t>
            </a:r>
          </a:p>
          <a:p>
            <a:pPr lvl="1">
              <a:lnSpc>
                <a:spcPct val="150000"/>
              </a:lnSpc>
            </a:pPr>
            <a:r>
              <a:rPr dirty="0" sz="1400" lang="en-US" spc="20">
                <a:solidFill>
                  <a:schemeClr val="accent1">
                    <a:lumMod val="50000"/>
                  </a:schemeClr>
                </a:solidFill>
                <a:latin typeface="Bookman Old Style" panose="02050604050505020204" pitchFamily="18" charset="0"/>
              </a:rPr>
              <a:t>The connection is treated as NEW connection</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048955">
                                            <p:txEl>
                                              <p:pRg st="0" end="0"/>
                                            </p:txEl>
                                          </p:spTgt>
                                        </p:tgtEl>
                                        <p:attrNameLst>
                                          <p:attrName>style.visibility</p:attrName>
                                        </p:attrNameLst>
                                      </p:cBhvr>
                                      <p:to>
                                        <p:strVal val="visible"/>
                                      </p:to>
                                    </p:set>
                                    <p:animEffect transition="in" filter="fade">
                                      <p:cBhvr>
                                        <p:cTn dur="1000" id="7"/>
                                        <p:tgtEl>
                                          <p:spTgt spid="1048955">
                                            <p:txEl>
                                              <p:pRg st="0" end="0"/>
                                            </p:txEl>
                                          </p:spTgt>
                                        </p:tgtEl>
                                      </p:cBhvr>
                                    </p:animEffect>
                                    <p:anim calcmode="lin" valueType="num">
                                      <p:cBhvr>
                                        <p:cTn dur="1000" fill="hold" id="8"/>
                                        <p:tgtEl>
                                          <p:spTgt spid="1048955">
                                            <p:txEl>
                                              <p:pRg st="0" end="0"/>
                                            </p:txEl>
                                          </p:spTgt>
                                        </p:tgtEl>
                                        <p:attrNameLst>
                                          <p:attrName>ppt_x</p:attrName>
                                        </p:attrNameLst>
                                      </p:cBhvr>
                                      <p:tavLst>
                                        <p:tav tm="0">
                                          <p:val>
                                            <p:strVal val="#ppt_x"/>
                                          </p:val>
                                        </p:tav>
                                        <p:tav tm="100000">
                                          <p:val>
                                            <p:strVal val="#ppt_x"/>
                                          </p:val>
                                        </p:tav>
                                      </p:tavLst>
                                    </p:anim>
                                    <p:anim calcmode="lin" valueType="num">
                                      <p:cBhvr>
                                        <p:cTn dur="1000" fill="hold" id="9"/>
                                        <p:tgtEl>
                                          <p:spTgt spid="104895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42" presetSubtype="0">
                                  <p:stCondLst>
                                    <p:cond delay="0"/>
                                  </p:stCondLst>
                                  <p:childTnLst>
                                    <p:set>
                                      <p:cBhvr>
                                        <p:cTn dur="1" fill="hold" id="13">
                                          <p:stCondLst>
                                            <p:cond delay="0"/>
                                          </p:stCondLst>
                                        </p:cTn>
                                        <p:tgtEl>
                                          <p:spTgt spid="1048955">
                                            <p:txEl>
                                              <p:pRg st="1" end="1"/>
                                            </p:txEl>
                                          </p:spTgt>
                                        </p:tgtEl>
                                        <p:attrNameLst>
                                          <p:attrName>style.visibility</p:attrName>
                                        </p:attrNameLst>
                                      </p:cBhvr>
                                      <p:to>
                                        <p:strVal val="visible"/>
                                      </p:to>
                                    </p:set>
                                    <p:animEffect transition="in" filter="fade">
                                      <p:cBhvr>
                                        <p:cTn dur="1000" id="14"/>
                                        <p:tgtEl>
                                          <p:spTgt spid="1048955">
                                            <p:txEl>
                                              <p:pRg st="1" end="1"/>
                                            </p:txEl>
                                          </p:spTgt>
                                        </p:tgtEl>
                                      </p:cBhvr>
                                    </p:animEffect>
                                    <p:anim calcmode="lin" valueType="num">
                                      <p:cBhvr>
                                        <p:cTn dur="1000" fill="hold" id="15"/>
                                        <p:tgtEl>
                                          <p:spTgt spid="1048955">
                                            <p:txEl>
                                              <p:pRg st="1" end="1"/>
                                            </p:txEl>
                                          </p:spTgt>
                                        </p:tgtEl>
                                        <p:attrNameLst>
                                          <p:attrName>ppt_x</p:attrName>
                                        </p:attrNameLst>
                                      </p:cBhvr>
                                      <p:tavLst>
                                        <p:tav tm="0">
                                          <p:val>
                                            <p:strVal val="#ppt_x"/>
                                          </p:val>
                                        </p:tav>
                                        <p:tav tm="100000">
                                          <p:val>
                                            <p:strVal val="#ppt_x"/>
                                          </p:val>
                                        </p:tav>
                                      </p:tavLst>
                                    </p:anim>
                                    <p:anim calcmode="lin" valueType="num">
                                      <p:cBhvr>
                                        <p:cTn dur="1000" fill="hold" id="16"/>
                                        <p:tgtEl>
                                          <p:spTgt spid="1048955">
                                            <p:txEl>
                                              <p:pRg st="1" end="1"/>
                                            </p:txEl>
                                          </p:spTgt>
                                        </p:tgtEl>
                                        <p:attrNameLst>
                                          <p:attrName>ppt_y</p:attrName>
                                        </p:attrNameLst>
                                      </p:cBhvr>
                                      <p:tavLst>
                                        <p:tav tm="0">
                                          <p:val>
                                            <p:strVal val="#ppt_y+.1"/>
                                          </p:val>
                                        </p:tav>
                                        <p:tav tm="100000">
                                          <p:val>
                                            <p:strVal val="#ppt_y"/>
                                          </p:val>
                                        </p:tav>
                                      </p:tavLst>
                                    </p:anim>
                                  </p:childTnLst>
                                </p:cTn>
                              </p:par>
                              <p:par>
                                <p:cTn fill="hold" grpId="0" id="17" nodeType="withEffect" presetClass="entr" presetID="42" presetSubtype="0">
                                  <p:stCondLst>
                                    <p:cond delay="0"/>
                                  </p:stCondLst>
                                  <p:childTnLst>
                                    <p:set>
                                      <p:cBhvr>
                                        <p:cTn dur="1" fill="hold" id="18">
                                          <p:stCondLst>
                                            <p:cond delay="0"/>
                                          </p:stCondLst>
                                        </p:cTn>
                                        <p:tgtEl>
                                          <p:spTgt spid="1048955">
                                            <p:txEl>
                                              <p:pRg st="2" end="2"/>
                                            </p:txEl>
                                          </p:spTgt>
                                        </p:tgtEl>
                                        <p:attrNameLst>
                                          <p:attrName>style.visibility</p:attrName>
                                        </p:attrNameLst>
                                      </p:cBhvr>
                                      <p:to>
                                        <p:strVal val="visible"/>
                                      </p:to>
                                    </p:set>
                                    <p:animEffect transition="in" filter="fade">
                                      <p:cBhvr>
                                        <p:cTn dur="1000" id="19"/>
                                        <p:tgtEl>
                                          <p:spTgt spid="1048955">
                                            <p:txEl>
                                              <p:pRg st="2" end="2"/>
                                            </p:txEl>
                                          </p:spTgt>
                                        </p:tgtEl>
                                      </p:cBhvr>
                                    </p:animEffect>
                                    <p:anim calcmode="lin" valueType="num">
                                      <p:cBhvr>
                                        <p:cTn dur="1000" fill="hold" id="20"/>
                                        <p:tgtEl>
                                          <p:spTgt spid="1048955">
                                            <p:txEl>
                                              <p:pRg st="2" end="2"/>
                                            </p:txEl>
                                          </p:spTgt>
                                        </p:tgtEl>
                                        <p:attrNameLst>
                                          <p:attrName>ppt_x</p:attrName>
                                        </p:attrNameLst>
                                      </p:cBhvr>
                                      <p:tavLst>
                                        <p:tav tm="0">
                                          <p:val>
                                            <p:strVal val="#ppt_x"/>
                                          </p:val>
                                        </p:tav>
                                        <p:tav tm="100000">
                                          <p:val>
                                            <p:strVal val="#ppt_x"/>
                                          </p:val>
                                        </p:tav>
                                      </p:tavLst>
                                    </p:anim>
                                    <p:anim calcmode="lin" valueType="num">
                                      <p:cBhvr>
                                        <p:cTn dur="1000" fill="hold" id="21"/>
                                        <p:tgtEl>
                                          <p:spTgt spid="1048955">
                                            <p:txEl>
                                              <p:pRg st="2" end="2"/>
                                            </p:txEl>
                                          </p:spTgt>
                                        </p:tgtEl>
                                        <p:attrNameLst>
                                          <p:attrName>ppt_y</p:attrName>
                                        </p:attrNameLst>
                                      </p:cBhvr>
                                      <p:tavLst>
                                        <p:tav tm="0">
                                          <p:val>
                                            <p:strVal val="#ppt_y+.1"/>
                                          </p:val>
                                        </p:tav>
                                        <p:tav tm="100000">
                                          <p:val>
                                            <p:strVal val="#ppt_y"/>
                                          </p:val>
                                        </p:tav>
                                      </p:tavLst>
                                    </p:anim>
                                  </p:childTnLst>
                                </p:cTn>
                              </p:par>
                              <p:par>
                                <p:cTn fill="hold" grpId="0" id="22" nodeType="withEffect" presetClass="entr" presetID="42" presetSubtype="0">
                                  <p:stCondLst>
                                    <p:cond delay="0"/>
                                  </p:stCondLst>
                                  <p:childTnLst>
                                    <p:set>
                                      <p:cBhvr>
                                        <p:cTn dur="1" fill="hold" id="23">
                                          <p:stCondLst>
                                            <p:cond delay="0"/>
                                          </p:stCondLst>
                                        </p:cTn>
                                        <p:tgtEl>
                                          <p:spTgt spid="1048955">
                                            <p:txEl>
                                              <p:pRg st="3" end="3"/>
                                            </p:txEl>
                                          </p:spTgt>
                                        </p:tgtEl>
                                        <p:attrNameLst>
                                          <p:attrName>style.visibility</p:attrName>
                                        </p:attrNameLst>
                                      </p:cBhvr>
                                      <p:to>
                                        <p:strVal val="visible"/>
                                      </p:to>
                                    </p:set>
                                    <p:animEffect transition="in" filter="fade">
                                      <p:cBhvr>
                                        <p:cTn dur="1000" id="24"/>
                                        <p:tgtEl>
                                          <p:spTgt spid="1048955">
                                            <p:txEl>
                                              <p:pRg st="3" end="3"/>
                                            </p:txEl>
                                          </p:spTgt>
                                        </p:tgtEl>
                                      </p:cBhvr>
                                    </p:animEffect>
                                    <p:anim calcmode="lin" valueType="num">
                                      <p:cBhvr>
                                        <p:cTn dur="1000" fill="hold" id="25"/>
                                        <p:tgtEl>
                                          <p:spTgt spid="1048955">
                                            <p:txEl>
                                              <p:pRg st="3" end="3"/>
                                            </p:txEl>
                                          </p:spTgt>
                                        </p:tgtEl>
                                        <p:attrNameLst>
                                          <p:attrName>ppt_x</p:attrName>
                                        </p:attrNameLst>
                                      </p:cBhvr>
                                      <p:tavLst>
                                        <p:tav tm="0">
                                          <p:val>
                                            <p:strVal val="#ppt_x"/>
                                          </p:val>
                                        </p:tav>
                                        <p:tav tm="100000">
                                          <p:val>
                                            <p:strVal val="#ppt_x"/>
                                          </p:val>
                                        </p:tav>
                                      </p:tavLst>
                                    </p:anim>
                                    <p:anim calcmode="lin" valueType="num">
                                      <p:cBhvr>
                                        <p:cTn dur="1000" fill="hold" id="26"/>
                                        <p:tgtEl>
                                          <p:spTgt spid="1048955">
                                            <p:txEl>
                                              <p:pRg st="3" end="3"/>
                                            </p:txEl>
                                          </p:spTgt>
                                        </p:tgtEl>
                                        <p:attrNameLst>
                                          <p:attrName>ppt_y</p:attrName>
                                        </p:attrNameLst>
                                      </p:cBhvr>
                                      <p:tavLst>
                                        <p:tav tm="0">
                                          <p:val>
                                            <p:strVal val="#ppt_y+.1"/>
                                          </p:val>
                                        </p:tav>
                                        <p:tav tm="100000">
                                          <p:val>
                                            <p:strVal val="#ppt_y"/>
                                          </p:val>
                                        </p:tav>
                                      </p:tavLst>
                                    </p:anim>
                                  </p:childTnLst>
                                </p:cTn>
                              </p:par>
                              <p:par>
                                <p:cTn fill="hold" grpId="0" id="27" nodeType="withEffect" presetClass="entr" presetID="42" presetSubtype="0">
                                  <p:stCondLst>
                                    <p:cond delay="0"/>
                                  </p:stCondLst>
                                  <p:childTnLst>
                                    <p:set>
                                      <p:cBhvr>
                                        <p:cTn dur="1" fill="hold" id="28">
                                          <p:stCondLst>
                                            <p:cond delay="0"/>
                                          </p:stCondLst>
                                        </p:cTn>
                                        <p:tgtEl>
                                          <p:spTgt spid="1048955">
                                            <p:txEl>
                                              <p:pRg st="4" end="4"/>
                                            </p:txEl>
                                          </p:spTgt>
                                        </p:tgtEl>
                                        <p:attrNameLst>
                                          <p:attrName>style.visibility</p:attrName>
                                        </p:attrNameLst>
                                      </p:cBhvr>
                                      <p:to>
                                        <p:strVal val="visible"/>
                                      </p:to>
                                    </p:set>
                                    <p:animEffect transition="in" filter="fade">
                                      <p:cBhvr>
                                        <p:cTn dur="1000" id="29"/>
                                        <p:tgtEl>
                                          <p:spTgt spid="1048955">
                                            <p:txEl>
                                              <p:pRg st="4" end="4"/>
                                            </p:txEl>
                                          </p:spTgt>
                                        </p:tgtEl>
                                      </p:cBhvr>
                                    </p:animEffect>
                                    <p:anim calcmode="lin" valueType="num">
                                      <p:cBhvr>
                                        <p:cTn dur="1000" fill="hold" id="30"/>
                                        <p:tgtEl>
                                          <p:spTgt spid="1048955">
                                            <p:txEl>
                                              <p:pRg st="4" end="4"/>
                                            </p:txEl>
                                          </p:spTgt>
                                        </p:tgtEl>
                                        <p:attrNameLst>
                                          <p:attrName>ppt_x</p:attrName>
                                        </p:attrNameLst>
                                      </p:cBhvr>
                                      <p:tavLst>
                                        <p:tav tm="0">
                                          <p:val>
                                            <p:strVal val="#ppt_x"/>
                                          </p:val>
                                        </p:tav>
                                        <p:tav tm="100000">
                                          <p:val>
                                            <p:strVal val="#ppt_x"/>
                                          </p:val>
                                        </p:tav>
                                      </p:tavLst>
                                    </p:anim>
                                    <p:anim calcmode="lin" valueType="num">
                                      <p:cBhvr>
                                        <p:cTn dur="1000" fill="hold" id="31"/>
                                        <p:tgtEl>
                                          <p:spTgt spid="104895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fill="hold" id="32">
                      <p:stCondLst>
                        <p:cond delay="indefinite"/>
                      </p:stCondLst>
                      <p:childTnLst>
                        <p:par>
                          <p:cTn fill="hold" id="33">
                            <p:stCondLst>
                              <p:cond delay="0"/>
                            </p:stCondLst>
                            <p:childTnLst>
                              <p:par>
                                <p:cTn fill="hold" grpId="0" id="34" nodeType="clickEffect" presetClass="entr" presetID="42" presetSubtype="0">
                                  <p:stCondLst>
                                    <p:cond delay="0"/>
                                  </p:stCondLst>
                                  <p:childTnLst>
                                    <p:set>
                                      <p:cBhvr>
                                        <p:cTn dur="1" fill="hold" id="35">
                                          <p:stCondLst>
                                            <p:cond delay="0"/>
                                          </p:stCondLst>
                                        </p:cTn>
                                        <p:tgtEl>
                                          <p:spTgt spid="1048955">
                                            <p:txEl>
                                              <p:pRg st="5" end="5"/>
                                            </p:txEl>
                                          </p:spTgt>
                                        </p:tgtEl>
                                        <p:attrNameLst>
                                          <p:attrName>style.visibility</p:attrName>
                                        </p:attrNameLst>
                                      </p:cBhvr>
                                      <p:to>
                                        <p:strVal val="visible"/>
                                      </p:to>
                                    </p:set>
                                    <p:animEffect transition="in" filter="fade">
                                      <p:cBhvr>
                                        <p:cTn dur="1000" id="36"/>
                                        <p:tgtEl>
                                          <p:spTgt spid="1048955">
                                            <p:txEl>
                                              <p:pRg st="5" end="5"/>
                                            </p:txEl>
                                          </p:spTgt>
                                        </p:tgtEl>
                                      </p:cBhvr>
                                    </p:animEffect>
                                    <p:anim calcmode="lin" valueType="num">
                                      <p:cBhvr>
                                        <p:cTn dur="1000" fill="hold" id="37"/>
                                        <p:tgtEl>
                                          <p:spTgt spid="1048955">
                                            <p:txEl>
                                              <p:pRg st="5" end="5"/>
                                            </p:txEl>
                                          </p:spTgt>
                                        </p:tgtEl>
                                        <p:attrNameLst>
                                          <p:attrName>ppt_x</p:attrName>
                                        </p:attrNameLst>
                                      </p:cBhvr>
                                      <p:tavLst>
                                        <p:tav tm="0">
                                          <p:val>
                                            <p:strVal val="#ppt_x"/>
                                          </p:val>
                                        </p:tav>
                                        <p:tav tm="100000">
                                          <p:val>
                                            <p:strVal val="#ppt_x"/>
                                          </p:val>
                                        </p:tav>
                                      </p:tavLst>
                                    </p:anim>
                                    <p:anim calcmode="lin" valueType="num">
                                      <p:cBhvr>
                                        <p:cTn dur="1000" fill="hold" id="38"/>
                                        <p:tgtEl>
                                          <p:spTgt spid="104895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42" presetSubtype="0">
                                  <p:stCondLst>
                                    <p:cond delay="0"/>
                                  </p:stCondLst>
                                  <p:childTnLst>
                                    <p:set>
                                      <p:cBhvr>
                                        <p:cTn dur="1" fill="hold" id="42">
                                          <p:stCondLst>
                                            <p:cond delay="0"/>
                                          </p:stCondLst>
                                        </p:cTn>
                                        <p:tgtEl>
                                          <p:spTgt spid="1048955">
                                            <p:txEl>
                                              <p:pRg st="6" end="6"/>
                                            </p:txEl>
                                          </p:spTgt>
                                        </p:tgtEl>
                                        <p:attrNameLst>
                                          <p:attrName>style.visibility</p:attrName>
                                        </p:attrNameLst>
                                      </p:cBhvr>
                                      <p:to>
                                        <p:strVal val="visible"/>
                                      </p:to>
                                    </p:set>
                                    <p:animEffect transition="in" filter="fade">
                                      <p:cBhvr>
                                        <p:cTn dur="1000" id="43"/>
                                        <p:tgtEl>
                                          <p:spTgt spid="1048955">
                                            <p:txEl>
                                              <p:pRg st="6" end="6"/>
                                            </p:txEl>
                                          </p:spTgt>
                                        </p:tgtEl>
                                      </p:cBhvr>
                                    </p:animEffect>
                                    <p:anim calcmode="lin" valueType="num">
                                      <p:cBhvr>
                                        <p:cTn dur="1000" fill="hold" id="44"/>
                                        <p:tgtEl>
                                          <p:spTgt spid="1048955">
                                            <p:txEl>
                                              <p:pRg st="6" end="6"/>
                                            </p:txEl>
                                          </p:spTgt>
                                        </p:tgtEl>
                                        <p:attrNameLst>
                                          <p:attrName>ppt_x</p:attrName>
                                        </p:attrNameLst>
                                      </p:cBhvr>
                                      <p:tavLst>
                                        <p:tav tm="0">
                                          <p:val>
                                            <p:strVal val="#ppt_x"/>
                                          </p:val>
                                        </p:tav>
                                        <p:tav tm="100000">
                                          <p:val>
                                            <p:strVal val="#ppt_x"/>
                                          </p:val>
                                        </p:tav>
                                      </p:tavLst>
                                    </p:anim>
                                    <p:anim calcmode="lin" valueType="num">
                                      <p:cBhvr>
                                        <p:cTn dur="1000" fill="hold" id="45"/>
                                        <p:tgtEl>
                                          <p:spTgt spid="1048955">
                                            <p:txEl>
                                              <p:pRg st="6" end="6"/>
                                            </p:txEl>
                                          </p:spTgt>
                                        </p:tgtEl>
                                        <p:attrNameLst>
                                          <p:attrName>ppt_y</p:attrName>
                                        </p:attrNameLst>
                                      </p:cBhvr>
                                      <p:tavLst>
                                        <p:tav tm="0">
                                          <p:val>
                                            <p:strVal val="#ppt_y+.1"/>
                                          </p:val>
                                        </p:tav>
                                        <p:tav tm="100000">
                                          <p:val>
                                            <p:strVal val="#ppt_y"/>
                                          </p:val>
                                        </p:tav>
                                      </p:tavLst>
                                    </p:anim>
                                  </p:childTnLst>
                                </p:cTn>
                              </p:par>
                              <p:par>
                                <p:cTn fill="hold" grpId="0" id="46" nodeType="withEffect" presetClass="entr" presetID="42" presetSubtype="0">
                                  <p:stCondLst>
                                    <p:cond delay="0"/>
                                  </p:stCondLst>
                                  <p:childTnLst>
                                    <p:set>
                                      <p:cBhvr>
                                        <p:cTn dur="1" fill="hold" id="47">
                                          <p:stCondLst>
                                            <p:cond delay="0"/>
                                          </p:stCondLst>
                                        </p:cTn>
                                        <p:tgtEl>
                                          <p:spTgt spid="1048955">
                                            <p:txEl>
                                              <p:pRg st="7" end="7"/>
                                            </p:txEl>
                                          </p:spTgt>
                                        </p:tgtEl>
                                        <p:attrNameLst>
                                          <p:attrName>style.visibility</p:attrName>
                                        </p:attrNameLst>
                                      </p:cBhvr>
                                      <p:to>
                                        <p:strVal val="visible"/>
                                      </p:to>
                                    </p:set>
                                    <p:animEffect transition="in" filter="fade">
                                      <p:cBhvr>
                                        <p:cTn dur="1000" id="48"/>
                                        <p:tgtEl>
                                          <p:spTgt spid="1048955">
                                            <p:txEl>
                                              <p:pRg st="7" end="7"/>
                                            </p:txEl>
                                          </p:spTgt>
                                        </p:tgtEl>
                                      </p:cBhvr>
                                    </p:animEffect>
                                    <p:anim calcmode="lin" valueType="num">
                                      <p:cBhvr>
                                        <p:cTn dur="1000" fill="hold" id="49"/>
                                        <p:tgtEl>
                                          <p:spTgt spid="1048955">
                                            <p:txEl>
                                              <p:pRg st="7" end="7"/>
                                            </p:txEl>
                                          </p:spTgt>
                                        </p:tgtEl>
                                        <p:attrNameLst>
                                          <p:attrName>ppt_x</p:attrName>
                                        </p:attrNameLst>
                                      </p:cBhvr>
                                      <p:tavLst>
                                        <p:tav tm="0">
                                          <p:val>
                                            <p:strVal val="#ppt_x"/>
                                          </p:val>
                                        </p:tav>
                                        <p:tav tm="100000">
                                          <p:val>
                                            <p:strVal val="#ppt_x"/>
                                          </p:val>
                                        </p:tav>
                                      </p:tavLst>
                                    </p:anim>
                                    <p:anim calcmode="lin" valueType="num">
                                      <p:cBhvr>
                                        <p:cTn dur="1000" fill="hold" id="50"/>
                                        <p:tgtEl>
                                          <p:spTgt spid="1048955">
                                            <p:txEl>
                                              <p:pRg st="7" end="7"/>
                                            </p:txEl>
                                          </p:spTgt>
                                        </p:tgtEl>
                                        <p:attrNameLst>
                                          <p:attrName>ppt_y</p:attrName>
                                        </p:attrNameLst>
                                      </p:cBhvr>
                                      <p:tavLst>
                                        <p:tav tm="0">
                                          <p:val>
                                            <p:strVal val="#ppt_y+.1"/>
                                          </p:val>
                                        </p:tav>
                                        <p:tav tm="100000">
                                          <p:val>
                                            <p:strVal val="#ppt_y"/>
                                          </p:val>
                                        </p:tav>
                                      </p:tavLst>
                                    </p:anim>
                                  </p:childTnLst>
                                </p:cTn>
                              </p:par>
                              <p:par>
                                <p:cTn fill="hold" grpId="0" id="51" nodeType="withEffect" presetClass="entr" presetID="42" presetSubtype="0">
                                  <p:stCondLst>
                                    <p:cond delay="0"/>
                                  </p:stCondLst>
                                  <p:childTnLst>
                                    <p:set>
                                      <p:cBhvr>
                                        <p:cTn dur="1" fill="hold" id="52">
                                          <p:stCondLst>
                                            <p:cond delay="0"/>
                                          </p:stCondLst>
                                        </p:cTn>
                                        <p:tgtEl>
                                          <p:spTgt spid="1048955">
                                            <p:txEl>
                                              <p:pRg st="8" end="8"/>
                                            </p:txEl>
                                          </p:spTgt>
                                        </p:tgtEl>
                                        <p:attrNameLst>
                                          <p:attrName>style.visibility</p:attrName>
                                        </p:attrNameLst>
                                      </p:cBhvr>
                                      <p:to>
                                        <p:strVal val="visible"/>
                                      </p:to>
                                    </p:set>
                                    <p:animEffect transition="in" filter="fade">
                                      <p:cBhvr>
                                        <p:cTn dur="1000" id="53"/>
                                        <p:tgtEl>
                                          <p:spTgt spid="1048955">
                                            <p:txEl>
                                              <p:pRg st="8" end="8"/>
                                            </p:txEl>
                                          </p:spTgt>
                                        </p:tgtEl>
                                      </p:cBhvr>
                                    </p:animEffect>
                                    <p:anim calcmode="lin" valueType="num">
                                      <p:cBhvr>
                                        <p:cTn dur="1000" fill="hold" id="54"/>
                                        <p:tgtEl>
                                          <p:spTgt spid="1048955">
                                            <p:txEl>
                                              <p:pRg st="8" end="8"/>
                                            </p:txEl>
                                          </p:spTgt>
                                        </p:tgtEl>
                                        <p:attrNameLst>
                                          <p:attrName>ppt_x</p:attrName>
                                        </p:attrNameLst>
                                      </p:cBhvr>
                                      <p:tavLst>
                                        <p:tav tm="0">
                                          <p:val>
                                            <p:strVal val="#ppt_x"/>
                                          </p:val>
                                        </p:tav>
                                        <p:tav tm="100000">
                                          <p:val>
                                            <p:strVal val="#ppt_x"/>
                                          </p:val>
                                        </p:tav>
                                      </p:tavLst>
                                    </p:anim>
                                    <p:anim calcmode="lin" valueType="num">
                                      <p:cBhvr>
                                        <p:cTn dur="1000" fill="hold" id="55"/>
                                        <p:tgtEl>
                                          <p:spTgt spid="1048955">
                                            <p:txEl>
                                              <p:pRg st="8" end="8"/>
                                            </p:txEl>
                                          </p:spTgt>
                                        </p:tgtEl>
                                        <p:attrNameLst>
                                          <p:attrName>ppt_y</p:attrName>
                                        </p:attrNameLst>
                                      </p:cBhvr>
                                      <p:tavLst>
                                        <p:tav tm="0">
                                          <p:val>
                                            <p:strVal val="#ppt_y+.1"/>
                                          </p:val>
                                        </p:tav>
                                        <p:tav tm="100000">
                                          <p:val>
                                            <p:strVal val="#ppt_y"/>
                                          </p:val>
                                        </p:tav>
                                      </p:tavLst>
                                    </p:anim>
                                  </p:childTnLst>
                                </p:cTn>
                              </p:par>
                              <p:par>
                                <p:cTn fill="hold" grpId="0" id="56" nodeType="withEffect" presetClass="entr" presetID="42" presetSubtype="0">
                                  <p:stCondLst>
                                    <p:cond delay="0"/>
                                  </p:stCondLst>
                                  <p:childTnLst>
                                    <p:set>
                                      <p:cBhvr>
                                        <p:cTn dur="1" fill="hold" id="57">
                                          <p:stCondLst>
                                            <p:cond delay="0"/>
                                          </p:stCondLst>
                                        </p:cTn>
                                        <p:tgtEl>
                                          <p:spTgt spid="1048955">
                                            <p:txEl>
                                              <p:pRg st="9" end="9"/>
                                            </p:txEl>
                                          </p:spTgt>
                                        </p:tgtEl>
                                        <p:attrNameLst>
                                          <p:attrName>style.visibility</p:attrName>
                                        </p:attrNameLst>
                                      </p:cBhvr>
                                      <p:to>
                                        <p:strVal val="visible"/>
                                      </p:to>
                                    </p:set>
                                    <p:animEffect transition="in" filter="fade">
                                      <p:cBhvr>
                                        <p:cTn dur="1000" id="58"/>
                                        <p:tgtEl>
                                          <p:spTgt spid="1048955">
                                            <p:txEl>
                                              <p:pRg st="9" end="9"/>
                                            </p:txEl>
                                          </p:spTgt>
                                        </p:tgtEl>
                                      </p:cBhvr>
                                    </p:animEffect>
                                    <p:anim calcmode="lin" valueType="num">
                                      <p:cBhvr>
                                        <p:cTn dur="1000" fill="hold" id="59"/>
                                        <p:tgtEl>
                                          <p:spTgt spid="1048955">
                                            <p:txEl>
                                              <p:pRg st="9" end="9"/>
                                            </p:txEl>
                                          </p:spTgt>
                                        </p:tgtEl>
                                        <p:attrNameLst>
                                          <p:attrName>ppt_x</p:attrName>
                                        </p:attrNameLst>
                                      </p:cBhvr>
                                      <p:tavLst>
                                        <p:tav tm="0">
                                          <p:val>
                                            <p:strVal val="#ppt_x"/>
                                          </p:val>
                                        </p:tav>
                                        <p:tav tm="100000">
                                          <p:val>
                                            <p:strVal val="#ppt_x"/>
                                          </p:val>
                                        </p:tav>
                                      </p:tavLst>
                                    </p:anim>
                                    <p:anim calcmode="lin" valueType="num">
                                      <p:cBhvr>
                                        <p:cTn dur="1000" fill="hold" id="60"/>
                                        <p:tgtEl>
                                          <p:spTgt spid="1048955">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5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228" name=""/>
        <p:cNvGrpSpPr/>
        <p:nvPr/>
      </p:nvGrpSpPr>
      <p:grpSpPr>
        <a:xfrm>
          <a:off x="0" y="0"/>
          <a:ext cx="0" cy="0"/>
          <a:chOff x="0" y="0"/>
          <a:chExt cx="0" cy="0"/>
        </a:xfrm>
      </p:grpSpPr>
      <p:sp>
        <p:nvSpPr>
          <p:cNvPr id="1048956"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b="1" dirty="0" sz="3400" lang="en-IN">
              <a:solidFill>
                <a:schemeClr val="accent1">
                  <a:lumMod val="50000"/>
                </a:schemeClr>
              </a:solidFill>
              <a:latin typeface="Bookman Old Style" panose="02050604050505020204" pitchFamily="18" charset="0"/>
            </a:endParaRPr>
          </a:p>
        </p:txBody>
      </p:sp>
      <p:sp>
        <p:nvSpPr>
          <p:cNvPr id="1048957" name="Text Placeholder 3"/>
          <p:cNvSpPr>
            <a:spLocks noGrp="1"/>
          </p:cNvSpPr>
          <p:nvPr>
            <p:ph type="body" sz="half" idx="2"/>
          </p:nvPr>
        </p:nvSpPr>
        <p:spPr>
          <a:xfrm>
            <a:off x="298250" y="2234953"/>
            <a:ext cx="3181797" cy="792332"/>
          </a:xfrm>
        </p:spPr>
        <p:txBody>
          <a:bodyPr>
            <a:normAutofit fontScale="92500"/>
          </a:bodyPr>
          <a:p>
            <a:r>
              <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How it works?</a:t>
            </a:r>
          </a:p>
          <a:p>
            <a:r>
              <a:rPr b="1" dirty="0" sz="1800" lang="en-US" spc="20">
                <a:solidFill>
                  <a:schemeClr val="accent1">
                    <a:lumMod val="50000"/>
                  </a:schemeClr>
                </a:solidFill>
                <a:latin typeface="Bookman Old Style" panose="02050604050505020204" pitchFamily="18" charset="0"/>
              </a:rPr>
              <a:t>Request – Response Cycle</a:t>
            </a:r>
            <a:endPar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pic>
        <p:nvPicPr>
          <p:cNvPr id="2097156" name="Picture 6" descr="Person At Desk Icon #129459 - Free Icons Library"/>
          <p:cNvPicPr>
            <a:picLocks noChangeAspect="1" noChangeArrowheads="1"/>
          </p:cNvPicPr>
          <p:nvPr/>
        </p:nvPicPr>
        <p:blipFill>
          <a:blip xmlns:r="http://schemas.openxmlformats.org/officeDocument/2006/relationships" r:embed="rId1" cstate="print"/>
          <a:srcRect/>
          <a:stretch>
            <a:fillRect/>
          </a:stretch>
        </p:blipFill>
        <p:spPr bwMode="auto">
          <a:xfrm>
            <a:off x="1124255" y="4003830"/>
            <a:ext cx="1529785" cy="1476004"/>
          </a:xfrm>
          <a:prstGeom prst="rect"/>
          <a:noFill/>
        </p:spPr>
      </p:pic>
      <p:pic>
        <p:nvPicPr>
          <p:cNvPr id="2097157" name="Picture 8" descr="Web Server Icon #387924 - Free Icons Library"/>
          <p:cNvPicPr>
            <a:picLocks noChangeAspect="1" noChangeArrowheads="1"/>
          </p:cNvPicPr>
          <p:nvPr/>
        </p:nvPicPr>
        <p:blipFill>
          <a:blip xmlns:r="http://schemas.openxmlformats.org/officeDocument/2006/relationships" r:embed="rId2" cstate="print"/>
          <a:srcRect/>
          <a:stretch>
            <a:fillRect/>
          </a:stretch>
        </p:blipFill>
        <p:spPr bwMode="auto">
          <a:xfrm>
            <a:off x="9512256" y="3926242"/>
            <a:ext cx="1263732" cy="1553592"/>
          </a:xfrm>
          <a:prstGeom prst="rect"/>
          <a:noFill/>
        </p:spPr>
      </p:pic>
      <p:pic>
        <p:nvPicPr>
          <p:cNvPr id="2097158" name="Picture 16" descr="Free Globe Icon #397527 - Free Icons Library"/>
          <p:cNvPicPr>
            <a:picLocks noChangeAspect="1" noChangeArrowheads="1"/>
          </p:cNvPicPr>
          <p:nvPr/>
        </p:nvPicPr>
        <p:blipFill>
          <a:blip xmlns:r="http://schemas.openxmlformats.org/officeDocument/2006/relationships" r:embed="rId3"/>
          <a:srcRect/>
          <a:stretch>
            <a:fillRect/>
          </a:stretch>
        </p:blipFill>
        <p:spPr bwMode="auto">
          <a:xfrm>
            <a:off x="3932162" y="2631119"/>
            <a:ext cx="4301971" cy="4301971"/>
          </a:xfrm>
          <a:prstGeom prst="rect"/>
          <a:noFill/>
        </p:spPr>
      </p:pic>
      <p:pic>
        <p:nvPicPr>
          <p:cNvPr id="2097159" name="Picture 18" descr="Cloud Icon – Free Download, PNG and Vector"/>
          <p:cNvPicPr>
            <a:picLocks noChangeAspect="1" noChangeArrowheads="1"/>
          </p:cNvPicPr>
          <p:nvPr/>
        </p:nvPicPr>
        <p:blipFill>
          <a:blip xmlns:r="http://schemas.openxmlformats.org/officeDocument/2006/relationships" r:embed="rId4"/>
          <a:srcRect/>
          <a:stretch>
            <a:fillRect/>
          </a:stretch>
        </p:blipFill>
        <p:spPr bwMode="auto">
          <a:xfrm>
            <a:off x="4618052" y="3221854"/>
            <a:ext cx="2697147" cy="2697147"/>
          </a:xfrm>
          <a:prstGeom prst="rect"/>
          <a:noFill/>
        </p:spPr>
      </p:pic>
      <p:sp>
        <p:nvSpPr>
          <p:cNvPr id="1048958" name="Arrow: Right 5"/>
          <p:cNvSpPr/>
          <p:nvPr/>
        </p:nvSpPr>
        <p:spPr>
          <a:xfrm>
            <a:off x="2716567" y="3926242"/>
            <a:ext cx="6577505" cy="497705"/>
          </a:xfrm>
          <a:prstGeom prst="rightArrow"/>
        </p:spPr>
        <p:style>
          <a:lnRef idx="0">
            <a:schemeClr val="accent4"/>
          </a:lnRef>
          <a:fillRef idx="3">
            <a:schemeClr val="accent4"/>
          </a:fillRef>
          <a:effectRef idx="3">
            <a:schemeClr val="accent4"/>
          </a:effectRef>
          <a:fontRef idx="minor">
            <a:schemeClr val="lt1"/>
          </a:fontRef>
        </p:style>
        <p:txBody>
          <a:bodyPr anchor="ctr" rtlCol="0"/>
          <a:p>
            <a:pPr algn="ctr"/>
            <a:endParaRPr lang="en-IN">
              <a:solidFill>
                <a:schemeClr val="accent1">
                  <a:lumMod val="50000"/>
                </a:schemeClr>
              </a:solidFill>
              <a:latin typeface="Bookman Old Style" panose="02050604050505020204" pitchFamily="18" charset="0"/>
            </a:endParaRPr>
          </a:p>
        </p:txBody>
      </p:sp>
      <p:sp>
        <p:nvSpPr>
          <p:cNvPr id="1048959" name="TextBox 6"/>
          <p:cNvSpPr txBox="1"/>
          <p:nvPr/>
        </p:nvSpPr>
        <p:spPr>
          <a:xfrm>
            <a:off x="2967749" y="3027285"/>
            <a:ext cx="1290352" cy="923330"/>
          </a:xfrm>
          <a:prstGeom prst="rect"/>
          <a:noFill/>
        </p:spPr>
        <p:txBody>
          <a:bodyPr rtlCol="0" wrap="square">
            <a:spAutoFit/>
          </a:bodyPr>
          <a:p>
            <a:r>
              <a:rPr b="1" lang="en-US">
                <a:solidFill>
                  <a:schemeClr val="accent1">
                    <a:lumMod val="50000"/>
                  </a:schemeClr>
                </a:solidFill>
                <a:latin typeface="Bookman Old Style" panose="02050604050505020204" pitchFamily="18" charset="0"/>
              </a:rPr>
              <a:t>Request (HTTP message)</a:t>
            </a:r>
            <a:endParaRPr b="1" lang="en-IN">
              <a:solidFill>
                <a:schemeClr val="accent1">
                  <a:lumMod val="50000"/>
                </a:schemeClr>
              </a:solidFill>
              <a:latin typeface="Bookman Old Style" panose="02050604050505020204" pitchFamily="18" charset="0"/>
            </a:endParaRPr>
          </a:p>
        </p:txBody>
      </p:sp>
      <p:sp>
        <p:nvSpPr>
          <p:cNvPr id="1048960" name="TextBox 18"/>
          <p:cNvSpPr txBox="1"/>
          <p:nvPr/>
        </p:nvSpPr>
        <p:spPr>
          <a:xfrm>
            <a:off x="8329659" y="5494927"/>
            <a:ext cx="1346604" cy="923330"/>
          </a:xfrm>
          <a:prstGeom prst="rect"/>
          <a:noFill/>
        </p:spPr>
        <p:txBody>
          <a:bodyPr rtlCol="0" wrap="square">
            <a:spAutoFit/>
          </a:bodyPr>
          <a:p>
            <a:r>
              <a:rPr b="1" lang="en-US">
                <a:solidFill>
                  <a:schemeClr val="accent1">
                    <a:lumMod val="50000"/>
                  </a:schemeClr>
                </a:solidFill>
                <a:latin typeface="Bookman Old Style" panose="02050604050505020204" pitchFamily="18" charset="0"/>
              </a:rPr>
              <a:t>Response</a:t>
            </a:r>
          </a:p>
          <a:p>
            <a:r>
              <a:rPr b="1" lang="en-US">
                <a:solidFill>
                  <a:schemeClr val="accent1">
                    <a:lumMod val="50000"/>
                  </a:schemeClr>
                </a:solidFill>
                <a:latin typeface="Bookman Old Style" panose="02050604050505020204" pitchFamily="18" charset="0"/>
              </a:rPr>
              <a:t>(HTTP message)</a:t>
            </a:r>
            <a:endParaRPr b="1" lang="en-IN">
              <a:solidFill>
                <a:schemeClr val="accent1">
                  <a:lumMod val="50000"/>
                </a:schemeClr>
              </a:solidFill>
              <a:latin typeface="Bookman Old Style" panose="02050604050505020204" pitchFamily="18" charset="0"/>
            </a:endParaRPr>
          </a:p>
        </p:txBody>
      </p:sp>
      <p:sp>
        <p:nvSpPr>
          <p:cNvPr id="1048961" name="Arrow: Left 7"/>
          <p:cNvSpPr/>
          <p:nvPr/>
        </p:nvSpPr>
        <p:spPr>
          <a:xfrm>
            <a:off x="2654039" y="4630629"/>
            <a:ext cx="6577504" cy="497705"/>
          </a:xfrm>
          <a:prstGeom prst="leftArrow"/>
        </p:spPr>
        <p:style>
          <a:lnRef idx="0">
            <a:schemeClr val="accent6"/>
          </a:lnRef>
          <a:fillRef idx="3">
            <a:schemeClr val="accent6"/>
          </a:fillRef>
          <a:effectRef idx="3">
            <a:schemeClr val="accent6"/>
          </a:effectRef>
          <a:fontRef idx="minor">
            <a:schemeClr val="lt1"/>
          </a:fontRef>
        </p:style>
        <p:txBody>
          <a:bodyPr anchor="ctr" rtlCol="0"/>
          <a:p>
            <a:pPr algn="ctr"/>
            <a:endParaRPr lang="en-IN">
              <a:solidFill>
                <a:schemeClr val="accent1">
                  <a:lumMod val="50000"/>
                </a:schemeClr>
              </a:solidFill>
              <a:latin typeface="Bookman Old Style" panose="02050604050505020204" pitchFamily="18" charset="0"/>
            </a:endParaRPr>
          </a:p>
        </p:txBody>
      </p:sp>
      <p:sp>
        <p:nvSpPr>
          <p:cNvPr id="1048962" name="TextBox 19"/>
          <p:cNvSpPr txBox="1"/>
          <p:nvPr/>
        </p:nvSpPr>
        <p:spPr>
          <a:xfrm>
            <a:off x="-7326" y="5757418"/>
            <a:ext cx="5284010" cy="323165"/>
          </a:xfrm>
          <a:prstGeom prst="rect"/>
          <a:noFill/>
        </p:spPr>
        <p:txBody>
          <a:bodyPr rtlCol="0" wrap="square">
            <a:spAutoFit/>
          </a:bodyPr>
          <a:p>
            <a:r>
              <a:rPr b="1" sz="1500" lang="en-US">
                <a:solidFill>
                  <a:schemeClr val="accent1">
                    <a:lumMod val="50000"/>
                  </a:schemeClr>
                </a:solidFill>
                <a:latin typeface="Bookman Old Style" panose="02050604050505020204" pitchFamily="18" charset="0"/>
              </a:rPr>
              <a:t>www.mywebsite.com/products/myproduct.html</a:t>
            </a:r>
            <a:endParaRPr b="1" sz="1500" lang="en-IN">
              <a:solidFill>
                <a:schemeClr val="accent1">
                  <a:lumMod val="50000"/>
                </a:schemeClr>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962"/>
                                        </p:tgtEl>
                                        <p:attrNameLst>
                                          <p:attrName>style.visibility</p:attrName>
                                        </p:attrNameLst>
                                      </p:cBhvr>
                                      <p:to>
                                        <p:strVal val="visible"/>
                                      </p:to>
                                    </p:set>
                                    <p:anim calcmode="lin" valueType="num">
                                      <p:cBhvr additive="base">
                                        <p:cTn dur="500" fill="hold" id="7"/>
                                        <p:tgtEl>
                                          <p:spTgt spid="1048962"/>
                                        </p:tgtEl>
                                        <p:attrNameLst>
                                          <p:attrName>ppt_x</p:attrName>
                                        </p:attrNameLst>
                                      </p:cBhvr>
                                      <p:tavLst>
                                        <p:tav tm="0">
                                          <p:val>
                                            <p:strVal val="#ppt_x"/>
                                          </p:val>
                                        </p:tav>
                                        <p:tav tm="100000">
                                          <p:val>
                                            <p:strVal val="#ppt_x"/>
                                          </p:val>
                                        </p:tav>
                                      </p:tavLst>
                                    </p:anim>
                                    <p:anim calcmode="lin" valueType="num">
                                      <p:cBhvr additive="base">
                                        <p:cTn dur="500" fill="hold" id="8"/>
                                        <p:tgtEl>
                                          <p:spTgt spid="1048962"/>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8">
                                  <p:stCondLst>
                                    <p:cond delay="0"/>
                                  </p:stCondLst>
                                  <p:childTnLst>
                                    <p:set>
                                      <p:cBhvr>
                                        <p:cTn dur="1" fill="hold" id="12">
                                          <p:stCondLst>
                                            <p:cond delay="0"/>
                                          </p:stCondLst>
                                        </p:cTn>
                                        <p:tgtEl>
                                          <p:spTgt spid="1048958"/>
                                        </p:tgtEl>
                                        <p:attrNameLst>
                                          <p:attrName>style.visibility</p:attrName>
                                        </p:attrNameLst>
                                      </p:cBhvr>
                                      <p:to>
                                        <p:strVal val="visible"/>
                                      </p:to>
                                    </p:set>
                                    <p:anim calcmode="lin" valueType="num">
                                      <p:cBhvr additive="base">
                                        <p:cTn dur="500" fill="hold" id="13"/>
                                        <p:tgtEl>
                                          <p:spTgt spid="1048958"/>
                                        </p:tgtEl>
                                        <p:attrNameLst>
                                          <p:attrName>ppt_x</p:attrName>
                                        </p:attrNameLst>
                                      </p:cBhvr>
                                      <p:tavLst>
                                        <p:tav tm="0">
                                          <p:val>
                                            <p:strVal val="0-#ppt_w/2"/>
                                          </p:val>
                                        </p:tav>
                                        <p:tav tm="100000">
                                          <p:val>
                                            <p:strVal val="#ppt_x"/>
                                          </p:val>
                                        </p:tav>
                                      </p:tavLst>
                                    </p:anim>
                                    <p:anim calcmode="lin" valueType="num">
                                      <p:cBhvr additive="base">
                                        <p:cTn dur="500" fill="hold" id="14"/>
                                        <p:tgtEl>
                                          <p:spTgt spid="1048958"/>
                                        </p:tgtEl>
                                        <p:attrNameLst>
                                          <p:attrName>ppt_y</p:attrName>
                                        </p:attrNameLst>
                                      </p:cBhvr>
                                      <p:tavLst>
                                        <p:tav tm="0">
                                          <p:val>
                                            <p:strVal val="#ppt_y"/>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0" presetSubtype="0">
                                  <p:stCondLst>
                                    <p:cond delay="0"/>
                                  </p:stCondLst>
                                  <p:childTnLst>
                                    <p:set>
                                      <p:cBhvr>
                                        <p:cTn dur="1" fill="hold" id="18">
                                          <p:stCondLst>
                                            <p:cond delay="0"/>
                                          </p:stCondLst>
                                        </p:cTn>
                                        <p:tgtEl>
                                          <p:spTgt spid="1048959"/>
                                        </p:tgtEl>
                                        <p:attrNameLst>
                                          <p:attrName>style.visibility</p:attrName>
                                        </p:attrNameLst>
                                      </p:cBhvr>
                                      <p:to>
                                        <p:strVal val="visible"/>
                                      </p:to>
                                    </p:set>
                                    <p:animEffect transition="in" filter="fade">
                                      <p:cBhvr>
                                        <p:cTn dur="500" id="19"/>
                                        <p:tgtEl>
                                          <p:spTgt spid="1048959"/>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2" presetSubtype="2">
                                  <p:stCondLst>
                                    <p:cond delay="0"/>
                                  </p:stCondLst>
                                  <p:childTnLst>
                                    <p:set>
                                      <p:cBhvr>
                                        <p:cTn dur="1" fill="hold" id="23">
                                          <p:stCondLst>
                                            <p:cond delay="0"/>
                                          </p:stCondLst>
                                        </p:cTn>
                                        <p:tgtEl>
                                          <p:spTgt spid="1048961"/>
                                        </p:tgtEl>
                                        <p:attrNameLst>
                                          <p:attrName>style.visibility</p:attrName>
                                        </p:attrNameLst>
                                      </p:cBhvr>
                                      <p:to>
                                        <p:strVal val="visible"/>
                                      </p:to>
                                    </p:set>
                                    <p:anim calcmode="lin" valueType="num">
                                      <p:cBhvr additive="base">
                                        <p:cTn dur="500" fill="hold" id="24"/>
                                        <p:tgtEl>
                                          <p:spTgt spid="1048961"/>
                                        </p:tgtEl>
                                        <p:attrNameLst>
                                          <p:attrName>ppt_x</p:attrName>
                                        </p:attrNameLst>
                                      </p:cBhvr>
                                      <p:tavLst>
                                        <p:tav tm="0">
                                          <p:val>
                                            <p:strVal val="1+#ppt_w/2"/>
                                          </p:val>
                                        </p:tav>
                                        <p:tav tm="100000">
                                          <p:val>
                                            <p:strVal val="#ppt_x"/>
                                          </p:val>
                                        </p:tav>
                                      </p:tavLst>
                                    </p:anim>
                                    <p:anim calcmode="lin" valueType="num">
                                      <p:cBhvr additive="base">
                                        <p:cTn dur="500" fill="hold" id="25"/>
                                        <p:tgtEl>
                                          <p:spTgt spid="1048961"/>
                                        </p:tgtEl>
                                        <p:attrNameLst>
                                          <p:attrName>ppt_y</p:attrName>
                                        </p:attrNameLst>
                                      </p:cBhvr>
                                      <p:tavLst>
                                        <p:tav tm="0">
                                          <p:val>
                                            <p:strVal val="#ppt_y"/>
                                          </p:val>
                                        </p:tav>
                                        <p:tav tm="100000">
                                          <p:val>
                                            <p:strVal val="#ppt_y"/>
                                          </p:val>
                                        </p:tav>
                                      </p:tavLst>
                                    </p:anim>
                                  </p:childTnLst>
                                </p:cTn>
                              </p:par>
                            </p:childTnLst>
                          </p:cTn>
                        </p:par>
                      </p:childTnLst>
                    </p:cTn>
                  </p:par>
                  <p:par>
                    <p:cTn fill="hold" id="26">
                      <p:stCondLst>
                        <p:cond delay="indefinite"/>
                      </p:stCondLst>
                      <p:childTnLst>
                        <p:par>
                          <p:cTn fill="hold" id="27">
                            <p:stCondLst>
                              <p:cond delay="0"/>
                            </p:stCondLst>
                            <p:childTnLst>
                              <p:par>
                                <p:cTn fill="hold" grpId="0" id="28" nodeType="clickEffect" presetClass="entr" presetID="10" presetSubtype="0">
                                  <p:stCondLst>
                                    <p:cond delay="0"/>
                                  </p:stCondLst>
                                  <p:childTnLst>
                                    <p:set>
                                      <p:cBhvr>
                                        <p:cTn dur="1" fill="hold" id="29">
                                          <p:stCondLst>
                                            <p:cond delay="0"/>
                                          </p:stCondLst>
                                        </p:cTn>
                                        <p:tgtEl>
                                          <p:spTgt spid="1048960"/>
                                        </p:tgtEl>
                                        <p:attrNameLst>
                                          <p:attrName>style.visibility</p:attrName>
                                        </p:attrNameLst>
                                      </p:cBhvr>
                                      <p:to>
                                        <p:strVal val="visible"/>
                                      </p:to>
                                    </p:set>
                                    <p:animEffect transition="in" filter="fade">
                                      <p:cBhvr>
                                        <p:cTn dur="500" id="30"/>
                                        <p:tgtEl>
                                          <p:spTgt spid="1048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58" grpId="0" animBg="1"/>
      <p:bldP spid="1048959" grpId="0"/>
      <p:bldP spid="1048960" grpId="0"/>
      <p:bldP spid="1048961" grpId="0" animBg="1"/>
      <p:bldP spid="104896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229" name=""/>
        <p:cNvGrpSpPr/>
        <p:nvPr/>
      </p:nvGrpSpPr>
      <p:grpSpPr>
        <a:xfrm>
          <a:off x="0" y="0"/>
          <a:ext cx="0" cy="0"/>
          <a:chOff x="0" y="0"/>
          <a:chExt cx="0" cy="0"/>
        </a:xfrm>
      </p:grpSpPr>
      <p:sp>
        <p:nvSpPr>
          <p:cNvPr id="1048963"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b="1" dirty="0" sz="3400" lang="en-IN">
              <a:solidFill>
                <a:schemeClr val="accent1">
                  <a:lumMod val="50000"/>
                </a:schemeClr>
              </a:solidFill>
              <a:latin typeface="Bookman Old Style" panose="02050604050505020204" pitchFamily="18" charset="0"/>
            </a:endParaRPr>
          </a:p>
        </p:txBody>
      </p:sp>
      <p:sp>
        <p:nvSpPr>
          <p:cNvPr id="1048964" name="Text Placeholder 3"/>
          <p:cNvSpPr>
            <a:spLocks noGrp="1"/>
          </p:cNvSpPr>
          <p:nvPr>
            <p:ph type="body" sz="half" idx="2"/>
          </p:nvPr>
        </p:nvSpPr>
        <p:spPr>
          <a:xfrm>
            <a:off x="298250" y="2234953"/>
            <a:ext cx="3181797" cy="3811588"/>
          </a:xfrm>
        </p:spPr>
        <p:txBody>
          <a:bodyPr>
            <a:normAutofit/>
          </a:bodyPr>
          <a:p>
            <a:r>
              <a:rPr baseline="0" b="1" cap="none"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HTTP Messages</a:t>
            </a:r>
          </a:p>
        </p:txBody>
      </p:sp>
      <p:sp>
        <p:nvSpPr>
          <p:cNvPr id="1048965" name="Rectangle 5"/>
          <p:cNvSpPr/>
          <p:nvPr/>
        </p:nvSpPr>
        <p:spPr>
          <a:xfrm>
            <a:off x="4003829" y="1260629"/>
            <a:ext cx="3124940" cy="659167"/>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lang="en-US">
                <a:solidFill>
                  <a:schemeClr val="accent1">
                    <a:lumMod val="50000"/>
                  </a:schemeClr>
                </a:solidFill>
                <a:latin typeface="Bookman Old Style" panose="02050604050505020204" pitchFamily="18" charset="0"/>
              </a:rPr>
              <a:t>Start Line</a:t>
            </a:r>
            <a:endParaRPr lang="en-IN">
              <a:solidFill>
                <a:schemeClr val="accent1">
                  <a:lumMod val="50000"/>
                </a:schemeClr>
              </a:solidFill>
              <a:latin typeface="Bookman Old Style" panose="02050604050505020204" pitchFamily="18" charset="0"/>
            </a:endParaRPr>
          </a:p>
        </p:txBody>
      </p:sp>
      <p:sp>
        <p:nvSpPr>
          <p:cNvPr id="1048966" name="Rectangle 7"/>
          <p:cNvSpPr/>
          <p:nvPr/>
        </p:nvSpPr>
        <p:spPr>
          <a:xfrm>
            <a:off x="4003829" y="2078855"/>
            <a:ext cx="3124940" cy="1498846"/>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lang="en-US">
                <a:solidFill>
                  <a:schemeClr val="accent1">
                    <a:lumMod val="50000"/>
                  </a:schemeClr>
                </a:solidFill>
                <a:latin typeface="Bookman Old Style" panose="02050604050505020204" pitchFamily="18" charset="0"/>
              </a:rPr>
              <a:t>Header</a:t>
            </a:r>
            <a:endParaRPr lang="en-IN">
              <a:solidFill>
                <a:schemeClr val="accent1">
                  <a:lumMod val="50000"/>
                </a:schemeClr>
              </a:solidFill>
              <a:latin typeface="Bookman Old Style" panose="02050604050505020204" pitchFamily="18" charset="0"/>
            </a:endParaRPr>
          </a:p>
        </p:txBody>
      </p:sp>
      <p:sp>
        <p:nvSpPr>
          <p:cNvPr id="1048967" name="Rectangle 8"/>
          <p:cNvSpPr/>
          <p:nvPr/>
        </p:nvSpPr>
        <p:spPr>
          <a:xfrm>
            <a:off x="4003829" y="3722383"/>
            <a:ext cx="3124940" cy="1018289"/>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lang="en-US">
                <a:solidFill>
                  <a:schemeClr val="accent1">
                    <a:lumMod val="50000"/>
                  </a:schemeClr>
                </a:solidFill>
                <a:latin typeface="Bookman Old Style" panose="02050604050505020204" pitchFamily="18" charset="0"/>
              </a:rPr>
              <a:t>Body</a:t>
            </a:r>
            <a:endParaRPr lang="en-IN">
              <a:solidFill>
                <a:schemeClr val="accent1">
                  <a:lumMod val="50000"/>
                </a:schemeClr>
              </a:solidFill>
              <a:latin typeface="Bookman Old Style" panose="02050604050505020204" pitchFamily="18" charset="0"/>
            </a:endParaRPr>
          </a:p>
        </p:txBody>
      </p:sp>
      <p:sp>
        <p:nvSpPr>
          <p:cNvPr id="1048968" name="TextBox 6"/>
          <p:cNvSpPr txBox="1"/>
          <p:nvPr/>
        </p:nvSpPr>
        <p:spPr>
          <a:xfrm>
            <a:off x="8566951" y="2212357"/>
            <a:ext cx="2228295" cy="2031325"/>
          </a:xfrm>
          <a:prstGeom prst="rect"/>
          <a:noFill/>
        </p:spPr>
        <p:txBody>
          <a:bodyPr rtlCol="0" wrap="square">
            <a:spAutoFit/>
          </a:bodyPr>
          <a:p>
            <a:r>
              <a:rPr lang="en-US">
                <a:solidFill>
                  <a:schemeClr val="accent1">
                    <a:lumMod val="50000"/>
                  </a:schemeClr>
                </a:solidFill>
                <a:latin typeface="Bookman Old Style" panose="02050604050505020204" pitchFamily="18" charset="0"/>
              </a:rPr>
              <a:t>Contains Plain Text based information</a:t>
            </a:r>
          </a:p>
          <a:p>
            <a:endParaRPr lang="en-US">
              <a:solidFill>
                <a:schemeClr val="accent1">
                  <a:lumMod val="50000"/>
                </a:schemeClr>
              </a:solidFill>
              <a:latin typeface="Bookman Old Style" panose="02050604050505020204" pitchFamily="18" charset="0"/>
            </a:endParaRPr>
          </a:p>
          <a:p>
            <a:r>
              <a:rPr lang="en-US">
                <a:solidFill>
                  <a:schemeClr val="accent1">
                    <a:lumMod val="50000"/>
                  </a:schemeClr>
                </a:solidFill>
                <a:latin typeface="Bookman Old Style" panose="02050604050505020204" pitchFamily="18" charset="0"/>
              </a:rPr>
              <a:t>Sometimes the body contains binary data</a:t>
            </a:r>
            <a:endParaRPr lang="en-IN">
              <a:solidFill>
                <a:schemeClr val="accent1">
                  <a:lumMod val="50000"/>
                </a:schemeClr>
              </a:solidFill>
              <a:latin typeface="Bookman Old Style" panose="02050604050505020204" pitchFamily="18" charset="0"/>
            </a:endParaRPr>
          </a:p>
        </p:txBody>
      </p:sp>
      <p:sp>
        <p:nvSpPr>
          <p:cNvPr id="1048969" name="Right Brace 9"/>
          <p:cNvSpPr/>
          <p:nvPr/>
        </p:nvSpPr>
        <p:spPr>
          <a:xfrm>
            <a:off x="7510509" y="1500327"/>
            <a:ext cx="870011" cy="2796466"/>
          </a:xfrm>
          <a:prstGeom prst="rightBrace"/>
        </p:spPr>
        <p:style>
          <a:lnRef idx="3">
            <a:schemeClr val="dk1"/>
          </a:lnRef>
          <a:fillRef idx="0">
            <a:schemeClr val="dk1"/>
          </a:fillRef>
          <a:effectRef idx="2">
            <a:schemeClr val="dk1"/>
          </a:effectRef>
          <a:fontRef idx="minor">
            <a:schemeClr val="tx1"/>
          </a:fontRef>
        </p:style>
        <p:txBody>
          <a:bodyPr anchor="ctr" rtlCol="0"/>
          <a:p>
            <a:pPr algn="ctr"/>
            <a:endParaRPr lang="en-IN">
              <a:solidFill>
                <a:schemeClr val="accent6">
                  <a:lumMod val="50000"/>
                </a:schemeClr>
              </a:solidFill>
              <a:latin typeface="Bookman Old Style" panose="02050604050505020204" pitchFamily="18" charset="0"/>
            </a:endParaRPr>
          </a:p>
        </p:txBody>
      </p:sp>
    </p:spTree>
  </p:cSld>
  <p:clrMapOvr>
    <a:masterClrMapping/>
  </p:clrMapOvr>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230" name=""/>
        <p:cNvGrpSpPr/>
        <p:nvPr/>
      </p:nvGrpSpPr>
      <p:grpSpPr>
        <a:xfrm>
          <a:off x="0" y="0"/>
          <a:ext cx="0" cy="0"/>
          <a:chOff x="0" y="0"/>
          <a:chExt cx="0" cy="0"/>
        </a:xfrm>
      </p:grpSpPr>
      <p:sp>
        <p:nvSpPr>
          <p:cNvPr id="1048970"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b="1" dirty="0" sz="3400" lang="en-IN">
              <a:solidFill>
                <a:schemeClr val="accent1">
                  <a:lumMod val="50000"/>
                </a:schemeClr>
              </a:solidFill>
              <a:latin typeface="Bookman Old Style" panose="02050604050505020204" pitchFamily="18" charset="0"/>
            </a:endParaRPr>
          </a:p>
        </p:txBody>
      </p:sp>
      <p:sp>
        <p:nvSpPr>
          <p:cNvPr id="1048971" name="Text Placeholder 3"/>
          <p:cNvSpPr>
            <a:spLocks noGrp="1"/>
          </p:cNvSpPr>
          <p:nvPr>
            <p:ph type="body" sz="half" idx="2"/>
          </p:nvPr>
        </p:nvSpPr>
        <p:spPr>
          <a:xfrm>
            <a:off x="298250" y="2234953"/>
            <a:ext cx="3181797" cy="3811588"/>
          </a:xfrm>
        </p:spPr>
        <p:txBody>
          <a:bodyPr>
            <a:normAutofit/>
          </a:bodyPr>
          <a:p>
            <a:r>
              <a:rPr baseline="0" b="1" cap="none"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HTTP Messages</a:t>
            </a:r>
          </a:p>
        </p:txBody>
      </p:sp>
      <p:sp>
        <p:nvSpPr>
          <p:cNvPr id="1048972" name="Rectangle 5"/>
          <p:cNvSpPr/>
          <p:nvPr/>
        </p:nvSpPr>
        <p:spPr>
          <a:xfrm>
            <a:off x="2840854" y="3124940"/>
            <a:ext cx="3124940" cy="659167"/>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sz="1000" lang="en-US">
                <a:solidFill>
                  <a:schemeClr val="accent1">
                    <a:lumMod val="50000"/>
                  </a:schemeClr>
                </a:solidFill>
                <a:latin typeface="Bookman Old Style" panose="02050604050505020204" pitchFamily="18" charset="0"/>
              </a:rPr>
              <a:t>Method            path to file/</a:t>
            </a:r>
            <a:r>
              <a:rPr sz="1000" lang="en-US" err="1">
                <a:solidFill>
                  <a:schemeClr val="accent1">
                    <a:lumMod val="50000"/>
                  </a:schemeClr>
                </a:solidFill>
                <a:latin typeface="Bookman Old Style" panose="02050604050505020204" pitchFamily="18" charset="0"/>
              </a:rPr>
              <a:t>ext</a:t>
            </a:r>
            <a:r>
              <a:rPr sz="1000" lang="en-US">
                <a:solidFill>
                  <a:schemeClr val="accent1">
                    <a:lumMod val="50000"/>
                  </a:schemeClr>
                </a:solidFill>
                <a:latin typeface="Bookman Old Style" panose="02050604050505020204" pitchFamily="18" charset="0"/>
              </a:rPr>
              <a:t>       http version</a:t>
            </a:r>
            <a:endParaRPr sz="1000" lang="en-IN">
              <a:solidFill>
                <a:schemeClr val="accent1">
                  <a:lumMod val="50000"/>
                </a:schemeClr>
              </a:solidFill>
              <a:latin typeface="Bookman Old Style" panose="02050604050505020204" pitchFamily="18" charset="0"/>
            </a:endParaRPr>
          </a:p>
        </p:txBody>
      </p:sp>
      <p:sp>
        <p:nvSpPr>
          <p:cNvPr id="1048973" name="Rectangle 7"/>
          <p:cNvSpPr/>
          <p:nvPr/>
        </p:nvSpPr>
        <p:spPr>
          <a:xfrm>
            <a:off x="2840854" y="3943166"/>
            <a:ext cx="3124940" cy="1498846"/>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r>
              <a:rPr sz="1500" lang="en-US">
                <a:solidFill>
                  <a:schemeClr val="accent1">
                    <a:lumMod val="50000"/>
                  </a:schemeClr>
                </a:solidFill>
                <a:latin typeface="Bookman Old Style" panose="02050604050505020204" pitchFamily="18" charset="0"/>
              </a:rPr>
              <a:t>Name1: Value1</a:t>
            </a:r>
          </a:p>
          <a:p>
            <a:r>
              <a:rPr sz="1500" lang="en-US">
                <a:solidFill>
                  <a:schemeClr val="accent1">
                    <a:lumMod val="50000"/>
                  </a:schemeClr>
                </a:solidFill>
                <a:latin typeface="Bookman Old Style" panose="02050604050505020204" pitchFamily="18" charset="0"/>
              </a:rPr>
              <a:t>Name2: Value2</a:t>
            </a:r>
          </a:p>
          <a:p>
            <a:r>
              <a:rPr sz="1500" lang="en-US">
                <a:solidFill>
                  <a:schemeClr val="accent1">
                    <a:lumMod val="50000"/>
                  </a:schemeClr>
                </a:solidFill>
                <a:latin typeface="Bookman Old Style" panose="02050604050505020204" pitchFamily="18" charset="0"/>
              </a:rPr>
              <a:t>Name3: Value3</a:t>
            </a:r>
            <a:endParaRPr sz="1500" lang="en-IN">
              <a:solidFill>
                <a:schemeClr val="accent1">
                  <a:lumMod val="50000"/>
                </a:schemeClr>
              </a:solidFill>
              <a:latin typeface="Bookman Old Style" panose="02050604050505020204" pitchFamily="18" charset="0"/>
            </a:endParaRPr>
          </a:p>
        </p:txBody>
      </p:sp>
      <p:sp>
        <p:nvSpPr>
          <p:cNvPr id="1048974" name="Rectangle 8"/>
          <p:cNvSpPr/>
          <p:nvPr/>
        </p:nvSpPr>
        <p:spPr>
          <a:xfrm>
            <a:off x="2840854" y="5586694"/>
            <a:ext cx="3124940" cy="1018289"/>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lang="en-US">
                <a:solidFill>
                  <a:schemeClr val="accent1">
                    <a:lumMod val="50000"/>
                  </a:schemeClr>
                </a:solidFill>
                <a:latin typeface="Bookman Old Style" panose="02050604050505020204" pitchFamily="18" charset="0"/>
              </a:rPr>
              <a:t>E.g. Some Content</a:t>
            </a:r>
            <a:endParaRPr lang="en-IN">
              <a:solidFill>
                <a:schemeClr val="accent1">
                  <a:lumMod val="50000"/>
                </a:schemeClr>
              </a:solidFill>
              <a:latin typeface="Bookman Old Style" panose="02050604050505020204" pitchFamily="18" charset="0"/>
            </a:endParaRPr>
          </a:p>
        </p:txBody>
      </p:sp>
      <p:sp>
        <p:nvSpPr>
          <p:cNvPr id="1048975" name="Rectangle 10"/>
          <p:cNvSpPr/>
          <p:nvPr/>
        </p:nvSpPr>
        <p:spPr>
          <a:xfrm>
            <a:off x="8382000" y="3124940"/>
            <a:ext cx="3124940" cy="659167"/>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sz="1400" lang="en-US">
                <a:solidFill>
                  <a:schemeClr val="accent1">
                    <a:lumMod val="50000"/>
                  </a:schemeClr>
                </a:solidFill>
                <a:latin typeface="Bookman Old Style" panose="02050604050505020204" pitchFamily="18" charset="0"/>
              </a:rPr>
              <a:t>http version            status code</a:t>
            </a:r>
            <a:endParaRPr sz="1400" lang="en-IN">
              <a:solidFill>
                <a:schemeClr val="accent1">
                  <a:lumMod val="50000"/>
                </a:schemeClr>
              </a:solidFill>
              <a:latin typeface="Bookman Old Style" panose="02050604050505020204" pitchFamily="18" charset="0"/>
            </a:endParaRPr>
          </a:p>
        </p:txBody>
      </p:sp>
      <p:sp>
        <p:nvSpPr>
          <p:cNvPr id="1048976" name="Rectangle 11"/>
          <p:cNvSpPr/>
          <p:nvPr/>
        </p:nvSpPr>
        <p:spPr>
          <a:xfrm>
            <a:off x="8382000" y="3943166"/>
            <a:ext cx="3124940" cy="1498846"/>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r>
              <a:rPr sz="1500" lang="en-US">
                <a:solidFill>
                  <a:schemeClr val="accent1">
                    <a:lumMod val="50000"/>
                  </a:schemeClr>
                </a:solidFill>
                <a:latin typeface="Bookman Old Style" panose="02050604050505020204" pitchFamily="18" charset="0"/>
              </a:rPr>
              <a:t>Name1: Value1</a:t>
            </a:r>
          </a:p>
          <a:p>
            <a:r>
              <a:rPr sz="1500" lang="en-US">
                <a:solidFill>
                  <a:schemeClr val="accent1">
                    <a:lumMod val="50000"/>
                  </a:schemeClr>
                </a:solidFill>
                <a:latin typeface="Bookman Old Style" panose="02050604050505020204" pitchFamily="18" charset="0"/>
              </a:rPr>
              <a:t>Name2: Value2</a:t>
            </a:r>
          </a:p>
          <a:p>
            <a:r>
              <a:rPr sz="1500" lang="en-US">
                <a:solidFill>
                  <a:schemeClr val="accent1">
                    <a:lumMod val="50000"/>
                  </a:schemeClr>
                </a:solidFill>
                <a:latin typeface="Bookman Old Style" panose="02050604050505020204" pitchFamily="18" charset="0"/>
              </a:rPr>
              <a:t>Name3: Value3</a:t>
            </a:r>
            <a:endParaRPr sz="1500" lang="en-IN">
              <a:solidFill>
                <a:schemeClr val="accent1">
                  <a:lumMod val="50000"/>
                </a:schemeClr>
              </a:solidFill>
              <a:latin typeface="Bookman Old Style" panose="02050604050505020204" pitchFamily="18" charset="0"/>
            </a:endParaRPr>
          </a:p>
        </p:txBody>
      </p:sp>
      <p:sp>
        <p:nvSpPr>
          <p:cNvPr id="1048977" name="Rectangle 12"/>
          <p:cNvSpPr/>
          <p:nvPr/>
        </p:nvSpPr>
        <p:spPr>
          <a:xfrm>
            <a:off x="8382000" y="5586694"/>
            <a:ext cx="3124940" cy="1018289"/>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lang="en-US">
                <a:solidFill>
                  <a:schemeClr val="accent1">
                    <a:lumMod val="50000"/>
                  </a:schemeClr>
                </a:solidFill>
                <a:latin typeface="Bookman Old Style" panose="02050604050505020204" pitchFamily="18" charset="0"/>
              </a:rPr>
              <a:t>E.g. File Requested</a:t>
            </a:r>
            <a:endParaRPr lang="en-IN">
              <a:solidFill>
                <a:schemeClr val="accent1">
                  <a:lumMod val="50000"/>
                </a:schemeClr>
              </a:solidFill>
              <a:latin typeface="Bookman Old Style" panose="02050604050505020204" pitchFamily="18" charset="0"/>
            </a:endParaRPr>
          </a:p>
        </p:txBody>
      </p:sp>
      <p:sp>
        <p:nvSpPr>
          <p:cNvPr id="1048978" name="Content Placeholder 2"/>
          <p:cNvSpPr>
            <a:spLocks noGrp="1"/>
          </p:cNvSpPr>
          <p:nvPr>
            <p:ph idx="1"/>
          </p:nvPr>
        </p:nvSpPr>
        <p:spPr>
          <a:xfrm>
            <a:off x="3757580" y="560403"/>
            <a:ext cx="8136169" cy="1126354"/>
          </a:xfrm>
        </p:spPr>
        <p:txBody>
          <a:bodyPr>
            <a:normAutofit/>
          </a:bodyPr>
          <a:p>
            <a:pPr indent="0" marL="0">
              <a:lnSpc>
                <a:spcPct val="150000"/>
              </a:lnSpc>
              <a:buNone/>
            </a:pPr>
            <a:r>
              <a:rPr sz="1800" lang="en-US" spc="20">
                <a:solidFill>
                  <a:schemeClr val="accent1">
                    <a:lumMod val="50000"/>
                  </a:schemeClr>
                </a:solidFill>
                <a:latin typeface="Bookman Old Style" panose="02050604050505020204" pitchFamily="18" charset="0"/>
              </a:rPr>
              <a:t>The information in THREE sections vary depending on the http message whether it is a REQUEST or RESPONSE</a:t>
            </a:r>
            <a:endParaRPr sz="1400" lang="en-US" spc="20">
              <a:solidFill>
                <a:schemeClr val="accent1">
                  <a:lumMod val="50000"/>
                </a:schemeClr>
              </a:solidFill>
              <a:latin typeface="Bookman Old Style" panose="02050604050505020204" pitchFamily="18" charset="0"/>
            </a:endParaRPr>
          </a:p>
        </p:txBody>
      </p:sp>
      <p:sp>
        <p:nvSpPr>
          <p:cNvPr id="1048979" name="Text Placeholder 3"/>
          <p:cNvSpPr txBox="1"/>
          <p:nvPr/>
        </p:nvSpPr>
        <p:spPr>
          <a:xfrm>
            <a:off x="2783997" y="2466511"/>
            <a:ext cx="3181797" cy="446103"/>
          </a:xfrm>
          <a:prstGeom prst="rect"/>
        </p:spPr>
        <p:txBody>
          <a:bodyPr anchor="ctr" bIns="45720" lIns="91440" rIns="91440" rtlCol="0" tIns="45720" vert="horz">
            <a:normAutofit/>
          </a:bodyPr>
          <a:lstStyle>
            <a:lvl1pPr algn="l" defTabSz="914400" eaLnBrk="1" hangingPunct="1" indent="0" latinLnBrk="0" marL="0" rtl="0">
              <a:lnSpc>
                <a:spcPct val="90000"/>
              </a:lnSpc>
              <a:spcBef>
                <a:spcPts val="1000"/>
              </a:spcBef>
              <a:buFont typeface="Arial" panose="020B0604020202020204" pitchFamily="34" charset="0"/>
              <a:buNone/>
              <a:defRPr sz="1600" kern="1200">
                <a:gradFill>
                  <a:gsLst>
                    <a:gs pos="0">
                      <a:schemeClr val="tx1"/>
                    </a:gs>
                    <a:gs pos="15000">
                      <a:schemeClr val="tx2"/>
                    </a:gs>
                    <a:gs pos="73000">
                      <a:schemeClr val="tx2">
                        <a:lumMod val="60000"/>
                        <a:lumOff val="40000"/>
                      </a:schemeClr>
                    </a:gs>
                    <a:gs pos="100000">
                      <a:schemeClr val="tx2">
                        <a:lumMod val="0"/>
                        <a:lumOff val="100000"/>
                      </a:schemeClr>
                    </a:gs>
                  </a:gsLst>
                  <a:lin ang="16200000" scaled="1"/>
                </a:gradFill>
                <a:latin typeface="+mn-lt"/>
                <a:ea typeface="+mn-ea"/>
                <a:cs typeface="+mn-cs"/>
              </a:defRPr>
            </a:lvl1pPr>
            <a:lvl2pPr algn="l" defTabSz="914400" eaLnBrk="1" hangingPunct="1" indent="0" latinLnBrk="0" marL="457200" rtl="0">
              <a:lnSpc>
                <a:spcPct val="90000"/>
              </a:lnSpc>
              <a:spcBef>
                <a:spcPts val="500"/>
              </a:spcBef>
              <a:buFont typeface="Arial" panose="020B0604020202020204" pitchFamily="34" charset="0"/>
              <a:buNone/>
              <a:defRPr sz="14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0" latinLnBrk="0" marL="914400" rtl="0">
              <a:lnSpc>
                <a:spcPct val="90000"/>
              </a:lnSpc>
              <a:spcBef>
                <a:spcPts val="500"/>
              </a:spcBef>
              <a:buFont typeface="Arial" panose="020B0604020202020204" pitchFamily="34" charset="0"/>
              <a:buNone/>
              <a:defRPr sz="12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0" latinLnBrk="0" marL="1371600" rtl="0">
              <a:lnSpc>
                <a:spcPct val="90000"/>
              </a:lnSpc>
              <a:spcBef>
                <a:spcPts val="500"/>
              </a:spcBef>
              <a:buFont typeface="Arial" panose="020B0604020202020204" pitchFamily="34" charset="0"/>
              <a:buNone/>
              <a:defRPr sz="10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0" latinLnBrk="0" marL="1828800" rtl="0">
              <a:lnSpc>
                <a:spcPct val="90000"/>
              </a:lnSpc>
              <a:spcBef>
                <a:spcPts val="500"/>
              </a:spcBef>
              <a:buFont typeface="Arial" panose="020B0604020202020204" pitchFamily="34" charset="0"/>
              <a:buNone/>
              <a:defRPr sz="10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0" latinLnBrk="0" marL="2286000" rtl="0">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algn="l" defTabSz="914400" eaLnBrk="1" hangingPunct="1" indent="0" latinLnBrk="0" marL="2743200" rtl="0">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algn="l" defTabSz="914400" eaLnBrk="1" hangingPunct="1" indent="0" latinLnBrk="0" marL="3200400" rtl="0">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algn="l" defTabSz="914400" eaLnBrk="1" hangingPunct="1" indent="0" latinLnBrk="0" marL="3657600" rtl="0">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sz="1800" lang="en-US" spc="20">
                <a:solidFill>
                  <a:schemeClr val="accent1">
                    <a:lumMod val="50000"/>
                  </a:schemeClr>
                </a:solidFill>
                <a:latin typeface="Bookman Old Style" panose="02050604050505020204" pitchFamily="18" charset="0"/>
              </a:rPr>
              <a:t>Request HTTP Message </a:t>
            </a:r>
          </a:p>
        </p:txBody>
      </p:sp>
      <p:sp>
        <p:nvSpPr>
          <p:cNvPr id="1048980" name="Text Placeholder 3"/>
          <p:cNvSpPr txBox="1"/>
          <p:nvPr/>
        </p:nvSpPr>
        <p:spPr>
          <a:xfrm>
            <a:off x="8325143" y="2519408"/>
            <a:ext cx="3181797" cy="446103"/>
          </a:xfrm>
          <a:prstGeom prst="rect"/>
        </p:spPr>
        <p:txBody>
          <a:bodyPr anchor="ctr" bIns="45720" lIns="91440" rIns="91440" rtlCol="0" tIns="45720" vert="horz">
            <a:normAutofit/>
          </a:bodyPr>
          <a:lstStyle>
            <a:lvl1pPr algn="l" defTabSz="914400" eaLnBrk="1" hangingPunct="1" indent="0" latinLnBrk="0" marL="0" rtl="0">
              <a:lnSpc>
                <a:spcPct val="90000"/>
              </a:lnSpc>
              <a:spcBef>
                <a:spcPts val="1000"/>
              </a:spcBef>
              <a:buFont typeface="Arial" panose="020B0604020202020204" pitchFamily="34" charset="0"/>
              <a:buNone/>
              <a:defRPr sz="1600" kern="1200">
                <a:gradFill>
                  <a:gsLst>
                    <a:gs pos="0">
                      <a:schemeClr val="tx1"/>
                    </a:gs>
                    <a:gs pos="15000">
                      <a:schemeClr val="tx2"/>
                    </a:gs>
                    <a:gs pos="73000">
                      <a:schemeClr val="tx2">
                        <a:lumMod val="60000"/>
                        <a:lumOff val="40000"/>
                      </a:schemeClr>
                    </a:gs>
                    <a:gs pos="100000">
                      <a:schemeClr val="tx2">
                        <a:lumMod val="0"/>
                        <a:lumOff val="100000"/>
                      </a:schemeClr>
                    </a:gs>
                  </a:gsLst>
                  <a:lin ang="16200000" scaled="1"/>
                </a:gradFill>
                <a:latin typeface="+mn-lt"/>
                <a:ea typeface="+mn-ea"/>
                <a:cs typeface="+mn-cs"/>
              </a:defRPr>
            </a:lvl1pPr>
            <a:lvl2pPr algn="l" defTabSz="914400" eaLnBrk="1" hangingPunct="1" indent="0" latinLnBrk="0" marL="457200" rtl="0">
              <a:lnSpc>
                <a:spcPct val="90000"/>
              </a:lnSpc>
              <a:spcBef>
                <a:spcPts val="500"/>
              </a:spcBef>
              <a:buFont typeface="Arial" panose="020B0604020202020204" pitchFamily="34" charset="0"/>
              <a:buNone/>
              <a:defRPr sz="14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0" latinLnBrk="0" marL="914400" rtl="0">
              <a:lnSpc>
                <a:spcPct val="90000"/>
              </a:lnSpc>
              <a:spcBef>
                <a:spcPts val="500"/>
              </a:spcBef>
              <a:buFont typeface="Arial" panose="020B0604020202020204" pitchFamily="34" charset="0"/>
              <a:buNone/>
              <a:defRPr sz="12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0" latinLnBrk="0" marL="1371600" rtl="0">
              <a:lnSpc>
                <a:spcPct val="90000"/>
              </a:lnSpc>
              <a:spcBef>
                <a:spcPts val="500"/>
              </a:spcBef>
              <a:buFont typeface="Arial" panose="020B0604020202020204" pitchFamily="34" charset="0"/>
              <a:buNone/>
              <a:defRPr sz="10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0" latinLnBrk="0" marL="1828800" rtl="0">
              <a:lnSpc>
                <a:spcPct val="90000"/>
              </a:lnSpc>
              <a:spcBef>
                <a:spcPts val="500"/>
              </a:spcBef>
              <a:buFont typeface="Arial" panose="020B0604020202020204" pitchFamily="34" charset="0"/>
              <a:buNone/>
              <a:defRPr sz="10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0" latinLnBrk="0" marL="2286000" rtl="0">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algn="l" defTabSz="914400" eaLnBrk="1" hangingPunct="1" indent="0" latinLnBrk="0" marL="2743200" rtl="0">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algn="l" defTabSz="914400" eaLnBrk="1" hangingPunct="1" indent="0" latinLnBrk="0" marL="3200400" rtl="0">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algn="l" defTabSz="914400" eaLnBrk="1" hangingPunct="1" indent="0" latinLnBrk="0" marL="3657600" rtl="0">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sz="1800" lang="en-US" spc="20">
                <a:solidFill>
                  <a:schemeClr val="accent1">
                    <a:lumMod val="50000"/>
                  </a:schemeClr>
                </a:solidFill>
                <a:latin typeface="Bookman Old Style" panose="02050604050505020204" pitchFamily="18" charset="0"/>
              </a:rPr>
              <a:t>Response HTTP Message </a:t>
            </a:r>
          </a:p>
        </p:txBody>
      </p:sp>
    </p:spTree>
  </p:cSld>
  <p:clrMapOvr>
    <a:masterClrMapping/>
  </p:clrMapOvr>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231" name=""/>
        <p:cNvGrpSpPr/>
        <p:nvPr/>
      </p:nvGrpSpPr>
      <p:grpSpPr>
        <a:xfrm>
          <a:off x="0" y="0"/>
          <a:ext cx="0" cy="0"/>
          <a:chOff x="0" y="0"/>
          <a:chExt cx="0" cy="0"/>
        </a:xfrm>
      </p:grpSpPr>
      <p:sp>
        <p:nvSpPr>
          <p:cNvPr id="1048981"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b="1" dirty="0" sz="3400" lang="en-IN">
              <a:solidFill>
                <a:schemeClr val="accent1">
                  <a:lumMod val="50000"/>
                </a:schemeClr>
              </a:solidFill>
              <a:latin typeface="Bookman Old Style" panose="02050604050505020204" pitchFamily="18" charset="0"/>
            </a:endParaRPr>
          </a:p>
        </p:txBody>
      </p:sp>
      <p:sp>
        <p:nvSpPr>
          <p:cNvPr id="1048982" name="Text Placeholder 3"/>
          <p:cNvSpPr>
            <a:spLocks noGrp="1"/>
          </p:cNvSpPr>
          <p:nvPr>
            <p:ph type="body" sz="half" idx="2"/>
          </p:nvPr>
        </p:nvSpPr>
        <p:spPr>
          <a:xfrm>
            <a:off x="298250" y="2234953"/>
            <a:ext cx="3181797" cy="443884"/>
          </a:xfrm>
        </p:spPr>
        <p:txBody>
          <a:bodyPr>
            <a:normAutofit/>
          </a:bodyPr>
          <a:p>
            <a:r>
              <a:rPr baseline="0" b="1" cap="none"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Request HTTP Messages</a:t>
            </a:r>
          </a:p>
        </p:txBody>
      </p:sp>
      <p:sp>
        <p:nvSpPr>
          <p:cNvPr id="1048983" name="Rectangle 5"/>
          <p:cNvSpPr/>
          <p:nvPr/>
        </p:nvSpPr>
        <p:spPr>
          <a:xfrm>
            <a:off x="4376691" y="3124940"/>
            <a:ext cx="3124940" cy="659167"/>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000" lang="en-US">
                <a:solidFill>
                  <a:schemeClr val="accent1">
                    <a:lumMod val="50000"/>
                  </a:schemeClr>
                </a:solidFill>
                <a:latin typeface="Bookman Old Style" panose="02050604050505020204" pitchFamily="18" charset="0"/>
              </a:rPr>
              <a:t>Method            path to file/</a:t>
            </a:r>
            <a:r>
              <a:rPr dirty="0" sz="1000" lang="en-US" err="1">
                <a:solidFill>
                  <a:schemeClr val="accent1">
                    <a:lumMod val="50000"/>
                  </a:schemeClr>
                </a:solidFill>
                <a:latin typeface="Bookman Old Style" panose="02050604050505020204" pitchFamily="18" charset="0"/>
              </a:rPr>
              <a:t>ext</a:t>
            </a:r>
            <a:r>
              <a:rPr dirty="0" sz="1000" lang="en-US">
                <a:solidFill>
                  <a:schemeClr val="accent1">
                    <a:lumMod val="50000"/>
                  </a:schemeClr>
                </a:solidFill>
                <a:latin typeface="Bookman Old Style" panose="02050604050505020204" pitchFamily="18" charset="0"/>
              </a:rPr>
              <a:t>       http version</a:t>
            </a:r>
            <a:endParaRPr dirty="0" sz="1000" lang="en-IN">
              <a:solidFill>
                <a:schemeClr val="accent1">
                  <a:lumMod val="50000"/>
                </a:schemeClr>
              </a:solidFill>
              <a:latin typeface="Bookman Old Style" panose="02050604050505020204" pitchFamily="18" charset="0"/>
            </a:endParaRPr>
          </a:p>
        </p:txBody>
      </p:sp>
      <p:sp>
        <p:nvSpPr>
          <p:cNvPr id="1048984" name="Rectangle 7"/>
          <p:cNvSpPr/>
          <p:nvPr/>
        </p:nvSpPr>
        <p:spPr>
          <a:xfrm>
            <a:off x="4376691" y="3943166"/>
            <a:ext cx="3124940" cy="1498846"/>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r>
              <a:rPr sz="1500" lang="en-US">
                <a:solidFill>
                  <a:schemeClr val="accent1">
                    <a:lumMod val="50000"/>
                  </a:schemeClr>
                </a:solidFill>
                <a:latin typeface="Bookman Old Style" panose="02050604050505020204" pitchFamily="18" charset="0"/>
              </a:rPr>
              <a:t>Name1: Value1</a:t>
            </a:r>
          </a:p>
          <a:p>
            <a:r>
              <a:rPr sz="1500" lang="en-US">
                <a:solidFill>
                  <a:schemeClr val="accent1">
                    <a:lumMod val="50000"/>
                  </a:schemeClr>
                </a:solidFill>
                <a:latin typeface="Bookman Old Style" panose="02050604050505020204" pitchFamily="18" charset="0"/>
              </a:rPr>
              <a:t>Name2: Value2</a:t>
            </a:r>
          </a:p>
          <a:p>
            <a:r>
              <a:rPr sz="1500" lang="en-US">
                <a:solidFill>
                  <a:schemeClr val="accent1">
                    <a:lumMod val="50000"/>
                  </a:schemeClr>
                </a:solidFill>
                <a:latin typeface="Bookman Old Style" panose="02050604050505020204" pitchFamily="18" charset="0"/>
              </a:rPr>
              <a:t>Name3: Value3</a:t>
            </a:r>
            <a:endParaRPr sz="1500" lang="en-IN">
              <a:solidFill>
                <a:schemeClr val="accent1">
                  <a:lumMod val="50000"/>
                </a:schemeClr>
              </a:solidFill>
              <a:latin typeface="Bookman Old Style" panose="02050604050505020204" pitchFamily="18" charset="0"/>
            </a:endParaRPr>
          </a:p>
        </p:txBody>
      </p:sp>
      <p:sp>
        <p:nvSpPr>
          <p:cNvPr id="1048985" name="Rectangle 10"/>
          <p:cNvSpPr/>
          <p:nvPr/>
        </p:nvSpPr>
        <p:spPr>
          <a:xfrm>
            <a:off x="8382000" y="3124940"/>
            <a:ext cx="3124940" cy="659167"/>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sz="1200" lang="en-US">
                <a:solidFill>
                  <a:schemeClr val="accent1">
                    <a:lumMod val="50000"/>
                  </a:schemeClr>
                </a:solidFill>
                <a:latin typeface="Bookman Old Style" panose="02050604050505020204" pitchFamily="18" charset="0"/>
              </a:rPr>
              <a:t>GET      products/myproducts.html     HTTP/1.0</a:t>
            </a:r>
            <a:endParaRPr sz="1200" lang="en-IN">
              <a:solidFill>
                <a:schemeClr val="accent1">
                  <a:lumMod val="50000"/>
                </a:schemeClr>
              </a:solidFill>
              <a:latin typeface="Bookman Old Style" panose="02050604050505020204" pitchFamily="18" charset="0"/>
            </a:endParaRPr>
          </a:p>
        </p:txBody>
      </p:sp>
      <p:sp>
        <p:nvSpPr>
          <p:cNvPr id="1048986" name="Rectangle 11"/>
          <p:cNvSpPr/>
          <p:nvPr/>
        </p:nvSpPr>
        <p:spPr>
          <a:xfrm>
            <a:off x="8382000" y="3943166"/>
            <a:ext cx="3124940" cy="1498846"/>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r>
              <a:rPr dirty="0" sz="1500" lang="en-US">
                <a:solidFill>
                  <a:schemeClr val="accent1">
                    <a:lumMod val="50000"/>
                  </a:schemeClr>
                </a:solidFill>
                <a:latin typeface="Bookman Old Style" panose="02050604050505020204" pitchFamily="18" charset="0"/>
              </a:rPr>
              <a:t>Host: </a:t>
            </a:r>
            <a:r>
              <a:rPr dirty="0" sz="1500" lang="en-US">
                <a:solidFill>
                  <a:srgbClr val="7030A0"/>
                </a:solidFill>
                <a:latin typeface="Bookman Old Style" panose="02050604050505020204" pitchFamily="18" charset="0"/>
              </a:rPr>
              <a:t>www.mywebsite.com</a:t>
            </a:r>
          </a:p>
          <a:p>
            <a:r>
              <a:rPr dirty="0" sz="1500" lang="en-US">
                <a:solidFill>
                  <a:schemeClr val="accent1">
                    <a:lumMod val="50000"/>
                  </a:schemeClr>
                </a:solidFill>
                <a:latin typeface="Bookman Old Style" panose="02050604050505020204" pitchFamily="18" charset="0"/>
              </a:rPr>
              <a:t>Accept-Language: </a:t>
            </a:r>
            <a:r>
              <a:rPr dirty="0" sz="1500" lang="en-US" err="1">
                <a:solidFill>
                  <a:schemeClr val="accent1">
                    <a:lumMod val="50000"/>
                  </a:schemeClr>
                </a:solidFill>
                <a:latin typeface="Bookman Old Style" panose="02050604050505020204" pitchFamily="18" charset="0"/>
              </a:rPr>
              <a:t>en</a:t>
            </a:r>
            <a:r>
              <a:rPr dirty="0" sz="1500" lang="en-US">
                <a:solidFill>
                  <a:schemeClr val="accent1">
                    <a:lumMod val="50000"/>
                  </a:schemeClr>
                </a:solidFill>
                <a:latin typeface="Bookman Old Style" panose="02050604050505020204" pitchFamily="18" charset="0"/>
              </a:rPr>
              <a:t>-US</a:t>
            </a:r>
          </a:p>
          <a:p>
            <a:r>
              <a:rPr dirty="0" sz="1500" lang="en-US">
                <a:solidFill>
                  <a:schemeClr val="accent1">
                    <a:lumMod val="50000"/>
                  </a:schemeClr>
                </a:solidFill>
                <a:latin typeface="Bookman Old Style" panose="02050604050505020204" pitchFamily="18" charset="0"/>
              </a:rPr>
              <a:t>Accept: text/html</a:t>
            </a:r>
            <a:endParaRPr dirty="0" sz="1500" lang="en-IN">
              <a:solidFill>
                <a:schemeClr val="accent1">
                  <a:lumMod val="50000"/>
                </a:schemeClr>
              </a:solidFill>
              <a:latin typeface="Bookman Old Style" panose="02050604050505020204" pitchFamily="18" charset="0"/>
            </a:endParaRPr>
          </a:p>
        </p:txBody>
      </p:sp>
      <p:sp>
        <p:nvSpPr>
          <p:cNvPr id="1048987" name="Text Placeholder 3"/>
          <p:cNvSpPr txBox="1"/>
          <p:nvPr/>
        </p:nvSpPr>
        <p:spPr>
          <a:xfrm>
            <a:off x="5654445" y="410592"/>
            <a:ext cx="3181797" cy="446103"/>
          </a:xfrm>
          <a:prstGeom prst="rect"/>
        </p:spPr>
        <p:txBody>
          <a:bodyPr anchor="ctr" bIns="45720" lIns="91440" rIns="91440" rtlCol="0" tIns="45720" vert="horz">
            <a:normAutofit/>
          </a:bodyPr>
          <a:lstStyle>
            <a:lvl1pPr algn="l" defTabSz="914400" eaLnBrk="1" hangingPunct="1" indent="0" latinLnBrk="0" marL="0" rtl="0">
              <a:lnSpc>
                <a:spcPct val="90000"/>
              </a:lnSpc>
              <a:spcBef>
                <a:spcPts val="1000"/>
              </a:spcBef>
              <a:buFont typeface="Arial" panose="020B0604020202020204" pitchFamily="34" charset="0"/>
              <a:buNone/>
              <a:defRPr sz="1600" kern="1200">
                <a:gradFill>
                  <a:gsLst>
                    <a:gs pos="0">
                      <a:schemeClr val="tx1"/>
                    </a:gs>
                    <a:gs pos="15000">
                      <a:schemeClr val="tx2"/>
                    </a:gs>
                    <a:gs pos="73000">
                      <a:schemeClr val="tx2">
                        <a:lumMod val="60000"/>
                        <a:lumOff val="40000"/>
                      </a:schemeClr>
                    </a:gs>
                    <a:gs pos="100000">
                      <a:schemeClr val="tx2">
                        <a:lumMod val="0"/>
                        <a:lumOff val="100000"/>
                      </a:schemeClr>
                    </a:gs>
                  </a:gsLst>
                  <a:lin ang="16200000" scaled="1"/>
                </a:gradFill>
                <a:latin typeface="+mn-lt"/>
                <a:ea typeface="+mn-ea"/>
                <a:cs typeface="+mn-cs"/>
              </a:defRPr>
            </a:lvl1pPr>
            <a:lvl2pPr algn="l" defTabSz="914400" eaLnBrk="1" hangingPunct="1" indent="0" latinLnBrk="0" marL="457200" rtl="0">
              <a:lnSpc>
                <a:spcPct val="90000"/>
              </a:lnSpc>
              <a:spcBef>
                <a:spcPts val="500"/>
              </a:spcBef>
              <a:buFont typeface="Arial" panose="020B0604020202020204" pitchFamily="34" charset="0"/>
              <a:buNone/>
              <a:defRPr sz="14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0" latinLnBrk="0" marL="914400" rtl="0">
              <a:lnSpc>
                <a:spcPct val="90000"/>
              </a:lnSpc>
              <a:spcBef>
                <a:spcPts val="500"/>
              </a:spcBef>
              <a:buFont typeface="Arial" panose="020B0604020202020204" pitchFamily="34" charset="0"/>
              <a:buNone/>
              <a:defRPr sz="12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0" latinLnBrk="0" marL="1371600" rtl="0">
              <a:lnSpc>
                <a:spcPct val="90000"/>
              </a:lnSpc>
              <a:spcBef>
                <a:spcPts val="500"/>
              </a:spcBef>
              <a:buFont typeface="Arial" panose="020B0604020202020204" pitchFamily="34" charset="0"/>
              <a:buNone/>
              <a:defRPr sz="10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0" latinLnBrk="0" marL="1828800" rtl="0">
              <a:lnSpc>
                <a:spcPct val="90000"/>
              </a:lnSpc>
              <a:spcBef>
                <a:spcPts val="500"/>
              </a:spcBef>
              <a:buFont typeface="Arial" panose="020B0604020202020204" pitchFamily="34" charset="0"/>
              <a:buNone/>
              <a:defRPr sz="10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0" latinLnBrk="0" marL="2286000" rtl="0">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algn="l" defTabSz="914400" eaLnBrk="1" hangingPunct="1" indent="0" latinLnBrk="0" marL="2743200" rtl="0">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algn="l" defTabSz="914400" eaLnBrk="1" hangingPunct="1" indent="0" latinLnBrk="0" marL="3200400" rtl="0">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algn="l" defTabSz="914400" eaLnBrk="1" hangingPunct="1" indent="0" latinLnBrk="0" marL="3657600" rtl="0">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sz="1800" lang="en-US" spc="20">
                <a:solidFill>
                  <a:schemeClr val="accent1">
                    <a:lumMod val="50000"/>
                  </a:schemeClr>
                </a:solidFill>
                <a:latin typeface="Bookman Old Style" panose="02050604050505020204" pitchFamily="18" charset="0"/>
              </a:rPr>
              <a:t>Request HTTP Message </a:t>
            </a:r>
          </a:p>
        </p:txBody>
      </p:sp>
      <p:sp>
        <p:nvSpPr>
          <p:cNvPr id="1048988" name="Text Placeholder 3"/>
          <p:cNvSpPr txBox="1"/>
          <p:nvPr/>
        </p:nvSpPr>
        <p:spPr>
          <a:xfrm>
            <a:off x="8325143" y="2519408"/>
            <a:ext cx="3181797" cy="446103"/>
          </a:xfrm>
          <a:prstGeom prst="rect"/>
        </p:spPr>
        <p:txBody>
          <a:bodyPr anchor="ctr" bIns="45720" lIns="91440" rIns="91440" rtlCol="0" tIns="45720" vert="horz">
            <a:normAutofit/>
          </a:bodyPr>
          <a:lstStyle>
            <a:lvl1pPr algn="l" defTabSz="914400" eaLnBrk="1" hangingPunct="1" indent="0" latinLnBrk="0" marL="0" rtl="0">
              <a:lnSpc>
                <a:spcPct val="90000"/>
              </a:lnSpc>
              <a:spcBef>
                <a:spcPts val="1000"/>
              </a:spcBef>
              <a:buFont typeface="Arial" panose="020B0604020202020204" pitchFamily="34" charset="0"/>
              <a:buNone/>
              <a:defRPr sz="1600" kern="1200">
                <a:gradFill>
                  <a:gsLst>
                    <a:gs pos="0">
                      <a:schemeClr val="tx1"/>
                    </a:gs>
                    <a:gs pos="15000">
                      <a:schemeClr val="tx2"/>
                    </a:gs>
                    <a:gs pos="73000">
                      <a:schemeClr val="tx2">
                        <a:lumMod val="60000"/>
                        <a:lumOff val="40000"/>
                      </a:schemeClr>
                    </a:gs>
                    <a:gs pos="100000">
                      <a:schemeClr val="tx2">
                        <a:lumMod val="0"/>
                        <a:lumOff val="100000"/>
                      </a:schemeClr>
                    </a:gs>
                  </a:gsLst>
                  <a:lin ang="16200000" scaled="1"/>
                </a:gradFill>
                <a:latin typeface="+mn-lt"/>
                <a:ea typeface="+mn-ea"/>
                <a:cs typeface="+mn-cs"/>
              </a:defRPr>
            </a:lvl1pPr>
            <a:lvl2pPr algn="l" defTabSz="914400" eaLnBrk="1" hangingPunct="1" indent="0" latinLnBrk="0" marL="457200" rtl="0">
              <a:lnSpc>
                <a:spcPct val="90000"/>
              </a:lnSpc>
              <a:spcBef>
                <a:spcPts val="500"/>
              </a:spcBef>
              <a:buFont typeface="Arial" panose="020B0604020202020204" pitchFamily="34" charset="0"/>
              <a:buNone/>
              <a:defRPr sz="14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0" latinLnBrk="0" marL="914400" rtl="0">
              <a:lnSpc>
                <a:spcPct val="90000"/>
              </a:lnSpc>
              <a:spcBef>
                <a:spcPts val="500"/>
              </a:spcBef>
              <a:buFont typeface="Arial" panose="020B0604020202020204" pitchFamily="34" charset="0"/>
              <a:buNone/>
              <a:defRPr sz="12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0" latinLnBrk="0" marL="1371600" rtl="0">
              <a:lnSpc>
                <a:spcPct val="90000"/>
              </a:lnSpc>
              <a:spcBef>
                <a:spcPts val="500"/>
              </a:spcBef>
              <a:buFont typeface="Arial" panose="020B0604020202020204" pitchFamily="34" charset="0"/>
              <a:buNone/>
              <a:defRPr sz="10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0" latinLnBrk="0" marL="1828800" rtl="0">
              <a:lnSpc>
                <a:spcPct val="90000"/>
              </a:lnSpc>
              <a:spcBef>
                <a:spcPts val="500"/>
              </a:spcBef>
              <a:buFont typeface="Arial" panose="020B0604020202020204" pitchFamily="34" charset="0"/>
              <a:buNone/>
              <a:defRPr sz="10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0" latinLnBrk="0" marL="2286000" rtl="0">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algn="l" defTabSz="914400" eaLnBrk="1" hangingPunct="1" indent="0" latinLnBrk="0" marL="2743200" rtl="0">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algn="l" defTabSz="914400" eaLnBrk="1" hangingPunct="1" indent="0" latinLnBrk="0" marL="3200400" rtl="0">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algn="l" defTabSz="914400" eaLnBrk="1" hangingPunct="1" indent="0" latinLnBrk="0" marL="3657600" rtl="0">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sz="1800" lang="en-US" spc="20">
                <a:solidFill>
                  <a:schemeClr val="accent1">
                    <a:lumMod val="50000"/>
                  </a:schemeClr>
                </a:solidFill>
                <a:latin typeface="Bookman Old Style" panose="02050604050505020204" pitchFamily="18" charset="0"/>
              </a:rPr>
              <a:t>Use Case</a:t>
            </a:r>
          </a:p>
        </p:txBody>
      </p:sp>
      <p:sp>
        <p:nvSpPr>
          <p:cNvPr id="1048989" name="TextBox 6"/>
          <p:cNvSpPr txBox="1"/>
          <p:nvPr/>
        </p:nvSpPr>
        <p:spPr>
          <a:xfrm>
            <a:off x="1669002" y="3784107"/>
            <a:ext cx="2140999" cy="1246495"/>
          </a:xfrm>
          <a:prstGeom prst="rect"/>
          <a:noFill/>
        </p:spPr>
        <p:txBody>
          <a:bodyPr rtlCol="0" wrap="square">
            <a:spAutoFit/>
          </a:bodyPr>
          <a:p>
            <a:r>
              <a:rPr sz="1500" lang="en-US">
                <a:solidFill>
                  <a:schemeClr val="accent1">
                    <a:lumMod val="50000"/>
                  </a:schemeClr>
                </a:solidFill>
                <a:latin typeface="Bookman Old Style" panose="02050604050505020204" pitchFamily="18" charset="0"/>
              </a:rPr>
              <a:t>The Method is a command that tells the server what to do</a:t>
            </a:r>
          </a:p>
          <a:p>
            <a:r>
              <a:rPr sz="1500" lang="en-US">
                <a:solidFill>
                  <a:schemeClr val="accent1">
                    <a:lumMod val="50000"/>
                  </a:schemeClr>
                </a:solidFill>
                <a:latin typeface="Bookman Old Style" panose="02050604050505020204" pitchFamily="18" charset="0"/>
              </a:rPr>
              <a:t>E.g. GET, POST </a:t>
            </a:r>
            <a:endParaRPr sz="1500" lang="en-IN">
              <a:solidFill>
                <a:schemeClr val="accent1">
                  <a:lumMod val="50000"/>
                </a:schemeClr>
              </a:solidFill>
              <a:latin typeface="Bookman Old Style" panose="02050604050505020204" pitchFamily="18" charset="0"/>
            </a:endParaRPr>
          </a:p>
        </p:txBody>
      </p:sp>
      <p:sp>
        <p:nvSpPr>
          <p:cNvPr id="1048990" name="TextBox 16"/>
          <p:cNvSpPr txBox="1"/>
          <p:nvPr/>
        </p:nvSpPr>
        <p:spPr>
          <a:xfrm>
            <a:off x="5177161" y="1529105"/>
            <a:ext cx="2140999" cy="1015663"/>
          </a:xfrm>
          <a:prstGeom prst="rect"/>
          <a:noFill/>
        </p:spPr>
        <p:txBody>
          <a:bodyPr rtlCol="0" wrap="square">
            <a:spAutoFit/>
          </a:bodyPr>
          <a:p>
            <a:r>
              <a:rPr sz="1500" lang="en-US">
                <a:solidFill>
                  <a:schemeClr val="accent1">
                    <a:lumMod val="50000"/>
                  </a:schemeClr>
                </a:solidFill>
                <a:latin typeface="Bookman Old Style" panose="02050604050505020204" pitchFamily="18" charset="0"/>
              </a:rPr>
              <a:t>URI is a set of readable characters and way to locate resources</a:t>
            </a:r>
            <a:endParaRPr sz="1500" lang="en-IN">
              <a:solidFill>
                <a:schemeClr val="accent1">
                  <a:lumMod val="50000"/>
                </a:schemeClr>
              </a:solidFill>
              <a:latin typeface="Bookman Old Style" panose="02050604050505020204" pitchFamily="18" charset="0"/>
            </a:endParaRPr>
          </a:p>
        </p:txBody>
      </p:sp>
      <p:sp>
        <p:nvSpPr>
          <p:cNvPr id="1048991" name="Arrow: Bent-Up 9"/>
          <p:cNvSpPr/>
          <p:nvPr/>
        </p:nvSpPr>
        <p:spPr>
          <a:xfrm rot="10800000">
            <a:off x="2244725" y="3380863"/>
            <a:ext cx="2206840" cy="443883"/>
          </a:xfrm>
          <a:prstGeom prst="bentUpArrow"/>
        </p:spPr>
        <p:style>
          <a:lnRef idx="2">
            <a:schemeClr val="accent6">
              <a:shade val="50000"/>
            </a:schemeClr>
          </a:lnRef>
          <a:fillRef idx="1">
            <a:schemeClr val="accent6"/>
          </a:fillRef>
          <a:effectRef idx="0">
            <a:schemeClr val="accent6"/>
          </a:effectRef>
          <a:fontRef idx="minor">
            <a:schemeClr val="lt1"/>
          </a:fontRef>
        </p:style>
        <p:txBody>
          <a:bodyPr anchor="ctr" rtlCol="0"/>
          <a:p>
            <a:pPr algn="ctr"/>
            <a:endParaRPr lang="en-IN">
              <a:solidFill>
                <a:schemeClr val="accent1">
                  <a:lumMod val="50000"/>
                </a:schemeClr>
              </a:solidFill>
              <a:latin typeface="Bookman Old Style" panose="02050604050505020204" pitchFamily="18" charset="0"/>
            </a:endParaRPr>
          </a:p>
        </p:txBody>
      </p:sp>
      <p:sp>
        <p:nvSpPr>
          <p:cNvPr id="1048992" name="Arrow: Up 17"/>
          <p:cNvSpPr/>
          <p:nvPr/>
        </p:nvSpPr>
        <p:spPr>
          <a:xfrm rot="10800000" flipV="1">
            <a:off x="5654444" y="2432354"/>
            <a:ext cx="450581" cy="784829"/>
          </a:xfrm>
          <a:prstGeom prst="upArrow"/>
        </p:spPr>
        <p:style>
          <a:lnRef idx="2">
            <a:schemeClr val="accent3">
              <a:shade val="50000"/>
            </a:schemeClr>
          </a:lnRef>
          <a:fillRef idx="1">
            <a:schemeClr val="accent3"/>
          </a:fillRef>
          <a:effectRef idx="0">
            <a:schemeClr val="accent3"/>
          </a:effectRef>
          <a:fontRef idx="minor">
            <a:schemeClr val="lt1"/>
          </a:fontRef>
        </p:style>
        <p:txBody>
          <a:bodyPr anchor="ctr" rtlCol="0"/>
          <a:p>
            <a:pPr algn="ctr"/>
            <a:endParaRPr lang="en-IN">
              <a:solidFill>
                <a:schemeClr val="accent1">
                  <a:lumMod val="50000"/>
                </a:schemeClr>
              </a:solidFill>
              <a:latin typeface="Bookman Old Style" panose="02050604050505020204" pitchFamily="18" charset="0"/>
            </a:endParaRPr>
          </a:p>
        </p:txBody>
      </p:sp>
      <p:sp>
        <p:nvSpPr>
          <p:cNvPr id="1048993" name="Arrow: Up 18"/>
          <p:cNvSpPr/>
          <p:nvPr/>
        </p:nvSpPr>
        <p:spPr>
          <a:xfrm flipV="1">
            <a:off x="9719179" y="5208656"/>
            <a:ext cx="450581" cy="784829"/>
          </a:xfrm>
          <a:prstGeom prst="upArrow"/>
        </p:spPr>
        <p:style>
          <a:lnRef idx="0">
            <a:schemeClr val="accent5"/>
          </a:lnRef>
          <a:fillRef idx="3">
            <a:schemeClr val="accent5"/>
          </a:fillRef>
          <a:effectRef idx="3">
            <a:schemeClr val="accent5"/>
          </a:effectRef>
          <a:fontRef idx="minor">
            <a:schemeClr val="lt1"/>
          </a:fontRef>
        </p:style>
        <p:txBody>
          <a:bodyPr anchor="ctr" rtlCol="0"/>
          <a:p>
            <a:pPr algn="ctr"/>
            <a:endParaRPr lang="en-IN">
              <a:solidFill>
                <a:schemeClr val="accent1">
                  <a:lumMod val="50000"/>
                </a:schemeClr>
              </a:solidFill>
              <a:latin typeface="Bookman Old Style" panose="02050604050505020204" pitchFamily="18" charset="0"/>
            </a:endParaRPr>
          </a:p>
        </p:txBody>
      </p:sp>
      <p:sp>
        <p:nvSpPr>
          <p:cNvPr id="1048994" name="TextBox 19"/>
          <p:cNvSpPr txBox="1"/>
          <p:nvPr/>
        </p:nvSpPr>
        <p:spPr>
          <a:xfrm>
            <a:off x="8836242" y="6189005"/>
            <a:ext cx="2968843" cy="784830"/>
          </a:xfrm>
          <a:prstGeom prst="rect"/>
          <a:noFill/>
        </p:spPr>
        <p:txBody>
          <a:bodyPr rtlCol="0" wrap="square">
            <a:spAutoFit/>
          </a:bodyPr>
          <a:p>
            <a:r>
              <a:rPr sz="1500" lang="en-US">
                <a:solidFill>
                  <a:schemeClr val="accent1">
                    <a:lumMod val="50000"/>
                  </a:schemeClr>
                </a:solidFill>
                <a:latin typeface="Bookman Old Style" panose="02050604050505020204" pitchFamily="18" charset="0"/>
              </a:rPr>
              <a:t>MIME type: filetype/</a:t>
            </a:r>
            <a:r>
              <a:rPr sz="1500" lang="en-US" err="1">
                <a:solidFill>
                  <a:schemeClr val="accent1">
                    <a:lumMod val="50000"/>
                  </a:schemeClr>
                </a:solidFill>
                <a:latin typeface="Bookman Old Style" panose="02050604050505020204" pitchFamily="18" charset="0"/>
              </a:rPr>
              <a:t>ext</a:t>
            </a:r>
            <a:endParaRPr sz="1500" lang="en-US">
              <a:solidFill>
                <a:schemeClr val="accent1">
                  <a:lumMod val="50000"/>
                </a:schemeClr>
              </a:solidFill>
              <a:latin typeface="Bookman Old Style" panose="02050604050505020204" pitchFamily="18" charset="0"/>
            </a:endParaRPr>
          </a:p>
          <a:p>
            <a:r>
              <a:rPr sz="1500" lang="en-US">
                <a:solidFill>
                  <a:schemeClr val="accent1">
                    <a:lumMod val="50000"/>
                  </a:schemeClr>
                </a:solidFill>
                <a:latin typeface="Bookman Old Style" panose="02050604050505020204" pitchFamily="18" charset="0"/>
              </a:rPr>
              <a:t>E.g.  Image/gif           text/html</a:t>
            </a:r>
            <a:endParaRPr sz="1500" lang="en-IN">
              <a:solidFill>
                <a:schemeClr val="accent1">
                  <a:lumMod val="50000"/>
                </a:schemeClr>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2" presetSubtype="2">
                                  <p:stCondLst>
                                    <p:cond delay="0"/>
                                  </p:stCondLst>
                                  <p:childTnLst>
                                    <p:set>
                                      <p:cBhvr>
                                        <p:cTn dur="1" fill="hold" id="6">
                                          <p:stCondLst>
                                            <p:cond delay="0"/>
                                          </p:stCondLst>
                                        </p:cTn>
                                        <p:tgtEl>
                                          <p:spTgt spid="1048991"/>
                                        </p:tgtEl>
                                        <p:attrNameLst>
                                          <p:attrName>style.visibility</p:attrName>
                                        </p:attrNameLst>
                                      </p:cBhvr>
                                      <p:to>
                                        <p:strVal val="visible"/>
                                      </p:to>
                                    </p:set>
                                    <p:anim calcmode="lin" valueType="num">
                                      <p:cBhvr additive="base">
                                        <p:cTn dur="500" id="7"/>
                                        <p:tgtEl>
                                          <p:spTgt spid="1048991"/>
                                        </p:tgtEl>
                                        <p:attrNameLst>
                                          <p:attrName>ppt_x</p:attrName>
                                        </p:attrNameLst>
                                      </p:cBhvr>
                                      <p:tavLst>
                                        <p:tav tm="0">
                                          <p:val>
                                            <p:strVal val="#ppt_x+#ppt_w*1.125000"/>
                                          </p:val>
                                        </p:tav>
                                        <p:tav tm="100000">
                                          <p:val>
                                            <p:strVal val="#ppt_x"/>
                                          </p:val>
                                        </p:tav>
                                      </p:tavLst>
                                    </p:anim>
                                    <p:animEffect transition="in" filter="wipe(left)">
                                      <p:cBhvr>
                                        <p:cTn dur="500" id="8"/>
                                        <p:tgtEl>
                                          <p:spTgt spid="1048991"/>
                                        </p:tgtEl>
                                      </p:cBhvr>
                                    </p:animEffect>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1" presetSubtype="1">
                                  <p:stCondLst>
                                    <p:cond delay="0"/>
                                  </p:stCondLst>
                                  <p:childTnLst>
                                    <p:set>
                                      <p:cBhvr>
                                        <p:cTn dur="1" fill="hold" id="12">
                                          <p:stCondLst>
                                            <p:cond delay="0"/>
                                          </p:stCondLst>
                                        </p:cTn>
                                        <p:tgtEl>
                                          <p:spTgt spid="1048989"/>
                                        </p:tgtEl>
                                        <p:attrNameLst>
                                          <p:attrName>style.visibility</p:attrName>
                                        </p:attrNameLst>
                                      </p:cBhvr>
                                      <p:to>
                                        <p:strVal val="visible"/>
                                      </p:to>
                                    </p:set>
                                    <p:animEffect transition="in" filter="wheel(1)">
                                      <p:cBhvr>
                                        <p:cTn dur="2000" id="13"/>
                                        <p:tgtEl>
                                          <p:spTgt spid="1048989"/>
                                        </p:tgtEl>
                                      </p:cBhvr>
                                    </p:animEffect>
                                  </p:childTnLst>
                                </p:cTn>
                              </p:par>
                            </p:childTnLst>
                          </p:cTn>
                        </p:par>
                      </p:childTnLst>
                    </p:cTn>
                  </p:par>
                  <p:par>
                    <p:cTn fill="hold" id="14">
                      <p:stCondLst>
                        <p:cond delay="indefinite"/>
                      </p:stCondLst>
                      <p:childTnLst>
                        <p:par>
                          <p:cTn fill="hold" id="15">
                            <p:stCondLst>
                              <p:cond delay="0"/>
                            </p:stCondLst>
                            <p:childTnLst>
                              <p:par>
                                <p:cTn fill="hold" grpId="0" id="16" nodeType="clickEffect" presetClass="entr" presetID="12" presetSubtype="4">
                                  <p:stCondLst>
                                    <p:cond delay="0"/>
                                  </p:stCondLst>
                                  <p:childTnLst>
                                    <p:set>
                                      <p:cBhvr>
                                        <p:cTn dur="1" fill="hold" id="17">
                                          <p:stCondLst>
                                            <p:cond delay="0"/>
                                          </p:stCondLst>
                                        </p:cTn>
                                        <p:tgtEl>
                                          <p:spTgt spid="1048992"/>
                                        </p:tgtEl>
                                        <p:attrNameLst>
                                          <p:attrName>style.visibility</p:attrName>
                                        </p:attrNameLst>
                                      </p:cBhvr>
                                      <p:to>
                                        <p:strVal val="visible"/>
                                      </p:to>
                                    </p:set>
                                    <p:anim calcmode="lin" valueType="num">
                                      <p:cBhvr additive="base">
                                        <p:cTn dur="500" id="18"/>
                                        <p:tgtEl>
                                          <p:spTgt spid="1048992"/>
                                        </p:tgtEl>
                                        <p:attrNameLst>
                                          <p:attrName>ppt_y</p:attrName>
                                        </p:attrNameLst>
                                      </p:cBhvr>
                                      <p:tavLst>
                                        <p:tav tm="0">
                                          <p:val>
                                            <p:strVal val="#ppt_y+#ppt_h*1.125000"/>
                                          </p:val>
                                        </p:tav>
                                        <p:tav tm="100000">
                                          <p:val>
                                            <p:strVal val="#ppt_y"/>
                                          </p:val>
                                        </p:tav>
                                      </p:tavLst>
                                    </p:anim>
                                    <p:animEffect transition="in" filter="wipe(up)">
                                      <p:cBhvr>
                                        <p:cTn dur="500" id="19"/>
                                        <p:tgtEl>
                                          <p:spTgt spid="1048992"/>
                                        </p:tgtEl>
                                      </p:cBhvr>
                                    </p:animEffect>
                                  </p:childTnLst>
                                </p:cTn>
                              </p:par>
                            </p:childTnLst>
                          </p:cTn>
                        </p:par>
                      </p:childTnLst>
                    </p:cTn>
                  </p:par>
                  <p:par>
                    <p:cTn fill="hold" id="20">
                      <p:stCondLst>
                        <p:cond delay="indefinite"/>
                      </p:stCondLst>
                      <p:childTnLst>
                        <p:par>
                          <p:cTn fill="hold" id="21">
                            <p:stCondLst>
                              <p:cond delay="0"/>
                            </p:stCondLst>
                            <p:childTnLst>
                              <p:par>
                                <p:cTn fill="hold" grpId="0" id="22" nodeType="clickEffect" presetClass="entr" presetID="21" presetSubtype="1">
                                  <p:stCondLst>
                                    <p:cond delay="0"/>
                                  </p:stCondLst>
                                  <p:childTnLst>
                                    <p:set>
                                      <p:cBhvr>
                                        <p:cTn dur="1" fill="hold" id="23">
                                          <p:stCondLst>
                                            <p:cond delay="0"/>
                                          </p:stCondLst>
                                        </p:cTn>
                                        <p:tgtEl>
                                          <p:spTgt spid="1048990"/>
                                        </p:tgtEl>
                                        <p:attrNameLst>
                                          <p:attrName>style.visibility</p:attrName>
                                        </p:attrNameLst>
                                      </p:cBhvr>
                                      <p:to>
                                        <p:strVal val="visible"/>
                                      </p:to>
                                    </p:set>
                                    <p:animEffect transition="in" filter="wheel(1)">
                                      <p:cBhvr>
                                        <p:cTn dur="2000" id="24"/>
                                        <p:tgtEl>
                                          <p:spTgt spid="1048990"/>
                                        </p:tgtEl>
                                      </p:cBhvr>
                                    </p:animEffect>
                                  </p:childTnLst>
                                </p:cTn>
                              </p:par>
                            </p:childTnLst>
                          </p:cTn>
                        </p:par>
                      </p:childTnLst>
                    </p:cTn>
                  </p:par>
                  <p:par>
                    <p:cTn fill="hold" id="25">
                      <p:stCondLst>
                        <p:cond delay="indefinite"/>
                      </p:stCondLst>
                      <p:childTnLst>
                        <p:par>
                          <p:cTn fill="hold" id="26">
                            <p:stCondLst>
                              <p:cond delay="0"/>
                            </p:stCondLst>
                            <p:childTnLst>
                              <p:par>
                                <p:cTn fill="hold" grpId="0" id="27" nodeType="clickEffect" presetClass="entr" presetID="2" presetSubtype="1">
                                  <p:stCondLst>
                                    <p:cond delay="0"/>
                                  </p:stCondLst>
                                  <p:childTnLst>
                                    <p:set>
                                      <p:cBhvr>
                                        <p:cTn dur="1" fill="hold" id="28">
                                          <p:stCondLst>
                                            <p:cond delay="0"/>
                                          </p:stCondLst>
                                        </p:cTn>
                                        <p:tgtEl>
                                          <p:spTgt spid="1048993"/>
                                        </p:tgtEl>
                                        <p:attrNameLst>
                                          <p:attrName>style.visibility</p:attrName>
                                        </p:attrNameLst>
                                      </p:cBhvr>
                                      <p:to>
                                        <p:strVal val="visible"/>
                                      </p:to>
                                    </p:set>
                                    <p:anim calcmode="lin" valueType="num">
                                      <p:cBhvr additive="base">
                                        <p:cTn dur="500" fill="hold" id="29"/>
                                        <p:tgtEl>
                                          <p:spTgt spid="1048993"/>
                                        </p:tgtEl>
                                        <p:attrNameLst>
                                          <p:attrName>ppt_x</p:attrName>
                                        </p:attrNameLst>
                                      </p:cBhvr>
                                      <p:tavLst>
                                        <p:tav tm="0">
                                          <p:val>
                                            <p:strVal val="#ppt_x"/>
                                          </p:val>
                                        </p:tav>
                                        <p:tav tm="100000">
                                          <p:val>
                                            <p:strVal val="#ppt_x"/>
                                          </p:val>
                                        </p:tav>
                                      </p:tavLst>
                                    </p:anim>
                                    <p:anim calcmode="lin" valueType="num">
                                      <p:cBhvr additive="base">
                                        <p:cTn dur="500" fill="hold" id="30"/>
                                        <p:tgtEl>
                                          <p:spTgt spid="1048993"/>
                                        </p:tgtEl>
                                        <p:attrNameLst>
                                          <p:attrName>ppt_y</p:attrName>
                                        </p:attrNameLst>
                                      </p:cBhvr>
                                      <p:tavLst>
                                        <p:tav tm="0">
                                          <p:val>
                                            <p:strVal val="0-#ppt_h/2"/>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10" presetSubtype="0">
                                  <p:stCondLst>
                                    <p:cond delay="0"/>
                                  </p:stCondLst>
                                  <p:childTnLst>
                                    <p:set>
                                      <p:cBhvr>
                                        <p:cTn dur="1" fill="hold" id="34">
                                          <p:stCondLst>
                                            <p:cond delay="0"/>
                                          </p:stCondLst>
                                        </p:cTn>
                                        <p:tgtEl>
                                          <p:spTgt spid="1048994"/>
                                        </p:tgtEl>
                                        <p:attrNameLst>
                                          <p:attrName>style.visibility</p:attrName>
                                        </p:attrNameLst>
                                      </p:cBhvr>
                                      <p:to>
                                        <p:strVal val="visible"/>
                                      </p:to>
                                    </p:set>
                                    <p:animEffect transition="in" filter="fade">
                                      <p:cBhvr>
                                        <p:cTn dur="500" id="35"/>
                                        <p:tgtEl>
                                          <p:spTgt spid="1048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89" grpId="0"/>
      <p:bldP spid="1048990" grpId="0"/>
      <p:bldP spid="1048991" grpId="0" animBg="1"/>
      <p:bldP spid="1048992" grpId="0" animBg="1"/>
      <p:bldP spid="1048993" grpId="0" animBg="1"/>
      <p:bldP spid="104899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232" name=""/>
        <p:cNvGrpSpPr/>
        <p:nvPr/>
      </p:nvGrpSpPr>
      <p:grpSpPr>
        <a:xfrm>
          <a:off x="0" y="0"/>
          <a:ext cx="0" cy="0"/>
          <a:chOff x="0" y="0"/>
          <a:chExt cx="0" cy="0"/>
        </a:xfrm>
      </p:grpSpPr>
      <p:sp>
        <p:nvSpPr>
          <p:cNvPr id="1048995"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b="1" dirty="0" sz="3400" lang="en-IN">
              <a:solidFill>
                <a:schemeClr val="accent1">
                  <a:lumMod val="50000"/>
                </a:schemeClr>
              </a:solidFill>
              <a:latin typeface="Bookman Old Style" panose="02050604050505020204" pitchFamily="18" charset="0"/>
            </a:endParaRPr>
          </a:p>
        </p:txBody>
      </p:sp>
      <p:sp>
        <p:nvSpPr>
          <p:cNvPr id="1048996" name="Text Placeholder 3"/>
          <p:cNvSpPr>
            <a:spLocks noGrp="1"/>
          </p:cNvSpPr>
          <p:nvPr>
            <p:ph type="body" sz="half" idx="2"/>
          </p:nvPr>
        </p:nvSpPr>
        <p:spPr>
          <a:xfrm>
            <a:off x="298250" y="2234953"/>
            <a:ext cx="3645953" cy="589815"/>
          </a:xfrm>
        </p:spPr>
        <p:txBody>
          <a:bodyPr>
            <a:normAutofit/>
          </a:bodyPr>
          <a:p>
            <a:r>
              <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Response HTTP Messages</a:t>
            </a:r>
          </a:p>
        </p:txBody>
      </p:sp>
      <p:sp>
        <p:nvSpPr>
          <p:cNvPr id="1048997" name="Rectangle 7"/>
          <p:cNvSpPr/>
          <p:nvPr/>
        </p:nvSpPr>
        <p:spPr>
          <a:xfrm>
            <a:off x="3675355" y="3943166"/>
            <a:ext cx="3124940" cy="1498846"/>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r>
              <a:rPr sz="1500" lang="en-US">
                <a:solidFill>
                  <a:schemeClr val="accent1">
                    <a:lumMod val="50000"/>
                  </a:schemeClr>
                </a:solidFill>
                <a:latin typeface="Bookman Old Style" panose="02050604050505020204" pitchFamily="18" charset="0"/>
              </a:rPr>
              <a:t>Name1: Value1</a:t>
            </a:r>
          </a:p>
          <a:p>
            <a:r>
              <a:rPr sz="1500" lang="en-US">
                <a:solidFill>
                  <a:schemeClr val="accent1">
                    <a:lumMod val="50000"/>
                  </a:schemeClr>
                </a:solidFill>
                <a:latin typeface="Bookman Old Style" panose="02050604050505020204" pitchFamily="18" charset="0"/>
              </a:rPr>
              <a:t>Name2: Value2</a:t>
            </a:r>
          </a:p>
          <a:p>
            <a:r>
              <a:rPr sz="1500" lang="en-US">
                <a:solidFill>
                  <a:schemeClr val="accent1">
                    <a:lumMod val="50000"/>
                  </a:schemeClr>
                </a:solidFill>
                <a:latin typeface="Bookman Old Style" panose="02050604050505020204" pitchFamily="18" charset="0"/>
              </a:rPr>
              <a:t>Name3: Value3</a:t>
            </a:r>
            <a:endParaRPr sz="1500" lang="en-IN">
              <a:solidFill>
                <a:schemeClr val="accent1">
                  <a:lumMod val="50000"/>
                </a:schemeClr>
              </a:solidFill>
              <a:latin typeface="Bookman Old Style" panose="02050604050505020204" pitchFamily="18" charset="0"/>
            </a:endParaRPr>
          </a:p>
        </p:txBody>
      </p:sp>
      <p:sp>
        <p:nvSpPr>
          <p:cNvPr id="1048998" name="Rectangle 8"/>
          <p:cNvSpPr/>
          <p:nvPr/>
        </p:nvSpPr>
        <p:spPr>
          <a:xfrm>
            <a:off x="3675355" y="5586694"/>
            <a:ext cx="3124940" cy="1018289"/>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lang="en-US">
                <a:solidFill>
                  <a:schemeClr val="accent1">
                    <a:lumMod val="50000"/>
                  </a:schemeClr>
                </a:solidFill>
                <a:latin typeface="Bookman Old Style" panose="02050604050505020204" pitchFamily="18" charset="0"/>
              </a:rPr>
              <a:t>E.g. Some Content</a:t>
            </a:r>
            <a:endParaRPr lang="en-IN">
              <a:solidFill>
                <a:schemeClr val="accent1">
                  <a:lumMod val="50000"/>
                </a:schemeClr>
              </a:solidFill>
              <a:latin typeface="Bookman Old Style" panose="02050604050505020204" pitchFamily="18" charset="0"/>
            </a:endParaRPr>
          </a:p>
        </p:txBody>
      </p:sp>
      <p:sp>
        <p:nvSpPr>
          <p:cNvPr id="1048999" name="Rectangle 10"/>
          <p:cNvSpPr/>
          <p:nvPr/>
        </p:nvSpPr>
        <p:spPr>
          <a:xfrm>
            <a:off x="3675355" y="3099416"/>
            <a:ext cx="3124940" cy="659167"/>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sz="1400" lang="en-US">
                <a:solidFill>
                  <a:schemeClr val="accent1">
                    <a:lumMod val="50000"/>
                  </a:schemeClr>
                </a:solidFill>
                <a:latin typeface="Bookman Old Style" panose="02050604050505020204" pitchFamily="18" charset="0"/>
              </a:rPr>
              <a:t>http version            status code</a:t>
            </a:r>
            <a:endParaRPr sz="1400" lang="en-IN">
              <a:solidFill>
                <a:schemeClr val="accent1">
                  <a:lumMod val="50000"/>
                </a:schemeClr>
              </a:solidFill>
              <a:latin typeface="Bookman Old Style" panose="02050604050505020204" pitchFamily="18" charset="0"/>
            </a:endParaRPr>
          </a:p>
        </p:txBody>
      </p:sp>
      <p:sp>
        <p:nvSpPr>
          <p:cNvPr id="1049000" name="Rectangle 11"/>
          <p:cNvSpPr/>
          <p:nvPr/>
        </p:nvSpPr>
        <p:spPr>
          <a:xfrm>
            <a:off x="8382000" y="3943166"/>
            <a:ext cx="3124940" cy="1498846"/>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r>
              <a:rPr dirty="0" sz="1500" lang="en-US">
                <a:solidFill>
                  <a:schemeClr val="accent1">
                    <a:lumMod val="50000"/>
                  </a:schemeClr>
                </a:solidFill>
                <a:latin typeface="Bookman Old Style" panose="02050604050505020204" pitchFamily="18" charset="0"/>
              </a:rPr>
              <a:t>Host: </a:t>
            </a:r>
            <a:r>
              <a:rPr dirty="0" sz="1500" lang="en-US">
                <a:solidFill>
                  <a:srgbClr val="7030A0"/>
                </a:solidFill>
                <a:latin typeface="Bookman Old Style" panose="02050604050505020204" pitchFamily="18" charset="0"/>
              </a:rPr>
              <a:t>www.mywebsite.com</a:t>
            </a:r>
          </a:p>
          <a:p>
            <a:r>
              <a:rPr dirty="0" sz="1500" lang="en-US">
                <a:solidFill>
                  <a:schemeClr val="accent1">
                    <a:lumMod val="50000"/>
                  </a:schemeClr>
                </a:solidFill>
                <a:latin typeface="Bookman Old Style" panose="02050604050505020204" pitchFamily="18" charset="0"/>
              </a:rPr>
              <a:t>Accept-Language: </a:t>
            </a:r>
            <a:r>
              <a:rPr dirty="0" sz="1500" lang="en-US" err="1">
                <a:solidFill>
                  <a:schemeClr val="accent1">
                    <a:lumMod val="50000"/>
                  </a:schemeClr>
                </a:solidFill>
                <a:latin typeface="Bookman Old Style" panose="02050604050505020204" pitchFamily="18" charset="0"/>
              </a:rPr>
              <a:t>en</a:t>
            </a:r>
            <a:r>
              <a:rPr dirty="0" sz="1500" lang="en-US">
                <a:solidFill>
                  <a:schemeClr val="accent1">
                    <a:lumMod val="50000"/>
                  </a:schemeClr>
                </a:solidFill>
                <a:latin typeface="Bookman Old Style" panose="02050604050505020204" pitchFamily="18" charset="0"/>
              </a:rPr>
              <a:t>-US</a:t>
            </a:r>
          </a:p>
          <a:p>
            <a:r>
              <a:rPr dirty="0" sz="1500" lang="en-US">
                <a:solidFill>
                  <a:schemeClr val="accent1">
                    <a:lumMod val="50000"/>
                  </a:schemeClr>
                </a:solidFill>
                <a:latin typeface="Bookman Old Style" panose="02050604050505020204" pitchFamily="18" charset="0"/>
              </a:rPr>
              <a:t>Accept: text/html</a:t>
            </a:r>
            <a:endParaRPr dirty="0" sz="1500" lang="en-IN">
              <a:solidFill>
                <a:schemeClr val="accent1">
                  <a:lumMod val="50000"/>
                </a:schemeClr>
              </a:solidFill>
              <a:latin typeface="Bookman Old Style" panose="02050604050505020204" pitchFamily="18" charset="0"/>
            </a:endParaRPr>
          </a:p>
        </p:txBody>
      </p:sp>
      <p:sp>
        <p:nvSpPr>
          <p:cNvPr id="1049001" name="Rectangle 12"/>
          <p:cNvSpPr/>
          <p:nvPr/>
        </p:nvSpPr>
        <p:spPr>
          <a:xfrm>
            <a:off x="8382000" y="5586694"/>
            <a:ext cx="3124940" cy="1018289"/>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lang="en-US">
                <a:solidFill>
                  <a:schemeClr val="accent1">
                    <a:lumMod val="50000"/>
                  </a:schemeClr>
                </a:solidFill>
                <a:latin typeface="Bookman Old Style" panose="02050604050505020204" pitchFamily="18" charset="0"/>
              </a:rPr>
              <a:t>products/myproduct.html</a:t>
            </a:r>
            <a:endParaRPr lang="en-IN">
              <a:solidFill>
                <a:schemeClr val="accent1">
                  <a:lumMod val="50000"/>
                </a:schemeClr>
              </a:solidFill>
              <a:latin typeface="Bookman Old Style" panose="02050604050505020204" pitchFamily="18" charset="0"/>
            </a:endParaRPr>
          </a:p>
        </p:txBody>
      </p:sp>
      <p:sp>
        <p:nvSpPr>
          <p:cNvPr id="1049002" name="Text Placeholder 3"/>
          <p:cNvSpPr txBox="1"/>
          <p:nvPr/>
        </p:nvSpPr>
        <p:spPr>
          <a:xfrm>
            <a:off x="5654445" y="495300"/>
            <a:ext cx="3181797" cy="446103"/>
          </a:xfrm>
          <a:prstGeom prst="rect"/>
        </p:spPr>
        <p:txBody>
          <a:bodyPr anchor="ctr" bIns="45720" lIns="91440" rIns="91440" rtlCol="0" tIns="45720" vert="horz">
            <a:normAutofit/>
          </a:bodyPr>
          <a:lstStyle>
            <a:lvl1pPr algn="l" defTabSz="914400" eaLnBrk="1" hangingPunct="1" indent="0" latinLnBrk="0" marL="0" rtl="0">
              <a:lnSpc>
                <a:spcPct val="90000"/>
              </a:lnSpc>
              <a:spcBef>
                <a:spcPts val="1000"/>
              </a:spcBef>
              <a:buFont typeface="Arial" panose="020B0604020202020204" pitchFamily="34" charset="0"/>
              <a:buNone/>
              <a:defRPr sz="1600" kern="1200">
                <a:gradFill>
                  <a:gsLst>
                    <a:gs pos="0">
                      <a:schemeClr val="tx1"/>
                    </a:gs>
                    <a:gs pos="15000">
                      <a:schemeClr val="tx2"/>
                    </a:gs>
                    <a:gs pos="73000">
                      <a:schemeClr val="tx2">
                        <a:lumMod val="60000"/>
                        <a:lumOff val="40000"/>
                      </a:schemeClr>
                    </a:gs>
                    <a:gs pos="100000">
                      <a:schemeClr val="tx2">
                        <a:lumMod val="0"/>
                        <a:lumOff val="100000"/>
                      </a:schemeClr>
                    </a:gs>
                  </a:gsLst>
                  <a:lin ang="16200000" scaled="1"/>
                </a:gradFill>
                <a:latin typeface="+mn-lt"/>
                <a:ea typeface="+mn-ea"/>
                <a:cs typeface="+mn-cs"/>
              </a:defRPr>
            </a:lvl1pPr>
            <a:lvl2pPr algn="l" defTabSz="914400" eaLnBrk="1" hangingPunct="1" indent="0" latinLnBrk="0" marL="457200" rtl="0">
              <a:lnSpc>
                <a:spcPct val="90000"/>
              </a:lnSpc>
              <a:spcBef>
                <a:spcPts val="500"/>
              </a:spcBef>
              <a:buFont typeface="Arial" panose="020B0604020202020204" pitchFamily="34" charset="0"/>
              <a:buNone/>
              <a:defRPr sz="14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2pPr>
            <a:lvl3pPr algn="l" defTabSz="914400" eaLnBrk="1" hangingPunct="1" indent="0" latinLnBrk="0" marL="914400" rtl="0">
              <a:lnSpc>
                <a:spcPct val="90000"/>
              </a:lnSpc>
              <a:spcBef>
                <a:spcPts val="500"/>
              </a:spcBef>
              <a:buFont typeface="Arial" panose="020B0604020202020204" pitchFamily="34" charset="0"/>
              <a:buNone/>
              <a:defRPr sz="12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3pPr>
            <a:lvl4pPr algn="l" defTabSz="914400" eaLnBrk="1" hangingPunct="1" indent="0" latinLnBrk="0" marL="1371600" rtl="0">
              <a:lnSpc>
                <a:spcPct val="90000"/>
              </a:lnSpc>
              <a:spcBef>
                <a:spcPts val="500"/>
              </a:spcBef>
              <a:buFont typeface="Arial" panose="020B0604020202020204" pitchFamily="34" charset="0"/>
              <a:buNone/>
              <a:defRPr sz="10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4pPr>
            <a:lvl5pPr algn="l" defTabSz="914400" eaLnBrk="1" hangingPunct="1" indent="0" latinLnBrk="0" marL="1828800" rtl="0">
              <a:lnSpc>
                <a:spcPct val="90000"/>
              </a:lnSpc>
              <a:spcBef>
                <a:spcPts val="500"/>
              </a:spcBef>
              <a:buFont typeface="Arial" panose="020B0604020202020204" pitchFamily="34" charset="0"/>
              <a:buNone/>
              <a:defRPr sz="1000" kern="1200">
                <a:gradFill>
                  <a:gsLst>
                    <a:gs pos="0">
                      <a:schemeClr val="bg1">
                        <a:lumMod val="25000"/>
                        <a:lumOff val="75000"/>
                      </a:schemeClr>
                    </a:gs>
                    <a:gs pos="34000">
                      <a:schemeClr val="tx1">
                        <a:lumMod val="93000"/>
                      </a:schemeClr>
                    </a:gs>
                    <a:gs pos="100000">
                      <a:schemeClr val="tx2">
                        <a:lumMod val="0"/>
                        <a:lumOff val="100000"/>
                      </a:schemeClr>
                    </a:gs>
                  </a:gsLst>
                  <a:lin ang="4800000" scaled="0"/>
                </a:gradFill>
                <a:latin typeface="+mn-lt"/>
                <a:ea typeface="+mn-ea"/>
                <a:cs typeface="+mn-cs"/>
              </a:defRPr>
            </a:lvl5pPr>
            <a:lvl6pPr algn="l" defTabSz="914400" eaLnBrk="1" hangingPunct="1" indent="0" latinLnBrk="0" marL="2286000" rtl="0">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algn="l" defTabSz="914400" eaLnBrk="1" hangingPunct="1" indent="0" latinLnBrk="0" marL="2743200" rtl="0">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algn="l" defTabSz="914400" eaLnBrk="1" hangingPunct="1" indent="0" latinLnBrk="0" marL="3200400" rtl="0">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algn="l" defTabSz="914400" eaLnBrk="1" hangingPunct="1" indent="0" latinLnBrk="0" marL="3657600" rtl="0">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sz="1800" lang="en-US" spc="20">
                <a:solidFill>
                  <a:schemeClr val="accent1">
                    <a:lumMod val="50000"/>
                  </a:schemeClr>
                </a:solidFill>
                <a:latin typeface="Bookman Old Style" panose="02050604050505020204" pitchFamily="18" charset="0"/>
              </a:rPr>
              <a:t>Response HTTP Message </a:t>
            </a:r>
          </a:p>
        </p:txBody>
      </p:sp>
      <p:sp>
        <p:nvSpPr>
          <p:cNvPr id="1049003" name="Rectangle 16"/>
          <p:cNvSpPr/>
          <p:nvPr/>
        </p:nvSpPr>
        <p:spPr>
          <a:xfrm>
            <a:off x="8382000" y="3099415"/>
            <a:ext cx="3124940" cy="659167"/>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sz="1400" lang="en-US">
                <a:solidFill>
                  <a:schemeClr val="accent1">
                    <a:lumMod val="50000"/>
                  </a:schemeClr>
                </a:solidFill>
                <a:latin typeface="Bookman Old Style" panose="02050604050505020204" pitchFamily="18" charset="0"/>
              </a:rPr>
              <a:t>HTTP/1.0           200: OK</a:t>
            </a:r>
            <a:endParaRPr sz="1400" lang="en-IN">
              <a:solidFill>
                <a:schemeClr val="accent1">
                  <a:lumMod val="50000"/>
                </a:schemeClr>
              </a:solidFill>
              <a:latin typeface="Bookman Old Style" panose="02050604050505020204" pitchFamily="18" charset="0"/>
            </a:endParaRPr>
          </a:p>
        </p:txBody>
      </p:sp>
      <p:sp>
        <p:nvSpPr>
          <p:cNvPr id="1049004" name="TextBox 17"/>
          <p:cNvSpPr txBox="1"/>
          <p:nvPr/>
        </p:nvSpPr>
        <p:spPr>
          <a:xfrm>
            <a:off x="4803993" y="1310740"/>
            <a:ext cx="3166300" cy="1015663"/>
          </a:xfrm>
          <a:prstGeom prst="rect"/>
          <a:noFill/>
        </p:spPr>
        <p:txBody>
          <a:bodyPr rtlCol="0" wrap="square">
            <a:spAutoFit/>
          </a:bodyPr>
          <a:p>
            <a:r>
              <a:rPr dirty="0" sz="1500" lang="en-US">
                <a:solidFill>
                  <a:schemeClr val="accent1">
                    <a:lumMod val="50000"/>
                  </a:schemeClr>
                </a:solidFill>
                <a:latin typeface="Bookman Old Style" panose="02050604050505020204" pitchFamily="18" charset="0"/>
              </a:rPr>
              <a:t>It tells the client if the request succeeded or failed  </a:t>
            </a:r>
          </a:p>
          <a:p>
            <a:r>
              <a:rPr dirty="0" sz="1500" lang="en-US">
                <a:solidFill>
                  <a:schemeClr val="accent1">
                    <a:lumMod val="50000"/>
                  </a:schemeClr>
                </a:solidFill>
                <a:latin typeface="Bookman Old Style" panose="02050604050505020204" pitchFamily="18" charset="0"/>
              </a:rPr>
              <a:t>E.g.   200 	OK</a:t>
            </a:r>
          </a:p>
          <a:p>
            <a:r>
              <a:rPr dirty="0" sz="1500" lang="en-US">
                <a:solidFill>
                  <a:schemeClr val="accent1">
                    <a:lumMod val="50000"/>
                  </a:schemeClr>
                </a:solidFill>
                <a:latin typeface="Bookman Old Style" panose="02050604050505020204" pitchFamily="18" charset="0"/>
              </a:rPr>
              <a:t>	</a:t>
            </a:r>
            <a:r>
              <a:rPr dirty="0" sz="1500" lang="en-US" smtClean="0">
                <a:solidFill>
                  <a:schemeClr val="accent1">
                    <a:lumMod val="50000"/>
                  </a:schemeClr>
                </a:solidFill>
                <a:latin typeface="Bookman Old Style" panose="02050604050505020204" pitchFamily="18" charset="0"/>
              </a:rPr>
              <a:t>  404</a:t>
            </a:r>
            <a:r>
              <a:rPr dirty="0" sz="1500" lang="en-US">
                <a:solidFill>
                  <a:schemeClr val="accent1">
                    <a:lumMod val="50000"/>
                  </a:schemeClr>
                </a:solidFill>
                <a:latin typeface="Bookman Old Style" panose="02050604050505020204" pitchFamily="18" charset="0"/>
              </a:rPr>
              <a:t>	File not Found</a:t>
            </a:r>
            <a:endParaRPr dirty="0" sz="1500" lang="en-IN">
              <a:solidFill>
                <a:schemeClr val="accent1">
                  <a:lumMod val="50000"/>
                </a:schemeClr>
              </a:solidFill>
              <a:latin typeface="Bookman Old Style" panose="02050604050505020204" pitchFamily="18" charset="0"/>
            </a:endParaRPr>
          </a:p>
        </p:txBody>
      </p:sp>
      <p:sp>
        <p:nvSpPr>
          <p:cNvPr id="1049005" name="Arrow: Up 18"/>
          <p:cNvSpPr/>
          <p:nvPr/>
        </p:nvSpPr>
        <p:spPr>
          <a:xfrm rot="10800000" flipV="1">
            <a:off x="5654444" y="2432354"/>
            <a:ext cx="450581" cy="784829"/>
          </a:xfrm>
          <a:prstGeom prst="upArrow"/>
        </p:spPr>
        <p:style>
          <a:lnRef idx="2">
            <a:schemeClr val="accent3">
              <a:shade val="50000"/>
            </a:schemeClr>
          </a:lnRef>
          <a:fillRef idx="1">
            <a:schemeClr val="accent3"/>
          </a:fillRef>
          <a:effectRef idx="0">
            <a:schemeClr val="accent3"/>
          </a:effectRef>
          <a:fontRef idx="minor">
            <a:schemeClr val="lt1"/>
          </a:fontRef>
        </p:style>
        <p:txBody>
          <a:bodyPr anchor="ctr" rtlCol="0"/>
          <a:p>
            <a:pPr algn="ctr"/>
            <a:endParaRPr lang="en-IN">
              <a:solidFill>
                <a:schemeClr val="accent1">
                  <a:lumMod val="50000"/>
                </a:schemeClr>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005"/>
                                        </p:tgtEl>
                                        <p:attrNameLst>
                                          <p:attrName>style.visibility</p:attrName>
                                        </p:attrNameLst>
                                      </p:cBhvr>
                                      <p:to>
                                        <p:strVal val="visible"/>
                                      </p:to>
                                    </p:set>
                                    <p:anim calcmode="lin" valueType="num">
                                      <p:cBhvr additive="base">
                                        <p:cTn dur="500" fill="hold" id="7"/>
                                        <p:tgtEl>
                                          <p:spTgt spid="1049005"/>
                                        </p:tgtEl>
                                        <p:attrNameLst>
                                          <p:attrName>ppt_x</p:attrName>
                                        </p:attrNameLst>
                                      </p:cBhvr>
                                      <p:tavLst>
                                        <p:tav tm="0">
                                          <p:val>
                                            <p:strVal val="#ppt_x"/>
                                          </p:val>
                                        </p:tav>
                                        <p:tav tm="100000">
                                          <p:val>
                                            <p:strVal val="#ppt_x"/>
                                          </p:val>
                                        </p:tav>
                                      </p:tavLst>
                                    </p:anim>
                                    <p:anim calcmode="lin" valueType="num">
                                      <p:cBhvr additive="base">
                                        <p:cTn dur="500" fill="hold" id="8"/>
                                        <p:tgtEl>
                                          <p:spTgt spid="1049005"/>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2" presetSubtype="4">
                                  <p:stCondLst>
                                    <p:cond delay="0"/>
                                  </p:stCondLst>
                                  <p:childTnLst>
                                    <p:set>
                                      <p:cBhvr>
                                        <p:cTn dur="1" fill="hold" id="12">
                                          <p:stCondLst>
                                            <p:cond delay="0"/>
                                          </p:stCondLst>
                                        </p:cTn>
                                        <p:tgtEl>
                                          <p:spTgt spid="1049004"/>
                                        </p:tgtEl>
                                        <p:attrNameLst>
                                          <p:attrName>style.visibility</p:attrName>
                                        </p:attrNameLst>
                                      </p:cBhvr>
                                      <p:to>
                                        <p:strVal val="visible"/>
                                      </p:to>
                                    </p:set>
                                    <p:animEffect transition="in" filter="wipe(down)">
                                      <p:cBhvr>
                                        <p:cTn dur="500" id="13"/>
                                        <p:tgtEl>
                                          <p:spTgt spid="1049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04" grpId="0"/>
      <p:bldP spid="104900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15" name="Title 1"/>
          <p:cNvSpPr>
            <a:spLocks noGrp="1"/>
          </p:cNvSpPr>
          <p:nvPr>
            <p:ph type="title"/>
          </p:nvPr>
        </p:nvSpPr>
        <p:spPr>
          <a:xfrm>
            <a:off x="604590" y="2636668"/>
            <a:ext cx="3557102" cy="1962948"/>
          </a:xfrm>
        </p:spPr>
        <p:txBody>
          <a:bodyPr>
            <a:normAutofit/>
          </a:bodyPr>
          <a:p>
            <a:pPr>
              <a:lnSpc>
                <a:spcPct val="150000"/>
              </a:lnSpc>
            </a:pPr>
            <a:r>
              <a:rPr dirty="0" sz="3200" lang="en-US">
                <a:latin typeface="Bookman Old Style" panose="02050604050505020204" pitchFamily="18" charset="0"/>
              </a:rPr>
              <a:t>Introduction to Web Technology</a:t>
            </a:r>
            <a:endParaRPr dirty="0" sz="3200" lang="en-IN">
              <a:latin typeface="Bookman Old Style" panose="02050604050505020204" pitchFamily="18" charset="0"/>
            </a:endParaRPr>
          </a:p>
        </p:txBody>
      </p:sp>
      <p:sp>
        <p:nvSpPr>
          <p:cNvPr id="1048616" name="Content Placeholder 2"/>
          <p:cNvSpPr>
            <a:spLocks noGrp="1"/>
          </p:cNvSpPr>
          <p:nvPr>
            <p:ph idx="1"/>
          </p:nvPr>
        </p:nvSpPr>
        <p:spPr>
          <a:xfrm>
            <a:off x="4981941" y="584662"/>
            <a:ext cx="6911974" cy="5184313"/>
          </a:xfrm>
        </p:spPr>
        <p:txBody>
          <a:bodyPr>
            <a:normAutofit/>
          </a:bodyPr>
          <a:p>
            <a:pPr>
              <a:lnSpc>
                <a:spcPct val="200000"/>
              </a:lnSpc>
            </a:pPr>
            <a:r>
              <a:rPr dirty="0" sz="1700" lang="en-US">
                <a:latin typeface="Bookman Old Style" panose="02050604050505020204" pitchFamily="18" charset="0"/>
              </a:rPr>
              <a:t>Web Essentials: </a:t>
            </a:r>
          </a:p>
          <a:p>
            <a:pPr indent="-285750" marL="285750">
              <a:lnSpc>
                <a:spcPct val="200000"/>
              </a:lnSpc>
              <a:buFont typeface="Arial" panose="020B0604020202020204" pitchFamily="34" charset="0"/>
              <a:buChar char="•"/>
            </a:pPr>
            <a:r>
              <a:rPr dirty="0" sz="1700" lang="en-US">
                <a:latin typeface="Bookman Old Style" panose="02050604050505020204" pitchFamily="18" charset="0"/>
              </a:rPr>
              <a:t>Clients, Servers and Communication</a:t>
            </a:r>
          </a:p>
          <a:p>
            <a:pPr indent="-285750" marL="285750">
              <a:lnSpc>
                <a:spcPct val="200000"/>
              </a:lnSpc>
              <a:buFont typeface="Arial" panose="020B0604020202020204" pitchFamily="34" charset="0"/>
              <a:buChar char="•"/>
            </a:pPr>
            <a:r>
              <a:rPr dirty="0" sz="1700" lang="en-US">
                <a:latin typeface="Bookman Old Style" panose="02050604050505020204" pitchFamily="18" charset="0"/>
              </a:rPr>
              <a:t>The Internet</a:t>
            </a:r>
          </a:p>
          <a:p>
            <a:pPr indent="-285750" marL="285750">
              <a:lnSpc>
                <a:spcPct val="200000"/>
              </a:lnSpc>
              <a:buFont typeface="Arial" panose="020B0604020202020204" pitchFamily="34" charset="0"/>
              <a:buChar char="•"/>
            </a:pPr>
            <a:r>
              <a:rPr dirty="0" sz="1700" lang="en-US">
                <a:latin typeface="Bookman Old Style" panose="02050604050505020204" pitchFamily="18" charset="0"/>
              </a:rPr>
              <a:t>Basic Internet protocols, </a:t>
            </a:r>
          </a:p>
          <a:p>
            <a:pPr indent="-285750" marL="285750">
              <a:lnSpc>
                <a:spcPct val="200000"/>
              </a:lnSpc>
              <a:buFont typeface="Arial" panose="020B0604020202020204" pitchFamily="34" charset="0"/>
              <a:buChar char="•"/>
            </a:pPr>
            <a:r>
              <a:rPr dirty="0" sz="1700" lang="en-US">
                <a:latin typeface="Bookman Old Style" panose="02050604050505020204" pitchFamily="18" charset="0"/>
              </a:rPr>
              <a:t>World Wide Web, </a:t>
            </a:r>
          </a:p>
          <a:p>
            <a:pPr indent="-285750" marL="285750">
              <a:lnSpc>
                <a:spcPct val="200000"/>
              </a:lnSpc>
              <a:buFont typeface="Arial" panose="020B0604020202020204" pitchFamily="34" charset="0"/>
              <a:buChar char="•"/>
            </a:pPr>
            <a:r>
              <a:rPr dirty="0" sz="1700" lang="en-US">
                <a:latin typeface="Bookman Old Style" panose="02050604050505020204" pitchFamily="18" charset="0"/>
              </a:rPr>
              <a:t>HTTP Request Message, HTTP Response Message</a:t>
            </a:r>
          </a:p>
          <a:p>
            <a:pPr indent="-285750" marL="285750">
              <a:lnSpc>
                <a:spcPct val="200000"/>
              </a:lnSpc>
              <a:buFont typeface="Arial" panose="020B0604020202020204" pitchFamily="34" charset="0"/>
              <a:buChar char="•"/>
            </a:pPr>
            <a:r>
              <a:rPr dirty="0" sz="1700" lang="en-US">
                <a:latin typeface="Bookman Old Style" panose="02050604050505020204" pitchFamily="18" charset="0"/>
              </a:rPr>
              <a:t> Web Clients, Web Servers </a:t>
            </a:r>
          </a:p>
        </p:txBody>
      </p:sp>
      <p:sp>
        <p:nvSpPr>
          <p:cNvPr id="1048617" name="Text Placeholder 3"/>
          <p:cNvSpPr>
            <a:spLocks noGrp="1"/>
          </p:cNvSpPr>
          <p:nvPr>
            <p:ph type="body" sz="half" idx="2"/>
          </p:nvPr>
        </p:nvSpPr>
        <p:spPr>
          <a:xfrm>
            <a:off x="720000" y="5051394"/>
            <a:ext cx="3107463" cy="722043"/>
          </a:xfrm>
        </p:spPr>
        <p:txBody>
          <a:bodyPr/>
          <a:p>
            <a:r>
              <a:rPr dirty="0" lang="en-US">
                <a:latin typeface="Bookman Old Style" panose="02050604050505020204" pitchFamily="18" charset="0"/>
              </a:rPr>
              <a:t>Module 1</a:t>
            </a:r>
            <a:endParaRPr dirty="0" lang="en-IN">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16">
                                            <p:txEl>
                                              <p:pRg st="0" end="0"/>
                                            </p:txEl>
                                          </p:spTgt>
                                        </p:tgtEl>
                                        <p:attrNameLst>
                                          <p:attrName>style.visibility</p:attrName>
                                        </p:attrNameLst>
                                      </p:cBhvr>
                                      <p:to>
                                        <p:strVal val="visible"/>
                                      </p:to>
                                    </p:set>
                                    <p:anim calcmode="lin" valueType="num">
                                      <p:cBhvr additive="base">
                                        <p:cTn dur="500" fill="hold" id="7"/>
                                        <p:tgtEl>
                                          <p:spTgt spid="104861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6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16">
                                            <p:txEl>
                                              <p:pRg st="1" end="1"/>
                                            </p:txEl>
                                          </p:spTgt>
                                        </p:tgtEl>
                                        <p:attrNameLst>
                                          <p:attrName>style.visibility</p:attrName>
                                        </p:attrNameLst>
                                      </p:cBhvr>
                                      <p:to>
                                        <p:strVal val="visible"/>
                                      </p:to>
                                    </p:set>
                                    <p:anim calcmode="lin" valueType="num">
                                      <p:cBhvr additive="base">
                                        <p:cTn dur="500" fill="hold" id="13"/>
                                        <p:tgtEl>
                                          <p:spTgt spid="1048616">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6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616">
                                            <p:txEl>
                                              <p:pRg st="2" end="2"/>
                                            </p:txEl>
                                          </p:spTgt>
                                        </p:tgtEl>
                                        <p:attrNameLst>
                                          <p:attrName>style.visibility</p:attrName>
                                        </p:attrNameLst>
                                      </p:cBhvr>
                                      <p:to>
                                        <p:strVal val="visible"/>
                                      </p:to>
                                    </p:set>
                                    <p:anim calcmode="lin" valueType="num">
                                      <p:cBhvr additive="base">
                                        <p:cTn dur="500" fill="hold" id="19"/>
                                        <p:tgtEl>
                                          <p:spTgt spid="1048616">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6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616">
                                            <p:txEl>
                                              <p:pRg st="3" end="3"/>
                                            </p:txEl>
                                          </p:spTgt>
                                        </p:tgtEl>
                                        <p:attrNameLst>
                                          <p:attrName>style.visibility</p:attrName>
                                        </p:attrNameLst>
                                      </p:cBhvr>
                                      <p:to>
                                        <p:strVal val="visible"/>
                                      </p:to>
                                    </p:set>
                                    <p:anim calcmode="lin" valueType="num">
                                      <p:cBhvr additive="base">
                                        <p:cTn dur="500" fill="hold" id="25"/>
                                        <p:tgtEl>
                                          <p:spTgt spid="1048616">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6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616">
                                            <p:txEl>
                                              <p:pRg st="4" end="4"/>
                                            </p:txEl>
                                          </p:spTgt>
                                        </p:tgtEl>
                                        <p:attrNameLst>
                                          <p:attrName>style.visibility</p:attrName>
                                        </p:attrNameLst>
                                      </p:cBhvr>
                                      <p:to>
                                        <p:strVal val="visible"/>
                                      </p:to>
                                    </p:set>
                                    <p:anim calcmode="lin" valueType="num">
                                      <p:cBhvr additive="base">
                                        <p:cTn dur="500" fill="hold" id="31"/>
                                        <p:tgtEl>
                                          <p:spTgt spid="1048616">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6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616">
                                            <p:txEl>
                                              <p:pRg st="5" end="5"/>
                                            </p:txEl>
                                          </p:spTgt>
                                        </p:tgtEl>
                                        <p:attrNameLst>
                                          <p:attrName>style.visibility</p:attrName>
                                        </p:attrNameLst>
                                      </p:cBhvr>
                                      <p:to>
                                        <p:strVal val="visible"/>
                                      </p:to>
                                    </p:set>
                                    <p:anim calcmode="lin" valueType="num">
                                      <p:cBhvr additive="base">
                                        <p:cTn dur="500" fill="hold" id="37"/>
                                        <p:tgtEl>
                                          <p:spTgt spid="1048616">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6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8616">
                                            <p:txEl>
                                              <p:pRg st="6" end="6"/>
                                            </p:txEl>
                                          </p:spTgt>
                                        </p:tgtEl>
                                        <p:attrNameLst>
                                          <p:attrName>style.visibility</p:attrName>
                                        </p:attrNameLst>
                                      </p:cBhvr>
                                      <p:to>
                                        <p:strVal val="visible"/>
                                      </p:to>
                                    </p:set>
                                    <p:anim calcmode="lin" valueType="num">
                                      <p:cBhvr additive="base">
                                        <p:cTn dur="500" fill="hold" id="43"/>
                                        <p:tgtEl>
                                          <p:spTgt spid="1048616">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861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233" name=""/>
        <p:cNvGrpSpPr/>
        <p:nvPr/>
      </p:nvGrpSpPr>
      <p:grpSpPr>
        <a:xfrm>
          <a:off x="0" y="0"/>
          <a:ext cx="0" cy="0"/>
          <a:chOff x="0" y="0"/>
          <a:chExt cx="0" cy="0"/>
        </a:xfrm>
      </p:grpSpPr>
      <p:sp>
        <p:nvSpPr>
          <p:cNvPr id="1049006"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b="1" dirty="0" sz="3400" lang="en-IN">
              <a:solidFill>
                <a:schemeClr val="accent1">
                  <a:lumMod val="50000"/>
                </a:schemeClr>
              </a:solidFill>
              <a:latin typeface="Bookman Old Style" panose="02050604050505020204" pitchFamily="18" charset="0"/>
            </a:endParaRPr>
          </a:p>
        </p:txBody>
      </p:sp>
      <p:sp>
        <p:nvSpPr>
          <p:cNvPr id="1049007" name="Text Placeholder 3"/>
          <p:cNvSpPr>
            <a:spLocks noGrp="1"/>
          </p:cNvSpPr>
          <p:nvPr>
            <p:ph type="body" sz="half" idx="2"/>
          </p:nvPr>
        </p:nvSpPr>
        <p:spPr>
          <a:xfrm>
            <a:off x="298250" y="2234953"/>
            <a:ext cx="3181797" cy="3811588"/>
          </a:xfrm>
        </p:spPr>
        <p:txBody>
          <a:bodyPr>
            <a:normAutofit/>
          </a:bodyPr>
          <a:p>
            <a:r>
              <a:rPr baseline="0" b="1" cap="none"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Request HTTP Message</a:t>
            </a:r>
          </a:p>
        </p:txBody>
      </p:sp>
      <p:sp>
        <p:nvSpPr>
          <p:cNvPr id="1049008" name="Content Placeholder 2"/>
          <p:cNvSpPr>
            <a:spLocks noGrp="1"/>
          </p:cNvSpPr>
          <p:nvPr>
            <p:ph idx="1"/>
          </p:nvPr>
        </p:nvSpPr>
        <p:spPr>
          <a:xfrm>
            <a:off x="3757580" y="1208472"/>
            <a:ext cx="8136169" cy="4064863"/>
          </a:xfrm>
        </p:spPr>
        <p:txBody>
          <a:bodyPr>
            <a:normAutofit/>
          </a:bodyPr>
          <a:p>
            <a:pPr indent="0" marL="0">
              <a:lnSpc>
                <a:spcPct val="250000"/>
              </a:lnSpc>
              <a:buNone/>
            </a:pPr>
            <a:r>
              <a:rPr dirty="0" sz="1800" lang="en-US" spc="20">
                <a:solidFill>
                  <a:schemeClr val="accent1">
                    <a:lumMod val="50000"/>
                  </a:schemeClr>
                </a:solidFill>
                <a:latin typeface="Bookman Old Style" panose="02050604050505020204" pitchFamily="18" charset="0"/>
              </a:rPr>
              <a:t>Every </a:t>
            </a:r>
            <a:r>
              <a:rPr b="1" dirty="0" sz="1800" lang="en-US" spc="20">
                <a:solidFill>
                  <a:schemeClr val="accent1">
                    <a:lumMod val="50000"/>
                  </a:schemeClr>
                </a:solidFill>
                <a:latin typeface="Bookman Old Style" panose="02050604050505020204" pitchFamily="18" charset="0"/>
              </a:rPr>
              <a:t>start line </a:t>
            </a:r>
            <a:r>
              <a:rPr dirty="0" sz="1800" lang="en-US" spc="20">
                <a:solidFill>
                  <a:schemeClr val="accent1">
                    <a:lumMod val="50000"/>
                  </a:schemeClr>
                </a:solidFill>
                <a:latin typeface="Bookman Old Style" panose="02050604050505020204" pitchFamily="18" charset="0"/>
              </a:rPr>
              <a:t>consists of three parts, with a single space used to separate adjacent parts:</a:t>
            </a:r>
          </a:p>
          <a:p>
            <a:pPr indent="-342900" marL="342900">
              <a:lnSpc>
                <a:spcPct val="250000"/>
              </a:lnSpc>
              <a:buFont typeface="+mj-lt"/>
              <a:buAutoNum type="arabicPeriod"/>
            </a:pPr>
            <a:r>
              <a:rPr dirty="0" sz="1800" lang="en-US" spc="20">
                <a:solidFill>
                  <a:schemeClr val="accent1">
                    <a:lumMod val="50000"/>
                  </a:schemeClr>
                </a:solidFill>
                <a:latin typeface="Bookman Old Style" panose="02050604050505020204" pitchFamily="18" charset="0"/>
              </a:rPr>
              <a:t>Request method</a:t>
            </a:r>
          </a:p>
          <a:p>
            <a:pPr indent="-342900" marL="342900">
              <a:lnSpc>
                <a:spcPct val="250000"/>
              </a:lnSpc>
              <a:buFont typeface="+mj-lt"/>
              <a:buAutoNum type="arabicPeriod"/>
            </a:pPr>
            <a:r>
              <a:rPr dirty="0" sz="1800" lang="en-US" spc="20">
                <a:solidFill>
                  <a:schemeClr val="accent1">
                    <a:lumMod val="50000"/>
                  </a:schemeClr>
                </a:solidFill>
                <a:latin typeface="Bookman Old Style" panose="02050604050505020204" pitchFamily="18" charset="0"/>
              </a:rPr>
              <a:t>Request-URI portion of web address</a:t>
            </a:r>
          </a:p>
          <a:p>
            <a:pPr indent="-342900" marL="342900">
              <a:lnSpc>
                <a:spcPct val="250000"/>
              </a:lnSpc>
              <a:buFont typeface="+mj-lt"/>
              <a:buAutoNum type="arabicPeriod"/>
            </a:pPr>
            <a:r>
              <a:rPr dirty="0" sz="1800" lang="en-US" spc="20">
                <a:solidFill>
                  <a:schemeClr val="accent1">
                    <a:lumMod val="50000"/>
                  </a:schemeClr>
                </a:solidFill>
                <a:latin typeface="Bookman Old Style" panose="02050604050505020204" pitchFamily="18" charset="0"/>
              </a:rPr>
              <a:t>HTTP version</a:t>
            </a:r>
          </a:p>
        </p:txBody>
      </p:sp>
      <p:sp>
        <p:nvSpPr>
          <p:cNvPr id="1049009" name="Rectangle 4"/>
          <p:cNvSpPr/>
          <p:nvPr/>
        </p:nvSpPr>
        <p:spPr>
          <a:xfrm>
            <a:off x="302371" y="3124939"/>
            <a:ext cx="3124940" cy="659167"/>
          </a:xfrm>
          <a:prstGeom prst="rect"/>
          <a:solidFill>
            <a:srgbClr val="FFCC00"/>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100" lang="en-US">
                <a:solidFill>
                  <a:schemeClr val="accent1">
                    <a:lumMod val="50000"/>
                  </a:schemeClr>
                </a:solidFill>
                <a:latin typeface="Bookman Old Style" panose="02050604050505020204" pitchFamily="18" charset="0"/>
              </a:rPr>
              <a:t>Method     </a:t>
            </a:r>
            <a:r>
              <a:rPr dirty="0" sz="1100" lang="en-US" smtClean="0">
                <a:solidFill>
                  <a:schemeClr val="accent1">
                    <a:lumMod val="50000"/>
                  </a:schemeClr>
                </a:solidFill>
                <a:latin typeface="Bookman Old Style" panose="02050604050505020204" pitchFamily="18" charset="0"/>
              </a:rPr>
              <a:t>path </a:t>
            </a:r>
            <a:r>
              <a:rPr dirty="0" sz="1100" lang="en-US">
                <a:solidFill>
                  <a:schemeClr val="accent1">
                    <a:lumMod val="50000"/>
                  </a:schemeClr>
                </a:solidFill>
                <a:latin typeface="Bookman Old Style" panose="02050604050505020204" pitchFamily="18" charset="0"/>
              </a:rPr>
              <a:t>to file/</a:t>
            </a:r>
            <a:r>
              <a:rPr dirty="0" sz="1100" lang="en-US" err="1">
                <a:solidFill>
                  <a:schemeClr val="accent1">
                    <a:lumMod val="50000"/>
                  </a:schemeClr>
                </a:solidFill>
                <a:latin typeface="Bookman Old Style" panose="02050604050505020204" pitchFamily="18" charset="0"/>
              </a:rPr>
              <a:t>ext</a:t>
            </a:r>
            <a:r>
              <a:rPr dirty="0" sz="1100" lang="en-US">
                <a:solidFill>
                  <a:schemeClr val="accent1">
                    <a:lumMod val="50000"/>
                  </a:schemeClr>
                </a:solidFill>
                <a:latin typeface="Bookman Old Style" panose="02050604050505020204" pitchFamily="18" charset="0"/>
              </a:rPr>
              <a:t>       http version</a:t>
            </a:r>
            <a:endParaRPr dirty="0" sz="1100" lang="en-IN">
              <a:solidFill>
                <a:schemeClr val="accent1">
                  <a:lumMod val="50000"/>
                </a:schemeClr>
              </a:solidFill>
              <a:latin typeface="Bookman Old Style" panose="02050604050505020204" pitchFamily="18" charset="0"/>
            </a:endParaRPr>
          </a:p>
        </p:txBody>
      </p:sp>
      <p:sp>
        <p:nvSpPr>
          <p:cNvPr id="1049010" name="Rectangle 5"/>
          <p:cNvSpPr/>
          <p:nvPr/>
        </p:nvSpPr>
        <p:spPr>
          <a:xfrm>
            <a:off x="302371" y="3943165"/>
            <a:ext cx="3124940" cy="1498846"/>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r>
              <a:rPr sz="1500" lang="en-US">
                <a:solidFill>
                  <a:schemeClr val="accent1">
                    <a:lumMod val="50000"/>
                  </a:schemeClr>
                </a:solidFill>
                <a:latin typeface="Bookman Old Style" panose="02050604050505020204" pitchFamily="18" charset="0"/>
              </a:rPr>
              <a:t>Name1: Value1</a:t>
            </a:r>
          </a:p>
          <a:p>
            <a:r>
              <a:rPr sz="1500" lang="en-US">
                <a:solidFill>
                  <a:schemeClr val="accent1">
                    <a:lumMod val="50000"/>
                  </a:schemeClr>
                </a:solidFill>
                <a:latin typeface="Bookman Old Style" panose="02050604050505020204" pitchFamily="18" charset="0"/>
              </a:rPr>
              <a:t>Name2: Value2</a:t>
            </a:r>
          </a:p>
          <a:p>
            <a:r>
              <a:rPr sz="1500" lang="en-US">
                <a:solidFill>
                  <a:schemeClr val="accent1">
                    <a:lumMod val="50000"/>
                  </a:schemeClr>
                </a:solidFill>
                <a:latin typeface="Bookman Old Style" panose="02050604050505020204" pitchFamily="18" charset="0"/>
              </a:rPr>
              <a:t>Name3: Value3</a:t>
            </a:r>
            <a:endParaRPr sz="1500" lang="en-IN">
              <a:solidFill>
                <a:schemeClr val="accent1">
                  <a:lumMod val="50000"/>
                </a:schemeClr>
              </a:solidFill>
              <a:latin typeface="Bookman Old Style" panose="02050604050505020204" pitchFamily="18" charset="0"/>
            </a:endParaRPr>
          </a:p>
        </p:txBody>
      </p:sp>
      <p:sp>
        <p:nvSpPr>
          <p:cNvPr id="1049011" name="Rectangle 6"/>
          <p:cNvSpPr/>
          <p:nvPr/>
        </p:nvSpPr>
        <p:spPr>
          <a:xfrm>
            <a:off x="302371" y="5586693"/>
            <a:ext cx="3124940" cy="1018289"/>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lang="en-US">
                <a:solidFill>
                  <a:schemeClr val="accent1">
                    <a:lumMod val="50000"/>
                  </a:schemeClr>
                </a:solidFill>
                <a:latin typeface="Bookman Old Style" panose="02050604050505020204" pitchFamily="18" charset="0"/>
              </a:rPr>
              <a:t>E.g. Some Content</a:t>
            </a:r>
            <a:endParaRPr lang="en-IN">
              <a:solidFill>
                <a:schemeClr val="accent1">
                  <a:lumMod val="50000"/>
                </a:schemeClr>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049008">
                                            <p:txEl>
                                              <p:pRg st="0" end="0"/>
                                            </p:txEl>
                                          </p:spTgt>
                                        </p:tgtEl>
                                        <p:attrNameLst>
                                          <p:attrName>style.visibility</p:attrName>
                                        </p:attrNameLst>
                                      </p:cBhvr>
                                      <p:to>
                                        <p:strVal val="visible"/>
                                      </p:to>
                                    </p:set>
                                    <p:animEffect transition="in" filter="fade">
                                      <p:cBhvr>
                                        <p:cTn dur="1000" id="7"/>
                                        <p:tgtEl>
                                          <p:spTgt spid="1049008">
                                            <p:txEl>
                                              <p:pRg st="0" end="0"/>
                                            </p:txEl>
                                          </p:spTgt>
                                        </p:tgtEl>
                                      </p:cBhvr>
                                    </p:animEffect>
                                    <p:anim calcmode="lin" valueType="num">
                                      <p:cBhvr>
                                        <p:cTn dur="1000" fill="hold" id="8"/>
                                        <p:tgtEl>
                                          <p:spTgt spid="1049008">
                                            <p:txEl>
                                              <p:pRg st="0" end="0"/>
                                            </p:txEl>
                                          </p:spTgt>
                                        </p:tgtEl>
                                        <p:attrNameLst>
                                          <p:attrName>ppt_x</p:attrName>
                                        </p:attrNameLst>
                                      </p:cBhvr>
                                      <p:tavLst>
                                        <p:tav tm="0">
                                          <p:val>
                                            <p:strVal val="#ppt_x"/>
                                          </p:val>
                                        </p:tav>
                                        <p:tav tm="100000">
                                          <p:val>
                                            <p:strVal val="#ppt_x"/>
                                          </p:val>
                                        </p:tav>
                                      </p:tavLst>
                                    </p:anim>
                                    <p:anim calcmode="lin" valueType="num">
                                      <p:cBhvr>
                                        <p:cTn dur="1000" fill="hold" id="9"/>
                                        <p:tgtEl>
                                          <p:spTgt spid="104900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42" presetSubtype="0">
                                  <p:stCondLst>
                                    <p:cond delay="0"/>
                                  </p:stCondLst>
                                  <p:childTnLst>
                                    <p:set>
                                      <p:cBhvr>
                                        <p:cTn dur="1" fill="hold" id="13">
                                          <p:stCondLst>
                                            <p:cond delay="0"/>
                                          </p:stCondLst>
                                        </p:cTn>
                                        <p:tgtEl>
                                          <p:spTgt spid="1049008">
                                            <p:txEl>
                                              <p:pRg st="1" end="1"/>
                                            </p:txEl>
                                          </p:spTgt>
                                        </p:tgtEl>
                                        <p:attrNameLst>
                                          <p:attrName>style.visibility</p:attrName>
                                        </p:attrNameLst>
                                      </p:cBhvr>
                                      <p:to>
                                        <p:strVal val="visible"/>
                                      </p:to>
                                    </p:set>
                                    <p:animEffect transition="in" filter="fade">
                                      <p:cBhvr>
                                        <p:cTn dur="1000" id="14"/>
                                        <p:tgtEl>
                                          <p:spTgt spid="1049008">
                                            <p:txEl>
                                              <p:pRg st="1" end="1"/>
                                            </p:txEl>
                                          </p:spTgt>
                                        </p:tgtEl>
                                      </p:cBhvr>
                                    </p:animEffect>
                                    <p:anim calcmode="lin" valueType="num">
                                      <p:cBhvr>
                                        <p:cTn dur="1000" fill="hold" id="15"/>
                                        <p:tgtEl>
                                          <p:spTgt spid="1049008">
                                            <p:txEl>
                                              <p:pRg st="1" end="1"/>
                                            </p:txEl>
                                          </p:spTgt>
                                        </p:tgtEl>
                                        <p:attrNameLst>
                                          <p:attrName>ppt_x</p:attrName>
                                        </p:attrNameLst>
                                      </p:cBhvr>
                                      <p:tavLst>
                                        <p:tav tm="0">
                                          <p:val>
                                            <p:strVal val="#ppt_x"/>
                                          </p:val>
                                        </p:tav>
                                        <p:tav tm="100000">
                                          <p:val>
                                            <p:strVal val="#ppt_x"/>
                                          </p:val>
                                        </p:tav>
                                      </p:tavLst>
                                    </p:anim>
                                    <p:anim calcmode="lin" valueType="num">
                                      <p:cBhvr>
                                        <p:cTn dur="1000" fill="hold" id="16"/>
                                        <p:tgtEl>
                                          <p:spTgt spid="104900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42" presetSubtype="0">
                                  <p:stCondLst>
                                    <p:cond delay="0"/>
                                  </p:stCondLst>
                                  <p:childTnLst>
                                    <p:set>
                                      <p:cBhvr>
                                        <p:cTn dur="1" fill="hold" id="20">
                                          <p:stCondLst>
                                            <p:cond delay="0"/>
                                          </p:stCondLst>
                                        </p:cTn>
                                        <p:tgtEl>
                                          <p:spTgt spid="1049008">
                                            <p:txEl>
                                              <p:pRg st="2" end="2"/>
                                            </p:txEl>
                                          </p:spTgt>
                                        </p:tgtEl>
                                        <p:attrNameLst>
                                          <p:attrName>style.visibility</p:attrName>
                                        </p:attrNameLst>
                                      </p:cBhvr>
                                      <p:to>
                                        <p:strVal val="visible"/>
                                      </p:to>
                                    </p:set>
                                    <p:animEffect transition="in" filter="fade">
                                      <p:cBhvr>
                                        <p:cTn dur="1000" id="21"/>
                                        <p:tgtEl>
                                          <p:spTgt spid="1049008">
                                            <p:txEl>
                                              <p:pRg st="2" end="2"/>
                                            </p:txEl>
                                          </p:spTgt>
                                        </p:tgtEl>
                                      </p:cBhvr>
                                    </p:animEffect>
                                    <p:anim calcmode="lin" valueType="num">
                                      <p:cBhvr>
                                        <p:cTn dur="1000" fill="hold" id="22"/>
                                        <p:tgtEl>
                                          <p:spTgt spid="1049008">
                                            <p:txEl>
                                              <p:pRg st="2" end="2"/>
                                            </p:txEl>
                                          </p:spTgt>
                                        </p:tgtEl>
                                        <p:attrNameLst>
                                          <p:attrName>ppt_x</p:attrName>
                                        </p:attrNameLst>
                                      </p:cBhvr>
                                      <p:tavLst>
                                        <p:tav tm="0">
                                          <p:val>
                                            <p:strVal val="#ppt_x"/>
                                          </p:val>
                                        </p:tav>
                                        <p:tav tm="100000">
                                          <p:val>
                                            <p:strVal val="#ppt_x"/>
                                          </p:val>
                                        </p:tav>
                                      </p:tavLst>
                                    </p:anim>
                                    <p:anim calcmode="lin" valueType="num">
                                      <p:cBhvr>
                                        <p:cTn dur="1000" fill="hold" id="23"/>
                                        <p:tgtEl>
                                          <p:spTgt spid="104900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42" presetSubtype="0">
                                  <p:stCondLst>
                                    <p:cond delay="0"/>
                                  </p:stCondLst>
                                  <p:childTnLst>
                                    <p:set>
                                      <p:cBhvr>
                                        <p:cTn dur="1" fill="hold" id="27">
                                          <p:stCondLst>
                                            <p:cond delay="0"/>
                                          </p:stCondLst>
                                        </p:cTn>
                                        <p:tgtEl>
                                          <p:spTgt spid="1049008">
                                            <p:txEl>
                                              <p:pRg st="3" end="3"/>
                                            </p:txEl>
                                          </p:spTgt>
                                        </p:tgtEl>
                                        <p:attrNameLst>
                                          <p:attrName>style.visibility</p:attrName>
                                        </p:attrNameLst>
                                      </p:cBhvr>
                                      <p:to>
                                        <p:strVal val="visible"/>
                                      </p:to>
                                    </p:set>
                                    <p:animEffect transition="in" filter="fade">
                                      <p:cBhvr>
                                        <p:cTn dur="1000" id="28"/>
                                        <p:tgtEl>
                                          <p:spTgt spid="1049008">
                                            <p:txEl>
                                              <p:pRg st="3" end="3"/>
                                            </p:txEl>
                                          </p:spTgt>
                                        </p:tgtEl>
                                      </p:cBhvr>
                                    </p:animEffect>
                                    <p:anim calcmode="lin" valueType="num">
                                      <p:cBhvr>
                                        <p:cTn dur="1000" fill="hold" id="29"/>
                                        <p:tgtEl>
                                          <p:spTgt spid="1049008">
                                            <p:txEl>
                                              <p:pRg st="3" end="3"/>
                                            </p:txEl>
                                          </p:spTgt>
                                        </p:tgtEl>
                                        <p:attrNameLst>
                                          <p:attrName>ppt_x</p:attrName>
                                        </p:attrNameLst>
                                      </p:cBhvr>
                                      <p:tavLst>
                                        <p:tav tm="0">
                                          <p:val>
                                            <p:strVal val="#ppt_x"/>
                                          </p:val>
                                        </p:tav>
                                        <p:tav tm="100000">
                                          <p:val>
                                            <p:strVal val="#ppt_x"/>
                                          </p:val>
                                        </p:tav>
                                      </p:tavLst>
                                    </p:anim>
                                    <p:anim calcmode="lin" valueType="num">
                                      <p:cBhvr>
                                        <p:cTn dur="1000" fill="hold" id="30"/>
                                        <p:tgtEl>
                                          <p:spTgt spid="104900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08"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234" name=""/>
        <p:cNvGrpSpPr/>
        <p:nvPr/>
      </p:nvGrpSpPr>
      <p:grpSpPr>
        <a:xfrm>
          <a:off x="0" y="0"/>
          <a:ext cx="0" cy="0"/>
          <a:chOff x="0" y="0"/>
          <a:chExt cx="0" cy="0"/>
        </a:xfrm>
      </p:grpSpPr>
      <p:sp>
        <p:nvSpPr>
          <p:cNvPr id="1049012" name="Title 1"/>
          <p:cNvSpPr>
            <a:spLocks noGrp="1"/>
          </p:cNvSpPr>
          <p:nvPr>
            <p:ph type="title"/>
          </p:nvPr>
        </p:nvSpPr>
        <p:spPr>
          <a:xfrm>
            <a:off x="298251" y="319596"/>
            <a:ext cx="3057509" cy="1600200"/>
          </a:xfrm>
        </p:spPr>
        <p:txBody>
          <a:bodyPr>
            <a:normAutofit/>
          </a:bodyPr>
          <a:p>
            <a:r>
              <a:rPr baseline="0" b="0"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dirty="0" sz="3400" lang="en-IN">
              <a:solidFill>
                <a:schemeClr val="accent1">
                  <a:lumMod val="50000"/>
                </a:schemeClr>
              </a:solidFill>
              <a:latin typeface="Bookman Old Style" panose="02050604050505020204" pitchFamily="18" charset="0"/>
            </a:endParaRPr>
          </a:p>
        </p:txBody>
      </p:sp>
      <p:sp>
        <p:nvSpPr>
          <p:cNvPr id="1049013" name="Text Placeholder 3"/>
          <p:cNvSpPr>
            <a:spLocks noGrp="1"/>
          </p:cNvSpPr>
          <p:nvPr>
            <p:ph type="body" sz="half" idx="2"/>
          </p:nvPr>
        </p:nvSpPr>
        <p:spPr>
          <a:xfrm>
            <a:off x="245514" y="1907008"/>
            <a:ext cx="3181797" cy="1217931"/>
          </a:xfrm>
        </p:spPr>
        <p:txBody>
          <a:bodyPr>
            <a:normAutofit/>
          </a:bodyPr>
          <a:p>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Request HTTP Message</a:t>
            </a:r>
          </a:p>
          <a:p>
            <a:endParaRPr dirty="0" sz="1800" lang="en-US" spc="20">
              <a:solidFill>
                <a:schemeClr val="accent1">
                  <a:lumMod val="50000"/>
                </a:schemeClr>
              </a:solidFill>
              <a:latin typeface="Bookman Old Style" panose="02050604050505020204" pitchFamily="18" charset="0"/>
            </a:endParaRPr>
          </a:p>
          <a:p>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Start Line</a:t>
            </a:r>
          </a:p>
        </p:txBody>
      </p:sp>
      <p:sp>
        <p:nvSpPr>
          <p:cNvPr id="1049014" name="Content Placeholder 2"/>
          <p:cNvSpPr>
            <a:spLocks noGrp="1"/>
          </p:cNvSpPr>
          <p:nvPr>
            <p:ph idx="1"/>
          </p:nvPr>
        </p:nvSpPr>
        <p:spPr>
          <a:xfrm>
            <a:off x="3743932" y="301095"/>
            <a:ext cx="8136169" cy="6249829"/>
          </a:xfrm>
        </p:spPr>
        <p:txBody>
          <a:bodyPr>
            <a:noAutofit/>
          </a:bodyPr>
          <a:p>
            <a:pPr algn="just" indent="0" marL="0">
              <a:lnSpc>
                <a:spcPct val="200000"/>
              </a:lnSpc>
              <a:buNone/>
            </a:pPr>
            <a:r>
              <a:rPr b="1" dirty="0" sz="1800" lang="en-US" spc="20">
                <a:solidFill>
                  <a:schemeClr val="accent1">
                    <a:lumMod val="50000"/>
                  </a:schemeClr>
                </a:solidFill>
                <a:latin typeface="Bookman Old Style" panose="02050604050505020204" pitchFamily="18" charset="0"/>
              </a:rPr>
              <a:t>HTTP Version</a:t>
            </a:r>
          </a:p>
          <a:p>
            <a:pPr algn="just">
              <a:lnSpc>
                <a:spcPct val="200000"/>
              </a:lnSpc>
            </a:pPr>
            <a:r>
              <a:rPr dirty="0" sz="1600" lang="en-US" spc="20">
                <a:solidFill>
                  <a:schemeClr val="accent1">
                    <a:lumMod val="50000"/>
                  </a:schemeClr>
                </a:solidFill>
                <a:latin typeface="Bookman Old Style" panose="02050604050505020204" pitchFamily="18" charset="0"/>
              </a:rPr>
              <a:t>The initial version: HTTP/0.9</a:t>
            </a:r>
          </a:p>
          <a:p>
            <a:pPr algn="just">
              <a:lnSpc>
                <a:spcPct val="200000"/>
              </a:lnSpc>
            </a:pPr>
            <a:r>
              <a:rPr dirty="0" sz="1600" lang="en-US" spc="20">
                <a:solidFill>
                  <a:schemeClr val="accent1">
                    <a:lumMod val="50000"/>
                  </a:schemeClr>
                </a:solidFill>
                <a:latin typeface="Bookman Old Style" panose="02050604050505020204" pitchFamily="18" charset="0"/>
              </a:rPr>
              <a:t>The next version used:  HTTP/1.0. </a:t>
            </a:r>
          </a:p>
          <a:p>
            <a:pPr algn="just">
              <a:lnSpc>
                <a:spcPct val="200000"/>
              </a:lnSpc>
            </a:pPr>
            <a:r>
              <a:rPr dirty="0" sz="1600" lang="en-US" spc="20">
                <a:solidFill>
                  <a:schemeClr val="accent1">
                    <a:lumMod val="50000"/>
                  </a:schemeClr>
                </a:solidFill>
                <a:latin typeface="Bookman Old Style" panose="02050604050505020204" pitchFamily="18" charset="0"/>
              </a:rPr>
              <a:t>In 1997, HTTP/1.1 was formally defined, and is currently in use</a:t>
            </a:r>
          </a:p>
          <a:p>
            <a:pPr algn="just">
              <a:lnSpc>
                <a:spcPct val="200000"/>
              </a:lnSpc>
            </a:pPr>
            <a:r>
              <a:rPr dirty="0" sz="1600" lang="en-US" spc="20">
                <a:solidFill>
                  <a:schemeClr val="accent1">
                    <a:lumMod val="50000"/>
                  </a:schemeClr>
                </a:solidFill>
                <a:latin typeface="Bookman Old Style" panose="02050604050505020204" pitchFamily="18" charset="0"/>
              </a:rPr>
              <a:t>Essentially all operational browsers and servers support HTTP/1.1, </a:t>
            </a:r>
          </a:p>
          <a:p>
            <a:pPr algn="just">
              <a:lnSpc>
                <a:spcPct val="200000"/>
              </a:lnSpc>
            </a:pPr>
            <a:r>
              <a:rPr dirty="0" sz="1600" lang="en-US" spc="20">
                <a:solidFill>
                  <a:schemeClr val="accent1">
                    <a:lumMod val="50000"/>
                  </a:schemeClr>
                </a:solidFill>
                <a:latin typeface="Bookman Old Style" panose="02050604050505020204" pitchFamily="18" charset="0"/>
              </a:rPr>
              <a:t>If a new version of HTTP is developed in the future, the new standard defining this version will specify a new value for the version portion of the start line </a:t>
            </a:r>
          </a:p>
          <a:p>
            <a:pPr algn="just" lvl="1">
              <a:lnSpc>
                <a:spcPct val="200000"/>
              </a:lnSpc>
            </a:pPr>
            <a:r>
              <a:rPr dirty="0" sz="1600" lang="en-US" spc="20">
                <a:solidFill>
                  <a:schemeClr val="accent1">
                    <a:lumMod val="50000"/>
                  </a:schemeClr>
                </a:solidFill>
                <a:latin typeface="Bookman Old Style" panose="02050604050505020204" pitchFamily="18" charset="0"/>
              </a:rPr>
              <a:t>assuming that the new standard has the same start line </a:t>
            </a:r>
          </a:p>
          <a:p>
            <a:pPr algn="just">
              <a:lnSpc>
                <a:spcPct val="200000"/>
              </a:lnSpc>
            </a:pPr>
            <a:r>
              <a:rPr dirty="0" sz="1600" lang="en-US" spc="20">
                <a:solidFill>
                  <a:schemeClr val="accent1">
                    <a:lumMod val="50000"/>
                  </a:schemeClr>
                </a:solidFill>
                <a:latin typeface="Bookman Old Style" panose="02050604050505020204" pitchFamily="18" charset="0"/>
              </a:rPr>
              <a:t>The version string for HTTP/1.1 </a:t>
            </a:r>
            <a:r>
              <a:rPr b="1" dirty="0" sz="1600" lang="en-US" spc="20">
                <a:solidFill>
                  <a:schemeClr val="accent1">
                    <a:lumMod val="50000"/>
                  </a:schemeClr>
                </a:solidFill>
                <a:latin typeface="Bookman Old Style" panose="02050604050505020204" pitchFamily="18" charset="0"/>
              </a:rPr>
              <a:t>must appear in the start line </a:t>
            </a:r>
            <a:r>
              <a:rPr dirty="0" sz="1600" lang="en-US" spc="20">
                <a:solidFill>
                  <a:schemeClr val="accent1">
                    <a:lumMod val="50000"/>
                  </a:schemeClr>
                </a:solidFill>
                <a:latin typeface="Bookman Old Style" panose="02050604050505020204" pitchFamily="18" charset="0"/>
              </a:rPr>
              <a:t>exactly as shown, with all capital letters and no embedded white space.</a:t>
            </a:r>
          </a:p>
        </p:txBody>
      </p:sp>
      <p:sp>
        <p:nvSpPr>
          <p:cNvPr id="1049015" name="Rectangle 8"/>
          <p:cNvSpPr/>
          <p:nvPr/>
        </p:nvSpPr>
        <p:spPr>
          <a:xfrm>
            <a:off x="302371" y="3124939"/>
            <a:ext cx="3124940" cy="659167"/>
          </a:xfrm>
          <a:prstGeom prst="rect"/>
          <a:solidFill>
            <a:srgbClr val="FFCC00"/>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100" lang="en-US">
                <a:solidFill>
                  <a:schemeClr val="accent1">
                    <a:lumMod val="50000"/>
                  </a:schemeClr>
                </a:solidFill>
                <a:latin typeface="Bookman Old Style" panose="02050604050505020204" pitchFamily="18" charset="0"/>
              </a:rPr>
              <a:t>Method    </a:t>
            </a:r>
            <a:r>
              <a:rPr dirty="0" sz="1100" lang="en-US" smtClean="0">
                <a:solidFill>
                  <a:schemeClr val="accent1">
                    <a:lumMod val="50000"/>
                  </a:schemeClr>
                </a:solidFill>
                <a:latin typeface="Bookman Old Style" panose="02050604050505020204" pitchFamily="18" charset="0"/>
              </a:rPr>
              <a:t>path </a:t>
            </a:r>
            <a:r>
              <a:rPr dirty="0" sz="1100" lang="en-US">
                <a:solidFill>
                  <a:schemeClr val="accent1">
                    <a:lumMod val="50000"/>
                  </a:schemeClr>
                </a:solidFill>
                <a:latin typeface="Bookman Old Style" panose="02050604050505020204" pitchFamily="18" charset="0"/>
              </a:rPr>
              <a:t>to file/</a:t>
            </a:r>
            <a:r>
              <a:rPr dirty="0" sz="1100" lang="en-US" err="1">
                <a:solidFill>
                  <a:schemeClr val="accent1">
                    <a:lumMod val="50000"/>
                  </a:schemeClr>
                </a:solidFill>
                <a:latin typeface="Bookman Old Style" panose="02050604050505020204" pitchFamily="18" charset="0"/>
              </a:rPr>
              <a:t>ext</a:t>
            </a:r>
            <a:r>
              <a:rPr dirty="0" sz="1100" lang="en-US">
                <a:solidFill>
                  <a:schemeClr val="accent1">
                    <a:lumMod val="50000"/>
                  </a:schemeClr>
                </a:solidFill>
                <a:latin typeface="Bookman Old Style" panose="02050604050505020204" pitchFamily="18" charset="0"/>
              </a:rPr>
              <a:t>       </a:t>
            </a:r>
            <a:r>
              <a:rPr b="1" dirty="0" sz="1100" lang="en-US">
                <a:solidFill>
                  <a:schemeClr val="accent1">
                    <a:lumMod val="50000"/>
                  </a:schemeClr>
                </a:solidFill>
                <a:latin typeface="Bookman Old Style" panose="02050604050505020204" pitchFamily="18" charset="0"/>
              </a:rPr>
              <a:t>http version</a:t>
            </a:r>
            <a:endParaRPr b="1" dirty="0" sz="1100" lang="en-IN">
              <a:solidFill>
                <a:schemeClr val="accent1">
                  <a:lumMod val="50000"/>
                </a:schemeClr>
              </a:solidFill>
              <a:latin typeface="Bookman Old Style" panose="02050604050505020204" pitchFamily="18" charset="0"/>
            </a:endParaRPr>
          </a:p>
        </p:txBody>
      </p:sp>
      <p:sp>
        <p:nvSpPr>
          <p:cNvPr id="1049016" name="Rectangle 9"/>
          <p:cNvSpPr/>
          <p:nvPr/>
        </p:nvSpPr>
        <p:spPr>
          <a:xfrm>
            <a:off x="302371" y="3943165"/>
            <a:ext cx="3124940" cy="1498846"/>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r>
              <a:rPr sz="1500" lang="en-US">
                <a:solidFill>
                  <a:schemeClr val="accent1">
                    <a:lumMod val="50000"/>
                  </a:schemeClr>
                </a:solidFill>
                <a:latin typeface="Bookman Old Style" panose="02050604050505020204" pitchFamily="18" charset="0"/>
              </a:rPr>
              <a:t>Name1: Value1</a:t>
            </a:r>
          </a:p>
          <a:p>
            <a:r>
              <a:rPr sz="1500" lang="en-US">
                <a:solidFill>
                  <a:schemeClr val="accent1">
                    <a:lumMod val="50000"/>
                  </a:schemeClr>
                </a:solidFill>
                <a:latin typeface="Bookman Old Style" panose="02050604050505020204" pitchFamily="18" charset="0"/>
              </a:rPr>
              <a:t>Name2: Value2</a:t>
            </a:r>
          </a:p>
          <a:p>
            <a:r>
              <a:rPr sz="1500" lang="en-US">
                <a:solidFill>
                  <a:schemeClr val="accent1">
                    <a:lumMod val="50000"/>
                  </a:schemeClr>
                </a:solidFill>
                <a:latin typeface="Bookman Old Style" panose="02050604050505020204" pitchFamily="18" charset="0"/>
              </a:rPr>
              <a:t>Name3: Value3</a:t>
            </a:r>
            <a:endParaRPr sz="1500" lang="en-IN">
              <a:solidFill>
                <a:schemeClr val="accent1">
                  <a:lumMod val="50000"/>
                </a:schemeClr>
              </a:solidFill>
              <a:latin typeface="Bookman Old Style" panose="02050604050505020204" pitchFamily="18" charset="0"/>
            </a:endParaRPr>
          </a:p>
        </p:txBody>
      </p:sp>
      <p:sp>
        <p:nvSpPr>
          <p:cNvPr id="1049017" name="Rectangle 10"/>
          <p:cNvSpPr/>
          <p:nvPr/>
        </p:nvSpPr>
        <p:spPr>
          <a:xfrm>
            <a:off x="302371" y="5586693"/>
            <a:ext cx="3124940" cy="1018289"/>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lang="en-US">
                <a:solidFill>
                  <a:schemeClr val="accent1">
                    <a:lumMod val="50000"/>
                  </a:schemeClr>
                </a:solidFill>
                <a:latin typeface="Bookman Old Style" panose="02050604050505020204" pitchFamily="18" charset="0"/>
              </a:rPr>
              <a:t>E.g. Some Content</a:t>
            </a:r>
            <a:endParaRPr lang="en-IN">
              <a:solidFill>
                <a:schemeClr val="accent1">
                  <a:lumMod val="50000"/>
                </a:schemeClr>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049014">
                                            <p:txEl>
                                              <p:pRg st="0" end="0"/>
                                            </p:txEl>
                                          </p:spTgt>
                                        </p:tgtEl>
                                        <p:attrNameLst>
                                          <p:attrName>style.visibility</p:attrName>
                                        </p:attrNameLst>
                                      </p:cBhvr>
                                      <p:to>
                                        <p:strVal val="visible"/>
                                      </p:to>
                                    </p:set>
                                    <p:animEffect transition="in" filter="fade">
                                      <p:cBhvr>
                                        <p:cTn dur="1000" id="7"/>
                                        <p:tgtEl>
                                          <p:spTgt spid="1049014">
                                            <p:txEl>
                                              <p:pRg st="0" end="0"/>
                                            </p:txEl>
                                          </p:spTgt>
                                        </p:tgtEl>
                                      </p:cBhvr>
                                    </p:animEffect>
                                    <p:anim calcmode="lin" valueType="num">
                                      <p:cBhvr>
                                        <p:cTn dur="1000" fill="hold" id="8"/>
                                        <p:tgtEl>
                                          <p:spTgt spid="1049014">
                                            <p:txEl>
                                              <p:pRg st="0" end="0"/>
                                            </p:txEl>
                                          </p:spTgt>
                                        </p:tgtEl>
                                        <p:attrNameLst>
                                          <p:attrName>ppt_x</p:attrName>
                                        </p:attrNameLst>
                                      </p:cBhvr>
                                      <p:tavLst>
                                        <p:tav tm="0">
                                          <p:val>
                                            <p:strVal val="#ppt_x"/>
                                          </p:val>
                                        </p:tav>
                                        <p:tav tm="100000">
                                          <p:val>
                                            <p:strVal val="#ppt_x"/>
                                          </p:val>
                                        </p:tav>
                                      </p:tavLst>
                                    </p:anim>
                                    <p:anim calcmode="lin" valueType="num">
                                      <p:cBhvr>
                                        <p:cTn dur="1000" fill="hold" id="9"/>
                                        <p:tgtEl>
                                          <p:spTgt spid="10490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42" presetSubtype="0">
                                  <p:stCondLst>
                                    <p:cond delay="0"/>
                                  </p:stCondLst>
                                  <p:childTnLst>
                                    <p:set>
                                      <p:cBhvr>
                                        <p:cTn dur="1" fill="hold" id="13">
                                          <p:stCondLst>
                                            <p:cond delay="0"/>
                                          </p:stCondLst>
                                        </p:cTn>
                                        <p:tgtEl>
                                          <p:spTgt spid="1049014">
                                            <p:txEl>
                                              <p:pRg st="1" end="1"/>
                                            </p:txEl>
                                          </p:spTgt>
                                        </p:tgtEl>
                                        <p:attrNameLst>
                                          <p:attrName>style.visibility</p:attrName>
                                        </p:attrNameLst>
                                      </p:cBhvr>
                                      <p:to>
                                        <p:strVal val="visible"/>
                                      </p:to>
                                    </p:set>
                                    <p:animEffect transition="in" filter="fade">
                                      <p:cBhvr>
                                        <p:cTn dur="1000" id="14"/>
                                        <p:tgtEl>
                                          <p:spTgt spid="1049014">
                                            <p:txEl>
                                              <p:pRg st="1" end="1"/>
                                            </p:txEl>
                                          </p:spTgt>
                                        </p:tgtEl>
                                      </p:cBhvr>
                                    </p:animEffect>
                                    <p:anim calcmode="lin" valueType="num">
                                      <p:cBhvr>
                                        <p:cTn dur="1000" fill="hold" id="15"/>
                                        <p:tgtEl>
                                          <p:spTgt spid="1049014">
                                            <p:txEl>
                                              <p:pRg st="1" end="1"/>
                                            </p:txEl>
                                          </p:spTgt>
                                        </p:tgtEl>
                                        <p:attrNameLst>
                                          <p:attrName>ppt_x</p:attrName>
                                        </p:attrNameLst>
                                      </p:cBhvr>
                                      <p:tavLst>
                                        <p:tav tm="0">
                                          <p:val>
                                            <p:strVal val="#ppt_x"/>
                                          </p:val>
                                        </p:tav>
                                        <p:tav tm="100000">
                                          <p:val>
                                            <p:strVal val="#ppt_x"/>
                                          </p:val>
                                        </p:tav>
                                      </p:tavLst>
                                    </p:anim>
                                    <p:anim calcmode="lin" valueType="num">
                                      <p:cBhvr>
                                        <p:cTn dur="1000" fill="hold" id="16"/>
                                        <p:tgtEl>
                                          <p:spTgt spid="10490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42" presetSubtype="0">
                                  <p:stCondLst>
                                    <p:cond delay="0"/>
                                  </p:stCondLst>
                                  <p:childTnLst>
                                    <p:set>
                                      <p:cBhvr>
                                        <p:cTn dur="1" fill="hold" id="20">
                                          <p:stCondLst>
                                            <p:cond delay="0"/>
                                          </p:stCondLst>
                                        </p:cTn>
                                        <p:tgtEl>
                                          <p:spTgt spid="1049014">
                                            <p:txEl>
                                              <p:pRg st="2" end="2"/>
                                            </p:txEl>
                                          </p:spTgt>
                                        </p:tgtEl>
                                        <p:attrNameLst>
                                          <p:attrName>style.visibility</p:attrName>
                                        </p:attrNameLst>
                                      </p:cBhvr>
                                      <p:to>
                                        <p:strVal val="visible"/>
                                      </p:to>
                                    </p:set>
                                    <p:animEffect transition="in" filter="fade">
                                      <p:cBhvr>
                                        <p:cTn dur="1000" id="21"/>
                                        <p:tgtEl>
                                          <p:spTgt spid="1049014">
                                            <p:txEl>
                                              <p:pRg st="2" end="2"/>
                                            </p:txEl>
                                          </p:spTgt>
                                        </p:tgtEl>
                                      </p:cBhvr>
                                    </p:animEffect>
                                    <p:anim calcmode="lin" valueType="num">
                                      <p:cBhvr>
                                        <p:cTn dur="1000" fill="hold" id="22"/>
                                        <p:tgtEl>
                                          <p:spTgt spid="1049014">
                                            <p:txEl>
                                              <p:pRg st="2" end="2"/>
                                            </p:txEl>
                                          </p:spTgt>
                                        </p:tgtEl>
                                        <p:attrNameLst>
                                          <p:attrName>ppt_x</p:attrName>
                                        </p:attrNameLst>
                                      </p:cBhvr>
                                      <p:tavLst>
                                        <p:tav tm="0">
                                          <p:val>
                                            <p:strVal val="#ppt_x"/>
                                          </p:val>
                                        </p:tav>
                                        <p:tav tm="100000">
                                          <p:val>
                                            <p:strVal val="#ppt_x"/>
                                          </p:val>
                                        </p:tav>
                                      </p:tavLst>
                                    </p:anim>
                                    <p:anim calcmode="lin" valueType="num">
                                      <p:cBhvr>
                                        <p:cTn dur="1000" fill="hold" id="23"/>
                                        <p:tgtEl>
                                          <p:spTgt spid="10490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42" presetSubtype="0">
                                  <p:stCondLst>
                                    <p:cond delay="0"/>
                                  </p:stCondLst>
                                  <p:childTnLst>
                                    <p:set>
                                      <p:cBhvr>
                                        <p:cTn dur="1" fill="hold" id="27">
                                          <p:stCondLst>
                                            <p:cond delay="0"/>
                                          </p:stCondLst>
                                        </p:cTn>
                                        <p:tgtEl>
                                          <p:spTgt spid="1049014">
                                            <p:txEl>
                                              <p:pRg st="3" end="3"/>
                                            </p:txEl>
                                          </p:spTgt>
                                        </p:tgtEl>
                                        <p:attrNameLst>
                                          <p:attrName>style.visibility</p:attrName>
                                        </p:attrNameLst>
                                      </p:cBhvr>
                                      <p:to>
                                        <p:strVal val="visible"/>
                                      </p:to>
                                    </p:set>
                                    <p:animEffect transition="in" filter="fade">
                                      <p:cBhvr>
                                        <p:cTn dur="1000" id="28"/>
                                        <p:tgtEl>
                                          <p:spTgt spid="1049014">
                                            <p:txEl>
                                              <p:pRg st="3" end="3"/>
                                            </p:txEl>
                                          </p:spTgt>
                                        </p:tgtEl>
                                      </p:cBhvr>
                                    </p:animEffect>
                                    <p:anim calcmode="lin" valueType="num">
                                      <p:cBhvr>
                                        <p:cTn dur="1000" fill="hold" id="29"/>
                                        <p:tgtEl>
                                          <p:spTgt spid="1049014">
                                            <p:txEl>
                                              <p:pRg st="3" end="3"/>
                                            </p:txEl>
                                          </p:spTgt>
                                        </p:tgtEl>
                                        <p:attrNameLst>
                                          <p:attrName>ppt_x</p:attrName>
                                        </p:attrNameLst>
                                      </p:cBhvr>
                                      <p:tavLst>
                                        <p:tav tm="0">
                                          <p:val>
                                            <p:strVal val="#ppt_x"/>
                                          </p:val>
                                        </p:tav>
                                        <p:tav tm="100000">
                                          <p:val>
                                            <p:strVal val="#ppt_x"/>
                                          </p:val>
                                        </p:tav>
                                      </p:tavLst>
                                    </p:anim>
                                    <p:anim calcmode="lin" valueType="num">
                                      <p:cBhvr>
                                        <p:cTn dur="1000" fill="hold" id="30"/>
                                        <p:tgtEl>
                                          <p:spTgt spid="10490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42" presetSubtype="0">
                                  <p:stCondLst>
                                    <p:cond delay="0"/>
                                  </p:stCondLst>
                                  <p:childTnLst>
                                    <p:set>
                                      <p:cBhvr>
                                        <p:cTn dur="1" fill="hold" id="34">
                                          <p:stCondLst>
                                            <p:cond delay="0"/>
                                          </p:stCondLst>
                                        </p:cTn>
                                        <p:tgtEl>
                                          <p:spTgt spid="1049014">
                                            <p:txEl>
                                              <p:pRg st="4" end="4"/>
                                            </p:txEl>
                                          </p:spTgt>
                                        </p:tgtEl>
                                        <p:attrNameLst>
                                          <p:attrName>style.visibility</p:attrName>
                                        </p:attrNameLst>
                                      </p:cBhvr>
                                      <p:to>
                                        <p:strVal val="visible"/>
                                      </p:to>
                                    </p:set>
                                    <p:animEffect transition="in" filter="fade">
                                      <p:cBhvr>
                                        <p:cTn dur="1000" id="35"/>
                                        <p:tgtEl>
                                          <p:spTgt spid="1049014">
                                            <p:txEl>
                                              <p:pRg st="4" end="4"/>
                                            </p:txEl>
                                          </p:spTgt>
                                        </p:tgtEl>
                                      </p:cBhvr>
                                    </p:animEffect>
                                    <p:anim calcmode="lin" valueType="num">
                                      <p:cBhvr>
                                        <p:cTn dur="1000" fill="hold" id="36"/>
                                        <p:tgtEl>
                                          <p:spTgt spid="1049014">
                                            <p:txEl>
                                              <p:pRg st="4" end="4"/>
                                            </p:txEl>
                                          </p:spTgt>
                                        </p:tgtEl>
                                        <p:attrNameLst>
                                          <p:attrName>ppt_x</p:attrName>
                                        </p:attrNameLst>
                                      </p:cBhvr>
                                      <p:tavLst>
                                        <p:tav tm="0">
                                          <p:val>
                                            <p:strVal val="#ppt_x"/>
                                          </p:val>
                                        </p:tav>
                                        <p:tav tm="100000">
                                          <p:val>
                                            <p:strVal val="#ppt_x"/>
                                          </p:val>
                                        </p:tav>
                                      </p:tavLst>
                                    </p:anim>
                                    <p:anim calcmode="lin" valueType="num">
                                      <p:cBhvr>
                                        <p:cTn dur="1000" fill="hold" id="37"/>
                                        <p:tgtEl>
                                          <p:spTgt spid="10490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42" presetSubtype="0">
                                  <p:stCondLst>
                                    <p:cond delay="0"/>
                                  </p:stCondLst>
                                  <p:childTnLst>
                                    <p:set>
                                      <p:cBhvr>
                                        <p:cTn dur="1" fill="hold" id="41">
                                          <p:stCondLst>
                                            <p:cond delay="0"/>
                                          </p:stCondLst>
                                        </p:cTn>
                                        <p:tgtEl>
                                          <p:spTgt spid="1049014">
                                            <p:txEl>
                                              <p:pRg st="5" end="5"/>
                                            </p:txEl>
                                          </p:spTgt>
                                        </p:tgtEl>
                                        <p:attrNameLst>
                                          <p:attrName>style.visibility</p:attrName>
                                        </p:attrNameLst>
                                      </p:cBhvr>
                                      <p:to>
                                        <p:strVal val="visible"/>
                                      </p:to>
                                    </p:set>
                                    <p:animEffect transition="in" filter="fade">
                                      <p:cBhvr>
                                        <p:cTn dur="1000" id="42"/>
                                        <p:tgtEl>
                                          <p:spTgt spid="1049014">
                                            <p:txEl>
                                              <p:pRg st="5" end="5"/>
                                            </p:txEl>
                                          </p:spTgt>
                                        </p:tgtEl>
                                      </p:cBhvr>
                                    </p:animEffect>
                                    <p:anim calcmode="lin" valueType="num">
                                      <p:cBhvr>
                                        <p:cTn dur="1000" fill="hold" id="43"/>
                                        <p:tgtEl>
                                          <p:spTgt spid="1049014">
                                            <p:txEl>
                                              <p:pRg st="5" end="5"/>
                                            </p:txEl>
                                          </p:spTgt>
                                        </p:tgtEl>
                                        <p:attrNameLst>
                                          <p:attrName>ppt_x</p:attrName>
                                        </p:attrNameLst>
                                      </p:cBhvr>
                                      <p:tavLst>
                                        <p:tav tm="0">
                                          <p:val>
                                            <p:strVal val="#ppt_x"/>
                                          </p:val>
                                        </p:tav>
                                        <p:tav tm="100000">
                                          <p:val>
                                            <p:strVal val="#ppt_x"/>
                                          </p:val>
                                        </p:tav>
                                      </p:tavLst>
                                    </p:anim>
                                    <p:anim calcmode="lin" valueType="num">
                                      <p:cBhvr>
                                        <p:cTn dur="1000" fill="hold" id="44"/>
                                        <p:tgtEl>
                                          <p:spTgt spid="1049014">
                                            <p:txEl>
                                              <p:pRg st="5" end="5"/>
                                            </p:txEl>
                                          </p:spTgt>
                                        </p:tgtEl>
                                        <p:attrNameLst>
                                          <p:attrName>ppt_y</p:attrName>
                                        </p:attrNameLst>
                                      </p:cBhvr>
                                      <p:tavLst>
                                        <p:tav tm="0">
                                          <p:val>
                                            <p:strVal val="#ppt_y+.1"/>
                                          </p:val>
                                        </p:tav>
                                        <p:tav tm="100000">
                                          <p:val>
                                            <p:strVal val="#ppt_y"/>
                                          </p:val>
                                        </p:tav>
                                      </p:tavLst>
                                    </p:anim>
                                  </p:childTnLst>
                                </p:cTn>
                              </p:par>
                              <p:par>
                                <p:cTn fill="hold" grpId="0" id="45" nodeType="withEffect" presetClass="entr" presetID="42" presetSubtype="0">
                                  <p:stCondLst>
                                    <p:cond delay="0"/>
                                  </p:stCondLst>
                                  <p:childTnLst>
                                    <p:set>
                                      <p:cBhvr>
                                        <p:cTn dur="1" fill="hold" id="46">
                                          <p:stCondLst>
                                            <p:cond delay="0"/>
                                          </p:stCondLst>
                                        </p:cTn>
                                        <p:tgtEl>
                                          <p:spTgt spid="1049014">
                                            <p:txEl>
                                              <p:pRg st="6" end="6"/>
                                            </p:txEl>
                                          </p:spTgt>
                                        </p:tgtEl>
                                        <p:attrNameLst>
                                          <p:attrName>style.visibility</p:attrName>
                                        </p:attrNameLst>
                                      </p:cBhvr>
                                      <p:to>
                                        <p:strVal val="visible"/>
                                      </p:to>
                                    </p:set>
                                    <p:animEffect transition="in" filter="fade">
                                      <p:cBhvr>
                                        <p:cTn dur="1000" id="47"/>
                                        <p:tgtEl>
                                          <p:spTgt spid="1049014">
                                            <p:txEl>
                                              <p:pRg st="6" end="6"/>
                                            </p:txEl>
                                          </p:spTgt>
                                        </p:tgtEl>
                                      </p:cBhvr>
                                    </p:animEffect>
                                    <p:anim calcmode="lin" valueType="num">
                                      <p:cBhvr>
                                        <p:cTn dur="1000" fill="hold" id="48"/>
                                        <p:tgtEl>
                                          <p:spTgt spid="1049014">
                                            <p:txEl>
                                              <p:pRg st="6" end="6"/>
                                            </p:txEl>
                                          </p:spTgt>
                                        </p:tgtEl>
                                        <p:attrNameLst>
                                          <p:attrName>ppt_x</p:attrName>
                                        </p:attrNameLst>
                                      </p:cBhvr>
                                      <p:tavLst>
                                        <p:tav tm="0">
                                          <p:val>
                                            <p:strVal val="#ppt_x"/>
                                          </p:val>
                                        </p:tav>
                                        <p:tav tm="100000">
                                          <p:val>
                                            <p:strVal val="#ppt_x"/>
                                          </p:val>
                                        </p:tav>
                                      </p:tavLst>
                                    </p:anim>
                                    <p:anim calcmode="lin" valueType="num">
                                      <p:cBhvr>
                                        <p:cTn dur="1000" fill="hold" id="49"/>
                                        <p:tgtEl>
                                          <p:spTgt spid="104901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fill="hold" id="50">
                      <p:stCondLst>
                        <p:cond delay="indefinite"/>
                      </p:stCondLst>
                      <p:childTnLst>
                        <p:par>
                          <p:cTn fill="hold" id="51">
                            <p:stCondLst>
                              <p:cond delay="0"/>
                            </p:stCondLst>
                            <p:childTnLst>
                              <p:par>
                                <p:cTn fill="hold" grpId="0" id="52" nodeType="clickEffect" presetClass="entr" presetID="42" presetSubtype="0">
                                  <p:stCondLst>
                                    <p:cond delay="0"/>
                                  </p:stCondLst>
                                  <p:childTnLst>
                                    <p:set>
                                      <p:cBhvr>
                                        <p:cTn dur="1" fill="hold" id="53">
                                          <p:stCondLst>
                                            <p:cond delay="0"/>
                                          </p:stCondLst>
                                        </p:cTn>
                                        <p:tgtEl>
                                          <p:spTgt spid="1049014">
                                            <p:txEl>
                                              <p:pRg st="7" end="7"/>
                                            </p:txEl>
                                          </p:spTgt>
                                        </p:tgtEl>
                                        <p:attrNameLst>
                                          <p:attrName>style.visibility</p:attrName>
                                        </p:attrNameLst>
                                      </p:cBhvr>
                                      <p:to>
                                        <p:strVal val="visible"/>
                                      </p:to>
                                    </p:set>
                                    <p:animEffect transition="in" filter="fade">
                                      <p:cBhvr>
                                        <p:cTn dur="1000" id="54"/>
                                        <p:tgtEl>
                                          <p:spTgt spid="1049014">
                                            <p:txEl>
                                              <p:pRg st="7" end="7"/>
                                            </p:txEl>
                                          </p:spTgt>
                                        </p:tgtEl>
                                      </p:cBhvr>
                                    </p:animEffect>
                                    <p:anim calcmode="lin" valueType="num">
                                      <p:cBhvr>
                                        <p:cTn dur="1000" fill="hold" id="55"/>
                                        <p:tgtEl>
                                          <p:spTgt spid="1049014">
                                            <p:txEl>
                                              <p:pRg st="7" end="7"/>
                                            </p:txEl>
                                          </p:spTgt>
                                        </p:tgtEl>
                                        <p:attrNameLst>
                                          <p:attrName>ppt_x</p:attrName>
                                        </p:attrNameLst>
                                      </p:cBhvr>
                                      <p:tavLst>
                                        <p:tav tm="0">
                                          <p:val>
                                            <p:strVal val="#ppt_x"/>
                                          </p:val>
                                        </p:tav>
                                        <p:tav tm="100000">
                                          <p:val>
                                            <p:strVal val="#ppt_x"/>
                                          </p:val>
                                        </p:tav>
                                      </p:tavLst>
                                    </p:anim>
                                    <p:anim calcmode="lin" valueType="num">
                                      <p:cBhvr>
                                        <p:cTn dur="1000" fill="hold" id="56"/>
                                        <p:tgtEl>
                                          <p:spTgt spid="104901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1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235" name=""/>
        <p:cNvGrpSpPr/>
        <p:nvPr/>
      </p:nvGrpSpPr>
      <p:grpSpPr>
        <a:xfrm>
          <a:off x="0" y="0"/>
          <a:ext cx="0" cy="0"/>
          <a:chOff x="0" y="0"/>
          <a:chExt cx="0" cy="0"/>
        </a:xfrm>
      </p:grpSpPr>
      <p:sp>
        <p:nvSpPr>
          <p:cNvPr id="1049018" name="Title 1"/>
          <p:cNvSpPr>
            <a:spLocks noGrp="1"/>
          </p:cNvSpPr>
          <p:nvPr>
            <p:ph type="title"/>
          </p:nvPr>
        </p:nvSpPr>
        <p:spPr>
          <a:xfrm>
            <a:off x="302371" y="155823"/>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b="1" dirty="0" sz="3400" lang="en-IN">
              <a:solidFill>
                <a:schemeClr val="accent1">
                  <a:lumMod val="50000"/>
                </a:schemeClr>
              </a:solidFill>
              <a:latin typeface="Bookman Old Style" panose="02050604050505020204" pitchFamily="18" charset="0"/>
            </a:endParaRPr>
          </a:p>
        </p:txBody>
      </p:sp>
      <p:sp>
        <p:nvSpPr>
          <p:cNvPr id="1049019" name="Text Placeholder 3"/>
          <p:cNvSpPr>
            <a:spLocks noGrp="1"/>
          </p:cNvSpPr>
          <p:nvPr>
            <p:ph type="body" sz="half" idx="2"/>
          </p:nvPr>
        </p:nvSpPr>
        <p:spPr>
          <a:xfrm>
            <a:off x="273942" y="1961599"/>
            <a:ext cx="3181797" cy="1163340"/>
          </a:xfrm>
        </p:spPr>
        <p:txBody>
          <a:bodyPr>
            <a:normAutofit/>
          </a:bodyPr>
          <a:p>
            <a:r>
              <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Request HTTP Message</a:t>
            </a:r>
          </a:p>
          <a:p>
            <a:endParaRPr b="1" dirty="0" sz="1800" lang="en-US" spc="20">
              <a:solidFill>
                <a:schemeClr val="accent1">
                  <a:lumMod val="50000"/>
                </a:schemeClr>
              </a:solidFill>
              <a:latin typeface="Bookman Old Style" panose="02050604050505020204" pitchFamily="18" charset="0"/>
            </a:endParaRPr>
          </a:p>
          <a:p>
            <a:r>
              <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Start Line</a:t>
            </a:r>
          </a:p>
        </p:txBody>
      </p:sp>
      <p:sp>
        <p:nvSpPr>
          <p:cNvPr id="1049020" name="Content Placeholder 2"/>
          <p:cNvSpPr>
            <a:spLocks noGrp="1"/>
          </p:cNvSpPr>
          <p:nvPr>
            <p:ph idx="1"/>
          </p:nvPr>
        </p:nvSpPr>
        <p:spPr>
          <a:xfrm>
            <a:off x="3562066" y="-34589"/>
            <a:ext cx="8461612" cy="6892589"/>
          </a:xfrm>
        </p:spPr>
        <p:txBody>
          <a:bodyPr>
            <a:noAutofit/>
          </a:bodyPr>
          <a:p>
            <a:pPr indent="0" marL="0">
              <a:lnSpc>
                <a:spcPct val="200000"/>
              </a:lnSpc>
              <a:buNone/>
            </a:pPr>
            <a:r>
              <a:rPr b="1" dirty="0" sz="1400" lang="en-US" spc="20">
                <a:solidFill>
                  <a:schemeClr val="accent1">
                    <a:lumMod val="50000"/>
                  </a:schemeClr>
                </a:solidFill>
                <a:latin typeface="Bookman Old Style" panose="02050604050505020204" pitchFamily="18" charset="0"/>
              </a:rPr>
              <a:t>Request URI </a:t>
            </a:r>
            <a:r>
              <a:rPr b="1" dirty="0" sz="1400" lang="en-US" spc="20" smtClean="0">
                <a:solidFill>
                  <a:schemeClr val="accent1">
                    <a:lumMod val="50000"/>
                  </a:schemeClr>
                </a:solidFill>
                <a:latin typeface="Bookman Old Style" panose="02050604050505020204" pitchFamily="18" charset="0"/>
              </a:rPr>
              <a:t>– (URL and URN)</a:t>
            </a:r>
            <a:endParaRPr b="1" dirty="0" sz="1400" lang="en-US" spc="20">
              <a:solidFill>
                <a:schemeClr val="accent1">
                  <a:lumMod val="50000"/>
                </a:schemeClr>
              </a:solidFill>
              <a:latin typeface="Bookman Old Style" panose="02050604050505020204" pitchFamily="18" charset="0"/>
            </a:endParaRPr>
          </a:p>
          <a:p>
            <a:pPr>
              <a:lnSpc>
                <a:spcPct val="200000"/>
              </a:lnSpc>
            </a:pPr>
            <a:r>
              <a:rPr dirty="0" sz="1400" lang="en-US" spc="20">
                <a:solidFill>
                  <a:schemeClr val="accent1">
                    <a:lumMod val="50000"/>
                  </a:schemeClr>
                </a:solidFill>
                <a:latin typeface="Bookman Old Style" panose="02050604050505020204" pitchFamily="18" charset="0"/>
              </a:rPr>
              <a:t>A URI (Uniform Resource Identifier) is an </a:t>
            </a:r>
            <a:r>
              <a:rPr b="1" dirty="0" sz="1400" lang="en-US" spc="20">
                <a:solidFill>
                  <a:schemeClr val="accent1">
                    <a:lumMod val="50000"/>
                  </a:schemeClr>
                </a:solidFill>
                <a:latin typeface="Bookman Old Style" panose="02050604050505020204" pitchFamily="18" charset="0"/>
              </a:rPr>
              <a:t>identifier </a:t>
            </a:r>
            <a:r>
              <a:rPr dirty="0" sz="1400" lang="en-US" spc="20">
                <a:solidFill>
                  <a:schemeClr val="accent1">
                    <a:lumMod val="50000"/>
                  </a:schemeClr>
                </a:solidFill>
                <a:latin typeface="Bookman Old Style" panose="02050604050505020204" pitchFamily="18" charset="0"/>
              </a:rPr>
              <a:t>that is intended to be associated with a particular resource (such as a web page or graphics image) on the World Wide Web. </a:t>
            </a:r>
          </a:p>
          <a:p>
            <a:pPr>
              <a:lnSpc>
                <a:spcPct val="200000"/>
              </a:lnSpc>
            </a:pPr>
            <a:r>
              <a:rPr dirty="0" sz="1400" lang="en-US" spc="20">
                <a:solidFill>
                  <a:schemeClr val="accent1">
                    <a:lumMod val="50000"/>
                  </a:schemeClr>
                </a:solidFill>
                <a:latin typeface="Bookman Old Style" panose="02050604050505020204" pitchFamily="18" charset="0"/>
              </a:rPr>
              <a:t>Every URI consists of two parts:</a:t>
            </a:r>
          </a:p>
          <a:p>
            <a:pPr lvl="1">
              <a:lnSpc>
                <a:spcPct val="200000"/>
              </a:lnSpc>
              <a:buFont typeface="+mj-lt"/>
              <a:buAutoNum type="arabicPeriod"/>
            </a:pPr>
            <a:r>
              <a:rPr b="1" dirty="0" sz="1400" lang="en-US" spc="20">
                <a:solidFill>
                  <a:schemeClr val="accent1">
                    <a:lumMod val="50000"/>
                  </a:schemeClr>
                </a:solidFill>
                <a:latin typeface="Bookman Old Style" panose="02050604050505020204" pitchFamily="18" charset="0"/>
              </a:rPr>
              <a:t>The </a:t>
            </a:r>
            <a:r>
              <a:rPr b="1" dirty="0" sz="1400" lang="en-US" spc="20" smtClean="0">
                <a:solidFill>
                  <a:schemeClr val="accent1">
                    <a:lumMod val="50000"/>
                  </a:schemeClr>
                </a:solidFill>
                <a:latin typeface="Bookman Old Style" panose="02050604050505020204" pitchFamily="18" charset="0"/>
              </a:rPr>
              <a:t>scheme/protocol</a:t>
            </a:r>
            <a:r>
              <a:rPr dirty="0" sz="1400" lang="en-US" spc="20" smtClean="0">
                <a:solidFill>
                  <a:schemeClr val="accent1">
                    <a:lumMod val="50000"/>
                  </a:schemeClr>
                </a:solidFill>
                <a:latin typeface="Bookman Old Style" panose="02050604050505020204" pitchFamily="18" charset="0"/>
              </a:rPr>
              <a:t>: It </a:t>
            </a:r>
            <a:r>
              <a:rPr dirty="0" sz="1400" lang="en-US" spc="20">
                <a:solidFill>
                  <a:schemeClr val="accent1">
                    <a:lumMod val="50000"/>
                  </a:schemeClr>
                </a:solidFill>
                <a:latin typeface="Bookman Old Style" panose="02050604050505020204" pitchFamily="18" charset="0"/>
              </a:rPr>
              <a:t>appears before the colon (:)</a:t>
            </a:r>
          </a:p>
          <a:p>
            <a:pPr lvl="1">
              <a:lnSpc>
                <a:spcPct val="200000"/>
              </a:lnSpc>
              <a:buFont typeface="+mj-lt"/>
              <a:buAutoNum type="arabicPeriod"/>
            </a:pPr>
            <a:r>
              <a:rPr b="1" dirty="0" sz="1400" lang="en-US" spc="20">
                <a:solidFill>
                  <a:schemeClr val="accent1">
                    <a:lumMod val="50000"/>
                  </a:schemeClr>
                </a:solidFill>
                <a:latin typeface="Bookman Old Style" panose="02050604050505020204" pitchFamily="18" charset="0"/>
              </a:rPr>
              <a:t>Domain name:</a:t>
            </a:r>
            <a:r>
              <a:rPr dirty="0" sz="1400" lang="en-US" spc="20">
                <a:solidFill>
                  <a:schemeClr val="accent1">
                    <a:lumMod val="50000"/>
                  </a:schemeClr>
                </a:solidFill>
                <a:latin typeface="Bookman Old Style" panose="02050604050505020204" pitchFamily="18" charset="0"/>
              </a:rPr>
              <a:t> </a:t>
            </a:r>
            <a:r>
              <a:rPr dirty="0" sz="1400" lang="en-US" spc="20" smtClean="0">
                <a:solidFill>
                  <a:schemeClr val="accent1">
                    <a:lumMod val="50000"/>
                  </a:schemeClr>
                </a:solidFill>
                <a:latin typeface="Bookman Old Style" panose="02050604050505020204" pitchFamily="18" charset="0"/>
              </a:rPr>
              <a:t>It depends </a:t>
            </a:r>
            <a:r>
              <a:rPr dirty="0" sz="1400" lang="en-US" spc="20">
                <a:solidFill>
                  <a:schemeClr val="accent1">
                    <a:lumMod val="50000"/>
                  </a:schemeClr>
                </a:solidFill>
                <a:latin typeface="Bookman Old Style" panose="02050604050505020204" pitchFamily="18" charset="0"/>
              </a:rPr>
              <a:t>on the scheme/protocol</a:t>
            </a:r>
          </a:p>
          <a:p>
            <a:pPr>
              <a:lnSpc>
                <a:spcPct val="200000"/>
              </a:lnSpc>
            </a:pPr>
            <a:r>
              <a:rPr b="1" dirty="0" sz="1400" lang="en-US" spc="20">
                <a:solidFill>
                  <a:schemeClr val="accent1">
                    <a:lumMod val="50000"/>
                  </a:schemeClr>
                </a:solidFill>
                <a:latin typeface="Bookman Old Style" panose="02050604050505020204" pitchFamily="18" charset="0"/>
              </a:rPr>
              <a:t>Web </a:t>
            </a:r>
            <a:r>
              <a:rPr b="1" dirty="0" sz="1400" lang="en-US" spc="20" smtClean="0">
                <a:solidFill>
                  <a:schemeClr val="accent1">
                    <a:lumMod val="50000"/>
                  </a:schemeClr>
                </a:solidFill>
                <a:latin typeface="Bookman Old Style" panose="02050604050505020204" pitchFamily="18" charset="0"/>
              </a:rPr>
              <a:t>addresses (URL): </a:t>
            </a:r>
            <a:endParaRPr b="1" dirty="0" sz="1400" lang="en-US" spc="20">
              <a:solidFill>
                <a:schemeClr val="accent1">
                  <a:lumMod val="50000"/>
                </a:schemeClr>
              </a:solidFill>
              <a:latin typeface="Bookman Old Style" panose="02050604050505020204" pitchFamily="18" charset="0"/>
            </a:endParaRPr>
          </a:p>
          <a:p>
            <a:pPr lvl="1">
              <a:lnSpc>
                <a:spcPct val="200000"/>
              </a:lnSpc>
            </a:pPr>
            <a:r>
              <a:rPr dirty="0" sz="1400" lang="en-US" spc="20">
                <a:solidFill>
                  <a:schemeClr val="accent1">
                    <a:lumMod val="50000"/>
                  </a:schemeClr>
                </a:solidFill>
                <a:latin typeface="Bookman Old Style" panose="02050604050505020204" pitchFamily="18" charset="0"/>
              </a:rPr>
              <a:t>use the http scheme generally. </a:t>
            </a:r>
          </a:p>
          <a:p>
            <a:pPr lvl="1">
              <a:lnSpc>
                <a:spcPct val="200000"/>
              </a:lnSpc>
            </a:pPr>
            <a:r>
              <a:rPr dirty="0" sz="1400" lang="en-US" spc="20">
                <a:solidFill>
                  <a:schemeClr val="accent1">
                    <a:lumMod val="50000"/>
                  </a:schemeClr>
                </a:solidFill>
                <a:latin typeface="Bookman Old Style" panose="02050604050505020204" pitchFamily="18" charset="0"/>
              </a:rPr>
              <a:t>the scheme name in URIs is case insensitive, but is generally written in lowercase letters</a:t>
            </a:r>
          </a:p>
          <a:p>
            <a:pPr lvl="1">
              <a:lnSpc>
                <a:spcPct val="200000"/>
              </a:lnSpc>
            </a:pPr>
            <a:r>
              <a:rPr dirty="0" sz="1400" lang="en-US" spc="20">
                <a:solidFill>
                  <a:schemeClr val="accent1">
                    <a:lumMod val="50000"/>
                  </a:schemeClr>
                </a:solidFill>
                <a:latin typeface="Bookman Old Style" panose="02050604050505020204" pitchFamily="18" charset="0"/>
              </a:rPr>
              <a:t>In this scheme, the URI represents the location of a resource on the Web. </a:t>
            </a:r>
          </a:p>
          <a:p>
            <a:pPr lvl="1">
              <a:lnSpc>
                <a:spcPct val="200000"/>
              </a:lnSpc>
            </a:pPr>
            <a:r>
              <a:rPr dirty="0" sz="1400" lang="en-US" spc="20">
                <a:solidFill>
                  <a:schemeClr val="accent1">
                    <a:lumMod val="50000"/>
                  </a:schemeClr>
                </a:solidFill>
                <a:latin typeface="Bookman Old Style" panose="02050604050505020204" pitchFamily="18" charset="0"/>
              </a:rPr>
              <a:t>A URI of this type is said to be a Uniform Resource Locator (URL).</a:t>
            </a:r>
          </a:p>
          <a:p>
            <a:pPr>
              <a:lnSpc>
                <a:spcPct val="200000"/>
              </a:lnSpc>
            </a:pPr>
            <a:r>
              <a:rPr dirty="0" sz="1400" lang="en-US" spc="20">
                <a:solidFill>
                  <a:schemeClr val="accent1">
                    <a:lumMod val="50000"/>
                  </a:schemeClr>
                </a:solidFill>
                <a:latin typeface="Bookman Old Style" panose="02050604050505020204" pitchFamily="18" charset="0"/>
              </a:rPr>
              <a:t> Therefore, URIs using the http scheme are both URIs and URLs. </a:t>
            </a:r>
          </a:p>
        </p:txBody>
      </p:sp>
      <p:sp>
        <p:nvSpPr>
          <p:cNvPr id="1049021" name="Rectangle 4"/>
          <p:cNvSpPr/>
          <p:nvPr/>
        </p:nvSpPr>
        <p:spPr>
          <a:xfrm>
            <a:off x="302371" y="3124939"/>
            <a:ext cx="3124940" cy="659167"/>
          </a:xfrm>
          <a:prstGeom prst="rect"/>
          <a:solidFill>
            <a:srgbClr val="FFCC00"/>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100" lang="en-US" smtClean="0">
                <a:solidFill>
                  <a:schemeClr val="accent1">
                    <a:lumMod val="50000"/>
                  </a:schemeClr>
                </a:solidFill>
                <a:latin typeface="Bookman Old Style" panose="02050604050505020204" pitchFamily="18" charset="0"/>
              </a:rPr>
              <a:t>Method    </a:t>
            </a:r>
            <a:r>
              <a:rPr b="1" dirty="0" sz="1100" lang="en-US" smtClean="0">
                <a:solidFill>
                  <a:schemeClr val="accent1">
                    <a:lumMod val="50000"/>
                  </a:schemeClr>
                </a:solidFill>
                <a:latin typeface="Bookman Old Style" panose="02050604050505020204" pitchFamily="18" charset="0"/>
              </a:rPr>
              <a:t>path </a:t>
            </a:r>
            <a:r>
              <a:rPr b="1" dirty="0" sz="1100" lang="en-US">
                <a:solidFill>
                  <a:schemeClr val="accent1">
                    <a:lumMod val="50000"/>
                  </a:schemeClr>
                </a:solidFill>
                <a:latin typeface="Bookman Old Style" panose="02050604050505020204" pitchFamily="18" charset="0"/>
              </a:rPr>
              <a:t>to file/</a:t>
            </a:r>
            <a:r>
              <a:rPr b="1" dirty="0" sz="1100" lang="en-US" err="1">
                <a:solidFill>
                  <a:schemeClr val="accent1">
                    <a:lumMod val="50000"/>
                  </a:schemeClr>
                </a:solidFill>
                <a:latin typeface="Bookman Old Style" panose="02050604050505020204" pitchFamily="18" charset="0"/>
              </a:rPr>
              <a:t>ext</a:t>
            </a:r>
            <a:r>
              <a:rPr b="1" dirty="0" sz="1100" lang="en-US">
                <a:solidFill>
                  <a:schemeClr val="accent1">
                    <a:lumMod val="50000"/>
                  </a:schemeClr>
                </a:solidFill>
                <a:latin typeface="Bookman Old Style" panose="02050604050505020204" pitchFamily="18" charset="0"/>
              </a:rPr>
              <a:t>   </a:t>
            </a:r>
            <a:r>
              <a:rPr dirty="0" sz="1100" lang="en-US">
                <a:solidFill>
                  <a:schemeClr val="accent1">
                    <a:lumMod val="50000"/>
                  </a:schemeClr>
                </a:solidFill>
                <a:latin typeface="Bookman Old Style" panose="02050604050505020204" pitchFamily="18" charset="0"/>
              </a:rPr>
              <a:t> </a:t>
            </a:r>
            <a:r>
              <a:rPr dirty="0" sz="1100" lang="en-US" smtClean="0">
                <a:solidFill>
                  <a:schemeClr val="accent1">
                    <a:lumMod val="50000"/>
                  </a:schemeClr>
                </a:solidFill>
                <a:latin typeface="Bookman Old Style" panose="02050604050505020204" pitchFamily="18" charset="0"/>
              </a:rPr>
              <a:t>  </a:t>
            </a:r>
            <a:r>
              <a:rPr dirty="0" sz="1100" lang="en-US">
                <a:solidFill>
                  <a:schemeClr val="accent1">
                    <a:lumMod val="50000"/>
                  </a:schemeClr>
                </a:solidFill>
                <a:latin typeface="Bookman Old Style" panose="02050604050505020204" pitchFamily="18" charset="0"/>
              </a:rPr>
              <a:t>http version</a:t>
            </a:r>
            <a:endParaRPr dirty="0" sz="1100" lang="en-IN">
              <a:solidFill>
                <a:schemeClr val="accent1">
                  <a:lumMod val="50000"/>
                </a:schemeClr>
              </a:solidFill>
              <a:latin typeface="Bookman Old Style" panose="02050604050505020204" pitchFamily="18" charset="0"/>
            </a:endParaRPr>
          </a:p>
        </p:txBody>
      </p:sp>
      <p:sp>
        <p:nvSpPr>
          <p:cNvPr id="1049022" name="Rectangle 5"/>
          <p:cNvSpPr/>
          <p:nvPr/>
        </p:nvSpPr>
        <p:spPr>
          <a:xfrm>
            <a:off x="302371" y="3943165"/>
            <a:ext cx="3124940" cy="1498846"/>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r>
              <a:rPr sz="1500" lang="en-US">
                <a:solidFill>
                  <a:schemeClr val="accent1">
                    <a:lumMod val="50000"/>
                  </a:schemeClr>
                </a:solidFill>
                <a:latin typeface="Bookman Old Style" panose="02050604050505020204" pitchFamily="18" charset="0"/>
              </a:rPr>
              <a:t>Name1: Value1</a:t>
            </a:r>
          </a:p>
          <a:p>
            <a:r>
              <a:rPr sz="1500" lang="en-US">
                <a:solidFill>
                  <a:schemeClr val="accent1">
                    <a:lumMod val="50000"/>
                  </a:schemeClr>
                </a:solidFill>
                <a:latin typeface="Bookman Old Style" panose="02050604050505020204" pitchFamily="18" charset="0"/>
              </a:rPr>
              <a:t>Name2: Value2</a:t>
            </a:r>
          </a:p>
          <a:p>
            <a:r>
              <a:rPr sz="1500" lang="en-US">
                <a:solidFill>
                  <a:schemeClr val="accent1">
                    <a:lumMod val="50000"/>
                  </a:schemeClr>
                </a:solidFill>
                <a:latin typeface="Bookman Old Style" panose="02050604050505020204" pitchFamily="18" charset="0"/>
              </a:rPr>
              <a:t>Name3: Value3</a:t>
            </a:r>
            <a:endParaRPr sz="1500" lang="en-IN">
              <a:solidFill>
                <a:schemeClr val="accent1">
                  <a:lumMod val="50000"/>
                </a:schemeClr>
              </a:solidFill>
              <a:latin typeface="Bookman Old Style" panose="02050604050505020204" pitchFamily="18" charset="0"/>
            </a:endParaRPr>
          </a:p>
        </p:txBody>
      </p:sp>
      <p:sp>
        <p:nvSpPr>
          <p:cNvPr id="1049023" name="Rectangle 6"/>
          <p:cNvSpPr/>
          <p:nvPr/>
        </p:nvSpPr>
        <p:spPr>
          <a:xfrm>
            <a:off x="302371" y="5586693"/>
            <a:ext cx="3124940" cy="1018289"/>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lang="en-US">
                <a:solidFill>
                  <a:schemeClr val="accent1">
                    <a:lumMod val="50000"/>
                  </a:schemeClr>
                </a:solidFill>
                <a:latin typeface="Bookman Old Style" panose="02050604050505020204" pitchFamily="18" charset="0"/>
              </a:rPr>
              <a:t>E.g. Some Content</a:t>
            </a:r>
            <a:endParaRPr lang="en-IN">
              <a:solidFill>
                <a:schemeClr val="accent1">
                  <a:lumMod val="50000"/>
                </a:schemeClr>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049020">
                                            <p:txEl>
                                              <p:pRg st="0" end="0"/>
                                            </p:txEl>
                                          </p:spTgt>
                                        </p:tgtEl>
                                        <p:attrNameLst>
                                          <p:attrName>style.visibility</p:attrName>
                                        </p:attrNameLst>
                                      </p:cBhvr>
                                      <p:to>
                                        <p:strVal val="visible"/>
                                      </p:to>
                                    </p:set>
                                    <p:animEffect transition="in" filter="fade">
                                      <p:cBhvr>
                                        <p:cTn dur="1000" id="7"/>
                                        <p:tgtEl>
                                          <p:spTgt spid="1049020">
                                            <p:txEl>
                                              <p:pRg st="0" end="0"/>
                                            </p:txEl>
                                          </p:spTgt>
                                        </p:tgtEl>
                                      </p:cBhvr>
                                    </p:animEffect>
                                    <p:anim calcmode="lin" valueType="num">
                                      <p:cBhvr>
                                        <p:cTn dur="1000" fill="hold" id="8"/>
                                        <p:tgtEl>
                                          <p:spTgt spid="1049020">
                                            <p:txEl>
                                              <p:pRg st="0" end="0"/>
                                            </p:txEl>
                                          </p:spTgt>
                                        </p:tgtEl>
                                        <p:attrNameLst>
                                          <p:attrName>ppt_x</p:attrName>
                                        </p:attrNameLst>
                                      </p:cBhvr>
                                      <p:tavLst>
                                        <p:tav tm="0">
                                          <p:val>
                                            <p:strVal val="#ppt_x"/>
                                          </p:val>
                                        </p:tav>
                                        <p:tav tm="100000">
                                          <p:val>
                                            <p:strVal val="#ppt_x"/>
                                          </p:val>
                                        </p:tav>
                                      </p:tavLst>
                                    </p:anim>
                                    <p:anim calcmode="lin" valueType="num">
                                      <p:cBhvr>
                                        <p:cTn dur="1000" fill="hold" id="9"/>
                                        <p:tgtEl>
                                          <p:spTgt spid="10490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42" presetSubtype="0">
                                  <p:stCondLst>
                                    <p:cond delay="0"/>
                                  </p:stCondLst>
                                  <p:childTnLst>
                                    <p:set>
                                      <p:cBhvr>
                                        <p:cTn dur="1" fill="hold" id="13">
                                          <p:stCondLst>
                                            <p:cond delay="0"/>
                                          </p:stCondLst>
                                        </p:cTn>
                                        <p:tgtEl>
                                          <p:spTgt spid="1049020">
                                            <p:txEl>
                                              <p:pRg st="1" end="1"/>
                                            </p:txEl>
                                          </p:spTgt>
                                        </p:tgtEl>
                                        <p:attrNameLst>
                                          <p:attrName>style.visibility</p:attrName>
                                        </p:attrNameLst>
                                      </p:cBhvr>
                                      <p:to>
                                        <p:strVal val="visible"/>
                                      </p:to>
                                    </p:set>
                                    <p:animEffect transition="in" filter="fade">
                                      <p:cBhvr>
                                        <p:cTn dur="1000" id="14"/>
                                        <p:tgtEl>
                                          <p:spTgt spid="1049020">
                                            <p:txEl>
                                              <p:pRg st="1" end="1"/>
                                            </p:txEl>
                                          </p:spTgt>
                                        </p:tgtEl>
                                      </p:cBhvr>
                                    </p:animEffect>
                                    <p:anim calcmode="lin" valueType="num">
                                      <p:cBhvr>
                                        <p:cTn dur="1000" fill="hold" id="15"/>
                                        <p:tgtEl>
                                          <p:spTgt spid="1049020">
                                            <p:txEl>
                                              <p:pRg st="1" end="1"/>
                                            </p:txEl>
                                          </p:spTgt>
                                        </p:tgtEl>
                                        <p:attrNameLst>
                                          <p:attrName>ppt_x</p:attrName>
                                        </p:attrNameLst>
                                      </p:cBhvr>
                                      <p:tavLst>
                                        <p:tav tm="0">
                                          <p:val>
                                            <p:strVal val="#ppt_x"/>
                                          </p:val>
                                        </p:tav>
                                        <p:tav tm="100000">
                                          <p:val>
                                            <p:strVal val="#ppt_x"/>
                                          </p:val>
                                        </p:tav>
                                      </p:tavLst>
                                    </p:anim>
                                    <p:anim calcmode="lin" valueType="num">
                                      <p:cBhvr>
                                        <p:cTn dur="1000" fill="hold" id="16"/>
                                        <p:tgtEl>
                                          <p:spTgt spid="104902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42" presetSubtype="0">
                                  <p:stCondLst>
                                    <p:cond delay="0"/>
                                  </p:stCondLst>
                                  <p:childTnLst>
                                    <p:set>
                                      <p:cBhvr>
                                        <p:cTn dur="1" fill="hold" id="20">
                                          <p:stCondLst>
                                            <p:cond delay="0"/>
                                          </p:stCondLst>
                                        </p:cTn>
                                        <p:tgtEl>
                                          <p:spTgt spid="1049020">
                                            <p:txEl>
                                              <p:pRg st="2" end="2"/>
                                            </p:txEl>
                                          </p:spTgt>
                                        </p:tgtEl>
                                        <p:attrNameLst>
                                          <p:attrName>style.visibility</p:attrName>
                                        </p:attrNameLst>
                                      </p:cBhvr>
                                      <p:to>
                                        <p:strVal val="visible"/>
                                      </p:to>
                                    </p:set>
                                    <p:animEffect transition="in" filter="fade">
                                      <p:cBhvr>
                                        <p:cTn dur="1000" id="21"/>
                                        <p:tgtEl>
                                          <p:spTgt spid="1049020">
                                            <p:txEl>
                                              <p:pRg st="2" end="2"/>
                                            </p:txEl>
                                          </p:spTgt>
                                        </p:tgtEl>
                                      </p:cBhvr>
                                    </p:animEffect>
                                    <p:anim calcmode="lin" valueType="num">
                                      <p:cBhvr>
                                        <p:cTn dur="1000" fill="hold" id="22"/>
                                        <p:tgtEl>
                                          <p:spTgt spid="1049020">
                                            <p:txEl>
                                              <p:pRg st="2" end="2"/>
                                            </p:txEl>
                                          </p:spTgt>
                                        </p:tgtEl>
                                        <p:attrNameLst>
                                          <p:attrName>ppt_x</p:attrName>
                                        </p:attrNameLst>
                                      </p:cBhvr>
                                      <p:tavLst>
                                        <p:tav tm="0">
                                          <p:val>
                                            <p:strVal val="#ppt_x"/>
                                          </p:val>
                                        </p:tav>
                                        <p:tav tm="100000">
                                          <p:val>
                                            <p:strVal val="#ppt_x"/>
                                          </p:val>
                                        </p:tav>
                                      </p:tavLst>
                                    </p:anim>
                                    <p:anim calcmode="lin" valueType="num">
                                      <p:cBhvr>
                                        <p:cTn dur="1000" fill="hold" id="23"/>
                                        <p:tgtEl>
                                          <p:spTgt spid="1049020">
                                            <p:txEl>
                                              <p:pRg st="2" end="2"/>
                                            </p:txEl>
                                          </p:spTgt>
                                        </p:tgtEl>
                                        <p:attrNameLst>
                                          <p:attrName>ppt_y</p:attrName>
                                        </p:attrNameLst>
                                      </p:cBhvr>
                                      <p:tavLst>
                                        <p:tav tm="0">
                                          <p:val>
                                            <p:strVal val="#ppt_y+.1"/>
                                          </p:val>
                                        </p:tav>
                                        <p:tav tm="100000">
                                          <p:val>
                                            <p:strVal val="#ppt_y"/>
                                          </p:val>
                                        </p:tav>
                                      </p:tavLst>
                                    </p:anim>
                                  </p:childTnLst>
                                </p:cTn>
                              </p:par>
                              <p:par>
                                <p:cTn fill="hold" grpId="0" id="24" nodeType="withEffect" presetClass="entr" presetID="42" presetSubtype="0">
                                  <p:stCondLst>
                                    <p:cond delay="0"/>
                                  </p:stCondLst>
                                  <p:childTnLst>
                                    <p:set>
                                      <p:cBhvr>
                                        <p:cTn dur="1" fill="hold" id="25">
                                          <p:stCondLst>
                                            <p:cond delay="0"/>
                                          </p:stCondLst>
                                        </p:cTn>
                                        <p:tgtEl>
                                          <p:spTgt spid="1049020">
                                            <p:txEl>
                                              <p:pRg st="3" end="3"/>
                                            </p:txEl>
                                          </p:spTgt>
                                        </p:tgtEl>
                                        <p:attrNameLst>
                                          <p:attrName>style.visibility</p:attrName>
                                        </p:attrNameLst>
                                      </p:cBhvr>
                                      <p:to>
                                        <p:strVal val="visible"/>
                                      </p:to>
                                    </p:set>
                                    <p:animEffect transition="in" filter="fade">
                                      <p:cBhvr>
                                        <p:cTn dur="1000" id="26"/>
                                        <p:tgtEl>
                                          <p:spTgt spid="1049020">
                                            <p:txEl>
                                              <p:pRg st="3" end="3"/>
                                            </p:txEl>
                                          </p:spTgt>
                                        </p:tgtEl>
                                      </p:cBhvr>
                                    </p:animEffect>
                                    <p:anim calcmode="lin" valueType="num">
                                      <p:cBhvr>
                                        <p:cTn dur="1000" fill="hold" id="27"/>
                                        <p:tgtEl>
                                          <p:spTgt spid="1049020">
                                            <p:txEl>
                                              <p:pRg st="3" end="3"/>
                                            </p:txEl>
                                          </p:spTgt>
                                        </p:tgtEl>
                                        <p:attrNameLst>
                                          <p:attrName>ppt_x</p:attrName>
                                        </p:attrNameLst>
                                      </p:cBhvr>
                                      <p:tavLst>
                                        <p:tav tm="0">
                                          <p:val>
                                            <p:strVal val="#ppt_x"/>
                                          </p:val>
                                        </p:tav>
                                        <p:tav tm="100000">
                                          <p:val>
                                            <p:strVal val="#ppt_x"/>
                                          </p:val>
                                        </p:tav>
                                      </p:tavLst>
                                    </p:anim>
                                    <p:anim calcmode="lin" valueType="num">
                                      <p:cBhvr>
                                        <p:cTn dur="1000" fill="hold" id="28"/>
                                        <p:tgtEl>
                                          <p:spTgt spid="1049020">
                                            <p:txEl>
                                              <p:pRg st="3" end="3"/>
                                            </p:txEl>
                                          </p:spTgt>
                                        </p:tgtEl>
                                        <p:attrNameLst>
                                          <p:attrName>ppt_y</p:attrName>
                                        </p:attrNameLst>
                                      </p:cBhvr>
                                      <p:tavLst>
                                        <p:tav tm="0">
                                          <p:val>
                                            <p:strVal val="#ppt_y+.1"/>
                                          </p:val>
                                        </p:tav>
                                        <p:tav tm="100000">
                                          <p:val>
                                            <p:strVal val="#ppt_y"/>
                                          </p:val>
                                        </p:tav>
                                      </p:tavLst>
                                    </p:anim>
                                  </p:childTnLst>
                                </p:cTn>
                              </p:par>
                              <p:par>
                                <p:cTn fill="hold" grpId="0" id="29" nodeType="withEffect" presetClass="entr" presetID="42" presetSubtype="0">
                                  <p:stCondLst>
                                    <p:cond delay="0"/>
                                  </p:stCondLst>
                                  <p:childTnLst>
                                    <p:set>
                                      <p:cBhvr>
                                        <p:cTn dur="1" fill="hold" id="30">
                                          <p:stCondLst>
                                            <p:cond delay="0"/>
                                          </p:stCondLst>
                                        </p:cTn>
                                        <p:tgtEl>
                                          <p:spTgt spid="1049020">
                                            <p:txEl>
                                              <p:pRg st="4" end="4"/>
                                            </p:txEl>
                                          </p:spTgt>
                                        </p:tgtEl>
                                        <p:attrNameLst>
                                          <p:attrName>style.visibility</p:attrName>
                                        </p:attrNameLst>
                                      </p:cBhvr>
                                      <p:to>
                                        <p:strVal val="visible"/>
                                      </p:to>
                                    </p:set>
                                    <p:animEffect transition="in" filter="fade">
                                      <p:cBhvr>
                                        <p:cTn dur="1000" id="31"/>
                                        <p:tgtEl>
                                          <p:spTgt spid="1049020">
                                            <p:txEl>
                                              <p:pRg st="4" end="4"/>
                                            </p:txEl>
                                          </p:spTgt>
                                        </p:tgtEl>
                                      </p:cBhvr>
                                    </p:animEffect>
                                    <p:anim calcmode="lin" valueType="num">
                                      <p:cBhvr>
                                        <p:cTn dur="1000" fill="hold" id="32"/>
                                        <p:tgtEl>
                                          <p:spTgt spid="1049020">
                                            <p:txEl>
                                              <p:pRg st="4" end="4"/>
                                            </p:txEl>
                                          </p:spTgt>
                                        </p:tgtEl>
                                        <p:attrNameLst>
                                          <p:attrName>ppt_x</p:attrName>
                                        </p:attrNameLst>
                                      </p:cBhvr>
                                      <p:tavLst>
                                        <p:tav tm="0">
                                          <p:val>
                                            <p:strVal val="#ppt_x"/>
                                          </p:val>
                                        </p:tav>
                                        <p:tav tm="100000">
                                          <p:val>
                                            <p:strVal val="#ppt_x"/>
                                          </p:val>
                                        </p:tav>
                                      </p:tavLst>
                                    </p:anim>
                                    <p:anim calcmode="lin" valueType="num">
                                      <p:cBhvr>
                                        <p:cTn dur="1000" fill="hold" id="33"/>
                                        <p:tgtEl>
                                          <p:spTgt spid="104902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fill="hold" id="34">
                      <p:stCondLst>
                        <p:cond delay="indefinite"/>
                      </p:stCondLst>
                      <p:childTnLst>
                        <p:par>
                          <p:cTn fill="hold" id="35">
                            <p:stCondLst>
                              <p:cond delay="0"/>
                            </p:stCondLst>
                            <p:childTnLst>
                              <p:par>
                                <p:cTn fill="hold" grpId="0" id="36" nodeType="clickEffect" presetClass="entr" presetID="42" presetSubtype="0">
                                  <p:stCondLst>
                                    <p:cond delay="0"/>
                                  </p:stCondLst>
                                  <p:childTnLst>
                                    <p:set>
                                      <p:cBhvr>
                                        <p:cTn dur="1" fill="hold" id="37">
                                          <p:stCondLst>
                                            <p:cond delay="0"/>
                                          </p:stCondLst>
                                        </p:cTn>
                                        <p:tgtEl>
                                          <p:spTgt spid="1049020">
                                            <p:txEl>
                                              <p:pRg st="5" end="5"/>
                                            </p:txEl>
                                          </p:spTgt>
                                        </p:tgtEl>
                                        <p:attrNameLst>
                                          <p:attrName>style.visibility</p:attrName>
                                        </p:attrNameLst>
                                      </p:cBhvr>
                                      <p:to>
                                        <p:strVal val="visible"/>
                                      </p:to>
                                    </p:set>
                                    <p:animEffect transition="in" filter="fade">
                                      <p:cBhvr>
                                        <p:cTn dur="1000" id="38"/>
                                        <p:tgtEl>
                                          <p:spTgt spid="1049020">
                                            <p:txEl>
                                              <p:pRg st="5" end="5"/>
                                            </p:txEl>
                                          </p:spTgt>
                                        </p:tgtEl>
                                      </p:cBhvr>
                                    </p:animEffect>
                                    <p:anim calcmode="lin" valueType="num">
                                      <p:cBhvr>
                                        <p:cTn dur="1000" fill="hold" id="39"/>
                                        <p:tgtEl>
                                          <p:spTgt spid="1049020">
                                            <p:txEl>
                                              <p:pRg st="5" end="5"/>
                                            </p:txEl>
                                          </p:spTgt>
                                        </p:tgtEl>
                                        <p:attrNameLst>
                                          <p:attrName>ppt_x</p:attrName>
                                        </p:attrNameLst>
                                      </p:cBhvr>
                                      <p:tavLst>
                                        <p:tav tm="0">
                                          <p:val>
                                            <p:strVal val="#ppt_x"/>
                                          </p:val>
                                        </p:tav>
                                        <p:tav tm="100000">
                                          <p:val>
                                            <p:strVal val="#ppt_x"/>
                                          </p:val>
                                        </p:tav>
                                      </p:tavLst>
                                    </p:anim>
                                    <p:anim calcmode="lin" valueType="num">
                                      <p:cBhvr>
                                        <p:cTn dur="1000" fill="hold" id="40"/>
                                        <p:tgtEl>
                                          <p:spTgt spid="1049020">
                                            <p:txEl>
                                              <p:pRg st="5" end="5"/>
                                            </p:txEl>
                                          </p:spTgt>
                                        </p:tgtEl>
                                        <p:attrNameLst>
                                          <p:attrName>ppt_y</p:attrName>
                                        </p:attrNameLst>
                                      </p:cBhvr>
                                      <p:tavLst>
                                        <p:tav tm="0">
                                          <p:val>
                                            <p:strVal val="#ppt_y+.1"/>
                                          </p:val>
                                        </p:tav>
                                        <p:tav tm="100000">
                                          <p:val>
                                            <p:strVal val="#ppt_y"/>
                                          </p:val>
                                        </p:tav>
                                      </p:tavLst>
                                    </p:anim>
                                  </p:childTnLst>
                                </p:cTn>
                              </p:par>
                              <p:par>
                                <p:cTn fill="hold" grpId="0" id="41" nodeType="withEffect" presetClass="entr" presetID="42" presetSubtype="0">
                                  <p:stCondLst>
                                    <p:cond delay="0"/>
                                  </p:stCondLst>
                                  <p:childTnLst>
                                    <p:set>
                                      <p:cBhvr>
                                        <p:cTn dur="1" fill="hold" id="42">
                                          <p:stCondLst>
                                            <p:cond delay="0"/>
                                          </p:stCondLst>
                                        </p:cTn>
                                        <p:tgtEl>
                                          <p:spTgt spid="1049020">
                                            <p:txEl>
                                              <p:pRg st="6" end="6"/>
                                            </p:txEl>
                                          </p:spTgt>
                                        </p:tgtEl>
                                        <p:attrNameLst>
                                          <p:attrName>style.visibility</p:attrName>
                                        </p:attrNameLst>
                                      </p:cBhvr>
                                      <p:to>
                                        <p:strVal val="visible"/>
                                      </p:to>
                                    </p:set>
                                    <p:animEffect transition="in" filter="fade">
                                      <p:cBhvr>
                                        <p:cTn dur="1000" id="43"/>
                                        <p:tgtEl>
                                          <p:spTgt spid="1049020">
                                            <p:txEl>
                                              <p:pRg st="6" end="6"/>
                                            </p:txEl>
                                          </p:spTgt>
                                        </p:tgtEl>
                                      </p:cBhvr>
                                    </p:animEffect>
                                    <p:anim calcmode="lin" valueType="num">
                                      <p:cBhvr>
                                        <p:cTn dur="1000" fill="hold" id="44"/>
                                        <p:tgtEl>
                                          <p:spTgt spid="1049020">
                                            <p:txEl>
                                              <p:pRg st="6" end="6"/>
                                            </p:txEl>
                                          </p:spTgt>
                                        </p:tgtEl>
                                        <p:attrNameLst>
                                          <p:attrName>ppt_x</p:attrName>
                                        </p:attrNameLst>
                                      </p:cBhvr>
                                      <p:tavLst>
                                        <p:tav tm="0">
                                          <p:val>
                                            <p:strVal val="#ppt_x"/>
                                          </p:val>
                                        </p:tav>
                                        <p:tav tm="100000">
                                          <p:val>
                                            <p:strVal val="#ppt_x"/>
                                          </p:val>
                                        </p:tav>
                                      </p:tavLst>
                                    </p:anim>
                                    <p:anim calcmode="lin" valueType="num">
                                      <p:cBhvr>
                                        <p:cTn dur="1000" fill="hold" id="45"/>
                                        <p:tgtEl>
                                          <p:spTgt spid="1049020">
                                            <p:txEl>
                                              <p:pRg st="6" end="6"/>
                                            </p:txEl>
                                          </p:spTgt>
                                        </p:tgtEl>
                                        <p:attrNameLst>
                                          <p:attrName>ppt_y</p:attrName>
                                        </p:attrNameLst>
                                      </p:cBhvr>
                                      <p:tavLst>
                                        <p:tav tm="0">
                                          <p:val>
                                            <p:strVal val="#ppt_y+.1"/>
                                          </p:val>
                                        </p:tav>
                                        <p:tav tm="100000">
                                          <p:val>
                                            <p:strVal val="#ppt_y"/>
                                          </p:val>
                                        </p:tav>
                                      </p:tavLst>
                                    </p:anim>
                                  </p:childTnLst>
                                </p:cTn>
                              </p:par>
                              <p:par>
                                <p:cTn fill="hold" grpId="0" id="46" nodeType="withEffect" presetClass="entr" presetID="42" presetSubtype="0">
                                  <p:stCondLst>
                                    <p:cond delay="0"/>
                                  </p:stCondLst>
                                  <p:childTnLst>
                                    <p:set>
                                      <p:cBhvr>
                                        <p:cTn dur="1" fill="hold" id="47">
                                          <p:stCondLst>
                                            <p:cond delay="0"/>
                                          </p:stCondLst>
                                        </p:cTn>
                                        <p:tgtEl>
                                          <p:spTgt spid="1049020">
                                            <p:txEl>
                                              <p:pRg st="7" end="7"/>
                                            </p:txEl>
                                          </p:spTgt>
                                        </p:tgtEl>
                                        <p:attrNameLst>
                                          <p:attrName>style.visibility</p:attrName>
                                        </p:attrNameLst>
                                      </p:cBhvr>
                                      <p:to>
                                        <p:strVal val="visible"/>
                                      </p:to>
                                    </p:set>
                                    <p:animEffect transition="in" filter="fade">
                                      <p:cBhvr>
                                        <p:cTn dur="1000" id="48"/>
                                        <p:tgtEl>
                                          <p:spTgt spid="1049020">
                                            <p:txEl>
                                              <p:pRg st="7" end="7"/>
                                            </p:txEl>
                                          </p:spTgt>
                                        </p:tgtEl>
                                      </p:cBhvr>
                                    </p:animEffect>
                                    <p:anim calcmode="lin" valueType="num">
                                      <p:cBhvr>
                                        <p:cTn dur="1000" fill="hold" id="49"/>
                                        <p:tgtEl>
                                          <p:spTgt spid="1049020">
                                            <p:txEl>
                                              <p:pRg st="7" end="7"/>
                                            </p:txEl>
                                          </p:spTgt>
                                        </p:tgtEl>
                                        <p:attrNameLst>
                                          <p:attrName>ppt_x</p:attrName>
                                        </p:attrNameLst>
                                      </p:cBhvr>
                                      <p:tavLst>
                                        <p:tav tm="0">
                                          <p:val>
                                            <p:strVal val="#ppt_x"/>
                                          </p:val>
                                        </p:tav>
                                        <p:tav tm="100000">
                                          <p:val>
                                            <p:strVal val="#ppt_x"/>
                                          </p:val>
                                        </p:tav>
                                      </p:tavLst>
                                    </p:anim>
                                    <p:anim calcmode="lin" valueType="num">
                                      <p:cBhvr>
                                        <p:cTn dur="1000" fill="hold" id="50"/>
                                        <p:tgtEl>
                                          <p:spTgt spid="1049020">
                                            <p:txEl>
                                              <p:pRg st="7" end="7"/>
                                            </p:txEl>
                                          </p:spTgt>
                                        </p:tgtEl>
                                        <p:attrNameLst>
                                          <p:attrName>ppt_y</p:attrName>
                                        </p:attrNameLst>
                                      </p:cBhvr>
                                      <p:tavLst>
                                        <p:tav tm="0">
                                          <p:val>
                                            <p:strVal val="#ppt_y+.1"/>
                                          </p:val>
                                        </p:tav>
                                        <p:tav tm="100000">
                                          <p:val>
                                            <p:strVal val="#ppt_y"/>
                                          </p:val>
                                        </p:tav>
                                      </p:tavLst>
                                    </p:anim>
                                  </p:childTnLst>
                                </p:cTn>
                              </p:par>
                              <p:par>
                                <p:cTn fill="hold" grpId="0" id="51" nodeType="withEffect" presetClass="entr" presetID="42" presetSubtype="0">
                                  <p:stCondLst>
                                    <p:cond delay="0"/>
                                  </p:stCondLst>
                                  <p:childTnLst>
                                    <p:set>
                                      <p:cBhvr>
                                        <p:cTn dur="1" fill="hold" id="52">
                                          <p:stCondLst>
                                            <p:cond delay="0"/>
                                          </p:stCondLst>
                                        </p:cTn>
                                        <p:tgtEl>
                                          <p:spTgt spid="1049020">
                                            <p:txEl>
                                              <p:pRg st="8" end="8"/>
                                            </p:txEl>
                                          </p:spTgt>
                                        </p:tgtEl>
                                        <p:attrNameLst>
                                          <p:attrName>style.visibility</p:attrName>
                                        </p:attrNameLst>
                                      </p:cBhvr>
                                      <p:to>
                                        <p:strVal val="visible"/>
                                      </p:to>
                                    </p:set>
                                    <p:animEffect transition="in" filter="fade">
                                      <p:cBhvr>
                                        <p:cTn dur="1000" id="53"/>
                                        <p:tgtEl>
                                          <p:spTgt spid="1049020">
                                            <p:txEl>
                                              <p:pRg st="8" end="8"/>
                                            </p:txEl>
                                          </p:spTgt>
                                        </p:tgtEl>
                                      </p:cBhvr>
                                    </p:animEffect>
                                    <p:anim calcmode="lin" valueType="num">
                                      <p:cBhvr>
                                        <p:cTn dur="1000" fill="hold" id="54"/>
                                        <p:tgtEl>
                                          <p:spTgt spid="1049020">
                                            <p:txEl>
                                              <p:pRg st="8" end="8"/>
                                            </p:txEl>
                                          </p:spTgt>
                                        </p:tgtEl>
                                        <p:attrNameLst>
                                          <p:attrName>ppt_x</p:attrName>
                                        </p:attrNameLst>
                                      </p:cBhvr>
                                      <p:tavLst>
                                        <p:tav tm="0">
                                          <p:val>
                                            <p:strVal val="#ppt_x"/>
                                          </p:val>
                                        </p:tav>
                                        <p:tav tm="100000">
                                          <p:val>
                                            <p:strVal val="#ppt_x"/>
                                          </p:val>
                                        </p:tav>
                                      </p:tavLst>
                                    </p:anim>
                                    <p:anim calcmode="lin" valueType="num">
                                      <p:cBhvr>
                                        <p:cTn dur="1000" fill="hold" id="55"/>
                                        <p:tgtEl>
                                          <p:spTgt spid="1049020">
                                            <p:txEl>
                                              <p:pRg st="8" end="8"/>
                                            </p:txEl>
                                          </p:spTgt>
                                        </p:tgtEl>
                                        <p:attrNameLst>
                                          <p:attrName>ppt_y</p:attrName>
                                        </p:attrNameLst>
                                      </p:cBhvr>
                                      <p:tavLst>
                                        <p:tav tm="0">
                                          <p:val>
                                            <p:strVal val="#ppt_y+.1"/>
                                          </p:val>
                                        </p:tav>
                                        <p:tav tm="100000">
                                          <p:val>
                                            <p:strVal val="#ppt_y"/>
                                          </p:val>
                                        </p:tav>
                                      </p:tavLst>
                                    </p:anim>
                                  </p:childTnLst>
                                </p:cTn>
                              </p:par>
                              <p:par>
                                <p:cTn fill="hold" grpId="0" id="56" nodeType="withEffect" presetClass="entr" presetID="42" presetSubtype="0">
                                  <p:stCondLst>
                                    <p:cond delay="0"/>
                                  </p:stCondLst>
                                  <p:childTnLst>
                                    <p:set>
                                      <p:cBhvr>
                                        <p:cTn dur="1" fill="hold" id="57">
                                          <p:stCondLst>
                                            <p:cond delay="0"/>
                                          </p:stCondLst>
                                        </p:cTn>
                                        <p:tgtEl>
                                          <p:spTgt spid="1049020">
                                            <p:txEl>
                                              <p:pRg st="9" end="9"/>
                                            </p:txEl>
                                          </p:spTgt>
                                        </p:tgtEl>
                                        <p:attrNameLst>
                                          <p:attrName>style.visibility</p:attrName>
                                        </p:attrNameLst>
                                      </p:cBhvr>
                                      <p:to>
                                        <p:strVal val="visible"/>
                                      </p:to>
                                    </p:set>
                                    <p:animEffect transition="in" filter="fade">
                                      <p:cBhvr>
                                        <p:cTn dur="1000" id="58"/>
                                        <p:tgtEl>
                                          <p:spTgt spid="1049020">
                                            <p:txEl>
                                              <p:pRg st="9" end="9"/>
                                            </p:txEl>
                                          </p:spTgt>
                                        </p:tgtEl>
                                      </p:cBhvr>
                                    </p:animEffect>
                                    <p:anim calcmode="lin" valueType="num">
                                      <p:cBhvr>
                                        <p:cTn dur="1000" fill="hold" id="59"/>
                                        <p:tgtEl>
                                          <p:spTgt spid="1049020">
                                            <p:txEl>
                                              <p:pRg st="9" end="9"/>
                                            </p:txEl>
                                          </p:spTgt>
                                        </p:tgtEl>
                                        <p:attrNameLst>
                                          <p:attrName>ppt_x</p:attrName>
                                        </p:attrNameLst>
                                      </p:cBhvr>
                                      <p:tavLst>
                                        <p:tav tm="0">
                                          <p:val>
                                            <p:strVal val="#ppt_x"/>
                                          </p:val>
                                        </p:tav>
                                        <p:tav tm="100000">
                                          <p:val>
                                            <p:strVal val="#ppt_x"/>
                                          </p:val>
                                        </p:tav>
                                      </p:tavLst>
                                    </p:anim>
                                    <p:anim calcmode="lin" valueType="num">
                                      <p:cBhvr>
                                        <p:cTn dur="1000" fill="hold" id="60"/>
                                        <p:tgtEl>
                                          <p:spTgt spid="1049020">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42" presetSubtype="0">
                                  <p:stCondLst>
                                    <p:cond delay="0"/>
                                  </p:stCondLst>
                                  <p:childTnLst>
                                    <p:set>
                                      <p:cBhvr>
                                        <p:cTn dur="1" fill="hold" id="64">
                                          <p:stCondLst>
                                            <p:cond delay="0"/>
                                          </p:stCondLst>
                                        </p:cTn>
                                        <p:tgtEl>
                                          <p:spTgt spid="1049020">
                                            <p:txEl>
                                              <p:pRg st="10" end="10"/>
                                            </p:txEl>
                                          </p:spTgt>
                                        </p:tgtEl>
                                        <p:attrNameLst>
                                          <p:attrName>style.visibility</p:attrName>
                                        </p:attrNameLst>
                                      </p:cBhvr>
                                      <p:to>
                                        <p:strVal val="visible"/>
                                      </p:to>
                                    </p:set>
                                    <p:animEffect transition="in" filter="fade">
                                      <p:cBhvr>
                                        <p:cTn dur="1000" id="65"/>
                                        <p:tgtEl>
                                          <p:spTgt spid="1049020">
                                            <p:txEl>
                                              <p:pRg st="10" end="10"/>
                                            </p:txEl>
                                          </p:spTgt>
                                        </p:tgtEl>
                                      </p:cBhvr>
                                    </p:animEffect>
                                    <p:anim calcmode="lin" valueType="num">
                                      <p:cBhvr>
                                        <p:cTn dur="1000" fill="hold" id="66"/>
                                        <p:tgtEl>
                                          <p:spTgt spid="1049020">
                                            <p:txEl>
                                              <p:pRg st="10" end="10"/>
                                            </p:txEl>
                                          </p:spTgt>
                                        </p:tgtEl>
                                        <p:attrNameLst>
                                          <p:attrName>ppt_x</p:attrName>
                                        </p:attrNameLst>
                                      </p:cBhvr>
                                      <p:tavLst>
                                        <p:tav tm="0">
                                          <p:val>
                                            <p:strVal val="#ppt_x"/>
                                          </p:val>
                                        </p:tav>
                                        <p:tav tm="100000">
                                          <p:val>
                                            <p:strVal val="#ppt_x"/>
                                          </p:val>
                                        </p:tav>
                                      </p:tavLst>
                                    </p:anim>
                                    <p:anim calcmode="lin" valueType="num">
                                      <p:cBhvr>
                                        <p:cTn dur="1000" fill="hold" id="67"/>
                                        <p:tgtEl>
                                          <p:spTgt spid="1049020">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20"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236" name=""/>
        <p:cNvGrpSpPr/>
        <p:nvPr/>
      </p:nvGrpSpPr>
      <p:grpSpPr>
        <a:xfrm>
          <a:off x="0" y="0"/>
          <a:ext cx="0" cy="0"/>
          <a:chOff x="0" y="0"/>
          <a:chExt cx="0" cy="0"/>
        </a:xfrm>
      </p:grpSpPr>
      <p:sp>
        <p:nvSpPr>
          <p:cNvPr id="1049024"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b="1" dirty="0" sz="3400" lang="en-IN">
              <a:solidFill>
                <a:schemeClr val="accent1">
                  <a:lumMod val="50000"/>
                </a:schemeClr>
              </a:solidFill>
              <a:latin typeface="Bookman Old Style" panose="02050604050505020204" pitchFamily="18" charset="0"/>
            </a:endParaRPr>
          </a:p>
        </p:txBody>
      </p:sp>
      <p:sp>
        <p:nvSpPr>
          <p:cNvPr id="1049025" name="Text Placeholder 3"/>
          <p:cNvSpPr>
            <a:spLocks noGrp="1"/>
          </p:cNvSpPr>
          <p:nvPr>
            <p:ph type="body" sz="half" idx="2"/>
          </p:nvPr>
        </p:nvSpPr>
        <p:spPr>
          <a:xfrm>
            <a:off x="298250" y="2234953"/>
            <a:ext cx="3181797" cy="3811588"/>
          </a:xfrm>
        </p:spPr>
        <p:txBody>
          <a:bodyPr>
            <a:normAutofit/>
          </a:bodyPr>
          <a:p>
            <a:r>
              <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Request HTTP Message</a:t>
            </a:r>
          </a:p>
          <a:p>
            <a:endParaRPr b="1" dirty="0" sz="1800" lang="en-US" spc="20">
              <a:solidFill>
                <a:schemeClr val="accent1">
                  <a:lumMod val="50000"/>
                </a:schemeClr>
              </a:solidFill>
              <a:latin typeface="Bookman Old Style" panose="02050604050505020204" pitchFamily="18" charset="0"/>
            </a:endParaRPr>
          </a:p>
          <a:p>
            <a:r>
              <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Start Line</a:t>
            </a:r>
          </a:p>
        </p:txBody>
      </p:sp>
      <p:graphicFrame>
        <p:nvGraphicFramePr>
          <p:cNvPr id="4194305" name="Table 6"/>
          <p:cNvGraphicFramePr>
            <a:graphicFrameLocks noGrp="1"/>
          </p:cNvGraphicFramePr>
          <p:nvPr>
            <p:ph idx="1"/>
          </p:nvPr>
        </p:nvGraphicFramePr>
        <p:xfrm>
          <a:off x="3589361" y="1378425"/>
          <a:ext cx="8038533" cy="4626589"/>
        </p:xfrm>
        <a:graphic>
          <a:graphicData uri="http://schemas.openxmlformats.org/drawingml/2006/table">
            <a:tbl>
              <a:tblPr firstRow="1" bandRow="1">
                <a:tableStyleId>{5C22544A-7EE6-4342-B048-85BDC9FD1C3A}</a:tableStyleId>
              </a:tblPr>
              <a:tblGrid>
                <a:gridCol w="1242508"/>
                <a:gridCol w="3802784"/>
                <a:gridCol w="2993241"/>
              </a:tblGrid>
              <a:tr h="1017279">
                <a:tc>
                  <a:txBody>
                    <a:bodyPr/>
                    <a:p>
                      <a:pPr algn="ctr"/>
                      <a:r>
                        <a:rPr sz="1600" lang="en-US">
                          <a:latin typeface="Bookman Old Style" panose="02050604050505020204" pitchFamily="18" charset="0"/>
                        </a:rPr>
                        <a:t>Scheme Name</a:t>
                      </a:r>
                      <a:endParaRPr sz="1600" lang="en-IN">
                        <a:latin typeface="Bookman Old Style" panose="02050604050505020204" pitchFamily="18" charset="0"/>
                      </a:endParaRPr>
                    </a:p>
                  </a:txBody>
                  <a:tcPr anchor="ctr"/>
                </a:tc>
                <a:tc>
                  <a:txBody>
                    <a:bodyPr/>
                    <a:p>
                      <a:pPr algn="ctr"/>
                      <a:r>
                        <a:rPr sz="1600" lang="en-US">
                          <a:latin typeface="Bookman Old Style" panose="02050604050505020204" pitchFamily="18" charset="0"/>
                        </a:rPr>
                        <a:t>Example URL</a:t>
                      </a:r>
                      <a:endParaRPr sz="1600" lang="en-IN">
                        <a:latin typeface="Bookman Old Style" panose="02050604050505020204" pitchFamily="18" charset="0"/>
                      </a:endParaRPr>
                    </a:p>
                  </a:txBody>
                  <a:tcPr anchor="ctr"/>
                </a:tc>
                <a:tc>
                  <a:txBody>
                    <a:bodyPr/>
                    <a:p>
                      <a:pPr algn="ctr"/>
                      <a:r>
                        <a:rPr sz="1600" lang="en-US">
                          <a:latin typeface="Bookman Old Style" panose="02050604050505020204" pitchFamily="18" charset="0"/>
                        </a:rPr>
                        <a:t>Type of Resources</a:t>
                      </a:r>
                      <a:endParaRPr sz="1600" lang="en-IN">
                        <a:latin typeface="Bookman Old Style" panose="02050604050505020204" pitchFamily="18" charset="0"/>
                      </a:endParaRPr>
                    </a:p>
                  </a:txBody>
                  <a:tcPr anchor="ctr"/>
                </a:tc>
              </a:tr>
              <a:tr h="632612">
                <a:tc>
                  <a:txBody>
                    <a:bodyPr/>
                    <a:p>
                      <a:pPr algn="ctr"/>
                      <a:r>
                        <a:rPr sz="1600" lang="en-US">
                          <a:latin typeface="Bookman Old Style" panose="02050604050505020204" pitchFamily="18" charset="0"/>
                        </a:rPr>
                        <a:t>ftp</a:t>
                      </a:r>
                      <a:endParaRPr sz="1600" lang="en-IN">
                        <a:latin typeface="Bookman Old Style" panose="02050604050505020204" pitchFamily="18" charset="0"/>
                      </a:endParaRPr>
                    </a:p>
                  </a:txBody>
                  <a:tcPr anchor="ctr"/>
                </a:tc>
                <a:tc>
                  <a:txBody>
                    <a:bodyPr/>
                    <a:p>
                      <a:pPr algn="ctr"/>
                      <a:r>
                        <a:rPr sz="1600" lang="en-IN">
                          <a:latin typeface="Bookman Old Style" panose="02050604050505020204" pitchFamily="18" charset="0"/>
                        </a:rPr>
                        <a:t>ftp://ftp.example.org/pub/afile.txt</a:t>
                      </a:r>
                    </a:p>
                  </a:txBody>
                  <a:tcPr anchor="ctr"/>
                </a:tc>
                <a:tc>
                  <a:txBody>
                    <a:bodyPr/>
                    <a:p>
                      <a:pPr algn="ctr"/>
                      <a:r>
                        <a:rPr sz="1600" lang="en-US">
                          <a:latin typeface="Bookman Old Style" panose="02050604050505020204" pitchFamily="18" charset="0"/>
                        </a:rPr>
                        <a:t>File located on FTP server</a:t>
                      </a:r>
                      <a:endParaRPr sz="1600" lang="en-IN">
                        <a:latin typeface="Bookman Old Style" panose="02050604050505020204" pitchFamily="18" charset="0"/>
                      </a:endParaRPr>
                    </a:p>
                  </a:txBody>
                  <a:tcPr anchor="ctr"/>
                </a:tc>
              </a:tr>
              <a:tr h="589375">
                <a:tc>
                  <a:txBody>
                    <a:bodyPr/>
                    <a:p>
                      <a:pPr algn="ctr"/>
                      <a:r>
                        <a:rPr sz="1600" lang="en-US">
                          <a:latin typeface="Bookman Old Style" panose="02050604050505020204" pitchFamily="18" charset="0"/>
                        </a:rPr>
                        <a:t>telnet</a:t>
                      </a:r>
                      <a:endParaRPr sz="1600" lang="en-IN">
                        <a:latin typeface="Bookman Old Style" panose="02050604050505020204" pitchFamily="18" charset="0"/>
                      </a:endParaRPr>
                    </a:p>
                  </a:txBody>
                  <a:tcPr anchor="ctr"/>
                </a:tc>
                <a:tc>
                  <a:txBody>
                    <a:bodyPr/>
                    <a:p>
                      <a:pPr algn="ctr"/>
                      <a:r>
                        <a:rPr sz="1600" lang="en-IN">
                          <a:latin typeface="Bookman Old Style" panose="02050604050505020204" pitchFamily="18" charset="0"/>
                        </a:rPr>
                        <a:t>telnet://host.example.org/</a:t>
                      </a:r>
                    </a:p>
                  </a:txBody>
                  <a:tcPr anchor="ctr"/>
                </a:tc>
                <a:tc>
                  <a:txBody>
                    <a:bodyPr/>
                    <a:p>
                      <a:pPr algn="ctr"/>
                      <a:r>
                        <a:rPr sz="1600" lang="en-US">
                          <a:latin typeface="Bookman Old Style" panose="02050604050505020204" pitchFamily="18" charset="0"/>
                        </a:rPr>
                        <a:t>Telnet Server</a:t>
                      </a:r>
                      <a:endParaRPr sz="1600" lang="en-IN">
                        <a:latin typeface="Bookman Old Style" panose="02050604050505020204" pitchFamily="18" charset="0"/>
                      </a:endParaRPr>
                    </a:p>
                  </a:txBody>
                  <a:tcPr anchor="ctr"/>
                </a:tc>
              </a:tr>
              <a:tr h="589375">
                <a:tc>
                  <a:txBody>
                    <a:bodyPr/>
                    <a:p>
                      <a:pPr algn="ctr"/>
                      <a:r>
                        <a:rPr sz="1600" lang="en-US" err="1">
                          <a:latin typeface="Bookman Old Style" panose="02050604050505020204" pitchFamily="18" charset="0"/>
                        </a:rPr>
                        <a:t>mailto</a:t>
                      </a:r>
                      <a:endParaRPr sz="1600" lang="en-IN">
                        <a:latin typeface="Bookman Old Style" panose="02050604050505020204" pitchFamily="18" charset="0"/>
                      </a:endParaRPr>
                    </a:p>
                  </a:txBody>
                  <a:tcPr anchor="ctr"/>
                </a:tc>
                <a:tc>
                  <a:txBody>
                    <a:bodyPr/>
                    <a:p>
                      <a:pPr algn="ctr"/>
                      <a:r>
                        <a:rPr sz="1600" lang="en-IN">
                          <a:latin typeface="Bookman Old Style" panose="02050604050505020204" pitchFamily="18" charset="0"/>
                        </a:rPr>
                        <a:t>mailto:someone@example.org</a:t>
                      </a:r>
                    </a:p>
                  </a:txBody>
                  <a:tcPr anchor="ctr"/>
                </a:tc>
                <a:tc>
                  <a:txBody>
                    <a:bodyPr/>
                    <a:p>
                      <a:pPr algn="ctr"/>
                      <a:r>
                        <a:rPr dirty="0" sz="1600" lang="en-US">
                          <a:latin typeface="Bookman Old Style" panose="02050604050505020204" pitchFamily="18" charset="0"/>
                        </a:rPr>
                        <a:t>Mailbox</a:t>
                      </a:r>
                      <a:endParaRPr dirty="0" sz="1600" lang="en-IN">
                        <a:latin typeface="Bookman Old Style" panose="02050604050505020204" pitchFamily="18" charset="0"/>
                      </a:endParaRPr>
                    </a:p>
                  </a:txBody>
                  <a:tcPr anchor="ctr"/>
                </a:tc>
              </a:tr>
              <a:tr h="898974">
                <a:tc>
                  <a:txBody>
                    <a:bodyPr/>
                    <a:p>
                      <a:pPr algn="ctr"/>
                      <a:r>
                        <a:rPr sz="1600" lang="en-US">
                          <a:latin typeface="Bookman Old Style" panose="02050604050505020204" pitchFamily="18" charset="0"/>
                        </a:rPr>
                        <a:t>https</a:t>
                      </a:r>
                      <a:endParaRPr sz="1600" lang="en-IN">
                        <a:latin typeface="Bookman Old Style" panose="02050604050505020204" pitchFamily="18" charset="0"/>
                      </a:endParaRPr>
                    </a:p>
                  </a:txBody>
                  <a:tcPr anchor="ctr"/>
                </a:tc>
                <a:tc>
                  <a:txBody>
                    <a:bodyPr/>
                    <a:p>
                      <a:pPr algn="ctr"/>
                      <a:r>
                        <a:rPr sz="1600" lang="en-IN">
                          <a:latin typeface="Bookman Old Style" panose="02050604050505020204" pitchFamily="18" charset="0"/>
                        </a:rPr>
                        <a:t>https://secure.example.org/sec.txt</a:t>
                      </a:r>
                    </a:p>
                  </a:txBody>
                  <a:tcPr anchor="ctr"/>
                </a:tc>
                <a:tc>
                  <a:txBody>
                    <a:bodyPr/>
                    <a:p>
                      <a:pPr algn="ctr"/>
                      <a:r>
                        <a:rPr sz="1600" lang="en-US">
                          <a:latin typeface="Bookman Old Style" panose="02050604050505020204" pitchFamily="18" charset="0"/>
                        </a:rPr>
                        <a:t>Resource on web server supporting encrypted</a:t>
                      </a:r>
                    </a:p>
                    <a:p>
                      <a:pPr algn="ctr"/>
                      <a:r>
                        <a:rPr sz="1600" lang="en-US">
                          <a:latin typeface="Bookman Old Style" panose="02050604050505020204" pitchFamily="18" charset="0"/>
                        </a:rPr>
                        <a:t>communication</a:t>
                      </a:r>
                    </a:p>
                  </a:txBody>
                  <a:tcPr anchor="ctr"/>
                </a:tc>
              </a:tr>
              <a:tr h="898974">
                <a:tc>
                  <a:txBody>
                    <a:bodyPr/>
                    <a:p>
                      <a:pPr algn="ctr"/>
                      <a:r>
                        <a:rPr sz="1600" lang="en-US">
                          <a:latin typeface="Bookman Old Style" panose="02050604050505020204" pitchFamily="18" charset="0"/>
                        </a:rPr>
                        <a:t>file</a:t>
                      </a:r>
                      <a:endParaRPr sz="1600" lang="en-IN">
                        <a:latin typeface="Bookman Old Style" panose="02050604050505020204" pitchFamily="18" charset="0"/>
                      </a:endParaRPr>
                    </a:p>
                  </a:txBody>
                  <a:tcPr anchor="ctr"/>
                </a:tc>
                <a:tc>
                  <a:txBody>
                    <a:bodyPr/>
                    <a:p>
                      <a:pPr algn="ctr"/>
                      <a:r>
                        <a:rPr sz="1600" lang="en-IN">
                          <a:latin typeface="Bookman Old Style" panose="02050604050505020204" pitchFamily="18" charset="0"/>
                        </a:rPr>
                        <a:t>file:///C:/temp/localFile.txt</a:t>
                      </a:r>
                    </a:p>
                  </a:txBody>
                  <a:tcPr anchor="ctr"/>
                </a:tc>
                <a:tc>
                  <a:txBody>
                    <a:bodyPr/>
                    <a:p>
                      <a:pPr algn="ctr"/>
                      <a:r>
                        <a:rPr dirty="0" sz="1600" lang="en-US">
                          <a:latin typeface="Bookman Old Style" panose="02050604050505020204" pitchFamily="18" charset="0"/>
                        </a:rPr>
                        <a:t>File accessible from machine processing this URL</a:t>
                      </a:r>
                    </a:p>
                  </a:txBody>
                  <a:tcPr anchor="ctr"/>
                </a:tc>
              </a:tr>
            </a:tbl>
          </a:graphicData>
        </a:graphic>
      </p:graphicFrame>
    </p:spTree>
  </p:cSld>
  <p:clrMapOvr>
    <a:masterClrMapping/>
  </p:clrMapOvr>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237" name=""/>
        <p:cNvGrpSpPr/>
        <p:nvPr/>
      </p:nvGrpSpPr>
      <p:grpSpPr>
        <a:xfrm>
          <a:off x="0" y="0"/>
          <a:ext cx="0" cy="0"/>
          <a:chOff x="0" y="0"/>
          <a:chExt cx="0" cy="0"/>
        </a:xfrm>
      </p:grpSpPr>
      <p:sp>
        <p:nvSpPr>
          <p:cNvPr id="1049026" name="Title 1"/>
          <p:cNvSpPr>
            <a:spLocks noGrp="1"/>
          </p:cNvSpPr>
          <p:nvPr>
            <p:ph type="title"/>
          </p:nvPr>
        </p:nvSpPr>
        <p:spPr>
          <a:xfrm>
            <a:off x="298251" y="319596"/>
            <a:ext cx="3057509" cy="1600200"/>
          </a:xfrm>
        </p:spPr>
        <p:txBody>
          <a:bodyPr>
            <a:normAutofit/>
          </a:bodyPr>
          <a:p>
            <a:r>
              <a:rPr baseline="0" b="1" cap="none"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b="1" sz="3400" lang="en-IN">
              <a:solidFill>
                <a:schemeClr val="accent1">
                  <a:lumMod val="50000"/>
                </a:schemeClr>
              </a:solidFill>
              <a:latin typeface="Bookman Old Style" panose="02050604050505020204" pitchFamily="18" charset="0"/>
            </a:endParaRPr>
          </a:p>
        </p:txBody>
      </p:sp>
      <p:sp>
        <p:nvSpPr>
          <p:cNvPr id="1049027" name="Text Placeholder 3"/>
          <p:cNvSpPr>
            <a:spLocks noGrp="1"/>
          </p:cNvSpPr>
          <p:nvPr>
            <p:ph type="body" sz="half" idx="2"/>
          </p:nvPr>
        </p:nvSpPr>
        <p:spPr>
          <a:xfrm>
            <a:off x="298250" y="2234953"/>
            <a:ext cx="3181797" cy="3811588"/>
          </a:xfrm>
        </p:spPr>
        <p:txBody>
          <a:bodyPr>
            <a:normAutofit/>
          </a:bodyPr>
          <a:p>
            <a:r>
              <a:rPr baseline="0" b="1" cap="none"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Request HTTP Message</a:t>
            </a:r>
          </a:p>
          <a:p>
            <a:endParaRPr b="1" sz="1800" lang="en-US" spc="20">
              <a:solidFill>
                <a:schemeClr val="accent1">
                  <a:lumMod val="50000"/>
                </a:schemeClr>
              </a:solidFill>
              <a:latin typeface="Bookman Old Style" panose="02050604050505020204" pitchFamily="18" charset="0"/>
            </a:endParaRPr>
          </a:p>
          <a:p>
            <a:r>
              <a:rPr baseline="0" b="1" cap="none"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Start Line</a:t>
            </a:r>
          </a:p>
        </p:txBody>
      </p:sp>
      <p:sp>
        <p:nvSpPr>
          <p:cNvPr id="1049028" name="Content Placeholder 2"/>
          <p:cNvSpPr>
            <a:spLocks noGrp="1"/>
          </p:cNvSpPr>
          <p:nvPr>
            <p:ph idx="1"/>
          </p:nvPr>
        </p:nvSpPr>
        <p:spPr>
          <a:xfrm>
            <a:off x="3179928" y="98216"/>
            <a:ext cx="8713821" cy="6691544"/>
          </a:xfrm>
        </p:spPr>
        <p:txBody>
          <a:bodyPr anchor="ctr">
            <a:noAutofit/>
          </a:bodyPr>
          <a:p>
            <a:pPr indent="0" marL="0">
              <a:lnSpc>
                <a:spcPct val="150000"/>
              </a:lnSpc>
              <a:buNone/>
            </a:pPr>
            <a:r>
              <a:rPr dirty="0" sz="1400" lang="en-US" spc="20">
                <a:solidFill>
                  <a:schemeClr val="accent1">
                    <a:lumMod val="50000"/>
                  </a:schemeClr>
                </a:solidFill>
                <a:latin typeface="Bookman Old Style" panose="02050604050505020204" pitchFamily="18" charset="0"/>
              </a:rPr>
              <a:t>Another type of URI: </a:t>
            </a:r>
            <a:r>
              <a:rPr b="1" dirty="0" sz="1400" lang="en-US" spc="20">
                <a:solidFill>
                  <a:schemeClr val="accent1">
                    <a:lumMod val="50000"/>
                  </a:schemeClr>
                </a:solidFill>
                <a:latin typeface="Bookman Old Style" panose="02050604050505020204" pitchFamily="18" charset="0"/>
              </a:rPr>
              <a:t>Uniform Resource Name (URN). </a:t>
            </a:r>
          </a:p>
          <a:p>
            <a:pPr>
              <a:lnSpc>
                <a:spcPct val="150000"/>
              </a:lnSpc>
            </a:pPr>
            <a:r>
              <a:rPr dirty="0" sz="1400" lang="en-US" spc="20">
                <a:solidFill>
                  <a:schemeClr val="accent1">
                    <a:lumMod val="50000"/>
                  </a:schemeClr>
                </a:solidFill>
                <a:latin typeface="Bookman Old Style" panose="02050604050505020204" pitchFamily="18" charset="0"/>
              </a:rPr>
              <a:t>Not as common as URLs, URNs are sometimes used in web development. </a:t>
            </a:r>
          </a:p>
          <a:p>
            <a:pPr>
              <a:lnSpc>
                <a:spcPct val="150000"/>
              </a:lnSpc>
            </a:pPr>
            <a:r>
              <a:rPr dirty="0" sz="1400" lang="en-US" spc="20">
                <a:solidFill>
                  <a:schemeClr val="accent1">
                    <a:lumMod val="50000"/>
                  </a:schemeClr>
                </a:solidFill>
                <a:latin typeface="Bookman Old Style" panose="02050604050505020204" pitchFamily="18" charset="0"/>
              </a:rPr>
              <a:t>A URN is designed to be a unique name for a resource rather than specifying a location at which to find the resource. </a:t>
            </a:r>
          </a:p>
          <a:p>
            <a:pPr>
              <a:lnSpc>
                <a:spcPct val="150000"/>
              </a:lnSpc>
            </a:pPr>
            <a:r>
              <a:rPr dirty="0" sz="1400" lang="en-US" spc="20">
                <a:solidFill>
                  <a:schemeClr val="accent1">
                    <a:lumMod val="50000"/>
                  </a:schemeClr>
                </a:solidFill>
                <a:latin typeface="Bookman Old Style" panose="02050604050505020204" pitchFamily="18" charset="0"/>
              </a:rPr>
              <a:t>For example, an edition of ‘War and Peace’ has an ISBN (International Standard Book Number) of 0-1404-4417-3 associated with it, and this is the only book worldwide with this number.</a:t>
            </a:r>
          </a:p>
          <a:p>
            <a:pPr>
              <a:lnSpc>
                <a:spcPct val="150000"/>
              </a:lnSpc>
            </a:pPr>
            <a:r>
              <a:rPr dirty="0" sz="1400" lang="en-US" spc="20">
                <a:solidFill>
                  <a:schemeClr val="accent1">
                    <a:lumMod val="50000"/>
                  </a:schemeClr>
                </a:solidFill>
                <a:latin typeface="Bookman Old Style" panose="02050604050505020204" pitchFamily="18" charset="0"/>
              </a:rPr>
              <a:t>This book has an associated URN, which can be written as follows:</a:t>
            </a:r>
          </a:p>
          <a:p>
            <a:pPr indent="0" marL="0">
              <a:lnSpc>
                <a:spcPct val="150000"/>
              </a:lnSpc>
              <a:buNone/>
            </a:pPr>
            <a:r>
              <a:rPr dirty="0" sz="1400" lang="en-US" spc="20">
                <a:solidFill>
                  <a:schemeClr val="accent1">
                    <a:lumMod val="50000"/>
                  </a:schemeClr>
                </a:solidFill>
                <a:latin typeface="Bookman Old Style" panose="02050604050505020204" pitchFamily="18" charset="0"/>
              </a:rPr>
              <a:t>	</a:t>
            </a:r>
            <a:r>
              <a:rPr b="1" dirty="0" sz="1400" lang="en-US" spc="20">
                <a:solidFill>
                  <a:schemeClr val="accent1">
                    <a:lumMod val="50000"/>
                  </a:schemeClr>
                </a:solidFill>
                <a:latin typeface="Bookman Old Style" panose="02050604050505020204" pitchFamily="18" charset="0"/>
              </a:rPr>
              <a:t>urn:ISBN:0-1404-4417-3</a:t>
            </a:r>
          </a:p>
          <a:p>
            <a:pPr indent="0" marL="0">
              <a:lnSpc>
                <a:spcPct val="150000"/>
              </a:lnSpc>
              <a:buNone/>
            </a:pPr>
            <a:r>
              <a:rPr dirty="0" sz="1400" lang="en-US" spc="20">
                <a:solidFill>
                  <a:schemeClr val="accent1">
                    <a:lumMod val="50000"/>
                  </a:schemeClr>
                </a:solidFill>
                <a:latin typeface="Bookman Old Style" panose="02050604050505020204" pitchFamily="18" charset="0"/>
              </a:rPr>
              <a:t>The URI for a URN always consists of three colon-separated parts.</a:t>
            </a:r>
          </a:p>
          <a:p>
            <a:pPr indent="-342900" marL="342900">
              <a:lnSpc>
                <a:spcPct val="150000"/>
              </a:lnSpc>
              <a:buFont typeface="+mj-lt"/>
              <a:buAutoNum type="arabicPeriod"/>
            </a:pPr>
            <a:r>
              <a:rPr b="1" dirty="0" sz="1400" lang="en-US" spc="20">
                <a:solidFill>
                  <a:schemeClr val="accent1">
                    <a:lumMod val="50000"/>
                  </a:schemeClr>
                </a:solidFill>
                <a:latin typeface="Bookman Old Style" panose="02050604050505020204" pitchFamily="18" charset="0"/>
              </a:rPr>
              <a:t>Scheme name: </a:t>
            </a:r>
            <a:r>
              <a:rPr dirty="0" sz="1400" lang="en-US" spc="20">
                <a:solidFill>
                  <a:schemeClr val="accent1">
                    <a:lumMod val="50000"/>
                  </a:schemeClr>
                </a:solidFill>
                <a:latin typeface="Bookman Old Style" panose="02050604050505020204" pitchFamily="18" charset="0"/>
              </a:rPr>
              <a:t>URN-type URI. </a:t>
            </a:r>
          </a:p>
          <a:p>
            <a:pPr indent="-342900" marL="342900">
              <a:lnSpc>
                <a:spcPct val="150000"/>
              </a:lnSpc>
              <a:buFont typeface="+mj-lt"/>
              <a:buAutoNum type="arabicPeriod"/>
            </a:pPr>
            <a:r>
              <a:rPr b="1" dirty="0" sz="1400" lang="en-US" spc="20">
                <a:solidFill>
                  <a:schemeClr val="accent1">
                    <a:lumMod val="50000"/>
                  </a:schemeClr>
                </a:solidFill>
                <a:latin typeface="Bookman Old Style" panose="02050604050505020204" pitchFamily="18" charset="0"/>
              </a:rPr>
              <a:t>The namespace </a:t>
            </a:r>
            <a:r>
              <a:rPr b="1" dirty="0" sz="1400" lang="en-US" spc="20" smtClean="0">
                <a:solidFill>
                  <a:schemeClr val="accent1">
                    <a:lumMod val="50000"/>
                  </a:schemeClr>
                </a:solidFill>
                <a:latin typeface="Bookman Old Style" panose="02050604050505020204" pitchFamily="18" charset="0"/>
              </a:rPr>
              <a:t>identifier</a:t>
            </a:r>
            <a:r>
              <a:rPr dirty="0" sz="1400" lang="en-US" spc="20" smtClean="0">
                <a:solidFill>
                  <a:schemeClr val="accent1">
                    <a:lumMod val="50000"/>
                  </a:schemeClr>
                </a:solidFill>
                <a:latin typeface="Bookman Old Style" panose="02050604050505020204" pitchFamily="18" charset="0"/>
              </a:rPr>
              <a:t> (E.g. ISBN</a:t>
            </a:r>
            <a:r>
              <a:rPr dirty="0" sz="1400" lang="en-US" spc="20">
                <a:solidFill>
                  <a:schemeClr val="accent1">
                    <a:lumMod val="50000"/>
                  </a:schemeClr>
                </a:solidFill>
                <a:latin typeface="Bookman Old Style" panose="02050604050505020204" pitchFamily="18" charset="0"/>
              </a:rPr>
              <a:t>)</a:t>
            </a:r>
          </a:p>
          <a:p>
            <a:pPr lvl="1">
              <a:lnSpc>
                <a:spcPct val="150000"/>
              </a:lnSpc>
            </a:pPr>
            <a:r>
              <a:rPr dirty="0" sz="1300" lang="en-US" spc="20">
                <a:solidFill>
                  <a:schemeClr val="accent1">
                    <a:lumMod val="50000"/>
                  </a:schemeClr>
                </a:solidFill>
                <a:latin typeface="Bookman Old Style" panose="02050604050505020204" pitchFamily="18" charset="0"/>
              </a:rPr>
              <a:t>Other currently registered URN namespace identifiers along with pointers to documentation for each are listed at [IANA-URNS]. </a:t>
            </a:r>
          </a:p>
          <a:p>
            <a:pPr indent="-342900" marL="342900">
              <a:lnSpc>
                <a:spcPct val="150000"/>
              </a:lnSpc>
              <a:buFont typeface="+mj-lt"/>
              <a:buAutoNum type="arabicPeriod"/>
            </a:pPr>
            <a:r>
              <a:rPr b="1" dirty="0" sz="1400" lang="en-US" spc="20" smtClean="0">
                <a:solidFill>
                  <a:schemeClr val="accent1">
                    <a:lumMod val="50000"/>
                  </a:schemeClr>
                </a:solidFill>
                <a:latin typeface="Bookman Old Style" panose="02050604050505020204" pitchFamily="18" charset="0"/>
              </a:rPr>
              <a:t>The </a:t>
            </a:r>
            <a:r>
              <a:rPr b="1" dirty="0" sz="1400" lang="en-US" spc="20">
                <a:solidFill>
                  <a:schemeClr val="accent1">
                    <a:lumMod val="50000"/>
                  </a:schemeClr>
                </a:solidFill>
                <a:latin typeface="Bookman Old Style" panose="02050604050505020204" pitchFamily="18" charset="0"/>
              </a:rPr>
              <a:t>namespace-specific </a:t>
            </a:r>
            <a:r>
              <a:rPr b="1" dirty="0" sz="1400" lang="en-US" spc="20" smtClean="0">
                <a:solidFill>
                  <a:schemeClr val="accent1">
                    <a:lumMod val="50000"/>
                  </a:schemeClr>
                </a:solidFill>
                <a:latin typeface="Bookman Old Style" panose="02050604050505020204" pitchFamily="18" charset="0"/>
              </a:rPr>
              <a:t>string</a:t>
            </a:r>
            <a:endParaRPr b="1" dirty="0" sz="1400" lang="en-US" spc="20">
              <a:solidFill>
                <a:schemeClr val="accent1">
                  <a:lumMod val="50000"/>
                </a:schemeClr>
              </a:solidFill>
              <a:latin typeface="Bookman Old Style" panose="02050604050505020204" pitchFamily="18" charset="0"/>
            </a:endParaRPr>
          </a:p>
          <a:p>
            <a:pPr indent="0" marL="0">
              <a:lnSpc>
                <a:spcPct val="150000"/>
              </a:lnSpc>
              <a:buNone/>
            </a:pPr>
            <a:r>
              <a:rPr dirty="0" sz="1300" lang="en-US" spc="20">
                <a:solidFill>
                  <a:schemeClr val="accent1">
                    <a:lumMod val="50000"/>
                  </a:schemeClr>
                </a:solidFill>
                <a:latin typeface="Bookman Old Style" panose="02050604050505020204" pitchFamily="18" charset="0"/>
              </a:rPr>
              <a:t> In this example it represents the ISBN of a book and has a format defined by the documentation linked to at [IANA-URNS].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049028">
                                            <p:txEl>
                                              <p:pRg st="0" end="0"/>
                                            </p:txEl>
                                          </p:spTgt>
                                        </p:tgtEl>
                                        <p:attrNameLst>
                                          <p:attrName>style.visibility</p:attrName>
                                        </p:attrNameLst>
                                      </p:cBhvr>
                                      <p:to>
                                        <p:strVal val="visible"/>
                                      </p:to>
                                    </p:set>
                                    <p:animEffect transition="in" filter="fade">
                                      <p:cBhvr>
                                        <p:cTn dur="1000" id="7"/>
                                        <p:tgtEl>
                                          <p:spTgt spid="1049028">
                                            <p:txEl>
                                              <p:pRg st="0" end="0"/>
                                            </p:txEl>
                                          </p:spTgt>
                                        </p:tgtEl>
                                      </p:cBhvr>
                                    </p:animEffect>
                                    <p:anim calcmode="lin" valueType="num">
                                      <p:cBhvr>
                                        <p:cTn dur="1000" fill="hold" id="8"/>
                                        <p:tgtEl>
                                          <p:spTgt spid="1049028">
                                            <p:txEl>
                                              <p:pRg st="0" end="0"/>
                                            </p:txEl>
                                          </p:spTgt>
                                        </p:tgtEl>
                                        <p:attrNameLst>
                                          <p:attrName>ppt_x</p:attrName>
                                        </p:attrNameLst>
                                      </p:cBhvr>
                                      <p:tavLst>
                                        <p:tav tm="0">
                                          <p:val>
                                            <p:strVal val="#ppt_x"/>
                                          </p:val>
                                        </p:tav>
                                        <p:tav tm="100000">
                                          <p:val>
                                            <p:strVal val="#ppt_x"/>
                                          </p:val>
                                        </p:tav>
                                      </p:tavLst>
                                    </p:anim>
                                    <p:anim calcmode="lin" valueType="num">
                                      <p:cBhvr>
                                        <p:cTn dur="1000" fill="hold" id="9"/>
                                        <p:tgtEl>
                                          <p:spTgt spid="104902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42" presetSubtype="0">
                                  <p:stCondLst>
                                    <p:cond delay="0"/>
                                  </p:stCondLst>
                                  <p:childTnLst>
                                    <p:set>
                                      <p:cBhvr>
                                        <p:cTn dur="1" fill="hold" id="13">
                                          <p:stCondLst>
                                            <p:cond delay="0"/>
                                          </p:stCondLst>
                                        </p:cTn>
                                        <p:tgtEl>
                                          <p:spTgt spid="1049028">
                                            <p:txEl>
                                              <p:pRg st="1" end="1"/>
                                            </p:txEl>
                                          </p:spTgt>
                                        </p:tgtEl>
                                        <p:attrNameLst>
                                          <p:attrName>style.visibility</p:attrName>
                                        </p:attrNameLst>
                                      </p:cBhvr>
                                      <p:to>
                                        <p:strVal val="visible"/>
                                      </p:to>
                                    </p:set>
                                    <p:animEffect transition="in" filter="fade">
                                      <p:cBhvr>
                                        <p:cTn dur="1000" id="14"/>
                                        <p:tgtEl>
                                          <p:spTgt spid="1049028">
                                            <p:txEl>
                                              <p:pRg st="1" end="1"/>
                                            </p:txEl>
                                          </p:spTgt>
                                        </p:tgtEl>
                                      </p:cBhvr>
                                    </p:animEffect>
                                    <p:anim calcmode="lin" valueType="num">
                                      <p:cBhvr>
                                        <p:cTn dur="1000" fill="hold" id="15"/>
                                        <p:tgtEl>
                                          <p:spTgt spid="1049028">
                                            <p:txEl>
                                              <p:pRg st="1" end="1"/>
                                            </p:txEl>
                                          </p:spTgt>
                                        </p:tgtEl>
                                        <p:attrNameLst>
                                          <p:attrName>ppt_x</p:attrName>
                                        </p:attrNameLst>
                                      </p:cBhvr>
                                      <p:tavLst>
                                        <p:tav tm="0">
                                          <p:val>
                                            <p:strVal val="#ppt_x"/>
                                          </p:val>
                                        </p:tav>
                                        <p:tav tm="100000">
                                          <p:val>
                                            <p:strVal val="#ppt_x"/>
                                          </p:val>
                                        </p:tav>
                                      </p:tavLst>
                                    </p:anim>
                                    <p:anim calcmode="lin" valueType="num">
                                      <p:cBhvr>
                                        <p:cTn dur="1000" fill="hold" id="16"/>
                                        <p:tgtEl>
                                          <p:spTgt spid="104902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42" presetSubtype="0">
                                  <p:stCondLst>
                                    <p:cond delay="0"/>
                                  </p:stCondLst>
                                  <p:childTnLst>
                                    <p:set>
                                      <p:cBhvr>
                                        <p:cTn dur="1" fill="hold" id="20">
                                          <p:stCondLst>
                                            <p:cond delay="0"/>
                                          </p:stCondLst>
                                        </p:cTn>
                                        <p:tgtEl>
                                          <p:spTgt spid="1049028">
                                            <p:txEl>
                                              <p:pRg st="2" end="2"/>
                                            </p:txEl>
                                          </p:spTgt>
                                        </p:tgtEl>
                                        <p:attrNameLst>
                                          <p:attrName>style.visibility</p:attrName>
                                        </p:attrNameLst>
                                      </p:cBhvr>
                                      <p:to>
                                        <p:strVal val="visible"/>
                                      </p:to>
                                    </p:set>
                                    <p:animEffect transition="in" filter="fade">
                                      <p:cBhvr>
                                        <p:cTn dur="1000" id="21"/>
                                        <p:tgtEl>
                                          <p:spTgt spid="1049028">
                                            <p:txEl>
                                              <p:pRg st="2" end="2"/>
                                            </p:txEl>
                                          </p:spTgt>
                                        </p:tgtEl>
                                      </p:cBhvr>
                                    </p:animEffect>
                                    <p:anim calcmode="lin" valueType="num">
                                      <p:cBhvr>
                                        <p:cTn dur="1000" fill="hold" id="22"/>
                                        <p:tgtEl>
                                          <p:spTgt spid="1049028">
                                            <p:txEl>
                                              <p:pRg st="2" end="2"/>
                                            </p:txEl>
                                          </p:spTgt>
                                        </p:tgtEl>
                                        <p:attrNameLst>
                                          <p:attrName>ppt_x</p:attrName>
                                        </p:attrNameLst>
                                      </p:cBhvr>
                                      <p:tavLst>
                                        <p:tav tm="0">
                                          <p:val>
                                            <p:strVal val="#ppt_x"/>
                                          </p:val>
                                        </p:tav>
                                        <p:tav tm="100000">
                                          <p:val>
                                            <p:strVal val="#ppt_x"/>
                                          </p:val>
                                        </p:tav>
                                      </p:tavLst>
                                    </p:anim>
                                    <p:anim calcmode="lin" valueType="num">
                                      <p:cBhvr>
                                        <p:cTn dur="1000" fill="hold" id="23"/>
                                        <p:tgtEl>
                                          <p:spTgt spid="104902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42" presetSubtype="0">
                                  <p:stCondLst>
                                    <p:cond delay="0"/>
                                  </p:stCondLst>
                                  <p:childTnLst>
                                    <p:set>
                                      <p:cBhvr>
                                        <p:cTn dur="1" fill="hold" id="27">
                                          <p:stCondLst>
                                            <p:cond delay="0"/>
                                          </p:stCondLst>
                                        </p:cTn>
                                        <p:tgtEl>
                                          <p:spTgt spid="1049028">
                                            <p:txEl>
                                              <p:pRg st="3" end="3"/>
                                            </p:txEl>
                                          </p:spTgt>
                                        </p:tgtEl>
                                        <p:attrNameLst>
                                          <p:attrName>style.visibility</p:attrName>
                                        </p:attrNameLst>
                                      </p:cBhvr>
                                      <p:to>
                                        <p:strVal val="visible"/>
                                      </p:to>
                                    </p:set>
                                    <p:animEffect transition="in" filter="fade">
                                      <p:cBhvr>
                                        <p:cTn dur="1000" id="28"/>
                                        <p:tgtEl>
                                          <p:spTgt spid="1049028">
                                            <p:txEl>
                                              <p:pRg st="3" end="3"/>
                                            </p:txEl>
                                          </p:spTgt>
                                        </p:tgtEl>
                                      </p:cBhvr>
                                    </p:animEffect>
                                    <p:anim calcmode="lin" valueType="num">
                                      <p:cBhvr>
                                        <p:cTn dur="1000" fill="hold" id="29"/>
                                        <p:tgtEl>
                                          <p:spTgt spid="1049028">
                                            <p:txEl>
                                              <p:pRg st="3" end="3"/>
                                            </p:txEl>
                                          </p:spTgt>
                                        </p:tgtEl>
                                        <p:attrNameLst>
                                          <p:attrName>ppt_x</p:attrName>
                                        </p:attrNameLst>
                                      </p:cBhvr>
                                      <p:tavLst>
                                        <p:tav tm="0">
                                          <p:val>
                                            <p:strVal val="#ppt_x"/>
                                          </p:val>
                                        </p:tav>
                                        <p:tav tm="100000">
                                          <p:val>
                                            <p:strVal val="#ppt_x"/>
                                          </p:val>
                                        </p:tav>
                                      </p:tavLst>
                                    </p:anim>
                                    <p:anim calcmode="lin" valueType="num">
                                      <p:cBhvr>
                                        <p:cTn dur="1000" fill="hold" id="30"/>
                                        <p:tgtEl>
                                          <p:spTgt spid="104902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42" presetSubtype="0">
                                  <p:stCondLst>
                                    <p:cond delay="0"/>
                                  </p:stCondLst>
                                  <p:childTnLst>
                                    <p:set>
                                      <p:cBhvr>
                                        <p:cTn dur="1" fill="hold" id="34">
                                          <p:stCondLst>
                                            <p:cond delay="0"/>
                                          </p:stCondLst>
                                        </p:cTn>
                                        <p:tgtEl>
                                          <p:spTgt spid="1049028">
                                            <p:txEl>
                                              <p:pRg st="4" end="4"/>
                                            </p:txEl>
                                          </p:spTgt>
                                        </p:tgtEl>
                                        <p:attrNameLst>
                                          <p:attrName>style.visibility</p:attrName>
                                        </p:attrNameLst>
                                      </p:cBhvr>
                                      <p:to>
                                        <p:strVal val="visible"/>
                                      </p:to>
                                    </p:set>
                                    <p:animEffect transition="in" filter="fade">
                                      <p:cBhvr>
                                        <p:cTn dur="1000" id="35"/>
                                        <p:tgtEl>
                                          <p:spTgt spid="1049028">
                                            <p:txEl>
                                              <p:pRg st="4" end="4"/>
                                            </p:txEl>
                                          </p:spTgt>
                                        </p:tgtEl>
                                      </p:cBhvr>
                                    </p:animEffect>
                                    <p:anim calcmode="lin" valueType="num">
                                      <p:cBhvr>
                                        <p:cTn dur="1000" fill="hold" id="36"/>
                                        <p:tgtEl>
                                          <p:spTgt spid="1049028">
                                            <p:txEl>
                                              <p:pRg st="4" end="4"/>
                                            </p:txEl>
                                          </p:spTgt>
                                        </p:tgtEl>
                                        <p:attrNameLst>
                                          <p:attrName>ppt_x</p:attrName>
                                        </p:attrNameLst>
                                      </p:cBhvr>
                                      <p:tavLst>
                                        <p:tav tm="0">
                                          <p:val>
                                            <p:strVal val="#ppt_x"/>
                                          </p:val>
                                        </p:tav>
                                        <p:tav tm="100000">
                                          <p:val>
                                            <p:strVal val="#ppt_x"/>
                                          </p:val>
                                        </p:tav>
                                      </p:tavLst>
                                    </p:anim>
                                    <p:anim calcmode="lin" valueType="num">
                                      <p:cBhvr>
                                        <p:cTn dur="1000" fill="hold" id="37"/>
                                        <p:tgtEl>
                                          <p:spTgt spid="104902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42" presetSubtype="0">
                                  <p:stCondLst>
                                    <p:cond delay="0"/>
                                  </p:stCondLst>
                                  <p:childTnLst>
                                    <p:set>
                                      <p:cBhvr>
                                        <p:cTn dur="1" fill="hold" id="41">
                                          <p:stCondLst>
                                            <p:cond delay="0"/>
                                          </p:stCondLst>
                                        </p:cTn>
                                        <p:tgtEl>
                                          <p:spTgt spid="1049028">
                                            <p:txEl>
                                              <p:pRg st="5" end="5"/>
                                            </p:txEl>
                                          </p:spTgt>
                                        </p:tgtEl>
                                        <p:attrNameLst>
                                          <p:attrName>style.visibility</p:attrName>
                                        </p:attrNameLst>
                                      </p:cBhvr>
                                      <p:to>
                                        <p:strVal val="visible"/>
                                      </p:to>
                                    </p:set>
                                    <p:animEffect transition="in" filter="fade">
                                      <p:cBhvr>
                                        <p:cTn dur="1000" id="42"/>
                                        <p:tgtEl>
                                          <p:spTgt spid="1049028">
                                            <p:txEl>
                                              <p:pRg st="5" end="5"/>
                                            </p:txEl>
                                          </p:spTgt>
                                        </p:tgtEl>
                                      </p:cBhvr>
                                    </p:animEffect>
                                    <p:anim calcmode="lin" valueType="num">
                                      <p:cBhvr>
                                        <p:cTn dur="1000" fill="hold" id="43"/>
                                        <p:tgtEl>
                                          <p:spTgt spid="1049028">
                                            <p:txEl>
                                              <p:pRg st="5" end="5"/>
                                            </p:txEl>
                                          </p:spTgt>
                                        </p:tgtEl>
                                        <p:attrNameLst>
                                          <p:attrName>ppt_x</p:attrName>
                                        </p:attrNameLst>
                                      </p:cBhvr>
                                      <p:tavLst>
                                        <p:tav tm="0">
                                          <p:val>
                                            <p:strVal val="#ppt_x"/>
                                          </p:val>
                                        </p:tav>
                                        <p:tav tm="100000">
                                          <p:val>
                                            <p:strVal val="#ppt_x"/>
                                          </p:val>
                                        </p:tav>
                                      </p:tavLst>
                                    </p:anim>
                                    <p:anim calcmode="lin" valueType="num">
                                      <p:cBhvr>
                                        <p:cTn dur="1000" fill="hold" id="44"/>
                                        <p:tgtEl>
                                          <p:spTgt spid="104902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42" presetSubtype="0">
                                  <p:stCondLst>
                                    <p:cond delay="0"/>
                                  </p:stCondLst>
                                  <p:childTnLst>
                                    <p:set>
                                      <p:cBhvr>
                                        <p:cTn dur="1" fill="hold" id="48">
                                          <p:stCondLst>
                                            <p:cond delay="0"/>
                                          </p:stCondLst>
                                        </p:cTn>
                                        <p:tgtEl>
                                          <p:spTgt spid="1049028">
                                            <p:txEl>
                                              <p:pRg st="6" end="6"/>
                                            </p:txEl>
                                          </p:spTgt>
                                        </p:tgtEl>
                                        <p:attrNameLst>
                                          <p:attrName>style.visibility</p:attrName>
                                        </p:attrNameLst>
                                      </p:cBhvr>
                                      <p:to>
                                        <p:strVal val="visible"/>
                                      </p:to>
                                    </p:set>
                                    <p:animEffect transition="in" filter="fade">
                                      <p:cBhvr>
                                        <p:cTn dur="1000" id="49"/>
                                        <p:tgtEl>
                                          <p:spTgt spid="1049028">
                                            <p:txEl>
                                              <p:pRg st="6" end="6"/>
                                            </p:txEl>
                                          </p:spTgt>
                                        </p:tgtEl>
                                      </p:cBhvr>
                                    </p:animEffect>
                                    <p:anim calcmode="lin" valueType="num">
                                      <p:cBhvr>
                                        <p:cTn dur="1000" fill="hold" id="50"/>
                                        <p:tgtEl>
                                          <p:spTgt spid="1049028">
                                            <p:txEl>
                                              <p:pRg st="6" end="6"/>
                                            </p:txEl>
                                          </p:spTgt>
                                        </p:tgtEl>
                                        <p:attrNameLst>
                                          <p:attrName>ppt_x</p:attrName>
                                        </p:attrNameLst>
                                      </p:cBhvr>
                                      <p:tavLst>
                                        <p:tav tm="0">
                                          <p:val>
                                            <p:strVal val="#ppt_x"/>
                                          </p:val>
                                        </p:tav>
                                        <p:tav tm="100000">
                                          <p:val>
                                            <p:strVal val="#ppt_x"/>
                                          </p:val>
                                        </p:tav>
                                      </p:tavLst>
                                    </p:anim>
                                    <p:anim calcmode="lin" valueType="num">
                                      <p:cBhvr>
                                        <p:cTn dur="1000" fill="hold" id="51"/>
                                        <p:tgtEl>
                                          <p:spTgt spid="104902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fill="hold" id="52">
                      <p:stCondLst>
                        <p:cond delay="indefinite"/>
                      </p:stCondLst>
                      <p:childTnLst>
                        <p:par>
                          <p:cTn fill="hold" id="53">
                            <p:stCondLst>
                              <p:cond delay="0"/>
                            </p:stCondLst>
                            <p:childTnLst>
                              <p:par>
                                <p:cTn fill="hold" grpId="0" id="54" nodeType="clickEffect" presetClass="entr" presetID="42" presetSubtype="0">
                                  <p:stCondLst>
                                    <p:cond delay="0"/>
                                  </p:stCondLst>
                                  <p:childTnLst>
                                    <p:set>
                                      <p:cBhvr>
                                        <p:cTn dur="1" fill="hold" id="55">
                                          <p:stCondLst>
                                            <p:cond delay="0"/>
                                          </p:stCondLst>
                                        </p:cTn>
                                        <p:tgtEl>
                                          <p:spTgt spid="1049028">
                                            <p:txEl>
                                              <p:pRg st="7" end="7"/>
                                            </p:txEl>
                                          </p:spTgt>
                                        </p:tgtEl>
                                        <p:attrNameLst>
                                          <p:attrName>style.visibility</p:attrName>
                                        </p:attrNameLst>
                                      </p:cBhvr>
                                      <p:to>
                                        <p:strVal val="visible"/>
                                      </p:to>
                                    </p:set>
                                    <p:animEffect transition="in" filter="fade">
                                      <p:cBhvr>
                                        <p:cTn dur="1000" id="56"/>
                                        <p:tgtEl>
                                          <p:spTgt spid="1049028">
                                            <p:txEl>
                                              <p:pRg st="7" end="7"/>
                                            </p:txEl>
                                          </p:spTgt>
                                        </p:tgtEl>
                                      </p:cBhvr>
                                    </p:animEffect>
                                    <p:anim calcmode="lin" valueType="num">
                                      <p:cBhvr>
                                        <p:cTn dur="1000" fill="hold" id="57"/>
                                        <p:tgtEl>
                                          <p:spTgt spid="1049028">
                                            <p:txEl>
                                              <p:pRg st="7" end="7"/>
                                            </p:txEl>
                                          </p:spTgt>
                                        </p:tgtEl>
                                        <p:attrNameLst>
                                          <p:attrName>ppt_x</p:attrName>
                                        </p:attrNameLst>
                                      </p:cBhvr>
                                      <p:tavLst>
                                        <p:tav tm="0">
                                          <p:val>
                                            <p:strVal val="#ppt_x"/>
                                          </p:val>
                                        </p:tav>
                                        <p:tav tm="100000">
                                          <p:val>
                                            <p:strVal val="#ppt_x"/>
                                          </p:val>
                                        </p:tav>
                                      </p:tavLst>
                                    </p:anim>
                                    <p:anim calcmode="lin" valueType="num">
                                      <p:cBhvr>
                                        <p:cTn dur="1000" fill="hold" id="58"/>
                                        <p:tgtEl>
                                          <p:spTgt spid="104902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fill="hold" id="59">
                      <p:stCondLst>
                        <p:cond delay="indefinite"/>
                      </p:stCondLst>
                      <p:childTnLst>
                        <p:par>
                          <p:cTn fill="hold" id="60">
                            <p:stCondLst>
                              <p:cond delay="0"/>
                            </p:stCondLst>
                            <p:childTnLst>
                              <p:par>
                                <p:cTn fill="hold" grpId="0" id="61" nodeType="clickEffect" presetClass="entr" presetID="42" presetSubtype="0">
                                  <p:stCondLst>
                                    <p:cond delay="0"/>
                                  </p:stCondLst>
                                  <p:childTnLst>
                                    <p:set>
                                      <p:cBhvr>
                                        <p:cTn dur="1" fill="hold" id="62">
                                          <p:stCondLst>
                                            <p:cond delay="0"/>
                                          </p:stCondLst>
                                        </p:cTn>
                                        <p:tgtEl>
                                          <p:spTgt spid="1049028">
                                            <p:txEl>
                                              <p:pRg st="8" end="8"/>
                                            </p:txEl>
                                          </p:spTgt>
                                        </p:tgtEl>
                                        <p:attrNameLst>
                                          <p:attrName>style.visibility</p:attrName>
                                        </p:attrNameLst>
                                      </p:cBhvr>
                                      <p:to>
                                        <p:strVal val="visible"/>
                                      </p:to>
                                    </p:set>
                                    <p:animEffect transition="in" filter="fade">
                                      <p:cBhvr>
                                        <p:cTn dur="1000" id="63"/>
                                        <p:tgtEl>
                                          <p:spTgt spid="1049028">
                                            <p:txEl>
                                              <p:pRg st="8" end="8"/>
                                            </p:txEl>
                                          </p:spTgt>
                                        </p:tgtEl>
                                      </p:cBhvr>
                                    </p:animEffect>
                                    <p:anim calcmode="lin" valueType="num">
                                      <p:cBhvr>
                                        <p:cTn dur="1000" fill="hold" id="64"/>
                                        <p:tgtEl>
                                          <p:spTgt spid="1049028">
                                            <p:txEl>
                                              <p:pRg st="8" end="8"/>
                                            </p:txEl>
                                          </p:spTgt>
                                        </p:tgtEl>
                                        <p:attrNameLst>
                                          <p:attrName>ppt_x</p:attrName>
                                        </p:attrNameLst>
                                      </p:cBhvr>
                                      <p:tavLst>
                                        <p:tav tm="0">
                                          <p:val>
                                            <p:strVal val="#ppt_x"/>
                                          </p:val>
                                        </p:tav>
                                        <p:tav tm="100000">
                                          <p:val>
                                            <p:strVal val="#ppt_x"/>
                                          </p:val>
                                        </p:tav>
                                      </p:tavLst>
                                    </p:anim>
                                    <p:anim calcmode="lin" valueType="num">
                                      <p:cBhvr>
                                        <p:cTn dur="1000" fill="hold" id="65"/>
                                        <p:tgtEl>
                                          <p:spTgt spid="1049028">
                                            <p:txEl>
                                              <p:pRg st="8" end="8"/>
                                            </p:txEl>
                                          </p:spTgt>
                                        </p:tgtEl>
                                        <p:attrNameLst>
                                          <p:attrName>ppt_y</p:attrName>
                                        </p:attrNameLst>
                                      </p:cBhvr>
                                      <p:tavLst>
                                        <p:tav tm="0">
                                          <p:val>
                                            <p:strVal val="#ppt_y+.1"/>
                                          </p:val>
                                        </p:tav>
                                        <p:tav tm="100000">
                                          <p:val>
                                            <p:strVal val="#ppt_y"/>
                                          </p:val>
                                        </p:tav>
                                      </p:tavLst>
                                    </p:anim>
                                  </p:childTnLst>
                                </p:cTn>
                              </p:par>
                              <p:par>
                                <p:cTn fill="hold" grpId="0" id="66" nodeType="withEffect" presetClass="entr" presetID="42" presetSubtype="0">
                                  <p:stCondLst>
                                    <p:cond delay="0"/>
                                  </p:stCondLst>
                                  <p:childTnLst>
                                    <p:set>
                                      <p:cBhvr>
                                        <p:cTn dur="1" fill="hold" id="67">
                                          <p:stCondLst>
                                            <p:cond delay="0"/>
                                          </p:stCondLst>
                                        </p:cTn>
                                        <p:tgtEl>
                                          <p:spTgt spid="1049028">
                                            <p:txEl>
                                              <p:pRg st="9" end="9"/>
                                            </p:txEl>
                                          </p:spTgt>
                                        </p:tgtEl>
                                        <p:attrNameLst>
                                          <p:attrName>style.visibility</p:attrName>
                                        </p:attrNameLst>
                                      </p:cBhvr>
                                      <p:to>
                                        <p:strVal val="visible"/>
                                      </p:to>
                                    </p:set>
                                    <p:animEffect transition="in" filter="fade">
                                      <p:cBhvr>
                                        <p:cTn dur="1000" id="68"/>
                                        <p:tgtEl>
                                          <p:spTgt spid="1049028">
                                            <p:txEl>
                                              <p:pRg st="9" end="9"/>
                                            </p:txEl>
                                          </p:spTgt>
                                        </p:tgtEl>
                                      </p:cBhvr>
                                    </p:animEffect>
                                    <p:anim calcmode="lin" valueType="num">
                                      <p:cBhvr>
                                        <p:cTn dur="1000" fill="hold" id="69"/>
                                        <p:tgtEl>
                                          <p:spTgt spid="1049028">
                                            <p:txEl>
                                              <p:pRg st="9" end="9"/>
                                            </p:txEl>
                                          </p:spTgt>
                                        </p:tgtEl>
                                        <p:attrNameLst>
                                          <p:attrName>ppt_x</p:attrName>
                                        </p:attrNameLst>
                                      </p:cBhvr>
                                      <p:tavLst>
                                        <p:tav tm="0">
                                          <p:val>
                                            <p:strVal val="#ppt_x"/>
                                          </p:val>
                                        </p:tav>
                                        <p:tav tm="100000">
                                          <p:val>
                                            <p:strVal val="#ppt_x"/>
                                          </p:val>
                                        </p:tav>
                                      </p:tavLst>
                                    </p:anim>
                                    <p:anim calcmode="lin" valueType="num">
                                      <p:cBhvr>
                                        <p:cTn dur="1000" fill="hold" id="70"/>
                                        <p:tgtEl>
                                          <p:spTgt spid="1049028">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fill="hold" id="71">
                      <p:stCondLst>
                        <p:cond delay="indefinite"/>
                      </p:stCondLst>
                      <p:childTnLst>
                        <p:par>
                          <p:cTn fill="hold" id="72">
                            <p:stCondLst>
                              <p:cond delay="0"/>
                            </p:stCondLst>
                            <p:childTnLst>
                              <p:par>
                                <p:cTn fill="hold" grpId="0" id="73" nodeType="clickEffect" presetClass="entr" presetID="42" presetSubtype="0">
                                  <p:stCondLst>
                                    <p:cond delay="0"/>
                                  </p:stCondLst>
                                  <p:childTnLst>
                                    <p:set>
                                      <p:cBhvr>
                                        <p:cTn dur="1" fill="hold" id="74">
                                          <p:stCondLst>
                                            <p:cond delay="0"/>
                                          </p:stCondLst>
                                        </p:cTn>
                                        <p:tgtEl>
                                          <p:spTgt spid="1049028">
                                            <p:txEl>
                                              <p:pRg st="10" end="10"/>
                                            </p:txEl>
                                          </p:spTgt>
                                        </p:tgtEl>
                                        <p:attrNameLst>
                                          <p:attrName>style.visibility</p:attrName>
                                        </p:attrNameLst>
                                      </p:cBhvr>
                                      <p:to>
                                        <p:strVal val="visible"/>
                                      </p:to>
                                    </p:set>
                                    <p:animEffect transition="in" filter="fade">
                                      <p:cBhvr>
                                        <p:cTn dur="1000" id="75"/>
                                        <p:tgtEl>
                                          <p:spTgt spid="1049028">
                                            <p:txEl>
                                              <p:pRg st="10" end="10"/>
                                            </p:txEl>
                                          </p:spTgt>
                                        </p:tgtEl>
                                      </p:cBhvr>
                                    </p:animEffect>
                                    <p:anim calcmode="lin" valueType="num">
                                      <p:cBhvr>
                                        <p:cTn dur="1000" fill="hold" id="76"/>
                                        <p:tgtEl>
                                          <p:spTgt spid="1049028">
                                            <p:txEl>
                                              <p:pRg st="10" end="10"/>
                                            </p:txEl>
                                          </p:spTgt>
                                        </p:tgtEl>
                                        <p:attrNameLst>
                                          <p:attrName>ppt_x</p:attrName>
                                        </p:attrNameLst>
                                      </p:cBhvr>
                                      <p:tavLst>
                                        <p:tav tm="0">
                                          <p:val>
                                            <p:strVal val="#ppt_x"/>
                                          </p:val>
                                        </p:tav>
                                        <p:tav tm="100000">
                                          <p:val>
                                            <p:strVal val="#ppt_x"/>
                                          </p:val>
                                        </p:tav>
                                      </p:tavLst>
                                    </p:anim>
                                    <p:anim calcmode="lin" valueType="num">
                                      <p:cBhvr>
                                        <p:cTn dur="1000" fill="hold" id="77"/>
                                        <p:tgtEl>
                                          <p:spTgt spid="1049028">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fill="hold" id="78">
                      <p:stCondLst>
                        <p:cond delay="indefinite"/>
                      </p:stCondLst>
                      <p:childTnLst>
                        <p:par>
                          <p:cTn fill="hold" id="79">
                            <p:stCondLst>
                              <p:cond delay="0"/>
                            </p:stCondLst>
                            <p:childTnLst>
                              <p:par>
                                <p:cTn fill="hold" grpId="0" id="80" nodeType="clickEffect" presetClass="entr" presetID="42" presetSubtype="0">
                                  <p:stCondLst>
                                    <p:cond delay="0"/>
                                  </p:stCondLst>
                                  <p:childTnLst>
                                    <p:set>
                                      <p:cBhvr>
                                        <p:cTn dur="1" fill="hold" id="81">
                                          <p:stCondLst>
                                            <p:cond delay="0"/>
                                          </p:stCondLst>
                                        </p:cTn>
                                        <p:tgtEl>
                                          <p:spTgt spid="1049028">
                                            <p:txEl>
                                              <p:pRg st="11" end="11"/>
                                            </p:txEl>
                                          </p:spTgt>
                                        </p:tgtEl>
                                        <p:attrNameLst>
                                          <p:attrName>style.visibility</p:attrName>
                                        </p:attrNameLst>
                                      </p:cBhvr>
                                      <p:to>
                                        <p:strVal val="visible"/>
                                      </p:to>
                                    </p:set>
                                    <p:animEffect transition="in" filter="fade">
                                      <p:cBhvr>
                                        <p:cTn dur="1000" id="82"/>
                                        <p:tgtEl>
                                          <p:spTgt spid="1049028">
                                            <p:txEl>
                                              <p:pRg st="11" end="11"/>
                                            </p:txEl>
                                          </p:spTgt>
                                        </p:tgtEl>
                                      </p:cBhvr>
                                    </p:animEffect>
                                    <p:anim calcmode="lin" valueType="num">
                                      <p:cBhvr>
                                        <p:cTn dur="1000" fill="hold" id="83"/>
                                        <p:tgtEl>
                                          <p:spTgt spid="1049028">
                                            <p:txEl>
                                              <p:pRg st="11" end="11"/>
                                            </p:txEl>
                                          </p:spTgt>
                                        </p:tgtEl>
                                        <p:attrNameLst>
                                          <p:attrName>ppt_x</p:attrName>
                                        </p:attrNameLst>
                                      </p:cBhvr>
                                      <p:tavLst>
                                        <p:tav tm="0">
                                          <p:val>
                                            <p:strVal val="#ppt_x"/>
                                          </p:val>
                                        </p:tav>
                                        <p:tav tm="100000">
                                          <p:val>
                                            <p:strVal val="#ppt_x"/>
                                          </p:val>
                                        </p:tav>
                                      </p:tavLst>
                                    </p:anim>
                                    <p:anim calcmode="lin" valueType="num">
                                      <p:cBhvr>
                                        <p:cTn dur="1000" fill="hold" id="84"/>
                                        <p:tgtEl>
                                          <p:spTgt spid="1049028">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28"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238" name=""/>
        <p:cNvGrpSpPr/>
        <p:nvPr/>
      </p:nvGrpSpPr>
      <p:grpSpPr>
        <a:xfrm>
          <a:off x="0" y="0"/>
          <a:ext cx="0" cy="0"/>
          <a:chOff x="0" y="0"/>
          <a:chExt cx="0" cy="0"/>
        </a:xfrm>
      </p:grpSpPr>
      <p:sp>
        <p:nvSpPr>
          <p:cNvPr id="1049029" name="Title 1"/>
          <p:cNvSpPr>
            <a:spLocks noGrp="1"/>
          </p:cNvSpPr>
          <p:nvPr>
            <p:ph type="title"/>
          </p:nvPr>
        </p:nvSpPr>
        <p:spPr>
          <a:xfrm>
            <a:off x="298251" y="228769"/>
            <a:ext cx="3057509" cy="1691027"/>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b="1" dirty="0" sz="3400" lang="en-IN">
              <a:solidFill>
                <a:schemeClr val="accent1">
                  <a:lumMod val="50000"/>
                </a:schemeClr>
              </a:solidFill>
              <a:latin typeface="Bookman Old Style" panose="02050604050505020204" pitchFamily="18" charset="0"/>
            </a:endParaRPr>
          </a:p>
        </p:txBody>
      </p:sp>
      <p:sp>
        <p:nvSpPr>
          <p:cNvPr id="1049030" name="Text Placeholder 3"/>
          <p:cNvSpPr>
            <a:spLocks noGrp="1"/>
          </p:cNvSpPr>
          <p:nvPr>
            <p:ph type="body" sz="half" idx="2"/>
          </p:nvPr>
        </p:nvSpPr>
        <p:spPr>
          <a:xfrm>
            <a:off x="298250" y="2018608"/>
            <a:ext cx="3181797" cy="1106331"/>
          </a:xfrm>
        </p:spPr>
        <p:txBody>
          <a:bodyPr>
            <a:normAutofit/>
          </a:bodyPr>
          <a:p>
            <a:r>
              <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Request HTTP Message</a:t>
            </a:r>
          </a:p>
          <a:p>
            <a:endParaRPr b="1" dirty="0" sz="1800" lang="en-US" spc="20">
              <a:solidFill>
                <a:schemeClr val="accent1">
                  <a:lumMod val="50000"/>
                </a:schemeClr>
              </a:solidFill>
              <a:latin typeface="Bookman Old Style" panose="02050604050505020204" pitchFamily="18" charset="0"/>
            </a:endParaRPr>
          </a:p>
          <a:p>
            <a:r>
              <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Start Line</a:t>
            </a:r>
          </a:p>
        </p:txBody>
      </p:sp>
      <p:sp>
        <p:nvSpPr>
          <p:cNvPr id="1049031" name="Content Placeholder 2"/>
          <p:cNvSpPr>
            <a:spLocks noGrp="1"/>
          </p:cNvSpPr>
          <p:nvPr>
            <p:ph idx="1"/>
          </p:nvPr>
        </p:nvSpPr>
        <p:spPr>
          <a:xfrm>
            <a:off x="3568823" y="300251"/>
            <a:ext cx="8324926" cy="5938531"/>
          </a:xfrm>
        </p:spPr>
        <p:txBody>
          <a:bodyPr>
            <a:noAutofit/>
          </a:bodyPr>
          <a:p>
            <a:pPr indent="0" marL="0">
              <a:lnSpc>
                <a:spcPct val="150000"/>
              </a:lnSpc>
              <a:buNone/>
            </a:pPr>
            <a:r>
              <a:rPr b="1" dirty="0" sz="1400" lang="en-US" spc="20">
                <a:solidFill>
                  <a:schemeClr val="accent1">
                    <a:lumMod val="50000"/>
                  </a:schemeClr>
                </a:solidFill>
                <a:latin typeface="Bookman Old Style" panose="02050604050505020204" pitchFamily="18" charset="0"/>
              </a:rPr>
              <a:t>Request Method</a:t>
            </a:r>
          </a:p>
          <a:p>
            <a:pPr indent="0" marL="0">
              <a:lnSpc>
                <a:spcPct val="150000"/>
              </a:lnSpc>
              <a:buNone/>
            </a:pPr>
            <a:r>
              <a:rPr dirty="0" sz="1400" lang="en-US" spc="20">
                <a:solidFill>
                  <a:schemeClr val="accent1">
                    <a:lumMod val="50000"/>
                  </a:schemeClr>
                </a:solidFill>
                <a:latin typeface="Bookman Old Style" panose="02050604050505020204" pitchFamily="18" charset="0"/>
              </a:rPr>
              <a:t>The method part of the start line of an HTTP request must be written entirely in uppercase</a:t>
            </a:r>
          </a:p>
          <a:p>
            <a:pPr indent="0" marL="0">
              <a:lnSpc>
                <a:spcPct val="150000"/>
              </a:lnSpc>
              <a:buNone/>
            </a:pPr>
            <a:r>
              <a:rPr dirty="0" sz="1400" lang="en-US" spc="20">
                <a:solidFill>
                  <a:schemeClr val="accent1">
                    <a:lumMod val="50000"/>
                  </a:schemeClr>
                </a:solidFill>
                <a:latin typeface="Bookman Old Style" panose="02050604050505020204" pitchFamily="18" charset="0"/>
              </a:rPr>
              <a:t>letters,</a:t>
            </a:r>
          </a:p>
          <a:p>
            <a:pPr indent="0" marL="0">
              <a:lnSpc>
                <a:spcPct val="150000"/>
              </a:lnSpc>
              <a:buNone/>
            </a:pPr>
            <a:r>
              <a:rPr dirty="0" sz="1400" lang="en-US" spc="20">
                <a:solidFill>
                  <a:schemeClr val="accent1">
                    <a:lumMod val="50000"/>
                  </a:schemeClr>
                </a:solidFill>
                <a:latin typeface="Bookman Old Style" panose="02050604050505020204" pitchFamily="18" charset="0"/>
              </a:rPr>
              <a:t>The HTTP/1.1 standard defines a </a:t>
            </a:r>
            <a:r>
              <a:rPr b="1" dirty="0" sz="1400" lang="en-US" spc="20">
                <a:solidFill>
                  <a:schemeClr val="accent1">
                    <a:lumMod val="50000"/>
                  </a:schemeClr>
                </a:solidFill>
                <a:latin typeface="Bookman Old Style" panose="02050604050505020204" pitchFamily="18" charset="0"/>
              </a:rPr>
              <a:t>CONNECT</a:t>
            </a:r>
            <a:r>
              <a:rPr dirty="0" sz="1400" lang="en-US" spc="20">
                <a:solidFill>
                  <a:schemeClr val="accent1">
                    <a:lumMod val="50000"/>
                  </a:schemeClr>
                </a:solidFill>
                <a:latin typeface="Bookman Old Style" panose="02050604050505020204" pitchFamily="18" charset="0"/>
              </a:rPr>
              <a:t> method, which can be used to create certain types of secure connections. </a:t>
            </a:r>
          </a:p>
          <a:p>
            <a:pPr indent="0" marL="0">
              <a:lnSpc>
                <a:spcPct val="150000"/>
              </a:lnSpc>
              <a:buNone/>
            </a:pPr>
            <a:r>
              <a:rPr dirty="0" sz="1400" lang="en-US" spc="20">
                <a:solidFill>
                  <a:schemeClr val="accent1">
                    <a:lumMod val="50000"/>
                  </a:schemeClr>
                </a:solidFill>
                <a:latin typeface="Bookman Old Style" panose="02050604050505020204" pitchFamily="18" charset="0"/>
              </a:rPr>
              <a:t>The primary HTTP methods</a:t>
            </a:r>
          </a:p>
          <a:p>
            <a:pPr indent="-342900" marL="342900">
              <a:lnSpc>
                <a:spcPct val="150000"/>
              </a:lnSpc>
              <a:buFont typeface="+mj-lt"/>
              <a:buAutoNum type="arabicPeriod"/>
            </a:pPr>
            <a:r>
              <a:rPr b="1" dirty="0" sz="1400" lang="en-US" spc="20">
                <a:solidFill>
                  <a:schemeClr val="accent1">
                    <a:lumMod val="50000"/>
                  </a:schemeClr>
                </a:solidFill>
                <a:latin typeface="Bookman Old Style" panose="02050604050505020204" pitchFamily="18" charset="0"/>
              </a:rPr>
              <a:t>GET</a:t>
            </a:r>
            <a:r>
              <a:rPr dirty="0" sz="1400" lang="en-US" spc="20">
                <a:solidFill>
                  <a:schemeClr val="accent1">
                    <a:lumMod val="50000"/>
                  </a:schemeClr>
                </a:solidFill>
                <a:latin typeface="Bookman Old Style" panose="02050604050505020204" pitchFamily="18" charset="0"/>
              </a:rPr>
              <a:t>. </a:t>
            </a:r>
          </a:p>
          <a:p>
            <a:pPr lvl="1">
              <a:lnSpc>
                <a:spcPct val="150000"/>
              </a:lnSpc>
            </a:pPr>
            <a:r>
              <a:rPr dirty="0" sz="1300" lang="en-US" spc="20">
                <a:solidFill>
                  <a:schemeClr val="accent1">
                    <a:lumMod val="50000"/>
                  </a:schemeClr>
                </a:solidFill>
                <a:latin typeface="Bookman Old Style" panose="02050604050505020204" pitchFamily="18" charset="0"/>
              </a:rPr>
              <a:t>This is the method used when you type a URL into the Location bar of your browser. </a:t>
            </a:r>
          </a:p>
          <a:p>
            <a:pPr lvl="1">
              <a:lnSpc>
                <a:spcPct val="150000"/>
              </a:lnSpc>
            </a:pPr>
            <a:r>
              <a:rPr dirty="0" sz="1300" lang="en-US" spc="20">
                <a:solidFill>
                  <a:schemeClr val="accent1">
                    <a:lumMod val="50000"/>
                  </a:schemeClr>
                </a:solidFill>
                <a:latin typeface="Bookman Old Style" panose="02050604050505020204" pitchFamily="18" charset="0"/>
              </a:rPr>
              <a:t>It is also the method that is used by default when you click on a link in a document displayed in your browser and when the browser downloads images for display within an HTML document</a:t>
            </a:r>
            <a:r>
              <a:rPr dirty="0" sz="1200" lang="en-US" spc="20">
                <a:solidFill>
                  <a:schemeClr val="accent1">
                    <a:lumMod val="50000"/>
                  </a:schemeClr>
                </a:solidFill>
                <a:latin typeface="Bookman Old Style" panose="02050604050505020204" pitchFamily="18" charset="0"/>
              </a:rPr>
              <a:t>. </a:t>
            </a:r>
          </a:p>
          <a:p>
            <a:pPr indent="-342900" marL="342900">
              <a:lnSpc>
                <a:spcPct val="150000"/>
              </a:lnSpc>
              <a:buFont typeface="+mj-lt"/>
              <a:buAutoNum type="arabicPeriod"/>
            </a:pPr>
            <a:r>
              <a:rPr b="1" dirty="0" sz="1400" lang="en-US" spc="20">
                <a:solidFill>
                  <a:schemeClr val="accent1">
                    <a:lumMod val="50000"/>
                  </a:schemeClr>
                </a:solidFill>
                <a:latin typeface="Bookman Old Style" panose="02050604050505020204" pitchFamily="18" charset="0"/>
              </a:rPr>
              <a:t>The POST </a:t>
            </a:r>
          </a:p>
          <a:p>
            <a:pPr lvl="1">
              <a:lnSpc>
                <a:spcPct val="150000"/>
              </a:lnSpc>
            </a:pPr>
            <a:r>
              <a:rPr dirty="0" sz="1300" lang="en-US" spc="20">
                <a:solidFill>
                  <a:schemeClr val="accent1">
                    <a:lumMod val="50000"/>
                  </a:schemeClr>
                </a:solidFill>
                <a:latin typeface="Bookman Old Style" panose="02050604050505020204" pitchFamily="18" charset="0"/>
              </a:rPr>
              <a:t>The method is typically used to send information collected from a form displayed within a browser, </a:t>
            </a:r>
          </a:p>
          <a:p>
            <a:pPr lvl="1">
              <a:lnSpc>
                <a:spcPct val="150000"/>
              </a:lnSpc>
            </a:pPr>
            <a:r>
              <a:rPr dirty="0" sz="1300" lang="en-US" spc="20">
                <a:solidFill>
                  <a:schemeClr val="accent1">
                    <a:lumMod val="50000"/>
                  </a:schemeClr>
                </a:solidFill>
                <a:latin typeface="Bookman Old Style" panose="02050604050505020204" pitchFamily="18" charset="0"/>
              </a:rPr>
              <a:t>Example: an order-entry form data to be sent back to the web server. </a:t>
            </a:r>
          </a:p>
        </p:txBody>
      </p:sp>
      <p:sp>
        <p:nvSpPr>
          <p:cNvPr id="1049032" name="Rectangle 4"/>
          <p:cNvSpPr/>
          <p:nvPr/>
        </p:nvSpPr>
        <p:spPr>
          <a:xfrm>
            <a:off x="302371" y="3124939"/>
            <a:ext cx="3124940" cy="659167"/>
          </a:xfrm>
          <a:prstGeom prst="rect"/>
          <a:solidFill>
            <a:srgbClr val="FFCC00"/>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1100" lang="en-US" smtClean="0">
                <a:solidFill>
                  <a:schemeClr val="accent1">
                    <a:lumMod val="50000"/>
                  </a:schemeClr>
                </a:solidFill>
                <a:latin typeface="Bookman Old Style" panose="02050604050505020204" pitchFamily="18" charset="0"/>
              </a:rPr>
              <a:t>Method</a:t>
            </a:r>
            <a:r>
              <a:rPr dirty="0" sz="1100" lang="en-US" smtClean="0">
                <a:solidFill>
                  <a:schemeClr val="accent1">
                    <a:lumMod val="50000"/>
                  </a:schemeClr>
                </a:solidFill>
                <a:latin typeface="Bookman Old Style" panose="02050604050505020204" pitchFamily="18" charset="0"/>
              </a:rPr>
              <a:t>    path </a:t>
            </a:r>
            <a:r>
              <a:rPr dirty="0" sz="1100" lang="en-US">
                <a:solidFill>
                  <a:schemeClr val="accent1">
                    <a:lumMod val="50000"/>
                  </a:schemeClr>
                </a:solidFill>
                <a:latin typeface="Bookman Old Style" panose="02050604050505020204" pitchFamily="18" charset="0"/>
              </a:rPr>
              <a:t>to file/</a:t>
            </a:r>
            <a:r>
              <a:rPr dirty="0" sz="1100" lang="en-US" err="1">
                <a:solidFill>
                  <a:schemeClr val="accent1">
                    <a:lumMod val="50000"/>
                  </a:schemeClr>
                </a:solidFill>
                <a:latin typeface="Bookman Old Style" panose="02050604050505020204" pitchFamily="18" charset="0"/>
              </a:rPr>
              <a:t>ext</a:t>
            </a:r>
            <a:r>
              <a:rPr dirty="0" sz="1100" lang="en-US">
                <a:solidFill>
                  <a:schemeClr val="accent1">
                    <a:lumMod val="50000"/>
                  </a:schemeClr>
                </a:solidFill>
                <a:latin typeface="Bookman Old Style" panose="02050604050505020204" pitchFamily="18" charset="0"/>
              </a:rPr>
              <a:t>    </a:t>
            </a:r>
            <a:r>
              <a:rPr dirty="0" sz="1100" lang="en-US" smtClean="0">
                <a:solidFill>
                  <a:schemeClr val="accent1">
                    <a:lumMod val="50000"/>
                  </a:schemeClr>
                </a:solidFill>
                <a:latin typeface="Bookman Old Style" panose="02050604050505020204" pitchFamily="18" charset="0"/>
              </a:rPr>
              <a:t>  </a:t>
            </a:r>
            <a:r>
              <a:rPr dirty="0" sz="1100" lang="en-US">
                <a:solidFill>
                  <a:schemeClr val="accent1">
                    <a:lumMod val="50000"/>
                  </a:schemeClr>
                </a:solidFill>
                <a:latin typeface="Bookman Old Style" panose="02050604050505020204" pitchFamily="18" charset="0"/>
              </a:rPr>
              <a:t>http version</a:t>
            </a:r>
            <a:endParaRPr dirty="0" sz="1100" lang="en-IN">
              <a:solidFill>
                <a:schemeClr val="accent1">
                  <a:lumMod val="50000"/>
                </a:schemeClr>
              </a:solidFill>
              <a:latin typeface="Bookman Old Style" panose="02050604050505020204" pitchFamily="18" charset="0"/>
            </a:endParaRPr>
          </a:p>
        </p:txBody>
      </p:sp>
      <p:sp>
        <p:nvSpPr>
          <p:cNvPr id="1049033" name="Rectangle 5"/>
          <p:cNvSpPr/>
          <p:nvPr/>
        </p:nvSpPr>
        <p:spPr>
          <a:xfrm>
            <a:off x="302371" y="3943165"/>
            <a:ext cx="3124940" cy="1498846"/>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r>
              <a:rPr sz="1500" lang="en-US">
                <a:solidFill>
                  <a:schemeClr val="accent1">
                    <a:lumMod val="50000"/>
                  </a:schemeClr>
                </a:solidFill>
                <a:latin typeface="Bookman Old Style" panose="02050604050505020204" pitchFamily="18" charset="0"/>
              </a:rPr>
              <a:t>Name1: Value1</a:t>
            </a:r>
          </a:p>
          <a:p>
            <a:r>
              <a:rPr sz="1500" lang="en-US">
                <a:solidFill>
                  <a:schemeClr val="accent1">
                    <a:lumMod val="50000"/>
                  </a:schemeClr>
                </a:solidFill>
                <a:latin typeface="Bookman Old Style" panose="02050604050505020204" pitchFamily="18" charset="0"/>
              </a:rPr>
              <a:t>Name2: Value2</a:t>
            </a:r>
          </a:p>
          <a:p>
            <a:r>
              <a:rPr sz="1500" lang="en-US">
                <a:solidFill>
                  <a:schemeClr val="accent1">
                    <a:lumMod val="50000"/>
                  </a:schemeClr>
                </a:solidFill>
                <a:latin typeface="Bookman Old Style" panose="02050604050505020204" pitchFamily="18" charset="0"/>
              </a:rPr>
              <a:t>Name3: Value3</a:t>
            </a:r>
            <a:endParaRPr sz="1500" lang="en-IN">
              <a:solidFill>
                <a:schemeClr val="accent1">
                  <a:lumMod val="50000"/>
                </a:schemeClr>
              </a:solidFill>
              <a:latin typeface="Bookman Old Style" panose="02050604050505020204" pitchFamily="18" charset="0"/>
            </a:endParaRPr>
          </a:p>
        </p:txBody>
      </p:sp>
      <p:sp>
        <p:nvSpPr>
          <p:cNvPr id="1049034" name="Rectangle 6"/>
          <p:cNvSpPr/>
          <p:nvPr/>
        </p:nvSpPr>
        <p:spPr>
          <a:xfrm>
            <a:off x="302371" y="5586693"/>
            <a:ext cx="3124940" cy="1018289"/>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lang="en-US">
                <a:solidFill>
                  <a:schemeClr val="accent1">
                    <a:lumMod val="50000"/>
                  </a:schemeClr>
                </a:solidFill>
                <a:latin typeface="Bookman Old Style" panose="02050604050505020204" pitchFamily="18" charset="0"/>
              </a:rPr>
              <a:t>E.g. Some Content</a:t>
            </a:r>
            <a:endParaRPr lang="en-IN">
              <a:solidFill>
                <a:schemeClr val="accent1">
                  <a:lumMod val="50000"/>
                </a:schemeClr>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42" presetSubtype="0">
                                  <p:stCondLst>
                                    <p:cond delay="0"/>
                                  </p:stCondLst>
                                  <p:childTnLst>
                                    <p:set>
                                      <p:cBhvr>
                                        <p:cTn dur="1" fill="hold" id="6">
                                          <p:stCondLst>
                                            <p:cond delay="0"/>
                                          </p:stCondLst>
                                        </p:cTn>
                                        <p:tgtEl>
                                          <p:spTgt spid="1049031">
                                            <p:txEl>
                                              <p:pRg st="0" end="0"/>
                                            </p:txEl>
                                          </p:spTgt>
                                        </p:tgtEl>
                                        <p:attrNameLst>
                                          <p:attrName>style.visibility</p:attrName>
                                        </p:attrNameLst>
                                      </p:cBhvr>
                                      <p:to>
                                        <p:strVal val="visible"/>
                                      </p:to>
                                    </p:set>
                                    <p:animEffect transition="in" filter="fade">
                                      <p:cBhvr>
                                        <p:cTn dur="1000" id="7"/>
                                        <p:tgtEl>
                                          <p:spTgt spid="1049031">
                                            <p:txEl>
                                              <p:pRg st="0" end="0"/>
                                            </p:txEl>
                                          </p:spTgt>
                                        </p:tgtEl>
                                      </p:cBhvr>
                                    </p:animEffect>
                                    <p:anim calcmode="lin" valueType="num">
                                      <p:cBhvr>
                                        <p:cTn dur="1000" fill="hold" id="8"/>
                                        <p:tgtEl>
                                          <p:spTgt spid="1049031">
                                            <p:txEl>
                                              <p:pRg st="0" end="0"/>
                                            </p:txEl>
                                          </p:spTgt>
                                        </p:tgtEl>
                                        <p:attrNameLst>
                                          <p:attrName>ppt_x</p:attrName>
                                        </p:attrNameLst>
                                      </p:cBhvr>
                                      <p:tavLst>
                                        <p:tav tm="0">
                                          <p:val>
                                            <p:strVal val="#ppt_x"/>
                                          </p:val>
                                        </p:tav>
                                        <p:tav tm="100000">
                                          <p:val>
                                            <p:strVal val="#ppt_x"/>
                                          </p:val>
                                        </p:tav>
                                      </p:tavLst>
                                    </p:anim>
                                    <p:anim calcmode="lin" valueType="num">
                                      <p:cBhvr>
                                        <p:cTn dur="1000" fill="hold" id="9"/>
                                        <p:tgtEl>
                                          <p:spTgt spid="10490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fill="hold" id="10">
                      <p:stCondLst>
                        <p:cond delay="indefinite"/>
                      </p:stCondLst>
                      <p:childTnLst>
                        <p:par>
                          <p:cTn fill="hold" id="11">
                            <p:stCondLst>
                              <p:cond delay="0"/>
                            </p:stCondLst>
                            <p:childTnLst>
                              <p:par>
                                <p:cTn fill="hold" grpId="0" id="12" nodeType="clickEffect" presetClass="entr" presetID="42" presetSubtype="0">
                                  <p:stCondLst>
                                    <p:cond delay="0"/>
                                  </p:stCondLst>
                                  <p:childTnLst>
                                    <p:set>
                                      <p:cBhvr>
                                        <p:cTn dur="1" fill="hold" id="13">
                                          <p:stCondLst>
                                            <p:cond delay="0"/>
                                          </p:stCondLst>
                                        </p:cTn>
                                        <p:tgtEl>
                                          <p:spTgt spid="1049031">
                                            <p:txEl>
                                              <p:pRg st="1" end="1"/>
                                            </p:txEl>
                                          </p:spTgt>
                                        </p:tgtEl>
                                        <p:attrNameLst>
                                          <p:attrName>style.visibility</p:attrName>
                                        </p:attrNameLst>
                                      </p:cBhvr>
                                      <p:to>
                                        <p:strVal val="visible"/>
                                      </p:to>
                                    </p:set>
                                    <p:animEffect transition="in" filter="fade">
                                      <p:cBhvr>
                                        <p:cTn dur="1000" id="14"/>
                                        <p:tgtEl>
                                          <p:spTgt spid="1049031">
                                            <p:txEl>
                                              <p:pRg st="1" end="1"/>
                                            </p:txEl>
                                          </p:spTgt>
                                        </p:tgtEl>
                                      </p:cBhvr>
                                    </p:animEffect>
                                    <p:anim calcmode="lin" valueType="num">
                                      <p:cBhvr>
                                        <p:cTn dur="1000" fill="hold" id="15"/>
                                        <p:tgtEl>
                                          <p:spTgt spid="1049031">
                                            <p:txEl>
                                              <p:pRg st="1" end="1"/>
                                            </p:txEl>
                                          </p:spTgt>
                                        </p:tgtEl>
                                        <p:attrNameLst>
                                          <p:attrName>ppt_x</p:attrName>
                                        </p:attrNameLst>
                                      </p:cBhvr>
                                      <p:tavLst>
                                        <p:tav tm="0">
                                          <p:val>
                                            <p:strVal val="#ppt_x"/>
                                          </p:val>
                                        </p:tav>
                                        <p:tav tm="100000">
                                          <p:val>
                                            <p:strVal val="#ppt_x"/>
                                          </p:val>
                                        </p:tav>
                                      </p:tavLst>
                                    </p:anim>
                                    <p:anim calcmode="lin" valueType="num">
                                      <p:cBhvr>
                                        <p:cTn dur="1000" fill="hold" id="16"/>
                                        <p:tgtEl>
                                          <p:spTgt spid="104903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42" presetSubtype="0">
                                  <p:stCondLst>
                                    <p:cond delay="0"/>
                                  </p:stCondLst>
                                  <p:childTnLst>
                                    <p:set>
                                      <p:cBhvr>
                                        <p:cTn dur="1" fill="hold" id="20">
                                          <p:stCondLst>
                                            <p:cond delay="0"/>
                                          </p:stCondLst>
                                        </p:cTn>
                                        <p:tgtEl>
                                          <p:spTgt spid="1049031">
                                            <p:txEl>
                                              <p:pRg st="2" end="2"/>
                                            </p:txEl>
                                          </p:spTgt>
                                        </p:tgtEl>
                                        <p:attrNameLst>
                                          <p:attrName>style.visibility</p:attrName>
                                        </p:attrNameLst>
                                      </p:cBhvr>
                                      <p:to>
                                        <p:strVal val="visible"/>
                                      </p:to>
                                    </p:set>
                                    <p:animEffect transition="in" filter="fade">
                                      <p:cBhvr>
                                        <p:cTn dur="1000" id="21"/>
                                        <p:tgtEl>
                                          <p:spTgt spid="1049031">
                                            <p:txEl>
                                              <p:pRg st="2" end="2"/>
                                            </p:txEl>
                                          </p:spTgt>
                                        </p:tgtEl>
                                      </p:cBhvr>
                                    </p:animEffect>
                                    <p:anim calcmode="lin" valueType="num">
                                      <p:cBhvr>
                                        <p:cTn dur="1000" fill="hold" id="22"/>
                                        <p:tgtEl>
                                          <p:spTgt spid="1049031">
                                            <p:txEl>
                                              <p:pRg st="2" end="2"/>
                                            </p:txEl>
                                          </p:spTgt>
                                        </p:tgtEl>
                                        <p:attrNameLst>
                                          <p:attrName>ppt_x</p:attrName>
                                        </p:attrNameLst>
                                      </p:cBhvr>
                                      <p:tavLst>
                                        <p:tav tm="0">
                                          <p:val>
                                            <p:strVal val="#ppt_x"/>
                                          </p:val>
                                        </p:tav>
                                        <p:tav tm="100000">
                                          <p:val>
                                            <p:strVal val="#ppt_x"/>
                                          </p:val>
                                        </p:tav>
                                      </p:tavLst>
                                    </p:anim>
                                    <p:anim calcmode="lin" valueType="num">
                                      <p:cBhvr>
                                        <p:cTn dur="1000" fill="hold" id="23"/>
                                        <p:tgtEl>
                                          <p:spTgt spid="104903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fill="hold" id="24">
                      <p:stCondLst>
                        <p:cond delay="indefinite"/>
                      </p:stCondLst>
                      <p:childTnLst>
                        <p:par>
                          <p:cTn fill="hold" id="25">
                            <p:stCondLst>
                              <p:cond delay="0"/>
                            </p:stCondLst>
                            <p:childTnLst>
                              <p:par>
                                <p:cTn fill="hold" grpId="0" id="26" nodeType="clickEffect" presetClass="entr" presetID="42" presetSubtype="0">
                                  <p:stCondLst>
                                    <p:cond delay="0"/>
                                  </p:stCondLst>
                                  <p:childTnLst>
                                    <p:set>
                                      <p:cBhvr>
                                        <p:cTn dur="1" fill="hold" id="27">
                                          <p:stCondLst>
                                            <p:cond delay="0"/>
                                          </p:stCondLst>
                                        </p:cTn>
                                        <p:tgtEl>
                                          <p:spTgt spid="1049031">
                                            <p:txEl>
                                              <p:pRg st="3" end="3"/>
                                            </p:txEl>
                                          </p:spTgt>
                                        </p:tgtEl>
                                        <p:attrNameLst>
                                          <p:attrName>style.visibility</p:attrName>
                                        </p:attrNameLst>
                                      </p:cBhvr>
                                      <p:to>
                                        <p:strVal val="visible"/>
                                      </p:to>
                                    </p:set>
                                    <p:animEffect transition="in" filter="fade">
                                      <p:cBhvr>
                                        <p:cTn dur="1000" id="28"/>
                                        <p:tgtEl>
                                          <p:spTgt spid="1049031">
                                            <p:txEl>
                                              <p:pRg st="3" end="3"/>
                                            </p:txEl>
                                          </p:spTgt>
                                        </p:tgtEl>
                                      </p:cBhvr>
                                    </p:animEffect>
                                    <p:anim calcmode="lin" valueType="num">
                                      <p:cBhvr>
                                        <p:cTn dur="1000" fill="hold" id="29"/>
                                        <p:tgtEl>
                                          <p:spTgt spid="1049031">
                                            <p:txEl>
                                              <p:pRg st="3" end="3"/>
                                            </p:txEl>
                                          </p:spTgt>
                                        </p:tgtEl>
                                        <p:attrNameLst>
                                          <p:attrName>ppt_x</p:attrName>
                                        </p:attrNameLst>
                                      </p:cBhvr>
                                      <p:tavLst>
                                        <p:tav tm="0">
                                          <p:val>
                                            <p:strVal val="#ppt_x"/>
                                          </p:val>
                                        </p:tav>
                                        <p:tav tm="100000">
                                          <p:val>
                                            <p:strVal val="#ppt_x"/>
                                          </p:val>
                                        </p:tav>
                                      </p:tavLst>
                                    </p:anim>
                                    <p:anim calcmode="lin" valueType="num">
                                      <p:cBhvr>
                                        <p:cTn dur="1000" fill="hold" id="30"/>
                                        <p:tgtEl>
                                          <p:spTgt spid="104903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42" presetSubtype="0">
                                  <p:stCondLst>
                                    <p:cond delay="0"/>
                                  </p:stCondLst>
                                  <p:childTnLst>
                                    <p:set>
                                      <p:cBhvr>
                                        <p:cTn dur="1" fill="hold" id="34">
                                          <p:stCondLst>
                                            <p:cond delay="0"/>
                                          </p:stCondLst>
                                        </p:cTn>
                                        <p:tgtEl>
                                          <p:spTgt spid="1049031">
                                            <p:txEl>
                                              <p:pRg st="4" end="4"/>
                                            </p:txEl>
                                          </p:spTgt>
                                        </p:tgtEl>
                                        <p:attrNameLst>
                                          <p:attrName>style.visibility</p:attrName>
                                        </p:attrNameLst>
                                      </p:cBhvr>
                                      <p:to>
                                        <p:strVal val="visible"/>
                                      </p:to>
                                    </p:set>
                                    <p:animEffect transition="in" filter="fade">
                                      <p:cBhvr>
                                        <p:cTn dur="1000" id="35"/>
                                        <p:tgtEl>
                                          <p:spTgt spid="1049031">
                                            <p:txEl>
                                              <p:pRg st="4" end="4"/>
                                            </p:txEl>
                                          </p:spTgt>
                                        </p:tgtEl>
                                      </p:cBhvr>
                                    </p:animEffect>
                                    <p:anim calcmode="lin" valueType="num">
                                      <p:cBhvr>
                                        <p:cTn dur="1000" fill="hold" id="36"/>
                                        <p:tgtEl>
                                          <p:spTgt spid="1049031">
                                            <p:txEl>
                                              <p:pRg st="4" end="4"/>
                                            </p:txEl>
                                          </p:spTgt>
                                        </p:tgtEl>
                                        <p:attrNameLst>
                                          <p:attrName>ppt_x</p:attrName>
                                        </p:attrNameLst>
                                      </p:cBhvr>
                                      <p:tavLst>
                                        <p:tav tm="0">
                                          <p:val>
                                            <p:strVal val="#ppt_x"/>
                                          </p:val>
                                        </p:tav>
                                        <p:tav tm="100000">
                                          <p:val>
                                            <p:strVal val="#ppt_x"/>
                                          </p:val>
                                        </p:tav>
                                      </p:tavLst>
                                    </p:anim>
                                    <p:anim calcmode="lin" valueType="num">
                                      <p:cBhvr>
                                        <p:cTn dur="1000" fill="hold" id="37"/>
                                        <p:tgtEl>
                                          <p:spTgt spid="104903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fill="hold" id="38">
                      <p:stCondLst>
                        <p:cond delay="indefinite"/>
                      </p:stCondLst>
                      <p:childTnLst>
                        <p:par>
                          <p:cTn fill="hold" id="39">
                            <p:stCondLst>
                              <p:cond delay="0"/>
                            </p:stCondLst>
                            <p:childTnLst>
                              <p:par>
                                <p:cTn fill="hold" grpId="0" id="40" nodeType="clickEffect" presetClass="entr" presetID="42" presetSubtype="0">
                                  <p:stCondLst>
                                    <p:cond delay="0"/>
                                  </p:stCondLst>
                                  <p:childTnLst>
                                    <p:set>
                                      <p:cBhvr>
                                        <p:cTn dur="1" fill="hold" id="41">
                                          <p:stCondLst>
                                            <p:cond delay="0"/>
                                          </p:stCondLst>
                                        </p:cTn>
                                        <p:tgtEl>
                                          <p:spTgt spid="1049031">
                                            <p:txEl>
                                              <p:pRg st="5" end="5"/>
                                            </p:txEl>
                                          </p:spTgt>
                                        </p:tgtEl>
                                        <p:attrNameLst>
                                          <p:attrName>style.visibility</p:attrName>
                                        </p:attrNameLst>
                                      </p:cBhvr>
                                      <p:to>
                                        <p:strVal val="visible"/>
                                      </p:to>
                                    </p:set>
                                    <p:animEffect transition="in" filter="fade">
                                      <p:cBhvr>
                                        <p:cTn dur="1000" id="42"/>
                                        <p:tgtEl>
                                          <p:spTgt spid="1049031">
                                            <p:txEl>
                                              <p:pRg st="5" end="5"/>
                                            </p:txEl>
                                          </p:spTgt>
                                        </p:tgtEl>
                                      </p:cBhvr>
                                    </p:animEffect>
                                    <p:anim calcmode="lin" valueType="num">
                                      <p:cBhvr>
                                        <p:cTn dur="1000" fill="hold" id="43"/>
                                        <p:tgtEl>
                                          <p:spTgt spid="1049031">
                                            <p:txEl>
                                              <p:pRg st="5" end="5"/>
                                            </p:txEl>
                                          </p:spTgt>
                                        </p:tgtEl>
                                        <p:attrNameLst>
                                          <p:attrName>ppt_x</p:attrName>
                                        </p:attrNameLst>
                                      </p:cBhvr>
                                      <p:tavLst>
                                        <p:tav tm="0">
                                          <p:val>
                                            <p:strVal val="#ppt_x"/>
                                          </p:val>
                                        </p:tav>
                                        <p:tav tm="100000">
                                          <p:val>
                                            <p:strVal val="#ppt_x"/>
                                          </p:val>
                                        </p:tav>
                                      </p:tavLst>
                                    </p:anim>
                                    <p:anim calcmode="lin" valueType="num">
                                      <p:cBhvr>
                                        <p:cTn dur="1000" fill="hold" id="44"/>
                                        <p:tgtEl>
                                          <p:spTgt spid="1049031">
                                            <p:txEl>
                                              <p:pRg st="5" end="5"/>
                                            </p:txEl>
                                          </p:spTgt>
                                        </p:tgtEl>
                                        <p:attrNameLst>
                                          <p:attrName>ppt_y</p:attrName>
                                        </p:attrNameLst>
                                      </p:cBhvr>
                                      <p:tavLst>
                                        <p:tav tm="0">
                                          <p:val>
                                            <p:strVal val="#ppt_y+.1"/>
                                          </p:val>
                                        </p:tav>
                                        <p:tav tm="100000">
                                          <p:val>
                                            <p:strVal val="#ppt_y"/>
                                          </p:val>
                                        </p:tav>
                                      </p:tavLst>
                                    </p:anim>
                                  </p:childTnLst>
                                </p:cTn>
                              </p:par>
                              <p:par>
                                <p:cTn fill="hold" grpId="0" id="45" nodeType="withEffect" presetClass="entr" presetID="42" presetSubtype="0">
                                  <p:stCondLst>
                                    <p:cond delay="0"/>
                                  </p:stCondLst>
                                  <p:childTnLst>
                                    <p:set>
                                      <p:cBhvr>
                                        <p:cTn dur="1" fill="hold" id="46">
                                          <p:stCondLst>
                                            <p:cond delay="0"/>
                                          </p:stCondLst>
                                        </p:cTn>
                                        <p:tgtEl>
                                          <p:spTgt spid="1049031">
                                            <p:txEl>
                                              <p:pRg st="6" end="6"/>
                                            </p:txEl>
                                          </p:spTgt>
                                        </p:tgtEl>
                                        <p:attrNameLst>
                                          <p:attrName>style.visibility</p:attrName>
                                        </p:attrNameLst>
                                      </p:cBhvr>
                                      <p:to>
                                        <p:strVal val="visible"/>
                                      </p:to>
                                    </p:set>
                                    <p:animEffect transition="in" filter="fade">
                                      <p:cBhvr>
                                        <p:cTn dur="1000" id="47"/>
                                        <p:tgtEl>
                                          <p:spTgt spid="1049031">
                                            <p:txEl>
                                              <p:pRg st="6" end="6"/>
                                            </p:txEl>
                                          </p:spTgt>
                                        </p:tgtEl>
                                      </p:cBhvr>
                                    </p:animEffect>
                                    <p:anim calcmode="lin" valueType="num">
                                      <p:cBhvr>
                                        <p:cTn dur="1000" fill="hold" id="48"/>
                                        <p:tgtEl>
                                          <p:spTgt spid="1049031">
                                            <p:txEl>
                                              <p:pRg st="6" end="6"/>
                                            </p:txEl>
                                          </p:spTgt>
                                        </p:tgtEl>
                                        <p:attrNameLst>
                                          <p:attrName>ppt_x</p:attrName>
                                        </p:attrNameLst>
                                      </p:cBhvr>
                                      <p:tavLst>
                                        <p:tav tm="0">
                                          <p:val>
                                            <p:strVal val="#ppt_x"/>
                                          </p:val>
                                        </p:tav>
                                        <p:tav tm="100000">
                                          <p:val>
                                            <p:strVal val="#ppt_x"/>
                                          </p:val>
                                        </p:tav>
                                      </p:tavLst>
                                    </p:anim>
                                    <p:anim calcmode="lin" valueType="num">
                                      <p:cBhvr>
                                        <p:cTn dur="1000" fill="hold" id="49"/>
                                        <p:tgtEl>
                                          <p:spTgt spid="1049031">
                                            <p:txEl>
                                              <p:pRg st="6" end="6"/>
                                            </p:txEl>
                                          </p:spTgt>
                                        </p:tgtEl>
                                        <p:attrNameLst>
                                          <p:attrName>ppt_y</p:attrName>
                                        </p:attrNameLst>
                                      </p:cBhvr>
                                      <p:tavLst>
                                        <p:tav tm="0">
                                          <p:val>
                                            <p:strVal val="#ppt_y+.1"/>
                                          </p:val>
                                        </p:tav>
                                        <p:tav tm="100000">
                                          <p:val>
                                            <p:strVal val="#ppt_y"/>
                                          </p:val>
                                        </p:tav>
                                      </p:tavLst>
                                    </p:anim>
                                  </p:childTnLst>
                                </p:cTn>
                              </p:par>
                              <p:par>
                                <p:cTn fill="hold" grpId="0" id="50" nodeType="withEffect" presetClass="entr" presetID="42" presetSubtype="0">
                                  <p:stCondLst>
                                    <p:cond delay="0"/>
                                  </p:stCondLst>
                                  <p:childTnLst>
                                    <p:set>
                                      <p:cBhvr>
                                        <p:cTn dur="1" fill="hold" id="51">
                                          <p:stCondLst>
                                            <p:cond delay="0"/>
                                          </p:stCondLst>
                                        </p:cTn>
                                        <p:tgtEl>
                                          <p:spTgt spid="1049031">
                                            <p:txEl>
                                              <p:pRg st="7" end="7"/>
                                            </p:txEl>
                                          </p:spTgt>
                                        </p:tgtEl>
                                        <p:attrNameLst>
                                          <p:attrName>style.visibility</p:attrName>
                                        </p:attrNameLst>
                                      </p:cBhvr>
                                      <p:to>
                                        <p:strVal val="visible"/>
                                      </p:to>
                                    </p:set>
                                    <p:animEffect transition="in" filter="fade">
                                      <p:cBhvr>
                                        <p:cTn dur="1000" id="52"/>
                                        <p:tgtEl>
                                          <p:spTgt spid="1049031">
                                            <p:txEl>
                                              <p:pRg st="7" end="7"/>
                                            </p:txEl>
                                          </p:spTgt>
                                        </p:tgtEl>
                                      </p:cBhvr>
                                    </p:animEffect>
                                    <p:anim calcmode="lin" valueType="num">
                                      <p:cBhvr>
                                        <p:cTn dur="1000" fill="hold" id="53"/>
                                        <p:tgtEl>
                                          <p:spTgt spid="1049031">
                                            <p:txEl>
                                              <p:pRg st="7" end="7"/>
                                            </p:txEl>
                                          </p:spTgt>
                                        </p:tgtEl>
                                        <p:attrNameLst>
                                          <p:attrName>ppt_x</p:attrName>
                                        </p:attrNameLst>
                                      </p:cBhvr>
                                      <p:tavLst>
                                        <p:tav tm="0">
                                          <p:val>
                                            <p:strVal val="#ppt_x"/>
                                          </p:val>
                                        </p:tav>
                                        <p:tav tm="100000">
                                          <p:val>
                                            <p:strVal val="#ppt_x"/>
                                          </p:val>
                                        </p:tav>
                                      </p:tavLst>
                                    </p:anim>
                                    <p:anim calcmode="lin" valueType="num">
                                      <p:cBhvr>
                                        <p:cTn dur="1000" fill="hold" id="54"/>
                                        <p:tgtEl>
                                          <p:spTgt spid="104903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fill="hold" id="55">
                      <p:stCondLst>
                        <p:cond delay="indefinite"/>
                      </p:stCondLst>
                      <p:childTnLst>
                        <p:par>
                          <p:cTn fill="hold" id="56">
                            <p:stCondLst>
                              <p:cond delay="0"/>
                            </p:stCondLst>
                            <p:childTnLst>
                              <p:par>
                                <p:cTn fill="hold" grpId="0" id="57" nodeType="clickEffect" presetClass="entr" presetID="42" presetSubtype="0">
                                  <p:stCondLst>
                                    <p:cond delay="0"/>
                                  </p:stCondLst>
                                  <p:childTnLst>
                                    <p:set>
                                      <p:cBhvr>
                                        <p:cTn dur="1" fill="hold" id="58">
                                          <p:stCondLst>
                                            <p:cond delay="0"/>
                                          </p:stCondLst>
                                        </p:cTn>
                                        <p:tgtEl>
                                          <p:spTgt spid="1049031">
                                            <p:txEl>
                                              <p:pRg st="8" end="8"/>
                                            </p:txEl>
                                          </p:spTgt>
                                        </p:tgtEl>
                                        <p:attrNameLst>
                                          <p:attrName>style.visibility</p:attrName>
                                        </p:attrNameLst>
                                      </p:cBhvr>
                                      <p:to>
                                        <p:strVal val="visible"/>
                                      </p:to>
                                    </p:set>
                                    <p:animEffect transition="in" filter="fade">
                                      <p:cBhvr>
                                        <p:cTn dur="1000" id="59"/>
                                        <p:tgtEl>
                                          <p:spTgt spid="1049031">
                                            <p:txEl>
                                              <p:pRg st="8" end="8"/>
                                            </p:txEl>
                                          </p:spTgt>
                                        </p:tgtEl>
                                      </p:cBhvr>
                                    </p:animEffect>
                                    <p:anim calcmode="lin" valueType="num">
                                      <p:cBhvr>
                                        <p:cTn dur="1000" fill="hold" id="60"/>
                                        <p:tgtEl>
                                          <p:spTgt spid="1049031">
                                            <p:txEl>
                                              <p:pRg st="8" end="8"/>
                                            </p:txEl>
                                          </p:spTgt>
                                        </p:tgtEl>
                                        <p:attrNameLst>
                                          <p:attrName>ppt_x</p:attrName>
                                        </p:attrNameLst>
                                      </p:cBhvr>
                                      <p:tavLst>
                                        <p:tav tm="0">
                                          <p:val>
                                            <p:strVal val="#ppt_x"/>
                                          </p:val>
                                        </p:tav>
                                        <p:tav tm="100000">
                                          <p:val>
                                            <p:strVal val="#ppt_x"/>
                                          </p:val>
                                        </p:tav>
                                      </p:tavLst>
                                    </p:anim>
                                    <p:anim calcmode="lin" valueType="num">
                                      <p:cBhvr>
                                        <p:cTn dur="1000" fill="hold" id="61"/>
                                        <p:tgtEl>
                                          <p:spTgt spid="1049031">
                                            <p:txEl>
                                              <p:pRg st="8" end="8"/>
                                            </p:txEl>
                                          </p:spTgt>
                                        </p:tgtEl>
                                        <p:attrNameLst>
                                          <p:attrName>ppt_y</p:attrName>
                                        </p:attrNameLst>
                                      </p:cBhvr>
                                      <p:tavLst>
                                        <p:tav tm="0">
                                          <p:val>
                                            <p:strVal val="#ppt_y+.1"/>
                                          </p:val>
                                        </p:tav>
                                        <p:tav tm="100000">
                                          <p:val>
                                            <p:strVal val="#ppt_y"/>
                                          </p:val>
                                        </p:tav>
                                      </p:tavLst>
                                    </p:anim>
                                  </p:childTnLst>
                                </p:cTn>
                              </p:par>
                              <p:par>
                                <p:cTn fill="hold" grpId="0" id="62" nodeType="withEffect" presetClass="entr" presetID="42" presetSubtype="0">
                                  <p:stCondLst>
                                    <p:cond delay="0"/>
                                  </p:stCondLst>
                                  <p:childTnLst>
                                    <p:set>
                                      <p:cBhvr>
                                        <p:cTn dur="1" fill="hold" id="63">
                                          <p:stCondLst>
                                            <p:cond delay="0"/>
                                          </p:stCondLst>
                                        </p:cTn>
                                        <p:tgtEl>
                                          <p:spTgt spid="1049031">
                                            <p:txEl>
                                              <p:pRg st="9" end="9"/>
                                            </p:txEl>
                                          </p:spTgt>
                                        </p:tgtEl>
                                        <p:attrNameLst>
                                          <p:attrName>style.visibility</p:attrName>
                                        </p:attrNameLst>
                                      </p:cBhvr>
                                      <p:to>
                                        <p:strVal val="visible"/>
                                      </p:to>
                                    </p:set>
                                    <p:animEffect transition="in" filter="fade">
                                      <p:cBhvr>
                                        <p:cTn dur="1000" id="64"/>
                                        <p:tgtEl>
                                          <p:spTgt spid="1049031">
                                            <p:txEl>
                                              <p:pRg st="9" end="9"/>
                                            </p:txEl>
                                          </p:spTgt>
                                        </p:tgtEl>
                                      </p:cBhvr>
                                    </p:animEffect>
                                    <p:anim calcmode="lin" valueType="num">
                                      <p:cBhvr>
                                        <p:cTn dur="1000" fill="hold" id="65"/>
                                        <p:tgtEl>
                                          <p:spTgt spid="1049031">
                                            <p:txEl>
                                              <p:pRg st="9" end="9"/>
                                            </p:txEl>
                                          </p:spTgt>
                                        </p:tgtEl>
                                        <p:attrNameLst>
                                          <p:attrName>ppt_x</p:attrName>
                                        </p:attrNameLst>
                                      </p:cBhvr>
                                      <p:tavLst>
                                        <p:tav tm="0">
                                          <p:val>
                                            <p:strVal val="#ppt_x"/>
                                          </p:val>
                                        </p:tav>
                                        <p:tav tm="100000">
                                          <p:val>
                                            <p:strVal val="#ppt_x"/>
                                          </p:val>
                                        </p:tav>
                                      </p:tavLst>
                                    </p:anim>
                                    <p:anim calcmode="lin" valueType="num">
                                      <p:cBhvr>
                                        <p:cTn dur="1000" fill="hold" id="66"/>
                                        <p:tgtEl>
                                          <p:spTgt spid="1049031">
                                            <p:txEl>
                                              <p:pRg st="9" end="9"/>
                                            </p:txEl>
                                          </p:spTgt>
                                        </p:tgtEl>
                                        <p:attrNameLst>
                                          <p:attrName>ppt_y</p:attrName>
                                        </p:attrNameLst>
                                      </p:cBhvr>
                                      <p:tavLst>
                                        <p:tav tm="0">
                                          <p:val>
                                            <p:strVal val="#ppt_y+.1"/>
                                          </p:val>
                                        </p:tav>
                                        <p:tav tm="100000">
                                          <p:val>
                                            <p:strVal val="#ppt_y"/>
                                          </p:val>
                                        </p:tav>
                                      </p:tavLst>
                                    </p:anim>
                                  </p:childTnLst>
                                </p:cTn>
                              </p:par>
                              <p:par>
                                <p:cTn fill="hold" grpId="0" id="67" nodeType="withEffect" presetClass="entr" presetID="42" presetSubtype="0">
                                  <p:stCondLst>
                                    <p:cond delay="0"/>
                                  </p:stCondLst>
                                  <p:childTnLst>
                                    <p:set>
                                      <p:cBhvr>
                                        <p:cTn dur="1" fill="hold" id="68">
                                          <p:stCondLst>
                                            <p:cond delay="0"/>
                                          </p:stCondLst>
                                        </p:cTn>
                                        <p:tgtEl>
                                          <p:spTgt spid="1049031">
                                            <p:txEl>
                                              <p:pRg st="10" end="10"/>
                                            </p:txEl>
                                          </p:spTgt>
                                        </p:tgtEl>
                                        <p:attrNameLst>
                                          <p:attrName>style.visibility</p:attrName>
                                        </p:attrNameLst>
                                      </p:cBhvr>
                                      <p:to>
                                        <p:strVal val="visible"/>
                                      </p:to>
                                    </p:set>
                                    <p:animEffect transition="in" filter="fade">
                                      <p:cBhvr>
                                        <p:cTn dur="1000" id="69"/>
                                        <p:tgtEl>
                                          <p:spTgt spid="1049031">
                                            <p:txEl>
                                              <p:pRg st="10" end="10"/>
                                            </p:txEl>
                                          </p:spTgt>
                                        </p:tgtEl>
                                      </p:cBhvr>
                                    </p:animEffect>
                                    <p:anim calcmode="lin" valueType="num">
                                      <p:cBhvr>
                                        <p:cTn dur="1000" fill="hold" id="70"/>
                                        <p:tgtEl>
                                          <p:spTgt spid="1049031">
                                            <p:txEl>
                                              <p:pRg st="10" end="10"/>
                                            </p:txEl>
                                          </p:spTgt>
                                        </p:tgtEl>
                                        <p:attrNameLst>
                                          <p:attrName>ppt_x</p:attrName>
                                        </p:attrNameLst>
                                      </p:cBhvr>
                                      <p:tavLst>
                                        <p:tav tm="0">
                                          <p:val>
                                            <p:strVal val="#ppt_x"/>
                                          </p:val>
                                        </p:tav>
                                        <p:tav tm="100000">
                                          <p:val>
                                            <p:strVal val="#ppt_x"/>
                                          </p:val>
                                        </p:tav>
                                      </p:tavLst>
                                    </p:anim>
                                    <p:anim calcmode="lin" valueType="num">
                                      <p:cBhvr>
                                        <p:cTn dur="1000" fill="hold" id="71"/>
                                        <p:tgtEl>
                                          <p:spTgt spid="1049031">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31"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239" name=""/>
        <p:cNvGrpSpPr/>
        <p:nvPr/>
      </p:nvGrpSpPr>
      <p:grpSpPr>
        <a:xfrm>
          <a:off x="0" y="0"/>
          <a:ext cx="0" cy="0"/>
          <a:chOff x="0" y="0"/>
          <a:chExt cx="0" cy="0"/>
        </a:xfrm>
      </p:grpSpPr>
      <p:sp>
        <p:nvSpPr>
          <p:cNvPr id="1049035"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b="1" dirty="0" sz="3400" lang="en-IN">
              <a:solidFill>
                <a:schemeClr val="accent1">
                  <a:lumMod val="50000"/>
                </a:schemeClr>
              </a:solidFill>
              <a:latin typeface="Bookman Old Style" panose="02050604050505020204" pitchFamily="18" charset="0"/>
            </a:endParaRPr>
          </a:p>
        </p:txBody>
      </p:sp>
      <p:sp>
        <p:nvSpPr>
          <p:cNvPr id="1049036" name="Text Placeholder 3"/>
          <p:cNvSpPr>
            <a:spLocks noGrp="1"/>
          </p:cNvSpPr>
          <p:nvPr>
            <p:ph type="body" sz="half" idx="2"/>
          </p:nvPr>
        </p:nvSpPr>
        <p:spPr>
          <a:xfrm>
            <a:off x="298250" y="2234953"/>
            <a:ext cx="3181797" cy="3811588"/>
          </a:xfrm>
        </p:spPr>
        <p:txBody>
          <a:bodyPr>
            <a:normAutofit/>
          </a:bodyPr>
          <a:p>
            <a:r>
              <a:rPr baseline="0" b="1" cap="none"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Request HTTP Message</a:t>
            </a:r>
          </a:p>
          <a:p>
            <a:endParaRPr b="1" sz="1800" lang="en-US" spc="20">
              <a:solidFill>
                <a:schemeClr val="accent1">
                  <a:lumMod val="50000"/>
                </a:schemeClr>
              </a:solidFill>
              <a:latin typeface="Bookman Old Style" panose="02050604050505020204" pitchFamily="18" charset="0"/>
            </a:endParaRPr>
          </a:p>
          <a:p>
            <a:r>
              <a:rPr baseline="0" b="1" cap="none"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Start Line</a:t>
            </a:r>
          </a:p>
        </p:txBody>
      </p:sp>
      <p:graphicFrame>
        <p:nvGraphicFramePr>
          <p:cNvPr id="4194306" name="Table 6"/>
          <p:cNvGraphicFramePr>
            <a:graphicFrameLocks noGrp="1"/>
          </p:cNvGraphicFramePr>
          <p:nvPr>
            <p:ph idx="1"/>
          </p:nvPr>
        </p:nvGraphicFramePr>
        <p:xfrm>
          <a:off x="3823947" y="566847"/>
          <a:ext cx="8069802" cy="5809023"/>
        </p:xfrm>
        <a:graphic>
          <a:graphicData uri="http://schemas.openxmlformats.org/drawingml/2006/table">
            <a:tbl>
              <a:tblPr firstRow="1" bandRow="1">
                <a:tableStyleId>{5C22544A-7EE6-4342-B048-85BDC9FD1C3A}</a:tableStyleId>
              </a:tblPr>
              <a:tblGrid>
                <a:gridCol w="1325102"/>
                <a:gridCol w="6744700"/>
              </a:tblGrid>
              <a:tr h="765296">
                <a:tc>
                  <a:txBody>
                    <a:bodyPr/>
                    <a:p>
                      <a:pPr algn="ctr"/>
                      <a:r>
                        <a:rPr sz="1600" lang="en-US"/>
                        <a:t>Method</a:t>
                      </a:r>
                      <a:endParaRPr sz="1600" lang="en-IN"/>
                    </a:p>
                  </a:txBody>
                  <a:tcPr anchor="ctr"/>
                </a:tc>
                <a:tc>
                  <a:txBody>
                    <a:bodyPr/>
                    <a:p>
                      <a:pPr algn="ctr"/>
                      <a:r>
                        <a:rPr sz="1600" lang="en-US"/>
                        <a:t>Request Server to</a:t>
                      </a:r>
                      <a:endParaRPr sz="1600" lang="en-IN"/>
                    </a:p>
                  </a:txBody>
                  <a:tcPr anchor="ctr"/>
                </a:tc>
              </a:tr>
              <a:tr h="804390">
                <a:tc>
                  <a:txBody>
                    <a:bodyPr/>
                    <a:p>
                      <a:pPr algn="ctr" fontAlgn="base" rtl="0"/>
                      <a:r>
                        <a:rPr b="0" sz="1600" i="0" lang="en-US">
                          <a:solidFill>
                            <a:srgbClr val="000000"/>
                          </a:solidFill>
                          <a:effectLst/>
                          <a:latin typeface="Avenir Next LT Pro" panose="020B0504020202020204" pitchFamily="34" charset="0"/>
                        </a:rPr>
                        <a:t>GET​</a:t>
                      </a:r>
                      <a:endParaRPr b="0" sz="1600" i="0" lang="en-US">
                        <a:solidFill>
                          <a:srgbClr val="000000"/>
                        </a:solidFill>
                        <a:effectLst/>
                      </a:endParaRPr>
                    </a:p>
                  </a:txBody>
                  <a:tcPr anchor="ctr"/>
                </a:tc>
                <a:tc>
                  <a:txBody>
                    <a:bodyPr/>
                    <a:p>
                      <a:pPr algn="l" fontAlgn="base" indent="-285750" marL="285750" rtl="0">
                        <a:buFont typeface="Arial" panose="020B0604020202020204" pitchFamily="34" charset="0"/>
                        <a:buChar char="•"/>
                      </a:pPr>
                      <a:r>
                        <a:rPr b="0" sz="1400" i="0" lang="en-US">
                          <a:solidFill>
                            <a:srgbClr val="000000"/>
                          </a:solidFill>
                          <a:effectLst/>
                          <a:latin typeface="Avenir Next LT Pro" panose="020B0504020202020204" pitchFamily="34" charset="0"/>
                        </a:rPr>
                        <a:t>Required resource is specified in the Request-URI ​</a:t>
                      </a:r>
                      <a:endParaRPr b="0" sz="1400" i="0" lang="en-US">
                        <a:solidFill>
                          <a:srgbClr val="000000"/>
                        </a:solidFill>
                        <a:effectLst/>
                        <a:latin typeface="Arial" panose="020B0604020202020204" pitchFamily="34" charset="0"/>
                      </a:endParaRPr>
                    </a:p>
                    <a:p>
                      <a:pPr algn="l" fontAlgn="base" indent="-285750" marL="285750" rtl="0">
                        <a:buFont typeface="Arial" panose="020B0604020202020204" pitchFamily="34" charset="0"/>
                        <a:buChar char="•"/>
                      </a:pPr>
                      <a:r>
                        <a:rPr b="0" sz="1400" i="0" lang="en-US">
                          <a:solidFill>
                            <a:srgbClr val="000000"/>
                          </a:solidFill>
                          <a:effectLst/>
                          <a:latin typeface="Avenir Next LT Pro" panose="020B0504020202020204" pitchFamily="34" charset="0"/>
                        </a:rPr>
                        <a:t>The resource is specified as the body of a response message.​</a:t>
                      </a:r>
                      <a:endParaRPr b="0" sz="1400" i="0" lang="en-US">
                        <a:solidFill>
                          <a:srgbClr val="000000"/>
                        </a:solidFill>
                        <a:effectLst/>
                        <a:latin typeface="Arial" panose="020B0604020202020204" pitchFamily="34" charset="0"/>
                      </a:endParaRPr>
                    </a:p>
                  </a:txBody>
                  <a:tcPr anchor="ctr"/>
                </a:tc>
              </a:tr>
              <a:tr h="912162">
                <a:tc>
                  <a:txBody>
                    <a:bodyPr/>
                    <a:p>
                      <a:pPr algn="ctr" fontAlgn="base" rtl="0"/>
                      <a:r>
                        <a:rPr b="0" sz="1600" i="0" lang="en-US">
                          <a:solidFill>
                            <a:srgbClr val="000000"/>
                          </a:solidFill>
                          <a:effectLst/>
                          <a:latin typeface="Avenir Next LT Pro" panose="020B0504020202020204" pitchFamily="34" charset="0"/>
                        </a:rPr>
                        <a:t>POST​</a:t>
                      </a:r>
                      <a:endParaRPr b="0" sz="1600" i="0" lang="en-US">
                        <a:solidFill>
                          <a:srgbClr val="000000"/>
                        </a:solidFill>
                        <a:effectLst/>
                      </a:endParaRPr>
                    </a:p>
                  </a:txBody>
                  <a:tcPr anchor="ctr"/>
                </a:tc>
                <a:tc>
                  <a:txBody>
                    <a:bodyPr/>
                    <a:p>
                      <a:pPr algn="l" fontAlgn="base" indent="-285750" marL="285750" rtl="0">
                        <a:buFont typeface="Arial" panose="020B0604020202020204" pitchFamily="34" charset="0"/>
                        <a:buChar char="•"/>
                      </a:pPr>
                      <a:r>
                        <a:rPr b="0" sz="1400" i="0" lang="en-US">
                          <a:solidFill>
                            <a:srgbClr val="000000"/>
                          </a:solidFill>
                          <a:effectLst/>
                          <a:latin typeface="Avenir Next LT Pro" panose="020B0504020202020204" pitchFamily="34" charset="0"/>
                        </a:rPr>
                        <a:t>The data to be processed by the resource is specified in the body of Request message ​</a:t>
                      </a:r>
                      <a:endParaRPr b="0" sz="1400" i="0" lang="en-US">
                        <a:solidFill>
                          <a:srgbClr val="000000"/>
                        </a:solidFill>
                        <a:effectLst/>
                        <a:latin typeface="Arial" panose="020B0604020202020204" pitchFamily="34" charset="0"/>
                      </a:endParaRPr>
                    </a:p>
                    <a:p>
                      <a:pPr algn="l" fontAlgn="base" indent="-285750" marL="285750" rtl="0">
                        <a:buFont typeface="Arial" panose="020B0604020202020204" pitchFamily="34" charset="0"/>
                        <a:buChar char="•"/>
                      </a:pPr>
                      <a:r>
                        <a:rPr b="0" sz="1400" i="0" lang="en-US">
                          <a:solidFill>
                            <a:srgbClr val="000000"/>
                          </a:solidFill>
                          <a:effectLst/>
                          <a:latin typeface="Avenir Next LT Pro" panose="020B0504020202020204" pitchFamily="34" charset="0"/>
                        </a:rPr>
                        <a:t>The resource specified by the Request-URI.​</a:t>
                      </a:r>
                      <a:endParaRPr b="0" sz="1400" i="0" lang="en-US">
                        <a:solidFill>
                          <a:srgbClr val="000000"/>
                        </a:solidFill>
                        <a:effectLst/>
                        <a:latin typeface="Arial" panose="020B0604020202020204" pitchFamily="34" charset="0"/>
                      </a:endParaRPr>
                    </a:p>
                  </a:txBody>
                  <a:tcPr anchor="ctr"/>
                </a:tc>
              </a:tr>
              <a:tr h="1182433">
                <a:tc>
                  <a:txBody>
                    <a:bodyPr/>
                    <a:p>
                      <a:pPr algn="ctr" fontAlgn="base" rtl="0"/>
                      <a:r>
                        <a:rPr b="0" sz="1600" i="0" lang="en-IN">
                          <a:solidFill>
                            <a:srgbClr val="000000"/>
                          </a:solidFill>
                          <a:effectLst/>
                          <a:latin typeface="Avenir Next LT Pro" panose="020B0504020202020204" pitchFamily="34" charset="0"/>
                        </a:rPr>
                        <a:t>HEAD​</a:t>
                      </a:r>
                      <a:endParaRPr b="0" sz="1600" i="0" lang="en-IN">
                        <a:solidFill>
                          <a:srgbClr val="000000"/>
                        </a:solidFill>
                        <a:effectLst/>
                      </a:endParaRPr>
                    </a:p>
                  </a:txBody>
                  <a:tcPr anchor="ctr"/>
                </a:tc>
                <a:tc>
                  <a:txBody>
                    <a:bodyPr/>
                    <a:p>
                      <a:pPr algn="l" fontAlgn="base" indent="-285750" marL="285750" rtl="0">
                        <a:buFont typeface="Arial" panose="020B0604020202020204" pitchFamily="34" charset="0"/>
                        <a:buChar char="•"/>
                      </a:pPr>
                      <a:r>
                        <a:rPr b="0" sz="1400" i="0" lang="en-US" strike="noStrike" u="none">
                          <a:solidFill>
                            <a:srgbClr val="000000"/>
                          </a:solidFill>
                          <a:effectLst/>
                          <a:latin typeface="Avenir Next LT Pro" panose="020B0504020202020204" pitchFamily="34" charset="0"/>
                        </a:rPr>
                        <a:t>return the same HTTP header fields that would be returned if a GET method were used</a:t>
                      </a:r>
                      <a:endParaRPr b="0" sz="1400" i="0" lang="en-US">
                        <a:solidFill>
                          <a:srgbClr val="000000"/>
                        </a:solidFill>
                        <a:effectLst/>
                        <a:latin typeface="Arial" panose="020B0604020202020204" pitchFamily="34" charset="0"/>
                      </a:endParaRPr>
                    </a:p>
                    <a:p>
                      <a:pPr algn="l" fontAlgn="base" indent="-285750" marL="285750" rtl="0">
                        <a:buFont typeface="Arial" panose="020B0604020202020204" pitchFamily="34" charset="0"/>
                        <a:buChar char="•"/>
                      </a:pPr>
                      <a:r>
                        <a:rPr b="0" sz="1400" i="0" lang="en-US" strike="noStrike" u="none">
                          <a:solidFill>
                            <a:srgbClr val="000000"/>
                          </a:solidFill>
                          <a:effectLst/>
                          <a:latin typeface="Avenir Next LT Pro" panose="020B0504020202020204" pitchFamily="34" charset="0"/>
                        </a:rPr>
                        <a:t>but not return the message body that would be returned to a GET </a:t>
                      </a:r>
                      <a:r>
                        <a:rPr b="0" sz="1400" i="0" lang="en-US">
                          <a:solidFill>
                            <a:srgbClr val="000000"/>
                          </a:solidFill>
                          <a:effectLst/>
                          <a:latin typeface="Avenir Next LT Pro" panose="020B0504020202020204" pitchFamily="34" charset="0"/>
                        </a:rPr>
                        <a:t>​</a:t>
                      </a:r>
                      <a:r>
                        <a:rPr b="0" sz="1400" i="0" lang="en-US" strike="noStrike" u="none">
                          <a:solidFill>
                            <a:srgbClr val="000000"/>
                          </a:solidFill>
                          <a:effectLst/>
                          <a:latin typeface="Arial" panose="020B0604020202020204" pitchFamily="34" charset="0"/>
                        </a:rPr>
                        <a:t> </a:t>
                      </a:r>
                      <a:r>
                        <a:rPr b="0" sz="1400" i="0" lang="en-US" strike="noStrike" u="none">
                          <a:solidFill>
                            <a:srgbClr val="000000"/>
                          </a:solidFill>
                          <a:effectLst/>
                          <a:latin typeface="Avenir Next LT Pro" panose="020B0504020202020204" pitchFamily="34" charset="0"/>
                        </a:rPr>
                        <a:t>Communication overhead can be reduced</a:t>
                      </a:r>
                      <a:r>
                        <a:rPr b="0" sz="1400" i="0" lang="en-US">
                          <a:solidFill>
                            <a:srgbClr val="000000"/>
                          </a:solidFill>
                          <a:effectLst/>
                          <a:latin typeface="Avenir Next LT Pro" panose="020B0504020202020204" pitchFamily="34" charset="0"/>
                        </a:rPr>
                        <a:t>​</a:t>
                      </a:r>
                      <a:endParaRPr b="0" sz="1400" i="0" lang="en-US">
                        <a:solidFill>
                          <a:srgbClr val="000000"/>
                        </a:solidFill>
                        <a:effectLst/>
                        <a:latin typeface="Arial" panose="020B0604020202020204" pitchFamily="34" charset="0"/>
                      </a:endParaRPr>
                    </a:p>
                  </a:txBody>
                  <a:tcPr anchor="ctr"/>
                </a:tc>
              </a:tr>
              <a:tr h="962309">
                <a:tc>
                  <a:txBody>
                    <a:bodyPr/>
                    <a:p>
                      <a:pPr algn="ctr" fontAlgn="base" rtl="0"/>
                      <a:r>
                        <a:rPr b="0" sz="1600" i="0" lang="en-IN">
                          <a:solidFill>
                            <a:srgbClr val="000000"/>
                          </a:solidFill>
                          <a:effectLst/>
                          <a:latin typeface="Avenir Next LT Pro" panose="020B0504020202020204" pitchFamily="34" charset="0"/>
                        </a:rPr>
                        <a:t>OPTIONS​</a:t>
                      </a:r>
                      <a:endParaRPr b="0" sz="1600" i="0" lang="en-IN">
                        <a:solidFill>
                          <a:srgbClr val="000000"/>
                        </a:solidFill>
                        <a:effectLst/>
                      </a:endParaRPr>
                    </a:p>
                  </a:txBody>
                  <a:tcPr anchor="ctr"/>
                </a:tc>
                <a:tc>
                  <a:txBody>
                    <a:bodyPr/>
                    <a:p>
                      <a:pPr algn="l" fontAlgn="base" indent="-285750" marL="285750" rtl="0">
                        <a:buFont typeface="Arial" panose="020B0604020202020204" pitchFamily="34" charset="0"/>
                        <a:buChar char="•"/>
                      </a:pPr>
                      <a:r>
                        <a:rPr b="0" sz="1400" i="0" lang="en-US" strike="noStrike" u="none">
                          <a:solidFill>
                            <a:srgbClr val="000000"/>
                          </a:solidFill>
                          <a:effectLst/>
                          <a:latin typeface="Avenir Next LT Pro" panose="020B0504020202020204" pitchFamily="34" charset="0"/>
                        </a:rPr>
                        <a:t>return (in Allow header field) a list of HTTP methods that may be used to access the resource specified by the Request-URI.</a:t>
                      </a:r>
                      <a:r>
                        <a:rPr b="0" sz="1400" i="0" lang="en-US">
                          <a:solidFill>
                            <a:srgbClr val="000000"/>
                          </a:solidFill>
                          <a:effectLst/>
                          <a:latin typeface="Avenir Next LT Pro" panose="020B0504020202020204" pitchFamily="34" charset="0"/>
                        </a:rPr>
                        <a:t>​</a:t>
                      </a:r>
                      <a:endParaRPr b="0" sz="1400" i="0" lang="en-US">
                        <a:solidFill>
                          <a:srgbClr val="000000"/>
                        </a:solidFill>
                        <a:effectLst/>
                      </a:endParaRPr>
                    </a:p>
                  </a:txBody>
                  <a:tcPr anchor="ctr"/>
                </a:tc>
              </a:tr>
              <a:tr h="1182433">
                <a:tc>
                  <a:txBody>
                    <a:bodyPr/>
                    <a:p>
                      <a:pPr algn="ctr" fontAlgn="base" rtl="0"/>
                      <a:r>
                        <a:rPr b="0" sz="1600" i="0" lang="en-IN">
                          <a:solidFill>
                            <a:srgbClr val="000000"/>
                          </a:solidFill>
                          <a:effectLst/>
                          <a:latin typeface="Avenir Next LT Pro" panose="020B0504020202020204" pitchFamily="34" charset="0"/>
                        </a:rPr>
                        <a:t>PUT​</a:t>
                      </a:r>
                      <a:endParaRPr b="0" sz="1600" i="0" lang="en-IN">
                        <a:solidFill>
                          <a:srgbClr val="000000"/>
                        </a:solidFill>
                        <a:effectLst/>
                      </a:endParaRPr>
                    </a:p>
                  </a:txBody>
                  <a:tcPr anchor="ctr"/>
                </a:tc>
                <a:tc>
                  <a:txBody>
                    <a:bodyPr/>
                    <a:p>
                      <a:pPr algn="l" fontAlgn="base" indent="-285750" marL="285750" rtl="0">
                        <a:buFont typeface="Arial" panose="020B0604020202020204" pitchFamily="34" charset="0"/>
                        <a:buChar char="•"/>
                      </a:pPr>
                      <a:r>
                        <a:rPr b="0" sz="1400" i="0" lang="en-US" strike="noStrike" u="none">
                          <a:solidFill>
                            <a:srgbClr val="000000"/>
                          </a:solidFill>
                          <a:effectLst/>
                          <a:latin typeface="Avenir Next LT Pro" panose="020B0504020202020204" pitchFamily="34" charset="0"/>
                        </a:rPr>
                        <a:t>store the body of this message on the server and assign the specified Request-URI to the data stored </a:t>
                      </a:r>
                      <a:r>
                        <a:rPr b="0" sz="1400" i="0" lang="en-US">
                          <a:solidFill>
                            <a:srgbClr val="000000"/>
                          </a:solidFill>
                          <a:effectLst/>
                          <a:latin typeface="Avenir Next LT Pro" panose="020B0504020202020204" pitchFamily="34" charset="0"/>
                        </a:rPr>
                        <a:t>​</a:t>
                      </a:r>
                      <a:endParaRPr b="0" sz="1400" i="0" lang="en-US">
                        <a:solidFill>
                          <a:srgbClr val="000000"/>
                        </a:solidFill>
                        <a:effectLst/>
                        <a:latin typeface="Arial" panose="020B0604020202020204" pitchFamily="34" charset="0"/>
                      </a:endParaRPr>
                    </a:p>
                    <a:p>
                      <a:pPr algn="l" fontAlgn="base" indent="-285750" marL="285750" rtl="0">
                        <a:buFont typeface="Arial" panose="020B0604020202020204" pitchFamily="34" charset="0"/>
                        <a:buChar char="•"/>
                      </a:pPr>
                      <a:r>
                        <a:rPr b="0" sz="1400" i="0" lang="en-US" strike="noStrike" u="none">
                          <a:solidFill>
                            <a:srgbClr val="000000"/>
                          </a:solidFill>
                          <a:effectLst/>
                          <a:latin typeface="Avenir Next LT Pro" panose="020B0504020202020204" pitchFamily="34" charset="0"/>
                        </a:rPr>
                        <a:t>future GET request messages containing this Request-URI will receive this data in their response messages.</a:t>
                      </a:r>
                      <a:r>
                        <a:rPr b="0" sz="1400" i="0" lang="en-US">
                          <a:solidFill>
                            <a:srgbClr val="000000"/>
                          </a:solidFill>
                          <a:effectLst/>
                          <a:latin typeface="Avenir Next LT Pro" panose="020B0504020202020204" pitchFamily="34" charset="0"/>
                        </a:rPr>
                        <a:t>​</a:t>
                      </a:r>
                      <a:endParaRPr b="0" sz="1400" i="0" lang="en-US">
                        <a:solidFill>
                          <a:srgbClr val="000000"/>
                        </a:solidFill>
                        <a:effectLst/>
                        <a:latin typeface="Arial" panose="020B0604020202020204" pitchFamily="34" charset="0"/>
                      </a:endParaRPr>
                    </a:p>
                  </a:txBody>
                  <a:tcPr anchor="ctr"/>
                </a:tc>
              </a:tr>
            </a:tbl>
          </a:graphicData>
        </a:graphic>
      </p:graphicFrame>
    </p:spTree>
  </p:cSld>
  <p:clrMapOvr>
    <a:masterClrMapping/>
  </p:clrMapOvr>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240" name=""/>
        <p:cNvGrpSpPr/>
        <p:nvPr/>
      </p:nvGrpSpPr>
      <p:grpSpPr>
        <a:xfrm>
          <a:off x="0" y="0"/>
          <a:ext cx="0" cy="0"/>
          <a:chOff x="0" y="0"/>
          <a:chExt cx="0" cy="0"/>
        </a:xfrm>
      </p:grpSpPr>
      <p:sp>
        <p:nvSpPr>
          <p:cNvPr id="1049037" name="Title 1"/>
          <p:cNvSpPr>
            <a:spLocks noGrp="1"/>
          </p:cNvSpPr>
          <p:nvPr>
            <p:ph type="title"/>
          </p:nvPr>
        </p:nvSpPr>
        <p:spPr>
          <a:xfrm>
            <a:off x="298251" y="-35252"/>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b="1" dirty="0" sz="3400" lang="en-IN">
              <a:solidFill>
                <a:schemeClr val="accent1">
                  <a:lumMod val="50000"/>
                </a:schemeClr>
              </a:solidFill>
              <a:latin typeface="Bookman Old Style" panose="02050604050505020204" pitchFamily="18" charset="0"/>
            </a:endParaRPr>
          </a:p>
        </p:txBody>
      </p:sp>
      <p:sp>
        <p:nvSpPr>
          <p:cNvPr id="1049038" name="Text Placeholder 3"/>
          <p:cNvSpPr>
            <a:spLocks noGrp="1"/>
          </p:cNvSpPr>
          <p:nvPr>
            <p:ph type="body" sz="half" idx="2"/>
          </p:nvPr>
        </p:nvSpPr>
        <p:spPr>
          <a:xfrm>
            <a:off x="257309" y="1716338"/>
            <a:ext cx="3181797" cy="1067805"/>
          </a:xfrm>
        </p:spPr>
        <p:txBody>
          <a:bodyPr>
            <a:normAutofit lnSpcReduction="10000"/>
          </a:bodyPr>
          <a:p>
            <a:r>
              <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Request HTTP Message</a:t>
            </a:r>
          </a:p>
          <a:p>
            <a:endParaRPr b="1" dirty="0" sz="1800" lang="en-US" spc="20">
              <a:solidFill>
                <a:schemeClr val="accent1">
                  <a:lumMod val="50000"/>
                </a:schemeClr>
              </a:solidFill>
              <a:latin typeface="Bookman Old Style" panose="02050604050505020204" pitchFamily="18" charset="0"/>
            </a:endParaRPr>
          </a:p>
          <a:p>
            <a:r>
              <a:rPr b="1" dirty="0" sz="1800" lang="en-US" spc="20">
                <a:solidFill>
                  <a:schemeClr val="accent1">
                    <a:lumMod val="50000"/>
                  </a:schemeClr>
                </a:solidFill>
                <a:latin typeface="Bookman Old Style" panose="02050604050505020204" pitchFamily="18" charset="0"/>
              </a:rPr>
              <a:t>Header Fields</a:t>
            </a:r>
            <a:endPar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
        <p:nvSpPr>
          <p:cNvPr id="1049039" name="Content Placeholder 2"/>
          <p:cNvSpPr>
            <a:spLocks noGrp="1"/>
          </p:cNvSpPr>
          <p:nvPr>
            <p:ph idx="1"/>
          </p:nvPr>
        </p:nvSpPr>
        <p:spPr>
          <a:xfrm>
            <a:off x="3671248" y="182489"/>
            <a:ext cx="8154262" cy="6675511"/>
          </a:xfrm>
        </p:spPr>
        <p:txBody>
          <a:bodyPr>
            <a:noAutofit/>
          </a:bodyPr>
          <a:p>
            <a:pPr>
              <a:lnSpc>
                <a:spcPct val="150000"/>
              </a:lnSpc>
            </a:pPr>
            <a:r>
              <a:rPr dirty="0" sz="1600" lang="en-US" spc="20" smtClean="0">
                <a:solidFill>
                  <a:schemeClr val="accent1">
                    <a:lumMod val="50000"/>
                  </a:schemeClr>
                </a:solidFill>
                <a:latin typeface="Bookman Old Style" panose="02050604050505020204" pitchFamily="18" charset="0"/>
              </a:rPr>
              <a:t>The </a:t>
            </a:r>
            <a:r>
              <a:rPr dirty="0" sz="1600" lang="en-US" spc="20">
                <a:solidFill>
                  <a:schemeClr val="accent1">
                    <a:lumMod val="50000"/>
                  </a:schemeClr>
                </a:solidFill>
                <a:latin typeface="Bookman Old Style" panose="02050604050505020204" pitchFamily="18" charset="0"/>
              </a:rPr>
              <a:t>Host header field is required in every HTTP/1.1 request message.</a:t>
            </a:r>
          </a:p>
          <a:p>
            <a:pPr>
              <a:lnSpc>
                <a:spcPct val="150000"/>
              </a:lnSpc>
            </a:pPr>
            <a:r>
              <a:rPr dirty="0" sz="1600" lang="en-US" spc="20">
                <a:solidFill>
                  <a:schemeClr val="accent1">
                    <a:lumMod val="50000"/>
                  </a:schemeClr>
                </a:solidFill>
                <a:latin typeface="Bookman Old Style" panose="02050604050505020204" pitchFamily="18" charset="0"/>
              </a:rPr>
              <a:t>HTTP/1.1 also defines a number of other header fields, </a:t>
            </a:r>
          </a:p>
          <a:p>
            <a:pPr>
              <a:lnSpc>
                <a:spcPct val="150000"/>
              </a:lnSpc>
            </a:pPr>
            <a:r>
              <a:rPr dirty="0" sz="1600" lang="en-US" spc="20">
                <a:solidFill>
                  <a:schemeClr val="accent1">
                    <a:lumMod val="50000"/>
                  </a:schemeClr>
                </a:solidFill>
                <a:latin typeface="Bookman Old Style" panose="02050604050505020204" pitchFamily="18" charset="0"/>
              </a:rPr>
              <a:t>These header fields are commonly used by modern browsers. </a:t>
            </a:r>
          </a:p>
          <a:p>
            <a:pPr>
              <a:lnSpc>
                <a:spcPct val="150000"/>
              </a:lnSpc>
            </a:pPr>
            <a:r>
              <a:rPr dirty="0" sz="1600" lang="en-US" spc="20">
                <a:solidFill>
                  <a:schemeClr val="accent1">
                    <a:lumMod val="50000"/>
                  </a:schemeClr>
                </a:solidFill>
                <a:latin typeface="Bookman Old Style" panose="02050604050505020204" pitchFamily="18" charset="0"/>
              </a:rPr>
              <a:t>Each header field structure</a:t>
            </a:r>
          </a:p>
          <a:p>
            <a:pPr lvl="1">
              <a:lnSpc>
                <a:spcPct val="150000"/>
              </a:lnSpc>
            </a:pPr>
            <a:r>
              <a:rPr dirty="0" sz="1400" lang="en-US" spc="20">
                <a:solidFill>
                  <a:schemeClr val="accent1">
                    <a:lumMod val="50000"/>
                  </a:schemeClr>
                </a:solidFill>
                <a:latin typeface="Bookman Old Style" panose="02050604050505020204" pitchFamily="18" charset="0"/>
              </a:rPr>
              <a:t>begins with a field name</a:t>
            </a:r>
          </a:p>
          <a:p>
            <a:pPr lvl="1">
              <a:lnSpc>
                <a:spcPct val="150000"/>
              </a:lnSpc>
            </a:pPr>
            <a:r>
              <a:rPr dirty="0" sz="1400" lang="en-US" spc="20">
                <a:solidFill>
                  <a:schemeClr val="accent1">
                    <a:lumMod val="50000"/>
                  </a:schemeClr>
                </a:solidFill>
                <a:latin typeface="Bookman Old Style" panose="02050604050505020204" pitchFamily="18" charset="0"/>
              </a:rPr>
              <a:t>followed by a colon</a:t>
            </a:r>
          </a:p>
          <a:p>
            <a:pPr lvl="1">
              <a:lnSpc>
                <a:spcPct val="150000"/>
              </a:lnSpc>
            </a:pPr>
            <a:r>
              <a:rPr dirty="0" sz="1400" lang="en-US" spc="20">
                <a:solidFill>
                  <a:schemeClr val="accent1">
                    <a:lumMod val="50000"/>
                  </a:schemeClr>
                </a:solidFill>
                <a:latin typeface="Bookman Old Style" panose="02050604050505020204" pitchFamily="18" charset="0"/>
              </a:rPr>
              <a:t>then a field value</a:t>
            </a:r>
            <a:r>
              <a:rPr dirty="0" sz="1600" lang="en-US" spc="20">
                <a:solidFill>
                  <a:schemeClr val="accent1">
                    <a:lumMod val="50000"/>
                  </a:schemeClr>
                </a:solidFill>
                <a:latin typeface="Bookman Old Style" panose="02050604050505020204" pitchFamily="18" charset="0"/>
              </a:rPr>
              <a:t>. </a:t>
            </a:r>
          </a:p>
          <a:p>
            <a:pPr>
              <a:lnSpc>
                <a:spcPct val="150000"/>
              </a:lnSpc>
            </a:pPr>
            <a:r>
              <a:rPr dirty="0" sz="1600" lang="en-US" spc="20">
                <a:solidFill>
                  <a:schemeClr val="accent1">
                    <a:lumMod val="50000"/>
                  </a:schemeClr>
                </a:solidFill>
                <a:latin typeface="Bookman Old Style" panose="02050604050505020204" pitchFamily="18" charset="0"/>
              </a:rPr>
              <a:t>White space is allowed to precede or follow the field value, </a:t>
            </a:r>
          </a:p>
          <a:p>
            <a:pPr>
              <a:lnSpc>
                <a:spcPct val="150000"/>
              </a:lnSpc>
            </a:pPr>
            <a:r>
              <a:rPr dirty="0" sz="1600" lang="en-US" spc="20">
                <a:solidFill>
                  <a:schemeClr val="accent1">
                    <a:lumMod val="50000"/>
                  </a:schemeClr>
                </a:solidFill>
                <a:latin typeface="Bookman Old Style" panose="02050604050505020204" pitchFamily="18" charset="0"/>
              </a:rPr>
              <a:t>The white space is not considered part of the value itself.</a:t>
            </a:r>
          </a:p>
          <a:p>
            <a:pPr>
              <a:lnSpc>
                <a:spcPct val="150000"/>
              </a:lnSpc>
            </a:pPr>
            <a:r>
              <a:rPr dirty="0" sz="1600" lang="en-US" spc="20">
                <a:solidFill>
                  <a:schemeClr val="accent1">
                    <a:lumMod val="50000"/>
                  </a:schemeClr>
                </a:solidFill>
                <a:latin typeface="Bookman Old Style" panose="02050604050505020204" pitchFamily="18" charset="0"/>
              </a:rPr>
              <a:t>Common Header Features:</a:t>
            </a:r>
          </a:p>
          <a:p>
            <a:pPr lvl="1">
              <a:lnSpc>
                <a:spcPct val="150000"/>
              </a:lnSpc>
            </a:pPr>
            <a:r>
              <a:rPr dirty="0" sz="1400" lang="en-US" spc="20">
                <a:solidFill>
                  <a:schemeClr val="accent1">
                    <a:lumMod val="50000"/>
                  </a:schemeClr>
                </a:solidFill>
                <a:latin typeface="Bookman Old Style" panose="02050604050505020204" pitchFamily="18" charset="0"/>
              </a:rPr>
              <a:t>Header names are not case sensitive</a:t>
            </a:r>
          </a:p>
          <a:p>
            <a:pPr lvl="1">
              <a:lnSpc>
                <a:spcPct val="150000"/>
              </a:lnSpc>
            </a:pPr>
            <a:r>
              <a:rPr dirty="0" sz="1400" lang="en-US" spc="20">
                <a:solidFill>
                  <a:schemeClr val="accent1">
                    <a:lumMod val="50000"/>
                  </a:schemeClr>
                </a:solidFill>
                <a:latin typeface="Bookman Old Style" panose="02050604050505020204" pitchFamily="18" charset="0"/>
              </a:rPr>
              <a:t>Header field value may wrap onto several lines by preceding each continuation line with one or more spaces or tabs</a:t>
            </a:r>
          </a:p>
          <a:p>
            <a:pPr lvl="1">
              <a:lnSpc>
                <a:spcPct val="150000"/>
              </a:lnSpc>
            </a:pPr>
            <a:r>
              <a:rPr b="1" dirty="0" sz="1400" lang="en-US" spc="20">
                <a:solidFill>
                  <a:schemeClr val="accent1">
                    <a:lumMod val="50000"/>
                  </a:schemeClr>
                </a:solidFill>
                <a:latin typeface="Bookman Old Style" panose="02050604050505020204" pitchFamily="18" charset="0"/>
              </a:rPr>
              <a:t>MIME (Multipurpose Internet Mail Extensions) </a:t>
            </a:r>
            <a:r>
              <a:rPr dirty="0" sz="1400" lang="en-US" spc="20">
                <a:solidFill>
                  <a:schemeClr val="accent1">
                    <a:lumMod val="50000"/>
                  </a:schemeClr>
                </a:solidFill>
                <a:latin typeface="Bookman Old Style" panose="02050604050505020204" pitchFamily="18" charset="0"/>
              </a:rPr>
              <a:t>types in several header field values</a:t>
            </a:r>
          </a:p>
        </p:txBody>
      </p:sp>
      <p:sp>
        <p:nvSpPr>
          <p:cNvPr id="1049040" name="Rectangle 4"/>
          <p:cNvSpPr/>
          <p:nvPr/>
        </p:nvSpPr>
        <p:spPr>
          <a:xfrm>
            <a:off x="302371" y="3124939"/>
            <a:ext cx="3124940" cy="659167"/>
          </a:xfrm>
          <a:prstGeom prst="rect"/>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100" lang="en-US">
                <a:solidFill>
                  <a:schemeClr val="accent1">
                    <a:lumMod val="50000"/>
                  </a:schemeClr>
                </a:solidFill>
                <a:latin typeface="Bookman Old Style" panose="02050604050505020204" pitchFamily="18" charset="0"/>
              </a:rPr>
              <a:t>Method     </a:t>
            </a:r>
            <a:r>
              <a:rPr dirty="0" sz="1100" lang="en-US" smtClean="0">
                <a:solidFill>
                  <a:schemeClr val="accent1">
                    <a:lumMod val="50000"/>
                  </a:schemeClr>
                </a:solidFill>
                <a:latin typeface="Bookman Old Style" panose="02050604050505020204" pitchFamily="18" charset="0"/>
              </a:rPr>
              <a:t>path </a:t>
            </a:r>
            <a:r>
              <a:rPr dirty="0" sz="1100" lang="en-US">
                <a:solidFill>
                  <a:schemeClr val="accent1">
                    <a:lumMod val="50000"/>
                  </a:schemeClr>
                </a:solidFill>
                <a:latin typeface="Bookman Old Style" panose="02050604050505020204" pitchFamily="18" charset="0"/>
              </a:rPr>
              <a:t>to file/</a:t>
            </a:r>
            <a:r>
              <a:rPr dirty="0" sz="1100" lang="en-US" err="1">
                <a:solidFill>
                  <a:schemeClr val="accent1">
                    <a:lumMod val="50000"/>
                  </a:schemeClr>
                </a:solidFill>
                <a:latin typeface="Bookman Old Style" panose="02050604050505020204" pitchFamily="18" charset="0"/>
              </a:rPr>
              <a:t>ext</a:t>
            </a:r>
            <a:r>
              <a:rPr dirty="0" sz="1100" lang="en-US">
                <a:solidFill>
                  <a:schemeClr val="accent1">
                    <a:lumMod val="50000"/>
                  </a:schemeClr>
                </a:solidFill>
                <a:latin typeface="Bookman Old Style" panose="02050604050505020204" pitchFamily="18" charset="0"/>
              </a:rPr>
              <a:t>       http version</a:t>
            </a:r>
            <a:endParaRPr dirty="0" sz="1100" lang="en-IN">
              <a:solidFill>
                <a:schemeClr val="accent1">
                  <a:lumMod val="50000"/>
                </a:schemeClr>
              </a:solidFill>
              <a:latin typeface="Bookman Old Style" panose="02050604050505020204" pitchFamily="18" charset="0"/>
            </a:endParaRPr>
          </a:p>
        </p:txBody>
      </p:sp>
      <p:sp>
        <p:nvSpPr>
          <p:cNvPr id="1049041" name="Rectangle 5"/>
          <p:cNvSpPr/>
          <p:nvPr/>
        </p:nvSpPr>
        <p:spPr>
          <a:xfrm>
            <a:off x="302371" y="3943165"/>
            <a:ext cx="3124940" cy="1498846"/>
          </a:xfrm>
          <a:prstGeom prst="rect"/>
          <a:solidFill>
            <a:srgbClr val="FFCC00"/>
          </a:solidFill>
        </p:spPr>
        <p:style>
          <a:lnRef idx="2">
            <a:schemeClr val="accent1">
              <a:shade val="50000"/>
            </a:schemeClr>
          </a:lnRef>
          <a:fillRef idx="1">
            <a:schemeClr val="accent1"/>
          </a:fillRef>
          <a:effectRef idx="0">
            <a:schemeClr val="accent1"/>
          </a:effectRef>
          <a:fontRef idx="minor">
            <a:schemeClr val="lt1"/>
          </a:fontRef>
        </p:style>
        <p:txBody>
          <a:bodyPr anchor="ctr" rtlCol="0"/>
          <a:p>
            <a:r>
              <a:rPr sz="1500" lang="en-US">
                <a:solidFill>
                  <a:schemeClr val="accent1">
                    <a:lumMod val="50000"/>
                  </a:schemeClr>
                </a:solidFill>
                <a:latin typeface="Bookman Old Style" panose="02050604050505020204" pitchFamily="18" charset="0"/>
              </a:rPr>
              <a:t>Name1: Value1</a:t>
            </a:r>
          </a:p>
          <a:p>
            <a:r>
              <a:rPr sz="1500" lang="en-US">
                <a:solidFill>
                  <a:schemeClr val="accent1">
                    <a:lumMod val="50000"/>
                  </a:schemeClr>
                </a:solidFill>
                <a:latin typeface="Bookman Old Style" panose="02050604050505020204" pitchFamily="18" charset="0"/>
              </a:rPr>
              <a:t>Name2: Value2</a:t>
            </a:r>
          </a:p>
          <a:p>
            <a:r>
              <a:rPr sz="1500" lang="en-US">
                <a:solidFill>
                  <a:schemeClr val="accent1">
                    <a:lumMod val="50000"/>
                  </a:schemeClr>
                </a:solidFill>
                <a:latin typeface="Bookman Old Style" panose="02050604050505020204" pitchFamily="18" charset="0"/>
              </a:rPr>
              <a:t>Name3: Value3</a:t>
            </a:r>
            <a:endParaRPr sz="1500" lang="en-IN">
              <a:solidFill>
                <a:schemeClr val="accent1">
                  <a:lumMod val="50000"/>
                </a:schemeClr>
              </a:solidFill>
              <a:latin typeface="Bookman Old Style" panose="02050604050505020204" pitchFamily="18" charset="0"/>
            </a:endParaRPr>
          </a:p>
        </p:txBody>
      </p:sp>
      <p:sp>
        <p:nvSpPr>
          <p:cNvPr id="1049042" name="Rectangle 6"/>
          <p:cNvSpPr/>
          <p:nvPr/>
        </p:nvSpPr>
        <p:spPr>
          <a:xfrm>
            <a:off x="302371" y="5586693"/>
            <a:ext cx="3124940" cy="1018289"/>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lang="en-US">
                <a:solidFill>
                  <a:schemeClr val="accent1">
                    <a:lumMod val="50000"/>
                  </a:schemeClr>
                </a:solidFill>
                <a:latin typeface="Bookman Old Style" panose="02050604050505020204" pitchFamily="18" charset="0"/>
              </a:rPr>
              <a:t>E.g. Some Content</a:t>
            </a:r>
            <a:endParaRPr lang="en-IN">
              <a:solidFill>
                <a:schemeClr val="accent1">
                  <a:lumMod val="50000"/>
                </a:schemeClr>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039">
                                            <p:txEl>
                                              <p:pRg st="0" end="0"/>
                                            </p:txEl>
                                          </p:spTgt>
                                        </p:tgtEl>
                                        <p:attrNameLst>
                                          <p:attrName>style.visibility</p:attrName>
                                        </p:attrNameLst>
                                      </p:cBhvr>
                                      <p:to>
                                        <p:strVal val="visible"/>
                                      </p:to>
                                    </p:set>
                                    <p:anim calcmode="lin" valueType="num">
                                      <p:cBhvr additive="base">
                                        <p:cTn dur="500" fill="hold" id="7"/>
                                        <p:tgtEl>
                                          <p:spTgt spid="1049039">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0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039">
                                            <p:txEl>
                                              <p:pRg st="1" end="1"/>
                                            </p:txEl>
                                          </p:spTgt>
                                        </p:tgtEl>
                                        <p:attrNameLst>
                                          <p:attrName>style.visibility</p:attrName>
                                        </p:attrNameLst>
                                      </p:cBhvr>
                                      <p:to>
                                        <p:strVal val="visible"/>
                                      </p:to>
                                    </p:set>
                                    <p:anim calcmode="lin" valueType="num">
                                      <p:cBhvr additive="base">
                                        <p:cTn dur="500" fill="hold" id="13"/>
                                        <p:tgtEl>
                                          <p:spTgt spid="1049039">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0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039">
                                            <p:txEl>
                                              <p:pRg st="2" end="2"/>
                                            </p:txEl>
                                          </p:spTgt>
                                        </p:tgtEl>
                                        <p:attrNameLst>
                                          <p:attrName>style.visibility</p:attrName>
                                        </p:attrNameLst>
                                      </p:cBhvr>
                                      <p:to>
                                        <p:strVal val="visible"/>
                                      </p:to>
                                    </p:set>
                                    <p:anim calcmode="lin" valueType="num">
                                      <p:cBhvr additive="base">
                                        <p:cTn dur="500" fill="hold" id="19"/>
                                        <p:tgtEl>
                                          <p:spTgt spid="1049039">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0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039">
                                            <p:txEl>
                                              <p:pRg st="3" end="3"/>
                                            </p:txEl>
                                          </p:spTgt>
                                        </p:tgtEl>
                                        <p:attrNameLst>
                                          <p:attrName>style.visibility</p:attrName>
                                        </p:attrNameLst>
                                      </p:cBhvr>
                                      <p:to>
                                        <p:strVal val="visible"/>
                                      </p:to>
                                    </p:set>
                                    <p:anim calcmode="lin" valueType="num">
                                      <p:cBhvr additive="base">
                                        <p:cTn dur="500" fill="hold" id="25"/>
                                        <p:tgtEl>
                                          <p:spTgt spid="1049039">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039">
                                            <p:txEl>
                                              <p:pRg st="3" end="3"/>
                                            </p:txEl>
                                          </p:spTgt>
                                        </p:tgtEl>
                                        <p:attrNameLst>
                                          <p:attrName>ppt_y</p:attrName>
                                        </p:attrNameLst>
                                      </p:cBhvr>
                                      <p:tavLst>
                                        <p:tav tm="0">
                                          <p:val>
                                            <p:strVal val="1+#ppt_h/2"/>
                                          </p:val>
                                        </p:tav>
                                        <p:tav tm="100000">
                                          <p:val>
                                            <p:strVal val="#ppt_y"/>
                                          </p:val>
                                        </p:tav>
                                      </p:tavLst>
                                    </p:anim>
                                  </p:childTnLst>
                                </p:cTn>
                              </p:par>
                              <p:par>
                                <p:cTn fill="hold" grpId="0" id="27" nodeType="withEffect" presetClass="entr" presetID="2" presetSubtype="4">
                                  <p:stCondLst>
                                    <p:cond delay="0"/>
                                  </p:stCondLst>
                                  <p:childTnLst>
                                    <p:set>
                                      <p:cBhvr>
                                        <p:cTn dur="1" fill="hold" id="28">
                                          <p:stCondLst>
                                            <p:cond delay="0"/>
                                          </p:stCondLst>
                                        </p:cTn>
                                        <p:tgtEl>
                                          <p:spTgt spid="1049039">
                                            <p:txEl>
                                              <p:pRg st="4" end="4"/>
                                            </p:txEl>
                                          </p:spTgt>
                                        </p:tgtEl>
                                        <p:attrNameLst>
                                          <p:attrName>style.visibility</p:attrName>
                                        </p:attrNameLst>
                                      </p:cBhvr>
                                      <p:to>
                                        <p:strVal val="visible"/>
                                      </p:to>
                                    </p:set>
                                    <p:anim calcmode="lin" valueType="num">
                                      <p:cBhvr additive="base">
                                        <p:cTn dur="500" fill="hold" id="29"/>
                                        <p:tgtEl>
                                          <p:spTgt spid="1049039">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0"/>
                                        <p:tgtEl>
                                          <p:spTgt spid="1049039">
                                            <p:txEl>
                                              <p:pRg st="4" end="4"/>
                                            </p:txEl>
                                          </p:spTgt>
                                        </p:tgtEl>
                                        <p:attrNameLst>
                                          <p:attrName>ppt_y</p:attrName>
                                        </p:attrNameLst>
                                      </p:cBhvr>
                                      <p:tavLst>
                                        <p:tav tm="0">
                                          <p:val>
                                            <p:strVal val="1+#ppt_h/2"/>
                                          </p:val>
                                        </p:tav>
                                        <p:tav tm="100000">
                                          <p:val>
                                            <p:strVal val="#ppt_y"/>
                                          </p:val>
                                        </p:tav>
                                      </p:tavLst>
                                    </p:anim>
                                  </p:childTnLst>
                                </p:cTn>
                              </p:par>
                              <p:par>
                                <p:cTn fill="hold" grpId="0" id="31" nodeType="withEffect" presetClass="entr" presetID="2" presetSubtype="4">
                                  <p:stCondLst>
                                    <p:cond delay="0"/>
                                  </p:stCondLst>
                                  <p:childTnLst>
                                    <p:set>
                                      <p:cBhvr>
                                        <p:cTn dur="1" fill="hold" id="32">
                                          <p:stCondLst>
                                            <p:cond delay="0"/>
                                          </p:stCondLst>
                                        </p:cTn>
                                        <p:tgtEl>
                                          <p:spTgt spid="1049039">
                                            <p:txEl>
                                              <p:pRg st="5" end="5"/>
                                            </p:txEl>
                                          </p:spTgt>
                                        </p:tgtEl>
                                        <p:attrNameLst>
                                          <p:attrName>style.visibility</p:attrName>
                                        </p:attrNameLst>
                                      </p:cBhvr>
                                      <p:to>
                                        <p:strVal val="visible"/>
                                      </p:to>
                                    </p:set>
                                    <p:anim calcmode="lin" valueType="num">
                                      <p:cBhvr additive="base">
                                        <p:cTn dur="500" fill="hold" id="33"/>
                                        <p:tgtEl>
                                          <p:spTgt spid="1049039">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4"/>
                                        <p:tgtEl>
                                          <p:spTgt spid="1049039">
                                            <p:txEl>
                                              <p:pRg st="5" end="5"/>
                                            </p:txEl>
                                          </p:spTgt>
                                        </p:tgtEl>
                                        <p:attrNameLst>
                                          <p:attrName>ppt_y</p:attrName>
                                        </p:attrNameLst>
                                      </p:cBhvr>
                                      <p:tavLst>
                                        <p:tav tm="0">
                                          <p:val>
                                            <p:strVal val="1+#ppt_h/2"/>
                                          </p:val>
                                        </p:tav>
                                        <p:tav tm="100000">
                                          <p:val>
                                            <p:strVal val="#ppt_y"/>
                                          </p:val>
                                        </p:tav>
                                      </p:tavLst>
                                    </p:anim>
                                  </p:childTnLst>
                                </p:cTn>
                              </p:par>
                              <p:par>
                                <p:cTn fill="hold" grpId="0" id="35" nodeType="withEffect" presetClass="entr" presetID="2" presetSubtype="4">
                                  <p:stCondLst>
                                    <p:cond delay="0"/>
                                  </p:stCondLst>
                                  <p:childTnLst>
                                    <p:set>
                                      <p:cBhvr>
                                        <p:cTn dur="1" fill="hold" id="36">
                                          <p:stCondLst>
                                            <p:cond delay="0"/>
                                          </p:stCondLst>
                                        </p:cTn>
                                        <p:tgtEl>
                                          <p:spTgt spid="1049039">
                                            <p:txEl>
                                              <p:pRg st="6" end="6"/>
                                            </p:txEl>
                                          </p:spTgt>
                                        </p:tgtEl>
                                        <p:attrNameLst>
                                          <p:attrName>style.visibility</p:attrName>
                                        </p:attrNameLst>
                                      </p:cBhvr>
                                      <p:to>
                                        <p:strVal val="visible"/>
                                      </p:to>
                                    </p:set>
                                    <p:anim calcmode="lin" valueType="num">
                                      <p:cBhvr additive="base">
                                        <p:cTn dur="500" fill="hold" id="37"/>
                                        <p:tgtEl>
                                          <p:spTgt spid="1049039">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03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039">
                                            <p:txEl>
                                              <p:pRg st="7" end="7"/>
                                            </p:txEl>
                                          </p:spTgt>
                                        </p:tgtEl>
                                        <p:attrNameLst>
                                          <p:attrName>style.visibility</p:attrName>
                                        </p:attrNameLst>
                                      </p:cBhvr>
                                      <p:to>
                                        <p:strVal val="visible"/>
                                      </p:to>
                                    </p:set>
                                    <p:anim calcmode="lin" valueType="num">
                                      <p:cBhvr additive="base">
                                        <p:cTn dur="500" fill="hold" id="43"/>
                                        <p:tgtEl>
                                          <p:spTgt spid="1049039">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03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039">
                                            <p:txEl>
                                              <p:pRg st="8" end="8"/>
                                            </p:txEl>
                                          </p:spTgt>
                                        </p:tgtEl>
                                        <p:attrNameLst>
                                          <p:attrName>style.visibility</p:attrName>
                                        </p:attrNameLst>
                                      </p:cBhvr>
                                      <p:to>
                                        <p:strVal val="visible"/>
                                      </p:to>
                                    </p:set>
                                    <p:anim calcmode="lin" valueType="num">
                                      <p:cBhvr additive="base">
                                        <p:cTn dur="500" fill="hold" id="49"/>
                                        <p:tgtEl>
                                          <p:spTgt spid="1049039">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03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9039">
                                            <p:txEl>
                                              <p:pRg st="9" end="9"/>
                                            </p:txEl>
                                          </p:spTgt>
                                        </p:tgtEl>
                                        <p:attrNameLst>
                                          <p:attrName>style.visibility</p:attrName>
                                        </p:attrNameLst>
                                      </p:cBhvr>
                                      <p:to>
                                        <p:strVal val="visible"/>
                                      </p:to>
                                    </p:set>
                                    <p:anim calcmode="lin" valueType="num">
                                      <p:cBhvr additive="base">
                                        <p:cTn dur="500" fill="hold" id="55"/>
                                        <p:tgtEl>
                                          <p:spTgt spid="1049039">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039">
                                            <p:txEl>
                                              <p:pRg st="9" end="9"/>
                                            </p:txEl>
                                          </p:spTgt>
                                        </p:tgtEl>
                                        <p:attrNameLst>
                                          <p:attrName>ppt_y</p:attrName>
                                        </p:attrNameLst>
                                      </p:cBhvr>
                                      <p:tavLst>
                                        <p:tav tm="0">
                                          <p:val>
                                            <p:strVal val="1+#ppt_h/2"/>
                                          </p:val>
                                        </p:tav>
                                        <p:tav tm="100000">
                                          <p:val>
                                            <p:strVal val="#ppt_y"/>
                                          </p:val>
                                        </p:tav>
                                      </p:tavLst>
                                    </p:anim>
                                  </p:childTnLst>
                                </p:cTn>
                              </p:par>
                              <p:par>
                                <p:cTn fill="hold" grpId="0" id="57" nodeType="withEffect" presetClass="entr" presetID="2" presetSubtype="4">
                                  <p:stCondLst>
                                    <p:cond delay="0"/>
                                  </p:stCondLst>
                                  <p:childTnLst>
                                    <p:set>
                                      <p:cBhvr>
                                        <p:cTn dur="1" fill="hold" id="58">
                                          <p:stCondLst>
                                            <p:cond delay="0"/>
                                          </p:stCondLst>
                                        </p:cTn>
                                        <p:tgtEl>
                                          <p:spTgt spid="1049039">
                                            <p:txEl>
                                              <p:pRg st="10" end="10"/>
                                            </p:txEl>
                                          </p:spTgt>
                                        </p:tgtEl>
                                        <p:attrNameLst>
                                          <p:attrName>style.visibility</p:attrName>
                                        </p:attrNameLst>
                                      </p:cBhvr>
                                      <p:to>
                                        <p:strVal val="visible"/>
                                      </p:to>
                                    </p:set>
                                    <p:anim calcmode="lin" valueType="num">
                                      <p:cBhvr additive="base">
                                        <p:cTn dur="500" fill="hold" id="59"/>
                                        <p:tgtEl>
                                          <p:spTgt spid="1049039">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60"/>
                                        <p:tgtEl>
                                          <p:spTgt spid="1049039">
                                            <p:txEl>
                                              <p:pRg st="10" end="10"/>
                                            </p:txEl>
                                          </p:spTgt>
                                        </p:tgtEl>
                                        <p:attrNameLst>
                                          <p:attrName>ppt_y</p:attrName>
                                        </p:attrNameLst>
                                      </p:cBhvr>
                                      <p:tavLst>
                                        <p:tav tm="0">
                                          <p:val>
                                            <p:strVal val="1+#ppt_h/2"/>
                                          </p:val>
                                        </p:tav>
                                        <p:tav tm="100000">
                                          <p:val>
                                            <p:strVal val="#ppt_y"/>
                                          </p:val>
                                        </p:tav>
                                      </p:tavLst>
                                    </p:anim>
                                  </p:childTnLst>
                                </p:cTn>
                              </p:par>
                              <p:par>
                                <p:cTn fill="hold" grpId="0" id="61" nodeType="withEffect" presetClass="entr" presetID="2" presetSubtype="4">
                                  <p:stCondLst>
                                    <p:cond delay="0"/>
                                  </p:stCondLst>
                                  <p:childTnLst>
                                    <p:set>
                                      <p:cBhvr>
                                        <p:cTn dur="1" fill="hold" id="62">
                                          <p:stCondLst>
                                            <p:cond delay="0"/>
                                          </p:stCondLst>
                                        </p:cTn>
                                        <p:tgtEl>
                                          <p:spTgt spid="1049039">
                                            <p:txEl>
                                              <p:pRg st="11" end="11"/>
                                            </p:txEl>
                                          </p:spTgt>
                                        </p:tgtEl>
                                        <p:attrNameLst>
                                          <p:attrName>style.visibility</p:attrName>
                                        </p:attrNameLst>
                                      </p:cBhvr>
                                      <p:to>
                                        <p:strVal val="visible"/>
                                      </p:to>
                                    </p:set>
                                    <p:anim calcmode="lin" valueType="num">
                                      <p:cBhvr additive="base">
                                        <p:cTn dur="500" fill="hold" id="63"/>
                                        <p:tgtEl>
                                          <p:spTgt spid="1049039">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64"/>
                                        <p:tgtEl>
                                          <p:spTgt spid="1049039">
                                            <p:txEl>
                                              <p:pRg st="11" end="11"/>
                                            </p:txEl>
                                          </p:spTgt>
                                        </p:tgtEl>
                                        <p:attrNameLst>
                                          <p:attrName>ppt_y</p:attrName>
                                        </p:attrNameLst>
                                      </p:cBhvr>
                                      <p:tavLst>
                                        <p:tav tm="0">
                                          <p:val>
                                            <p:strVal val="1+#ppt_h/2"/>
                                          </p:val>
                                        </p:tav>
                                        <p:tav tm="100000">
                                          <p:val>
                                            <p:strVal val="#ppt_y"/>
                                          </p:val>
                                        </p:tav>
                                      </p:tavLst>
                                    </p:anim>
                                  </p:childTnLst>
                                </p:cTn>
                              </p:par>
                              <p:par>
                                <p:cTn fill="hold" grpId="0" id="65" nodeType="withEffect" presetClass="entr" presetID="2" presetSubtype="4">
                                  <p:stCondLst>
                                    <p:cond delay="0"/>
                                  </p:stCondLst>
                                  <p:childTnLst>
                                    <p:set>
                                      <p:cBhvr>
                                        <p:cTn dur="1" fill="hold" id="66">
                                          <p:stCondLst>
                                            <p:cond delay="0"/>
                                          </p:stCondLst>
                                        </p:cTn>
                                        <p:tgtEl>
                                          <p:spTgt spid="1049039">
                                            <p:txEl>
                                              <p:pRg st="12" end="12"/>
                                            </p:txEl>
                                          </p:spTgt>
                                        </p:tgtEl>
                                        <p:attrNameLst>
                                          <p:attrName>style.visibility</p:attrName>
                                        </p:attrNameLst>
                                      </p:cBhvr>
                                      <p:to>
                                        <p:strVal val="visible"/>
                                      </p:to>
                                    </p:set>
                                    <p:anim calcmode="lin" valueType="num">
                                      <p:cBhvr additive="base">
                                        <p:cTn dur="500" fill="hold" id="67"/>
                                        <p:tgtEl>
                                          <p:spTgt spid="1049039">
                                            <p:txEl>
                                              <p:pRg st="12" end="12"/>
                                            </p:txEl>
                                          </p:spTgt>
                                        </p:tgtEl>
                                        <p:attrNameLst>
                                          <p:attrName>ppt_x</p:attrName>
                                        </p:attrNameLst>
                                      </p:cBhvr>
                                      <p:tavLst>
                                        <p:tav tm="0">
                                          <p:val>
                                            <p:strVal val="#ppt_x"/>
                                          </p:val>
                                        </p:tav>
                                        <p:tav tm="100000">
                                          <p:val>
                                            <p:strVal val="#ppt_x"/>
                                          </p:val>
                                        </p:tav>
                                      </p:tavLst>
                                    </p:anim>
                                    <p:anim calcmode="lin" valueType="num">
                                      <p:cBhvr additive="base">
                                        <p:cTn dur="500" fill="hold" id="68"/>
                                        <p:tgtEl>
                                          <p:spTgt spid="1049039">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39"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241" name=""/>
        <p:cNvGrpSpPr/>
        <p:nvPr/>
      </p:nvGrpSpPr>
      <p:grpSpPr>
        <a:xfrm>
          <a:off x="0" y="0"/>
          <a:ext cx="0" cy="0"/>
          <a:chOff x="0" y="0"/>
          <a:chExt cx="0" cy="0"/>
        </a:xfrm>
      </p:grpSpPr>
      <p:sp>
        <p:nvSpPr>
          <p:cNvPr id="1049043" name="Title 1"/>
          <p:cNvSpPr>
            <a:spLocks noGrp="1"/>
          </p:cNvSpPr>
          <p:nvPr>
            <p:ph type="title"/>
          </p:nvPr>
        </p:nvSpPr>
        <p:spPr>
          <a:xfrm>
            <a:off x="298251" y="319596"/>
            <a:ext cx="3057509" cy="1600200"/>
          </a:xfrm>
        </p:spPr>
        <p:txBody>
          <a:bodyPr>
            <a:normAutofit/>
          </a:bodyPr>
          <a:p>
            <a:r>
              <a:rPr baseline="0" b="0"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dirty="0" sz="3400" lang="en-IN">
              <a:solidFill>
                <a:schemeClr val="accent1">
                  <a:lumMod val="50000"/>
                </a:schemeClr>
              </a:solidFill>
              <a:latin typeface="Bookman Old Style" panose="02050604050505020204" pitchFamily="18" charset="0"/>
            </a:endParaRPr>
          </a:p>
        </p:txBody>
      </p:sp>
      <p:sp>
        <p:nvSpPr>
          <p:cNvPr id="1049044" name="Rectangle 4"/>
          <p:cNvSpPr/>
          <p:nvPr/>
        </p:nvSpPr>
        <p:spPr>
          <a:xfrm>
            <a:off x="3684233" y="1658271"/>
            <a:ext cx="6986725" cy="3993471"/>
          </a:xfrm>
          <a:prstGeom prst="rect"/>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nSpc>
                <a:spcPct val="150000"/>
              </a:lnSpc>
            </a:pPr>
            <a:r>
              <a:rPr dirty="0" sz="1300" lang="en-US">
                <a:solidFill>
                  <a:srgbClr val="002060"/>
                </a:solidFill>
                <a:latin typeface="Bookman Old Style" panose="02050604050505020204" pitchFamily="18" charset="0"/>
              </a:rPr>
              <a:t>host:</a:t>
            </a:r>
            <a:r>
              <a:rPr dirty="0" sz="1300" lang="en-US">
                <a:latin typeface="Bookman Old Style" panose="02050604050505020204" pitchFamily="18" charset="0"/>
              </a:rPr>
              <a:t> </a:t>
            </a:r>
            <a:r>
              <a:rPr dirty="0" sz="1300" lang="en-US">
                <a:solidFill>
                  <a:srgbClr val="7030A0"/>
                </a:solidFill>
                <a:latin typeface="Bookman Old Style" panose="02050604050505020204" pitchFamily="18" charset="0"/>
              </a:rPr>
              <a:t>www.example.org:56789</a:t>
            </a:r>
          </a:p>
          <a:p>
            <a:pPr>
              <a:lnSpc>
                <a:spcPct val="150000"/>
              </a:lnSpc>
            </a:pPr>
            <a:r>
              <a:rPr dirty="0" sz="1300" lang="en-US">
                <a:solidFill>
                  <a:srgbClr val="002060"/>
                </a:solidFill>
                <a:latin typeface="Bookman Old Style" panose="02050604050505020204" pitchFamily="18" charset="0"/>
              </a:rPr>
              <a:t>user-agent:</a:t>
            </a:r>
            <a:r>
              <a:rPr dirty="0" sz="1300" lang="en-US">
                <a:latin typeface="Bookman Old Style" panose="02050604050505020204" pitchFamily="18" charset="0"/>
              </a:rPr>
              <a:t> </a:t>
            </a:r>
            <a:r>
              <a:rPr dirty="0" sz="1300" lang="en-US">
                <a:solidFill>
                  <a:srgbClr val="7030A0"/>
                </a:solidFill>
                <a:latin typeface="Bookman Old Style" panose="02050604050505020204" pitchFamily="18" charset="0"/>
              </a:rPr>
              <a:t>Mozilla/5.0 (Windows; U; Windows NT 5.1; </a:t>
            </a:r>
            <a:r>
              <a:rPr dirty="0" sz="1300" lang="en-US" err="1">
                <a:solidFill>
                  <a:srgbClr val="7030A0"/>
                </a:solidFill>
                <a:latin typeface="Bookman Old Style" panose="02050604050505020204" pitchFamily="18" charset="0"/>
              </a:rPr>
              <a:t>en</a:t>
            </a:r>
            <a:r>
              <a:rPr dirty="0" sz="1300" lang="en-US">
                <a:solidFill>
                  <a:srgbClr val="7030A0"/>
                </a:solidFill>
                <a:latin typeface="Bookman Old Style" panose="02050604050505020204" pitchFamily="18" charset="0"/>
              </a:rPr>
              <a:t>-US; rv:1.4)</a:t>
            </a:r>
          </a:p>
          <a:p>
            <a:pPr>
              <a:lnSpc>
                <a:spcPct val="150000"/>
              </a:lnSpc>
            </a:pPr>
            <a:r>
              <a:rPr dirty="0" sz="1300" lang="en-US">
                <a:solidFill>
                  <a:srgbClr val="7030A0"/>
                </a:solidFill>
                <a:latin typeface="Bookman Old Style" panose="02050604050505020204" pitchFamily="18" charset="0"/>
              </a:rPr>
              <a:t>Gecko/20030624</a:t>
            </a:r>
          </a:p>
          <a:p>
            <a:pPr>
              <a:lnSpc>
                <a:spcPct val="150000"/>
              </a:lnSpc>
            </a:pPr>
            <a:r>
              <a:rPr b="1" dirty="0" sz="1300" lang="en-US">
                <a:solidFill>
                  <a:srgbClr val="002060"/>
                </a:solidFill>
                <a:latin typeface="Bookman Old Style" panose="02050604050505020204" pitchFamily="18" charset="0"/>
              </a:rPr>
              <a:t>accept:</a:t>
            </a:r>
            <a:r>
              <a:rPr dirty="0" sz="1300" lang="en-US">
                <a:latin typeface="Bookman Old Style" panose="02050604050505020204" pitchFamily="18" charset="0"/>
              </a:rPr>
              <a:t> </a:t>
            </a:r>
            <a:r>
              <a:rPr dirty="0" sz="1300" lang="en-US">
                <a:solidFill>
                  <a:srgbClr val="7030A0"/>
                </a:solidFill>
                <a:latin typeface="Bookman Old Style" panose="02050604050505020204" pitchFamily="18" charset="0"/>
              </a:rPr>
              <a:t>text/</a:t>
            </a:r>
            <a:r>
              <a:rPr dirty="0" sz="1300" lang="en-US" err="1">
                <a:solidFill>
                  <a:srgbClr val="7030A0"/>
                </a:solidFill>
                <a:latin typeface="Bookman Old Style" panose="02050604050505020204" pitchFamily="18" charset="0"/>
              </a:rPr>
              <a:t>xml,application</a:t>
            </a:r>
            <a:r>
              <a:rPr dirty="0" sz="1300" lang="en-US">
                <a:solidFill>
                  <a:srgbClr val="7030A0"/>
                </a:solidFill>
                <a:latin typeface="Bookman Old Style" panose="02050604050505020204" pitchFamily="18" charset="0"/>
              </a:rPr>
              <a:t>/</a:t>
            </a:r>
            <a:r>
              <a:rPr dirty="0" sz="1300" lang="en-US" err="1">
                <a:solidFill>
                  <a:srgbClr val="7030A0"/>
                </a:solidFill>
                <a:latin typeface="Bookman Old Style" panose="02050604050505020204" pitchFamily="18" charset="0"/>
              </a:rPr>
              <a:t>xml,application</a:t>
            </a:r>
            <a:r>
              <a:rPr dirty="0" sz="1300" lang="en-US">
                <a:solidFill>
                  <a:srgbClr val="7030A0"/>
                </a:solidFill>
                <a:latin typeface="Bookman Old Style" panose="02050604050505020204" pitchFamily="18" charset="0"/>
              </a:rPr>
              <a:t>/</a:t>
            </a:r>
            <a:r>
              <a:rPr dirty="0" sz="1300" lang="en-US" err="1">
                <a:solidFill>
                  <a:srgbClr val="7030A0"/>
                </a:solidFill>
                <a:latin typeface="Bookman Old Style" panose="02050604050505020204" pitchFamily="18" charset="0"/>
              </a:rPr>
              <a:t>xhtml+xml</a:t>
            </a:r>
            <a:r>
              <a:rPr dirty="0" sz="1300" lang="en-US">
                <a:solidFill>
                  <a:srgbClr val="7030A0"/>
                </a:solidFill>
                <a:latin typeface="Bookman Old Style" panose="02050604050505020204" pitchFamily="18" charset="0"/>
              </a:rPr>
              <a:t>,</a:t>
            </a:r>
          </a:p>
          <a:p>
            <a:pPr>
              <a:lnSpc>
                <a:spcPct val="150000"/>
              </a:lnSpc>
            </a:pPr>
            <a:r>
              <a:rPr dirty="0" sz="1300" lang="en-US">
                <a:solidFill>
                  <a:srgbClr val="7030A0"/>
                </a:solidFill>
                <a:latin typeface="Bookman Old Style" panose="02050604050505020204" pitchFamily="18" charset="0"/>
              </a:rPr>
              <a:t>text/html; q=0.9,text/</a:t>
            </a:r>
            <a:r>
              <a:rPr dirty="0" sz="1300" lang="en-US" err="1">
                <a:solidFill>
                  <a:srgbClr val="7030A0"/>
                </a:solidFill>
                <a:latin typeface="Bookman Old Style" panose="02050604050505020204" pitchFamily="18" charset="0"/>
              </a:rPr>
              <a:t>plain;q</a:t>
            </a:r>
            <a:r>
              <a:rPr dirty="0" sz="1300" lang="en-US">
                <a:solidFill>
                  <a:srgbClr val="7030A0"/>
                </a:solidFill>
                <a:latin typeface="Bookman Old Style" panose="02050604050505020204" pitchFamily="18" charset="0"/>
              </a:rPr>
              <a:t>=0.8,video/x-</a:t>
            </a:r>
            <a:r>
              <a:rPr dirty="0" sz="1300" lang="en-US" err="1">
                <a:solidFill>
                  <a:srgbClr val="7030A0"/>
                </a:solidFill>
                <a:latin typeface="Bookman Old Style" panose="02050604050505020204" pitchFamily="18" charset="0"/>
              </a:rPr>
              <a:t>mng,image</a:t>
            </a:r>
            <a:r>
              <a:rPr dirty="0" sz="1300" lang="en-US">
                <a:solidFill>
                  <a:srgbClr val="7030A0"/>
                </a:solidFill>
                <a:latin typeface="Bookman Old Style" panose="02050604050505020204" pitchFamily="18" charset="0"/>
              </a:rPr>
              <a:t>/</a:t>
            </a:r>
            <a:r>
              <a:rPr dirty="0" sz="1300" lang="en-US" err="1">
                <a:solidFill>
                  <a:srgbClr val="7030A0"/>
                </a:solidFill>
                <a:latin typeface="Bookman Old Style" panose="02050604050505020204" pitchFamily="18" charset="0"/>
              </a:rPr>
              <a:t>png,image</a:t>
            </a:r>
            <a:r>
              <a:rPr dirty="0" sz="1300" lang="en-US">
                <a:solidFill>
                  <a:srgbClr val="7030A0"/>
                </a:solidFill>
                <a:latin typeface="Bookman Old Style" panose="02050604050505020204" pitchFamily="18" charset="0"/>
              </a:rPr>
              <a:t>/jpeg,</a:t>
            </a:r>
          </a:p>
          <a:p>
            <a:pPr>
              <a:lnSpc>
                <a:spcPct val="150000"/>
              </a:lnSpc>
            </a:pPr>
            <a:r>
              <a:rPr dirty="0" sz="1300" lang="en-US">
                <a:solidFill>
                  <a:srgbClr val="7030A0"/>
                </a:solidFill>
                <a:latin typeface="Bookman Old Style" panose="02050604050505020204" pitchFamily="18" charset="0"/>
              </a:rPr>
              <a:t>image/</a:t>
            </a:r>
            <a:r>
              <a:rPr dirty="0" sz="1300" lang="en-US" err="1">
                <a:solidFill>
                  <a:srgbClr val="7030A0"/>
                </a:solidFill>
                <a:latin typeface="Bookman Old Style" panose="02050604050505020204" pitchFamily="18" charset="0"/>
              </a:rPr>
              <a:t>gif;q</a:t>
            </a:r>
            <a:r>
              <a:rPr dirty="0" sz="1300" lang="en-US">
                <a:solidFill>
                  <a:srgbClr val="7030A0"/>
                </a:solidFill>
                <a:latin typeface="Bookman Old Style" panose="02050604050505020204" pitchFamily="18" charset="0"/>
              </a:rPr>
              <a:t>=0.2,*/*;q=0.1</a:t>
            </a:r>
          </a:p>
          <a:p>
            <a:pPr>
              <a:lnSpc>
                <a:spcPct val="150000"/>
              </a:lnSpc>
            </a:pPr>
            <a:r>
              <a:rPr dirty="0" sz="1300" lang="en-US">
                <a:solidFill>
                  <a:srgbClr val="002060"/>
                </a:solidFill>
                <a:latin typeface="Bookman Old Style" panose="02050604050505020204" pitchFamily="18" charset="0"/>
              </a:rPr>
              <a:t>accept-language:</a:t>
            </a:r>
            <a:r>
              <a:rPr dirty="0" sz="1300" lang="en-US">
                <a:latin typeface="Bookman Old Style" panose="02050604050505020204" pitchFamily="18" charset="0"/>
              </a:rPr>
              <a:t> </a:t>
            </a:r>
            <a:r>
              <a:rPr dirty="0" sz="1300" lang="en-US" err="1">
                <a:solidFill>
                  <a:srgbClr val="7030A0"/>
                </a:solidFill>
                <a:latin typeface="Bookman Old Style" panose="02050604050505020204" pitchFamily="18" charset="0"/>
              </a:rPr>
              <a:t>en-us,en;q</a:t>
            </a:r>
            <a:r>
              <a:rPr dirty="0" sz="1300" lang="en-US">
                <a:solidFill>
                  <a:srgbClr val="7030A0"/>
                </a:solidFill>
                <a:latin typeface="Bookman Old Style" panose="02050604050505020204" pitchFamily="18" charset="0"/>
              </a:rPr>
              <a:t>=0.5</a:t>
            </a:r>
          </a:p>
          <a:p>
            <a:pPr>
              <a:lnSpc>
                <a:spcPct val="150000"/>
              </a:lnSpc>
            </a:pPr>
            <a:r>
              <a:rPr dirty="0" sz="1300" lang="en-US">
                <a:solidFill>
                  <a:srgbClr val="002060"/>
                </a:solidFill>
                <a:latin typeface="Bookman Old Style" panose="02050604050505020204" pitchFamily="18" charset="0"/>
              </a:rPr>
              <a:t>accept-encoding:</a:t>
            </a:r>
            <a:r>
              <a:rPr dirty="0" sz="1300" lang="en-US">
                <a:latin typeface="Bookman Old Style" panose="02050604050505020204" pitchFamily="18" charset="0"/>
              </a:rPr>
              <a:t> </a:t>
            </a:r>
            <a:r>
              <a:rPr dirty="0" sz="1300" lang="en-US" err="1">
                <a:solidFill>
                  <a:srgbClr val="7030A0"/>
                </a:solidFill>
                <a:latin typeface="Bookman Old Style" panose="02050604050505020204" pitchFamily="18" charset="0"/>
              </a:rPr>
              <a:t>gzip,deflate</a:t>
            </a:r>
            <a:endParaRPr dirty="0" sz="1300" lang="en-US">
              <a:solidFill>
                <a:srgbClr val="7030A0"/>
              </a:solidFill>
              <a:latin typeface="Bookman Old Style" panose="02050604050505020204" pitchFamily="18" charset="0"/>
            </a:endParaRPr>
          </a:p>
          <a:p>
            <a:pPr>
              <a:lnSpc>
                <a:spcPct val="150000"/>
              </a:lnSpc>
            </a:pPr>
            <a:r>
              <a:rPr dirty="0" sz="1300" lang="en-US">
                <a:solidFill>
                  <a:srgbClr val="002060"/>
                </a:solidFill>
                <a:latin typeface="Bookman Old Style" panose="02050604050505020204" pitchFamily="18" charset="0"/>
              </a:rPr>
              <a:t>accept-charset:</a:t>
            </a:r>
            <a:r>
              <a:rPr dirty="0" sz="1300" lang="en-US">
                <a:latin typeface="Bookman Old Style" panose="02050604050505020204" pitchFamily="18" charset="0"/>
              </a:rPr>
              <a:t> </a:t>
            </a:r>
            <a:r>
              <a:rPr dirty="0" sz="1300" lang="en-US">
                <a:solidFill>
                  <a:srgbClr val="7030A0"/>
                </a:solidFill>
                <a:latin typeface="Bookman Old Style" panose="02050604050505020204" pitchFamily="18" charset="0"/>
              </a:rPr>
              <a:t>ISO-8859-1,utf-8;q=0.7,*;q=0.7</a:t>
            </a:r>
          </a:p>
          <a:p>
            <a:pPr>
              <a:lnSpc>
                <a:spcPct val="150000"/>
              </a:lnSpc>
            </a:pPr>
            <a:r>
              <a:rPr dirty="0" sz="1300" lang="en-US">
                <a:solidFill>
                  <a:srgbClr val="002060"/>
                </a:solidFill>
                <a:latin typeface="Bookman Old Style" panose="02050604050505020204" pitchFamily="18" charset="0"/>
              </a:rPr>
              <a:t>connection:</a:t>
            </a:r>
            <a:r>
              <a:rPr dirty="0" sz="1300" lang="en-US">
                <a:latin typeface="Bookman Old Style" panose="02050604050505020204" pitchFamily="18" charset="0"/>
              </a:rPr>
              <a:t> </a:t>
            </a:r>
            <a:r>
              <a:rPr dirty="0" sz="1300" lang="en-US">
                <a:solidFill>
                  <a:srgbClr val="7030A0"/>
                </a:solidFill>
                <a:latin typeface="Bookman Old Style" panose="02050604050505020204" pitchFamily="18" charset="0"/>
              </a:rPr>
              <a:t>keep-alive</a:t>
            </a:r>
          </a:p>
          <a:p>
            <a:pPr>
              <a:lnSpc>
                <a:spcPct val="150000"/>
              </a:lnSpc>
            </a:pPr>
            <a:r>
              <a:rPr dirty="0" sz="1300" lang="en-US">
                <a:solidFill>
                  <a:srgbClr val="002060"/>
                </a:solidFill>
                <a:latin typeface="Bookman Old Style" panose="02050604050505020204" pitchFamily="18" charset="0"/>
              </a:rPr>
              <a:t>keep-alive:</a:t>
            </a:r>
            <a:r>
              <a:rPr dirty="0" sz="1300" lang="en-US">
                <a:latin typeface="Bookman Old Style" panose="02050604050505020204" pitchFamily="18" charset="0"/>
              </a:rPr>
              <a:t> </a:t>
            </a:r>
            <a:r>
              <a:rPr dirty="0" sz="1300" lang="en-US">
                <a:solidFill>
                  <a:srgbClr val="7030A0"/>
                </a:solidFill>
                <a:latin typeface="Bookman Old Style" panose="02050604050505020204" pitchFamily="18" charset="0"/>
              </a:rPr>
              <a:t>300</a:t>
            </a:r>
          </a:p>
          <a:p>
            <a:pPr>
              <a:lnSpc>
                <a:spcPct val="150000"/>
              </a:lnSpc>
            </a:pPr>
            <a:r>
              <a:rPr dirty="0" sz="1300" lang="en-US">
                <a:solidFill>
                  <a:srgbClr val="002060"/>
                </a:solidFill>
                <a:latin typeface="Bookman Old Style" panose="02050604050505020204" pitchFamily="18" charset="0"/>
              </a:rPr>
              <a:t>content-type:</a:t>
            </a:r>
            <a:r>
              <a:rPr dirty="0" sz="1300" lang="en-US">
                <a:latin typeface="Bookman Old Style" panose="02050604050505020204" pitchFamily="18" charset="0"/>
              </a:rPr>
              <a:t> </a:t>
            </a:r>
            <a:r>
              <a:rPr dirty="0" sz="1300" lang="en-US">
                <a:solidFill>
                  <a:srgbClr val="7030A0"/>
                </a:solidFill>
                <a:latin typeface="Bookman Old Style" panose="02050604050505020204" pitchFamily="18" charset="0"/>
              </a:rPr>
              <a:t>application/x-www-form-</a:t>
            </a:r>
            <a:r>
              <a:rPr dirty="0" sz="1300" lang="en-US" err="1">
                <a:solidFill>
                  <a:srgbClr val="7030A0"/>
                </a:solidFill>
                <a:latin typeface="Bookman Old Style" panose="02050604050505020204" pitchFamily="18" charset="0"/>
              </a:rPr>
              <a:t>urlencoded</a:t>
            </a:r>
            <a:endParaRPr dirty="0" sz="1300" lang="en-US">
              <a:solidFill>
                <a:srgbClr val="7030A0"/>
              </a:solidFill>
              <a:latin typeface="Bookman Old Style" panose="02050604050505020204" pitchFamily="18" charset="0"/>
            </a:endParaRPr>
          </a:p>
          <a:p>
            <a:pPr>
              <a:lnSpc>
                <a:spcPct val="150000"/>
              </a:lnSpc>
            </a:pPr>
            <a:r>
              <a:rPr dirty="0" sz="1300" lang="en-US">
                <a:solidFill>
                  <a:srgbClr val="002060"/>
                </a:solidFill>
                <a:latin typeface="Bookman Old Style" panose="02050604050505020204" pitchFamily="18" charset="0"/>
              </a:rPr>
              <a:t>content-length:</a:t>
            </a:r>
            <a:r>
              <a:rPr dirty="0" sz="1300" lang="en-US">
                <a:latin typeface="Bookman Old Style" panose="02050604050505020204" pitchFamily="18" charset="0"/>
              </a:rPr>
              <a:t> </a:t>
            </a:r>
            <a:r>
              <a:rPr dirty="0" sz="1300" lang="en-US">
                <a:solidFill>
                  <a:srgbClr val="7030A0"/>
                </a:solidFill>
                <a:latin typeface="Bookman Old Style" panose="02050604050505020204" pitchFamily="18" charset="0"/>
              </a:rPr>
              <a:t>13</a:t>
            </a:r>
          </a:p>
        </p:txBody>
      </p:sp>
      <p:sp>
        <p:nvSpPr>
          <p:cNvPr id="1049045" name="Rectangle 5"/>
          <p:cNvSpPr/>
          <p:nvPr/>
        </p:nvSpPr>
        <p:spPr>
          <a:xfrm>
            <a:off x="3684232" y="5865504"/>
            <a:ext cx="6986725" cy="659167"/>
          </a:xfrm>
          <a:prstGeom prst="rect"/>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lang="en-US" err="1">
                <a:solidFill>
                  <a:srgbClr val="7030A0"/>
                </a:solidFill>
                <a:latin typeface="Bookman Old Style" panose="02050604050505020204" pitchFamily="18" charset="0"/>
              </a:rPr>
              <a:t>doit</a:t>
            </a:r>
            <a:r>
              <a:rPr dirty="0" lang="en-US">
                <a:solidFill>
                  <a:srgbClr val="7030A0"/>
                </a:solidFill>
                <a:latin typeface="Bookman Old Style" panose="02050604050505020204" pitchFamily="18" charset="0"/>
              </a:rPr>
              <a:t>=</a:t>
            </a:r>
            <a:r>
              <a:rPr dirty="0" lang="en-US" err="1">
                <a:solidFill>
                  <a:srgbClr val="7030A0"/>
                </a:solidFill>
                <a:latin typeface="Bookman Old Style" panose="02050604050505020204" pitchFamily="18" charset="0"/>
              </a:rPr>
              <a:t>Click+me</a:t>
            </a:r>
            <a:endParaRPr dirty="0" lang="en-US">
              <a:solidFill>
                <a:srgbClr val="7030A0"/>
              </a:solidFill>
              <a:latin typeface="Bookman Old Style" panose="02050604050505020204" pitchFamily="18" charset="0"/>
            </a:endParaRPr>
          </a:p>
        </p:txBody>
      </p:sp>
      <p:sp>
        <p:nvSpPr>
          <p:cNvPr id="1049046" name="Rectangle 6"/>
          <p:cNvSpPr/>
          <p:nvPr/>
        </p:nvSpPr>
        <p:spPr>
          <a:xfrm>
            <a:off x="3684234" y="803837"/>
            <a:ext cx="6986724" cy="659167"/>
          </a:xfrm>
          <a:prstGeom prst="rect"/>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400" lang="en-US">
                <a:solidFill>
                  <a:srgbClr val="7030A0"/>
                </a:solidFill>
                <a:latin typeface="Bookman Old Style" panose="02050604050505020204" pitchFamily="18" charset="0"/>
              </a:rPr>
              <a:t>POST                 </a:t>
            </a:r>
            <a:r>
              <a:rPr dirty="0" sz="1400" lang="en-US" smtClean="0">
                <a:solidFill>
                  <a:srgbClr val="7030A0"/>
                </a:solidFill>
                <a:latin typeface="Bookman Old Style" panose="02050604050505020204" pitchFamily="18" charset="0"/>
              </a:rPr>
              <a:t>/</a:t>
            </a:r>
            <a:r>
              <a:rPr dirty="0" sz="1400" lang="en-US">
                <a:solidFill>
                  <a:srgbClr val="7030A0"/>
                </a:solidFill>
                <a:latin typeface="Bookman Old Style" panose="02050604050505020204" pitchFamily="18" charset="0"/>
              </a:rPr>
              <a:t>servlet/</a:t>
            </a:r>
            <a:r>
              <a:rPr dirty="0" sz="1400" lang="en-US" err="1">
                <a:solidFill>
                  <a:srgbClr val="7030A0"/>
                </a:solidFill>
                <a:latin typeface="Bookman Old Style" panose="02050604050505020204" pitchFamily="18" charset="0"/>
              </a:rPr>
              <a:t>EchoHttpRequest</a:t>
            </a:r>
            <a:r>
              <a:rPr dirty="0" sz="1400" lang="en-US">
                <a:solidFill>
                  <a:srgbClr val="7030A0"/>
                </a:solidFill>
                <a:latin typeface="Bookman Old Style" panose="02050604050505020204" pitchFamily="18" charset="0"/>
              </a:rPr>
              <a:t>                 </a:t>
            </a:r>
            <a:r>
              <a:rPr dirty="0" sz="1400" lang="en-US" smtClean="0">
                <a:solidFill>
                  <a:srgbClr val="7030A0"/>
                </a:solidFill>
                <a:latin typeface="Bookman Old Style" panose="02050604050505020204" pitchFamily="18" charset="0"/>
              </a:rPr>
              <a:t>HTTP/1.1</a:t>
            </a:r>
            <a:endParaRPr dirty="0" sz="1400" lang="en-US">
              <a:solidFill>
                <a:srgbClr val="7030A0"/>
              </a:solidFill>
              <a:latin typeface="Bookman Old Style" panose="02050604050505020204" pitchFamily="18" charset="0"/>
            </a:endParaRPr>
          </a:p>
        </p:txBody>
      </p:sp>
      <p:sp>
        <p:nvSpPr>
          <p:cNvPr id="1049047" name="Text Placeholder 3"/>
          <p:cNvSpPr>
            <a:spLocks noGrp="1"/>
          </p:cNvSpPr>
          <p:nvPr>
            <p:ph type="body" sz="half" idx="2"/>
          </p:nvPr>
        </p:nvSpPr>
        <p:spPr>
          <a:xfrm>
            <a:off x="161775" y="2071180"/>
            <a:ext cx="3181797" cy="1067805"/>
          </a:xfrm>
        </p:spPr>
        <p:txBody>
          <a:bodyPr>
            <a:normAutofit lnSpcReduction="10000"/>
          </a:bodyPr>
          <a:p>
            <a:r>
              <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Request HTTP Message</a:t>
            </a:r>
          </a:p>
          <a:p>
            <a:endParaRPr b="1" dirty="0" sz="1800" lang="en-US" spc="20">
              <a:solidFill>
                <a:schemeClr val="accent1">
                  <a:lumMod val="50000"/>
                </a:schemeClr>
              </a:solidFill>
              <a:latin typeface="Bookman Old Style" panose="02050604050505020204" pitchFamily="18" charset="0"/>
            </a:endParaRPr>
          </a:p>
          <a:p>
            <a:r>
              <a:rPr b="1" dirty="0" sz="1800" lang="en-US" spc="20">
                <a:solidFill>
                  <a:schemeClr val="accent1">
                    <a:lumMod val="50000"/>
                  </a:schemeClr>
                </a:solidFill>
                <a:latin typeface="Bookman Old Style" panose="02050604050505020204" pitchFamily="18" charset="0"/>
              </a:rPr>
              <a:t>Header Fields</a:t>
            </a:r>
            <a:endPar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Tree>
  </p:cSld>
  <p:clrMapOvr>
    <a:masterClrMapping/>
  </p:clrMapOvr>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sp>
        <p:nvSpPr>
          <p:cNvPr id="1049048"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b="1" dirty="0" sz="3400" lang="en-IN">
              <a:solidFill>
                <a:schemeClr val="accent1">
                  <a:lumMod val="50000"/>
                </a:schemeClr>
              </a:solidFill>
              <a:latin typeface="Bookman Old Style" panose="02050604050505020204" pitchFamily="18" charset="0"/>
            </a:endParaRPr>
          </a:p>
        </p:txBody>
      </p:sp>
      <p:sp>
        <p:nvSpPr>
          <p:cNvPr id="1049049" name="Text Placeholder 3"/>
          <p:cNvSpPr>
            <a:spLocks noGrp="1"/>
          </p:cNvSpPr>
          <p:nvPr>
            <p:ph type="body" sz="half" idx="2"/>
          </p:nvPr>
        </p:nvSpPr>
        <p:spPr>
          <a:xfrm>
            <a:off x="298250" y="2234953"/>
            <a:ext cx="3181797" cy="3811588"/>
          </a:xfrm>
        </p:spPr>
        <p:txBody>
          <a:bodyPr>
            <a:normAutofit/>
          </a:bodyPr>
          <a:p>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Request HTTP Message</a:t>
            </a:r>
          </a:p>
          <a:p>
            <a:endParaRPr dirty="0" sz="1800" lang="en-US" spc="20">
              <a:solidFill>
                <a:schemeClr val="accent1">
                  <a:lumMod val="50000"/>
                </a:schemeClr>
              </a:solidFill>
              <a:latin typeface="Bookman Old Style" panose="02050604050505020204" pitchFamily="18" charset="0"/>
            </a:endParaRPr>
          </a:p>
          <a:p>
            <a:r>
              <a:rPr dirty="0" sz="1800" lang="en-US" spc="20">
                <a:solidFill>
                  <a:schemeClr val="accent1">
                    <a:lumMod val="50000"/>
                  </a:schemeClr>
                </a:solidFill>
                <a:latin typeface="Bookman Old Style" panose="02050604050505020204" pitchFamily="18" charset="0"/>
              </a:rPr>
              <a:t>MIME Content </a:t>
            </a:r>
            <a:r>
              <a:rPr dirty="0" sz="1800" lang="en-US" spc="20" smtClean="0">
                <a:solidFill>
                  <a:schemeClr val="accent1">
                    <a:lumMod val="50000"/>
                  </a:schemeClr>
                </a:solidFill>
                <a:latin typeface="Bookman Old Style" panose="02050604050505020204" pitchFamily="18" charset="0"/>
              </a:rPr>
              <a:t>Type</a:t>
            </a:r>
          </a:p>
          <a:p>
            <a:endParaRPr dirty="0" sz="1800" lang="en-US" spc="20" smtClean="0">
              <a:solidFill>
                <a:schemeClr val="accent1">
                  <a:lumMod val="50000"/>
                </a:schemeClr>
              </a:solidFill>
              <a:latin typeface="Bookman Old Style" panose="02050604050505020204" pitchFamily="18" charset="0"/>
            </a:endParaRPr>
          </a:p>
          <a:p>
            <a:r>
              <a:rPr baseline="0" b="1" cap="none" dirty="0" sz="1800" i="0" kern="1200" kumimoji="0" lang="en-US" noProof="0" normalizeH="0" spc="20" strike="noStrike" u="none" smtClean="0">
                <a:ln>
                  <a:noFill/>
                </a:ln>
                <a:solidFill>
                  <a:schemeClr val="accent1">
                    <a:lumMod val="50000"/>
                  </a:schemeClr>
                </a:solidFill>
                <a:effectLst/>
                <a:uLnTx/>
                <a:uFillTx/>
                <a:latin typeface="Bookman Old Style" panose="02050604050505020204" pitchFamily="18" charset="0"/>
              </a:rPr>
              <a:t>Header</a:t>
            </a:r>
            <a:r>
              <a:rPr b="1" cap="none" dirty="0" sz="1800" i="0" kern="1200" kumimoji="0" lang="en-US" noProof="0" normalizeH="0" spc="20" strike="noStrike" u="none" smtClean="0">
                <a:ln>
                  <a:noFill/>
                </a:ln>
                <a:solidFill>
                  <a:schemeClr val="accent1">
                    <a:lumMod val="50000"/>
                  </a:schemeClr>
                </a:solidFill>
                <a:effectLst/>
                <a:uLnTx/>
                <a:uFillTx/>
                <a:latin typeface="Bookman Old Style" panose="02050604050505020204" pitchFamily="18" charset="0"/>
              </a:rPr>
              <a:t> Field (accept)</a:t>
            </a:r>
            <a:endPar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graphicFrame>
        <p:nvGraphicFramePr>
          <p:cNvPr id="4194307" name="Table 6"/>
          <p:cNvGraphicFramePr>
            <a:graphicFrameLocks noGrp="1"/>
          </p:cNvGraphicFramePr>
          <p:nvPr>
            <p:ph idx="1"/>
          </p:nvPr>
        </p:nvGraphicFramePr>
        <p:xfrm>
          <a:off x="3480047" y="1179068"/>
          <a:ext cx="8413702" cy="4499863"/>
        </p:xfrm>
        <a:graphic>
          <a:graphicData uri="http://schemas.openxmlformats.org/drawingml/2006/table">
            <a:tbl>
              <a:tblPr firstRow="1" bandRow="1">
                <a:tableStyleId>{5C22544A-7EE6-4342-B048-85BDC9FD1C3A}</a:tableStyleId>
              </a:tblPr>
              <a:tblGrid>
                <a:gridCol w="2714435"/>
                <a:gridCol w="5699267"/>
              </a:tblGrid>
              <a:tr h="492562">
                <a:tc>
                  <a:txBody>
                    <a:bodyPr/>
                    <a:p>
                      <a:pPr algn="ctr"/>
                      <a:r>
                        <a:rPr sz="1600" lang="en-US">
                          <a:latin typeface="Bookman Old Style" panose="02050604050505020204" pitchFamily="18" charset="0"/>
                        </a:rPr>
                        <a:t>MIME Type</a:t>
                      </a:r>
                      <a:endParaRPr sz="1600" lang="en-IN">
                        <a:latin typeface="Bookman Old Style" panose="02050604050505020204" pitchFamily="18" charset="0"/>
                      </a:endParaRPr>
                    </a:p>
                  </a:txBody>
                  <a:tcPr anchor="ctr"/>
                </a:tc>
                <a:tc>
                  <a:txBody>
                    <a:bodyPr/>
                    <a:p>
                      <a:pPr algn="ctr"/>
                      <a:r>
                        <a:rPr sz="1600" lang="en-US">
                          <a:latin typeface="Bookman Old Style" panose="02050604050505020204" pitchFamily="18" charset="0"/>
                        </a:rPr>
                        <a:t>Description</a:t>
                      </a:r>
                      <a:endParaRPr sz="1600" lang="en-IN">
                        <a:latin typeface="Bookman Old Style" panose="02050604050505020204" pitchFamily="18" charset="0"/>
                      </a:endParaRPr>
                    </a:p>
                  </a:txBody>
                  <a:tcPr anchor="ctr"/>
                </a:tc>
              </a:tr>
              <a:tr h="517724">
                <a:tc>
                  <a:txBody>
                    <a:bodyPr/>
                    <a:p>
                      <a:pPr algn="ctr" fontAlgn="base" rtl="0"/>
                      <a:r>
                        <a:rPr b="0" sz="1300" i="0" lang="en-US">
                          <a:solidFill>
                            <a:srgbClr val="000000"/>
                          </a:solidFill>
                          <a:effectLst/>
                          <a:latin typeface="Bookman Old Style" panose="02050604050505020204" pitchFamily="18" charset="0"/>
                        </a:rPr>
                        <a:t>text/html</a:t>
                      </a:r>
                    </a:p>
                  </a:txBody>
                  <a:tcPr anchor="ctr"/>
                </a:tc>
                <a:tc>
                  <a:txBody>
                    <a:bodyPr/>
                    <a:p>
                      <a:pPr algn="ctr" fontAlgn="base" indent="0" marL="0" rtl="0">
                        <a:buFont typeface="Arial" panose="020B0604020202020204" pitchFamily="34" charset="0"/>
                        <a:buNone/>
                      </a:pPr>
                      <a:r>
                        <a:rPr b="0" sz="1400" i="0" lang="en-US">
                          <a:solidFill>
                            <a:srgbClr val="000000"/>
                          </a:solidFill>
                          <a:effectLst/>
                          <a:latin typeface="Bookman Old Style" panose="02050604050505020204" pitchFamily="18" charset="0"/>
                        </a:rPr>
                        <a:t>HTML Document</a:t>
                      </a:r>
                    </a:p>
                  </a:txBody>
                  <a:tcPr anchor="ctr"/>
                </a:tc>
              </a:tr>
              <a:tr h="587089">
                <a:tc>
                  <a:txBody>
                    <a:bodyPr/>
                    <a:p>
                      <a:pPr algn="ctr" fontAlgn="base" rtl="0"/>
                      <a:r>
                        <a:rPr b="0" sz="1300" i="0" lang="en-US">
                          <a:solidFill>
                            <a:srgbClr val="000000"/>
                          </a:solidFill>
                          <a:effectLst/>
                          <a:latin typeface="Bookman Old Style" panose="02050604050505020204" pitchFamily="18" charset="0"/>
                        </a:rPr>
                        <a:t>image/gif​</a:t>
                      </a:r>
                    </a:p>
                  </a:txBody>
                  <a:tcPr anchor="ctr"/>
                </a:tc>
                <a:tc>
                  <a:txBody>
                    <a:bodyPr/>
                    <a:p>
                      <a:pPr algn="ctr" fontAlgn="base" indent="0" marL="0" rtl="0">
                        <a:buFont typeface="Arial" panose="020B0604020202020204" pitchFamily="34" charset="0"/>
                        <a:buNone/>
                      </a:pPr>
                      <a:r>
                        <a:rPr b="0" sz="1400" i="0" lang="en-US">
                          <a:solidFill>
                            <a:srgbClr val="000000"/>
                          </a:solidFill>
                          <a:effectLst/>
                          <a:latin typeface="Bookman Old Style" panose="02050604050505020204" pitchFamily="18" charset="0"/>
                        </a:rPr>
                        <a:t>Image represented using Graphical Interchange Format (GIF)</a:t>
                      </a:r>
                    </a:p>
                  </a:txBody>
                  <a:tcPr anchor="ctr"/>
                </a:tc>
              </a:tr>
              <a:tr h="761041">
                <a:tc>
                  <a:txBody>
                    <a:bodyPr/>
                    <a:p>
                      <a:pPr algn="ctr" fontAlgn="base" rtl="0"/>
                      <a:r>
                        <a:rPr b="0" sz="1300" i="0" lang="en-US" err="1">
                          <a:solidFill>
                            <a:srgbClr val="000000"/>
                          </a:solidFill>
                          <a:effectLst/>
                          <a:latin typeface="Bookman Old Style" panose="02050604050505020204" pitchFamily="18" charset="0"/>
                        </a:rPr>
                        <a:t>i</a:t>
                      </a:r>
                      <a:r>
                        <a:rPr b="0" sz="1300" i="0" lang="en-IN">
                          <a:solidFill>
                            <a:srgbClr val="000000"/>
                          </a:solidFill>
                          <a:effectLst/>
                          <a:latin typeface="Bookman Old Style" panose="02050604050505020204" pitchFamily="18" charset="0"/>
                        </a:rPr>
                        <a:t>mage/jpeg</a:t>
                      </a:r>
                    </a:p>
                  </a:txBody>
                  <a:tcPr anchor="ctr"/>
                </a:tc>
                <a:tc>
                  <a:txBody>
                    <a:bodyPr/>
                    <a:p>
                      <a:pPr algn="ctr" fontAlgn="base" indent="0" marL="0" rtl="0">
                        <a:buFont typeface="Arial" panose="020B0604020202020204" pitchFamily="34" charset="0"/>
                        <a:buNone/>
                      </a:pPr>
                      <a:r>
                        <a:rPr b="0" sz="1400" i="0" lang="en-US" strike="noStrike" u="none">
                          <a:solidFill>
                            <a:srgbClr val="000000"/>
                          </a:solidFill>
                          <a:effectLst/>
                          <a:latin typeface="Bookman Old Style" panose="02050604050505020204" pitchFamily="18" charset="0"/>
                        </a:rPr>
                        <a:t>Image represented using Joint Picture Expert Group (JPEG) Format</a:t>
                      </a:r>
                      <a:endParaRPr b="0" sz="1400" i="0" lang="en-US">
                        <a:solidFill>
                          <a:srgbClr val="000000"/>
                        </a:solidFill>
                        <a:effectLst/>
                        <a:latin typeface="Bookman Old Style" panose="02050604050505020204" pitchFamily="18" charset="0"/>
                      </a:endParaRPr>
                    </a:p>
                  </a:txBody>
                  <a:tcPr anchor="ctr"/>
                </a:tc>
              </a:tr>
              <a:tr h="619365">
                <a:tc>
                  <a:txBody>
                    <a:bodyPr/>
                    <a:p>
                      <a:pPr algn="ctr" fontAlgn="base" rtl="0"/>
                      <a:r>
                        <a:rPr b="0" sz="1300" i="0" lang="en-US">
                          <a:solidFill>
                            <a:srgbClr val="000000"/>
                          </a:solidFill>
                          <a:effectLst/>
                          <a:latin typeface="Bookman Old Style" panose="02050604050505020204" pitchFamily="18" charset="0"/>
                        </a:rPr>
                        <a:t>t</a:t>
                      </a:r>
                      <a:r>
                        <a:rPr b="0" sz="1300" i="0" lang="en-IN" err="1">
                          <a:solidFill>
                            <a:srgbClr val="000000"/>
                          </a:solidFill>
                          <a:effectLst/>
                          <a:latin typeface="Bookman Old Style" panose="02050604050505020204" pitchFamily="18" charset="0"/>
                        </a:rPr>
                        <a:t>ext</a:t>
                      </a:r>
                      <a:r>
                        <a:rPr b="0" sz="1300" i="0" lang="en-IN">
                          <a:solidFill>
                            <a:srgbClr val="000000"/>
                          </a:solidFill>
                          <a:effectLst/>
                          <a:latin typeface="Bookman Old Style" panose="02050604050505020204" pitchFamily="18" charset="0"/>
                        </a:rPr>
                        <a:t>/plain</a:t>
                      </a:r>
                    </a:p>
                  </a:txBody>
                  <a:tcPr anchor="ctr"/>
                </a:tc>
                <a:tc>
                  <a:txBody>
                    <a:bodyPr/>
                    <a:p>
                      <a:pPr algn="ctr" fontAlgn="base" indent="0" marL="0" rtl="0">
                        <a:buFont typeface="Arial" panose="020B0604020202020204" pitchFamily="34" charset="0"/>
                        <a:buNone/>
                      </a:pPr>
                      <a:r>
                        <a:rPr b="0" sz="1400" i="0" lang="en-US" strike="noStrike" u="none">
                          <a:solidFill>
                            <a:srgbClr val="000000"/>
                          </a:solidFill>
                          <a:effectLst/>
                          <a:latin typeface="Bookman Old Style" panose="02050604050505020204" pitchFamily="18" charset="0"/>
                        </a:rPr>
                        <a:t>Human-readable text with no embedded formatting information</a:t>
                      </a:r>
                    </a:p>
                  </a:txBody>
                  <a:tcPr anchor="ctr"/>
                </a:tc>
              </a:tr>
              <a:tr h="761041">
                <a:tc>
                  <a:txBody>
                    <a:bodyPr/>
                    <a:p>
                      <a:pPr algn="ctr" fontAlgn="base" rtl="0"/>
                      <a:r>
                        <a:rPr b="0" sz="1300" i="0" lang="en-IN">
                          <a:solidFill>
                            <a:srgbClr val="000000"/>
                          </a:solidFill>
                          <a:effectLst/>
                          <a:latin typeface="Bookman Old Style" panose="02050604050505020204" pitchFamily="18" charset="0"/>
                        </a:rPr>
                        <a:t>application/octet-stream​</a:t>
                      </a:r>
                    </a:p>
                  </a:txBody>
                  <a:tcPr anchor="ctr"/>
                </a:tc>
                <a:tc>
                  <a:txBody>
                    <a:bodyPr/>
                    <a:p>
                      <a:pPr algn="ctr" fontAlgn="base" indent="0" marL="0" rtl="0">
                        <a:buFont typeface="Arial" panose="020B0604020202020204" pitchFamily="34" charset="0"/>
                        <a:buNone/>
                      </a:pPr>
                      <a:r>
                        <a:rPr b="0" sz="1400" i="0" lang="en-US" strike="noStrike" u="none">
                          <a:solidFill>
                            <a:srgbClr val="000000"/>
                          </a:solidFill>
                          <a:effectLst/>
                          <a:latin typeface="Bookman Old Style" panose="02050604050505020204" pitchFamily="18" charset="0"/>
                        </a:rPr>
                        <a:t>Arbitrary binary data (may be executable)</a:t>
                      </a:r>
                    </a:p>
                  </a:txBody>
                  <a:tcPr anchor="ctr"/>
                </a:tc>
              </a:tr>
              <a:tr h="761041">
                <a:tc>
                  <a:txBody>
                    <a:bodyPr/>
                    <a:p>
                      <a:pPr algn="ctr" fontAlgn="base" rtl="0"/>
                      <a:r>
                        <a:rPr b="0" sz="1300" i="0" lang="en-IN">
                          <a:solidFill>
                            <a:srgbClr val="000000"/>
                          </a:solidFill>
                          <a:effectLst/>
                          <a:latin typeface="Bookman Old Style" panose="02050604050505020204" pitchFamily="18" charset="0"/>
                        </a:rPr>
                        <a:t>application/x-www-form-</a:t>
                      </a:r>
                      <a:r>
                        <a:rPr b="0" sz="1300" i="0" lang="en-IN" err="1">
                          <a:solidFill>
                            <a:srgbClr val="000000"/>
                          </a:solidFill>
                          <a:effectLst/>
                          <a:latin typeface="Bookman Old Style" panose="02050604050505020204" pitchFamily="18" charset="0"/>
                        </a:rPr>
                        <a:t>urlencoded</a:t>
                      </a:r>
                      <a:endParaRPr b="0" sz="1300" i="0" lang="en-IN">
                        <a:solidFill>
                          <a:srgbClr val="000000"/>
                        </a:solidFill>
                        <a:effectLst/>
                        <a:latin typeface="Bookman Old Style" panose="02050604050505020204" pitchFamily="18" charset="0"/>
                      </a:endParaRPr>
                    </a:p>
                  </a:txBody>
                  <a:tcPr anchor="ctr"/>
                </a:tc>
                <a:tc>
                  <a:txBody>
                    <a:bodyPr/>
                    <a:p>
                      <a:pPr algn="ctr" fontAlgn="base" indent="0" marL="0" rtl="0">
                        <a:buFont typeface="Arial" panose="020B0604020202020204" pitchFamily="34" charset="0"/>
                        <a:buNone/>
                      </a:pPr>
                      <a:r>
                        <a:rPr b="0" dirty="0" sz="1400" i="0" lang="en-US" strike="noStrike" u="none">
                          <a:solidFill>
                            <a:srgbClr val="000000"/>
                          </a:solidFill>
                          <a:effectLst/>
                          <a:latin typeface="Bookman Old Style" panose="02050604050505020204" pitchFamily="18" charset="0"/>
                        </a:rPr>
                        <a:t>Data sent from a web form to a web server for processing</a:t>
                      </a:r>
                    </a:p>
                  </a:txBody>
                  <a:tcPr anchor="ctr"/>
                </a:tc>
              </a:tr>
            </a:tbl>
          </a:graphicData>
        </a:graphic>
      </p:graphicFrame>
    </p:spTree>
  </p:cSld>
  <p:clrMapOvr>
    <a:masterClrMapping/>
  </p:clrMapOvr>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18" name="Title 1"/>
          <p:cNvSpPr>
            <a:spLocks noGrp="1"/>
          </p:cNvSpPr>
          <p:nvPr>
            <p:ph type="title"/>
          </p:nvPr>
        </p:nvSpPr>
        <p:spPr>
          <a:xfrm>
            <a:off x="604590" y="2636668"/>
            <a:ext cx="3627441" cy="1962948"/>
          </a:xfrm>
        </p:spPr>
        <p:txBody>
          <a:bodyPr>
            <a:normAutofit/>
          </a:bodyPr>
          <a:p>
            <a:pPr>
              <a:lnSpc>
                <a:spcPct val="150000"/>
              </a:lnSpc>
            </a:pPr>
            <a:r>
              <a:rPr dirty="0" sz="3200" lang="en-US">
                <a:latin typeface="Bookman Old Style" panose="02050604050505020204" pitchFamily="18" charset="0"/>
              </a:rPr>
              <a:t>Introduction to Web Technology</a:t>
            </a:r>
            <a:endParaRPr dirty="0" sz="3200" lang="en-IN">
              <a:latin typeface="Bookman Old Style" panose="02050604050505020204" pitchFamily="18" charset="0"/>
            </a:endParaRPr>
          </a:p>
        </p:txBody>
      </p:sp>
      <p:sp>
        <p:nvSpPr>
          <p:cNvPr id="1048619" name="Content Placeholder 2"/>
          <p:cNvSpPr>
            <a:spLocks noGrp="1"/>
          </p:cNvSpPr>
          <p:nvPr>
            <p:ph idx="1"/>
          </p:nvPr>
        </p:nvSpPr>
        <p:spPr/>
        <p:txBody>
          <a:bodyPr>
            <a:normAutofit/>
          </a:bodyPr>
          <a:p>
            <a:pPr>
              <a:lnSpc>
                <a:spcPct val="200000"/>
              </a:lnSpc>
            </a:pPr>
            <a:r>
              <a:rPr dirty="0" sz="1700" lang="en-US">
                <a:latin typeface="Bookman Old Style" panose="02050604050505020204" pitchFamily="18" charset="0"/>
              </a:rPr>
              <a:t>HTML5</a:t>
            </a:r>
          </a:p>
          <a:p>
            <a:pPr indent="-285750" marL="285750">
              <a:lnSpc>
                <a:spcPct val="200000"/>
              </a:lnSpc>
              <a:buFont typeface="Wingdings" panose="05000000000000000000" pitchFamily="2" charset="2"/>
              <a:buChar char="ü"/>
            </a:pPr>
            <a:r>
              <a:rPr dirty="0" sz="1700" lang="en-US">
                <a:latin typeface="Bookman Old Style" panose="02050604050505020204" pitchFamily="18" charset="0"/>
              </a:rPr>
              <a:t>Fundamental syntax and semantics, </a:t>
            </a:r>
          </a:p>
          <a:p>
            <a:pPr indent="-285750" marL="285750">
              <a:lnSpc>
                <a:spcPct val="200000"/>
              </a:lnSpc>
              <a:buFont typeface="Wingdings" panose="05000000000000000000" pitchFamily="2" charset="2"/>
              <a:buChar char="ü"/>
            </a:pPr>
            <a:r>
              <a:rPr dirty="0" sz="1700" lang="en-US">
                <a:latin typeface="Bookman Old Style" panose="02050604050505020204" pitchFamily="18" charset="0"/>
              </a:rPr>
              <a:t>Tables, Lists, Image, </a:t>
            </a:r>
          </a:p>
          <a:p>
            <a:pPr indent="-285750" marL="285750">
              <a:lnSpc>
                <a:spcPct val="200000"/>
              </a:lnSpc>
              <a:buFont typeface="Wingdings" panose="05000000000000000000" pitchFamily="2" charset="2"/>
              <a:buChar char="ü"/>
            </a:pPr>
            <a:r>
              <a:rPr dirty="0" sz="1700" lang="en-US">
                <a:latin typeface="Bookman Old Style" panose="02050604050505020204" pitchFamily="18" charset="0"/>
              </a:rPr>
              <a:t>HTML5 control elements, </a:t>
            </a:r>
          </a:p>
          <a:p>
            <a:pPr indent="-285750" marL="285750">
              <a:lnSpc>
                <a:spcPct val="200000"/>
              </a:lnSpc>
              <a:buFont typeface="Wingdings" panose="05000000000000000000" pitchFamily="2" charset="2"/>
              <a:buChar char="ü"/>
            </a:pPr>
            <a:r>
              <a:rPr dirty="0" sz="1700" lang="en-US">
                <a:latin typeface="Bookman Old Style" panose="02050604050505020204" pitchFamily="18" charset="0"/>
              </a:rPr>
              <a:t>Semantic elements, </a:t>
            </a:r>
          </a:p>
          <a:p>
            <a:pPr indent="-285750" marL="285750">
              <a:lnSpc>
                <a:spcPct val="200000"/>
              </a:lnSpc>
              <a:buFont typeface="Wingdings" panose="05000000000000000000" pitchFamily="2" charset="2"/>
              <a:buChar char="ü"/>
            </a:pPr>
            <a:r>
              <a:rPr dirty="0" sz="1700" lang="en-US">
                <a:latin typeface="Bookman Old Style" panose="02050604050505020204" pitchFamily="18" charset="0"/>
              </a:rPr>
              <a:t>Drag and Drop, </a:t>
            </a:r>
          </a:p>
          <a:p>
            <a:pPr indent="-285750" marL="285750">
              <a:lnSpc>
                <a:spcPct val="200000"/>
              </a:lnSpc>
              <a:buFont typeface="Wingdings" panose="05000000000000000000" pitchFamily="2" charset="2"/>
              <a:buChar char="ü"/>
            </a:pPr>
            <a:r>
              <a:rPr dirty="0" sz="1700" lang="en-US">
                <a:latin typeface="Bookman Old Style" panose="02050604050505020204" pitchFamily="18" charset="0"/>
              </a:rPr>
              <a:t>Audio –Video controls </a:t>
            </a:r>
          </a:p>
        </p:txBody>
      </p:sp>
      <p:sp>
        <p:nvSpPr>
          <p:cNvPr id="1048620" name="Text Placeholder 3"/>
          <p:cNvSpPr>
            <a:spLocks noGrp="1"/>
          </p:cNvSpPr>
          <p:nvPr>
            <p:ph type="body" sz="half" idx="2"/>
          </p:nvPr>
        </p:nvSpPr>
        <p:spPr>
          <a:xfrm>
            <a:off x="720000" y="5051394"/>
            <a:ext cx="3107463" cy="722043"/>
          </a:xfrm>
        </p:spPr>
        <p:txBody>
          <a:bodyPr/>
          <a:p>
            <a:pPr>
              <a:lnSpc>
                <a:spcPct val="150000"/>
              </a:lnSpc>
            </a:pPr>
            <a:r>
              <a:rPr dirty="0" lang="en-US"/>
              <a:t>Module 1</a:t>
            </a:r>
            <a:endParaRPr dirty="0" lang="en-IN"/>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19">
                                            <p:txEl>
                                              <p:pRg st="0" end="0"/>
                                            </p:txEl>
                                          </p:spTgt>
                                        </p:tgtEl>
                                        <p:attrNameLst>
                                          <p:attrName>style.visibility</p:attrName>
                                        </p:attrNameLst>
                                      </p:cBhvr>
                                      <p:to>
                                        <p:strVal val="visible"/>
                                      </p:to>
                                    </p:set>
                                    <p:anim calcmode="lin" valueType="num">
                                      <p:cBhvr additive="base">
                                        <p:cTn dur="500" fill="hold" id="7"/>
                                        <p:tgtEl>
                                          <p:spTgt spid="1048619">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6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19">
                                            <p:txEl>
                                              <p:pRg st="1" end="1"/>
                                            </p:txEl>
                                          </p:spTgt>
                                        </p:tgtEl>
                                        <p:attrNameLst>
                                          <p:attrName>style.visibility</p:attrName>
                                        </p:attrNameLst>
                                      </p:cBhvr>
                                      <p:to>
                                        <p:strVal val="visible"/>
                                      </p:to>
                                    </p:set>
                                    <p:anim calcmode="lin" valueType="num">
                                      <p:cBhvr additive="base">
                                        <p:cTn dur="500" fill="hold" id="13"/>
                                        <p:tgtEl>
                                          <p:spTgt spid="1048619">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6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619">
                                            <p:txEl>
                                              <p:pRg st="2" end="2"/>
                                            </p:txEl>
                                          </p:spTgt>
                                        </p:tgtEl>
                                        <p:attrNameLst>
                                          <p:attrName>style.visibility</p:attrName>
                                        </p:attrNameLst>
                                      </p:cBhvr>
                                      <p:to>
                                        <p:strVal val="visible"/>
                                      </p:to>
                                    </p:set>
                                    <p:anim calcmode="lin" valueType="num">
                                      <p:cBhvr additive="base">
                                        <p:cTn dur="500" fill="hold" id="19"/>
                                        <p:tgtEl>
                                          <p:spTgt spid="1048619">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6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619">
                                            <p:txEl>
                                              <p:pRg st="3" end="3"/>
                                            </p:txEl>
                                          </p:spTgt>
                                        </p:tgtEl>
                                        <p:attrNameLst>
                                          <p:attrName>style.visibility</p:attrName>
                                        </p:attrNameLst>
                                      </p:cBhvr>
                                      <p:to>
                                        <p:strVal val="visible"/>
                                      </p:to>
                                    </p:set>
                                    <p:anim calcmode="lin" valueType="num">
                                      <p:cBhvr additive="base">
                                        <p:cTn dur="500" fill="hold" id="25"/>
                                        <p:tgtEl>
                                          <p:spTgt spid="1048619">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61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619">
                                            <p:txEl>
                                              <p:pRg st="4" end="4"/>
                                            </p:txEl>
                                          </p:spTgt>
                                        </p:tgtEl>
                                        <p:attrNameLst>
                                          <p:attrName>style.visibility</p:attrName>
                                        </p:attrNameLst>
                                      </p:cBhvr>
                                      <p:to>
                                        <p:strVal val="visible"/>
                                      </p:to>
                                    </p:set>
                                    <p:anim calcmode="lin" valueType="num">
                                      <p:cBhvr additive="base">
                                        <p:cTn dur="500" fill="hold" id="31"/>
                                        <p:tgtEl>
                                          <p:spTgt spid="1048619">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6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619">
                                            <p:txEl>
                                              <p:pRg st="5" end="5"/>
                                            </p:txEl>
                                          </p:spTgt>
                                        </p:tgtEl>
                                        <p:attrNameLst>
                                          <p:attrName>style.visibility</p:attrName>
                                        </p:attrNameLst>
                                      </p:cBhvr>
                                      <p:to>
                                        <p:strVal val="visible"/>
                                      </p:to>
                                    </p:set>
                                    <p:anim calcmode="lin" valueType="num">
                                      <p:cBhvr additive="base">
                                        <p:cTn dur="500" fill="hold" id="37"/>
                                        <p:tgtEl>
                                          <p:spTgt spid="1048619">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61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8619">
                                            <p:txEl>
                                              <p:pRg st="6" end="6"/>
                                            </p:txEl>
                                          </p:spTgt>
                                        </p:tgtEl>
                                        <p:attrNameLst>
                                          <p:attrName>style.visibility</p:attrName>
                                        </p:attrNameLst>
                                      </p:cBhvr>
                                      <p:to>
                                        <p:strVal val="visible"/>
                                      </p:to>
                                    </p:set>
                                    <p:anim calcmode="lin" valueType="num">
                                      <p:cBhvr additive="base">
                                        <p:cTn dur="500" fill="hold" id="43"/>
                                        <p:tgtEl>
                                          <p:spTgt spid="1048619">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861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9"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243" name=""/>
        <p:cNvGrpSpPr/>
        <p:nvPr/>
      </p:nvGrpSpPr>
      <p:grpSpPr>
        <a:xfrm>
          <a:off x="0" y="0"/>
          <a:ext cx="0" cy="0"/>
          <a:chOff x="0" y="0"/>
          <a:chExt cx="0" cy="0"/>
        </a:xfrm>
      </p:grpSpPr>
      <p:sp>
        <p:nvSpPr>
          <p:cNvPr id="1049050"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b="1" dirty="0" sz="3400" lang="en-IN">
              <a:solidFill>
                <a:schemeClr val="accent1">
                  <a:lumMod val="50000"/>
                </a:schemeClr>
              </a:solidFill>
              <a:latin typeface="Bookman Old Style" panose="02050604050505020204" pitchFamily="18" charset="0"/>
            </a:endParaRPr>
          </a:p>
        </p:txBody>
      </p:sp>
      <p:sp>
        <p:nvSpPr>
          <p:cNvPr id="1049051" name="Text Placeholder 3"/>
          <p:cNvSpPr>
            <a:spLocks noGrp="1"/>
          </p:cNvSpPr>
          <p:nvPr>
            <p:ph type="body" sz="half" idx="2"/>
          </p:nvPr>
        </p:nvSpPr>
        <p:spPr>
          <a:xfrm>
            <a:off x="298250" y="2234953"/>
            <a:ext cx="3181797" cy="712963"/>
          </a:xfrm>
        </p:spPr>
        <p:txBody>
          <a:bodyPr>
            <a:normAutofit/>
          </a:bodyPr>
          <a:p>
            <a:r>
              <a:rPr baseline="0" b="1" cap="none"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Response HTTP Message</a:t>
            </a:r>
          </a:p>
        </p:txBody>
      </p:sp>
      <p:sp>
        <p:nvSpPr>
          <p:cNvPr id="1049052" name="Content Placeholder 2"/>
          <p:cNvSpPr>
            <a:spLocks noGrp="1"/>
          </p:cNvSpPr>
          <p:nvPr>
            <p:ph idx="1"/>
          </p:nvPr>
        </p:nvSpPr>
        <p:spPr>
          <a:xfrm>
            <a:off x="3977196" y="619218"/>
            <a:ext cx="7916553" cy="3606554"/>
          </a:xfrm>
        </p:spPr>
        <p:txBody>
          <a:bodyPr anchor="ctr">
            <a:noAutofit/>
          </a:bodyPr>
          <a:p>
            <a:pPr indent="0" marL="0">
              <a:lnSpc>
                <a:spcPct val="150000"/>
              </a:lnSpc>
              <a:buNone/>
            </a:pPr>
            <a:r>
              <a:rPr sz="1600" lang="en-US" spc="20">
                <a:solidFill>
                  <a:schemeClr val="accent1">
                    <a:lumMod val="50000"/>
                  </a:schemeClr>
                </a:solidFill>
                <a:latin typeface="Bookman Old Style" panose="02050604050505020204" pitchFamily="18" charset="0"/>
              </a:rPr>
              <a:t>HTTP response message consists of </a:t>
            </a:r>
          </a:p>
          <a:p>
            <a:pPr indent="-342900" marL="342900">
              <a:lnSpc>
                <a:spcPct val="150000"/>
              </a:lnSpc>
              <a:buFont typeface="+mj-lt"/>
              <a:buAutoNum type="arabicPeriod"/>
            </a:pPr>
            <a:r>
              <a:rPr sz="1600" lang="en-US" spc="20">
                <a:solidFill>
                  <a:schemeClr val="accent1">
                    <a:lumMod val="50000"/>
                  </a:schemeClr>
                </a:solidFill>
                <a:latin typeface="Bookman Old Style" panose="02050604050505020204" pitchFamily="18" charset="0"/>
              </a:rPr>
              <a:t>Status line</a:t>
            </a:r>
          </a:p>
          <a:p>
            <a:pPr indent="-342900" marL="342900">
              <a:lnSpc>
                <a:spcPct val="150000"/>
              </a:lnSpc>
              <a:buFont typeface="+mj-lt"/>
              <a:buAutoNum type="arabicPeriod"/>
            </a:pPr>
            <a:r>
              <a:rPr sz="1600" lang="en-US" spc="20">
                <a:solidFill>
                  <a:schemeClr val="accent1">
                    <a:lumMod val="50000"/>
                  </a:schemeClr>
                </a:solidFill>
                <a:latin typeface="Bookman Old Style" panose="02050604050505020204" pitchFamily="18" charset="0"/>
              </a:rPr>
              <a:t>Header field(s) (one or more)</a:t>
            </a:r>
          </a:p>
          <a:p>
            <a:pPr indent="-342900" marL="342900">
              <a:lnSpc>
                <a:spcPct val="150000"/>
              </a:lnSpc>
              <a:buFont typeface="+mj-lt"/>
              <a:buAutoNum type="arabicPeriod"/>
            </a:pPr>
            <a:r>
              <a:rPr sz="1600" lang="en-US" spc="20">
                <a:solidFill>
                  <a:schemeClr val="accent1">
                    <a:lumMod val="50000"/>
                  </a:schemeClr>
                </a:solidFill>
                <a:latin typeface="Bookman Old Style" panose="02050604050505020204" pitchFamily="18" charset="0"/>
              </a:rPr>
              <a:t>Blank line</a:t>
            </a:r>
          </a:p>
          <a:p>
            <a:pPr indent="-342900" marL="342900">
              <a:lnSpc>
                <a:spcPct val="150000"/>
              </a:lnSpc>
              <a:buFont typeface="+mj-lt"/>
              <a:buAutoNum type="arabicPeriod"/>
            </a:pPr>
            <a:r>
              <a:rPr sz="1600" lang="en-US" spc="20">
                <a:solidFill>
                  <a:schemeClr val="accent1">
                    <a:lumMod val="50000"/>
                  </a:schemeClr>
                </a:solidFill>
                <a:latin typeface="Bookman Old Style" panose="02050604050505020204" pitchFamily="18" charset="0"/>
              </a:rPr>
              <a:t>Message body (optional)</a:t>
            </a:r>
          </a:p>
        </p:txBody>
      </p:sp>
      <p:sp>
        <p:nvSpPr>
          <p:cNvPr id="1049053" name="Rectangle 4"/>
          <p:cNvSpPr/>
          <p:nvPr/>
        </p:nvSpPr>
        <p:spPr>
          <a:xfrm>
            <a:off x="288878" y="3083599"/>
            <a:ext cx="3124940" cy="659167"/>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400" lang="en-US">
                <a:solidFill>
                  <a:schemeClr val="accent1">
                    <a:lumMod val="50000"/>
                  </a:schemeClr>
                </a:solidFill>
                <a:latin typeface="Bookman Old Style" panose="02050604050505020204" pitchFamily="18" charset="0"/>
              </a:rPr>
              <a:t>http version            status code</a:t>
            </a:r>
            <a:endParaRPr dirty="0" sz="1400" lang="en-IN">
              <a:solidFill>
                <a:schemeClr val="accent1">
                  <a:lumMod val="50000"/>
                </a:schemeClr>
              </a:solidFill>
              <a:latin typeface="Bookman Old Style" panose="02050604050505020204" pitchFamily="18" charset="0"/>
            </a:endParaRPr>
          </a:p>
        </p:txBody>
      </p:sp>
      <p:sp>
        <p:nvSpPr>
          <p:cNvPr id="1049054" name="Rectangle 5"/>
          <p:cNvSpPr/>
          <p:nvPr/>
        </p:nvSpPr>
        <p:spPr>
          <a:xfrm>
            <a:off x="288878" y="3901825"/>
            <a:ext cx="3124940" cy="1498846"/>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r>
              <a:rPr sz="1500" lang="en-US">
                <a:solidFill>
                  <a:schemeClr val="accent1">
                    <a:lumMod val="50000"/>
                  </a:schemeClr>
                </a:solidFill>
                <a:latin typeface="Bookman Old Style" panose="02050604050505020204" pitchFamily="18" charset="0"/>
              </a:rPr>
              <a:t>Name1: Value1</a:t>
            </a:r>
          </a:p>
          <a:p>
            <a:r>
              <a:rPr sz="1500" lang="en-US">
                <a:solidFill>
                  <a:schemeClr val="accent1">
                    <a:lumMod val="50000"/>
                  </a:schemeClr>
                </a:solidFill>
                <a:latin typeface="Bookman Old Style" panose="02050604050505020204" pitchFamily="18" charset="0"/>
              </a:rPr>
              <a:t>Name2: Value2</a:t>
            </a:r>
          </a:p>
          <a:p>
            <a:r>
              <a:rPr sz="1500" lang="en-US">
                <a:solidFill>
                  <a:schemeClr val="accent1">
                    <a:lumMod val="50000"/>
                  </a:schemeClr>
                </a:solidFill>
                <a:latin typeface="Bookman Old Style" panose="02050604050505020204" pitchFamily="18" charset="0"/>
              </a:rPr>
              <a:t>Name3: Value3</a:t>
            </a:r>
            <a:endParaRPr sz="1500" lang="en-IN">
              <a:solidFill>
                <a:schemeClr val="accent1">
                  <a:lumMod val="50000"/>
                </a:schemeClr>
              </a:solidFill>
              <a:latin typeface="Bookman Old Style" panose="02050604050505020204" pitchFamily="18" charset="0"/>
            </a:endParaRPr>
          </a:p>
        </p:txBody>
      </p:sp>
      <p:sp>
        <p:nvSpPr>
          <p:cNvPr id="1049055" name="Rectangle 6"/>
          <p:cNvSpPr/>
          <p:nvPr/>
        </p:nvSpPr>
        <p:spPr>
          <a:xfrm>
            <a:off x="288878" y="5545353"/>
            <a:ext cx="3124940" cy="1018289"/>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lang="en-US">
                <a:solidFill>
                  <a:schemeClr val="accent1">
                    <a:lumMod val="50000"/>
                  </a:schemeClr>
                </a:solidFill>
                <a:latin typeface="Bookman Old Style" panose="02050604050505020204" pitchFamily="18" charset="0"/>
              </a:rPr>
              <a:t>E.g. File Requested</a:t>
            </a:r>
            <a:endParaRPr lang="en-IN">
              <a:solidFill>
                <a:schemeClr val="accent1">
                  <a:lumMod val="50000"/>
                </a:schemeClr>
              </a:solidFill>
              <a:latin typeface="Bookman Old Style" panose="02050604050505020204" pitchFamily="18" charset="0"/>
            </a:endParaRPr>
          </a:p>
        </p:txBody>
      </p:sp>
    </p:spTree>
  </p:cSld>
  <p:clrMapOvr>
    <a:masterClrMapping/>
  </p:clrMapOvr>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244" name=""/>
        <p:cNvGrpSpPr/>
        <p:nvPr/>
      </p:nvGrpSpPr>
      <p:grpSpPr>
        <a:xfrm>
          <a:off x="0" y="0"/>
          <a:ext cx="0" cy="0"/>
          <a:chOff x="0" y="0"/>
          <a:chExt cx="0" cy="0"/>
        </a:xfrm>
      </p:grpSpPr>
      <p:sp>
        <p:nvSpPr>
          <p:cNvPr id="1049056" name="Title 1"/>
          <p:cNvSpPr>
            <a:spLocks noGrp="1"/>
          </p:cNvSpPr>
          <p:nvPr>
            <p:ph type="title"/>
          </p:nvPr>
        </p:nvSpPr>
        <p:spPr>
          <a:xfrm>
            <a:off x="298251" y="319596"/>
            <a:ext cx="3057509" cy="1154362"/>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b="1" dirty="0" sz="3400" lang="en-IN">
              <a:solidFill>
                <a:schemeClr val="accent1">
                  <a:lumMod val="50000"/>
                </a:schemeClr>
              </a:solidFill>
              <a:latin typeface="Bookman Old Style" panose="02050604050505020204" pitchFamily="18" charset="0"/>
            </a:endParaRPr>
          </a:p>
        </p:txBody>
      </p:sp>
      <p:sp>
        <p:nvSpPr>
          <p:cNvPr id="1049057" name="Text Placeholder 3"/>
          <p:cNvSpPr>
            <a:spLocks noGrp="1"/>
          </p:cNvSpPr>
          <p:nvPr>
            <p:ph type="body" sz="half" idx="2"/>
          </p:nvPr>
        </p:nvSpPr>
        <p:spPr>
          <a:xfrm>
            <a:off x="232021" y="1586598"/>
            <a:ext cx="3181797" cy="1087568"/>
          </a:xfrm>
        </p:spPr>
        <p:txBody>
          <a:bodyPr>
            <a:normAutofit/>
          </a:bodyPr>
          <a:p>
            <a:r>
              <a:rPr baseline="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Response HTTP Message</a:t>
            </a:r>
          </a:p>
          <a:p>
            <a:endParaRPr dirty="0" sz="1800" lang="en-US" spc="20">
              <a:solidFill>
                <a:schemeClr val="accent1">
                  <a:lumMod val="50000"/>
                </a:schemeClr>
              </a:solidFill>
              <a:latin typeface="Bookman Old Style" panose="02050604050505020204" pitchFamily="18" charset="0"/>
            </a:endParaRPr>
          </a:p>
          <a:p>
            <a:r>
              <a:rPr baseline="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Res</a:t>
            </a:r>
            <a:r>
              <a:rPr dirty="0" sz="1800" lang="en-US" spc="20" err="1">
                <a:solidFill>
                  <a:schemeClr val="accent1">
                    <a:lumMod val="50000"/>
                  </a:schemeClr>
                </a:solidFill>
                <a:latin typeface="Bookman Old Style" panose="02050604050505020204" pitchFamily="18" charset="0"/>
              </a:rPr>
              <a:t>ponse</a:t>
            </a:r>
            <a:r>
              <a:rPr dirty="0" sz="1800" lang="en-US" spc="20">
                <a:solidFill>
                  <a:schemeClr val="accent1">
                    <a:lumMod val="50000"/>
                  </a:schemeClr>
                </a:solidFill>
                <a:latin typeface="Bookman Old Style" panose="02050604050505020204" pitchFamily="18" charset="0"/>
              </a:rPr>
              <a:t> Status Line</a:t>
            </a:r>
            <a:endParaRPr baseline="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
        <p:nvSpPr>
          <p:cNvPr id="1049058" name="Content Placeholder 2"/>
          <p:cNvSpPr>
            <a:spLocks noGrp="1"/>
          </p:cNvSpPr>
          <p:nvPr>
            <p:ph idx="1"/>
          </p:nvPr>
        </p:nvSpPr>
        <p:spPr>
          <a:xfrm>
            <a:off x="3480047" y="619217"/>
            <a:ext cx="8570926" cy="5994647"/>
          </a:xfrm>
        </p:spPr>
        <p:txBody>
          <a:bodyPr>
            <a:noAutofit/>
          </a:bodyPr>
          <a:p>
            <a:pPr indent="0" marL="0">
              <a:lnSpc>
                <a:spcPct val="150000"/>
              </a:lnSpc>
              <a:buNone/>
            </a:pPr>
            <a:r>
              <a:rPr dirty="0" sz="1400" lang="en-US" spc="20">
                <a:solidFill>
                  <a:schemeClr val="accent1">
                    <a:lumMod val="50000"/>
                  </a:schemeClr>
                </a:solidFill>
                <a:latin typeface="Bookman Old Style" panose="02050604050505020204" pitchFamily="18" charset="0"/>
              </a:rPr>
              <a:t>The status line consists of three fields: </a:t>
            </a:r>
          </a:p>
          <a:p>
            <a:pPr indent="-342900" marL="342900">
              <a:lnSpc>
                <a:spcPct val="150000"/>
              </a:lnSpc>
              <a:buFont typeface="+mj-lt"/>
              <a:buAutoNum type="arabicPeriod"/>
            </a:pPr>
            <a:r>
              <a:rPr dirty="0" sz="1400" lang="en-US" spc="20">
                <a:solidFill>
                  <a:schemeClr val="accent1">
                    <a:lumMod val="50000"/>
                  </a:schemeClr>
                </a:solidFill>
                <a:latin typeface="Bookman Old Style" panose="02050604050505020204" pitchFamily="18" charset="0"/>
              </a:rPr>
              <a:t>The HTTP version used by the server software when formatting the response </a:t>
            </a:r>
          </a:p>
          <a:p>
            <a:pPr indent="-342900" marL="342900">
              <a:lnSpc>
                <a:spcPct val="150000"/>
              </a:lnSpc>
              <a:buFont typeface="+mj-lt"/>
              <a:buAutoNum type="arabicPeriod"/>
            </a:pPr>
            <a:r>
              <a:rPr dirty="0" sz="1400" lang="en-US" spc="20">
                <a:solidFill>
                  <a:schemeClr val="accent1">
                    <a:lumMod val="50000"/>
                  </a:schemeClr>
                </a:solidFill>
                <a:latin typeface="Bookman Old Style" panose="02050604050505020204" pitchFamily="18" charset="0"/>
              </a:rPr>
              <a:t>A numeric status code indicating the type of response; </a:t>
            </a:r>
          </a:p>
          <a:p>
            <a:pPr indent="-342900" marL="342900">
              <a:lnSpc>
                <a:spcPct val="150000"/>
              </a:lnSpc>
              <a:buFont typeface="+mj-lt"/>
              <a:buAutoNum type="arabicPeriod"/>
            </a:pPr>
            <a:r>
              <a:rPr dirty="0" sz="1400" lang="en-US" spc="20">
                <a:solidFill>
                  <a:schemeClr val="accent1">
                    <a:lumMod val="50000"/>
                  </a:schemeClr>
                </a:solidFill>
                <a:latin typeface="Bookman Old Style" panose="02050604050505020204" pitchFamily="18" charset="0"/>
              </a:rPr>
              <a:t>A text string (the reason phrase) that presents the information represented by the numeric status code in human-readable form. </a:t>
            </a:r>
          </a:p>
          <a:p>
            <a:pPr indent="0" marL="0">
              <a:lnSpc>
                <a:spcPct val="150000"/>
              </a:lnSpc>
              <a:buNone/>
            </a:pPr>
            <a:r>
              <a:rPr dirty="0" sz="1400" lang="en-US" spc="20">
                <a:solidFill>
                  <a:schemeClr val="accent1">
                    <a:lumMod val="50000"/>
                  </a:schemeClr>
                </a:solidFill>
                <a:latin typeface="Bookman Old Style" panose="02050604050505020204" pitchFamily="18" charset="0"/>
              </a:rPr>
              <a:t>Example:        HTTP/1.1       200        OK</a:t>
            </a:r>
          </a:p>
          <a:p>
            <a:pPr indent="0" marL="0">
              <a:lnSpc>
                <a:spcPct val="150000"/>
              </a:lnSpc>
              <a:buNone/>
            </a:pPr>
            <a:endParaRPr dirty="0" sz="1400" lang="en-US" spc="20">
              <a:solidFill>
                <a:schemeClr val="accent1">
                  <a:lumMod val="50000"/>
                </a:schemeClr>
              </a:solidFill>
              <a:latin typeface="Bookman Old Style" panose="02050604050505020204" pitchFamily="18" charset="0"/>
            </a:endParaRPr>
          </a:p>
          <a:p>
            <a:pPr>
              <a:lnSpc>
                <a:spcPct val="150000"/>
              </a:lnSpc>
            </a:pPr>
            <a:r>
              <a:rPr dirty="0" sz="1400" lang="en-US" spc="20">
                <a:solidFill>
                  <a:schemeClr val="accent1">
                    <a:lumMod val="50000"/>
                  </a:schemeClr>
                </a:solidFill>
                <a:latin typeface="Bookman Old Style" panose="02050604050505020204" pitchFamily="18" charset="0"/>
              </a:rPr>
              <a:t>Here the </a:t>
            </a:r>
            <a:r>
              <a:rPr b="1" dirty="0" sz="1400" lang="en-US" spc="20">
                <a:solidFill>
                  <a:schemeClr val="accent1">
                    <a:lumMod val="50000"/>
                  </a:schemeClr>
                </a:solidFill>
                <a:latin typeface="Bookman Old Style" panose="02050604050505020204" pitchFamily="18" charset="0"/>
              </a:rPr>
              <a:t>status code </a:t>
            </a:r>
            <a:r>
              <a:rPr dirty="0" sz="1400" lang="en-US" spc="20">
                <a:solidFill>
                  <a:schemeClr val="accent1">
                    <a:lumMod val="50000"/>
                  </a:schemeClr>
                </a:solidFill>
                <a:latin typeface="Bookman Old Style" panose="02050604050505020204" pitchFamily="18" charset="0"/>
              </a:rPr>
              <a:t>is 200 and the </a:t>
            </a:r>
            <a:r>
              <a:rPr b="1" dirty="0" sz="1400" lang="en-US" spc="20">
                <a:solidFill>
                  <a:schemeClr val="accent1">
                    <a:lumMod val="50000"/>
                  </a:schemeClr>
                </a:solidFill>
                <a:latin typeface="Bookman Old Style" panose="02050604050505020204" pitchFamily="18" charset="0"/>
              </a:rPr>
              <a:t>reason phrase </a:t>
            </a:r>
            <a:r>
              <a:rPr dirty="0" sz="1400" lang="en-US" spc="20">
                <a:solidFill>
                  <a:schemeClr val="accent1">
                    <a:lumMod val="50000"/>
                  </a:schemeClr>
                </a:solidFill>
                <a:latin typeface="Bookman Old Style" panose="02050604050505020204" pitchFamily="18" charset="0"/>
              </a:rPr>
              <a:t>is OK. </a:t>
            </a:r>
          </a:p>
          <a:p>
            <a:pPr>
              <a:lnSpc>
                <a:spcPct val="150000"/>
              </a:lnSpc>
            </a:pPr>
            <a:r>
              <a:rPr dirty="0" sz="1400" lang="en-US" spc="20">
                <a:solidFill>
                  <a:schemeClr val="accent1">
                    <a:lumMod val="50000"/>
                  </a:schemeClr>
                </a:solidFill>
                <a:latin typeface="Bookman Old Style" panose="02050604050505020204" pitchFamily="18" charset="0"/>
              </a:rPr>
              <a:t>This particular status code indicates that no errors were detected by the server. </a:t>
            </a:r>
          </a:p>
          <a:p>
            <a:pPr>
              <a:lnSpc>
                <a:spcPct val="150000"/>
              </a:lnSpc>
            </a:pPr>
            <a:r>
              <a:rPr dirty="0" sz="1400" lang="en-US" spc="20">
                <a:solidFill>
                  <a:schemeClr val="accent1">
                    <a:lumMod val="50000"/>
                  </a:schemeClr>
                </a:solidFill>
                <a:latin typeface="Bookman Old Style" panose="02050604050505020204" pitchFamily="18" charset="0"/>
              </a:rPr>
              <a:t>The body of a response having this status code should contain the resource requested by the client.</a:t>
            </a:r>
          </a:p>
          <a:p>
            <a:pPr>
              <a:lnSpc>
                <a:spcPct val="150000"/>
              </a:lnSpc>
            </a:pPr>
            <a:r>
              <a:rPr dirty="0" sz="1400" lang="en-US" spc="20">
                <a:solidFill>
                  <a:schemeClr val="accent1">
                    <a:lumMod val="50000"/>
                  </a:schemeClr>
                </a:solidFill>
                <a:latin typeface="Bookman Old Style" panose="02050604050505020204" pitchFamily="18" charset="0"/>
              </a:rPr>
              <a:t>All status codes are </a:t>
            </a:r>
            <a:r>
              <a:rPr b="1" dirty="0" sz="1400" lang="en-US" spc="20">
                <a:solidFill>
                  <a:schemeClr val="accent1">
                    <a:lumMod val="50000"/>
                  </a:schemeClr>
                </a:solidFill>
                <a:latin typeface="Bookman Old Style" panose="02050604050505020204" pitchFamily="18" charset="0"/>
              </a:rPr>
              <a:t>three-digit</a:t>
            </a:r>
            <a:r>
              <a:rPr dirty="0" sz="1400" lang="en-US" spc="20">
                <a:solidFill>
                  <a:schemeClr val="accent1">
                    <a:lumMod val="50000"/>
                  </a:schemeClr>
                </a:solidFill>
                <a:latin typeface="Bookman Old Style" panose="02050604050505020204" pitchFamily="18" charset="0"/>
              </a:rPr>
              <a:t> decimal numbers. </a:t>
            </a:r>
          </a:p>
          <a:p>
            <a:pPr lvl="1">
              <a:lnSpc>
                <a:spcPct val="150000"/>
              </a:lnSpc>
            </a:pPr>
            <a:r>
              <a:rPr dirty="0" sz="1300" lang="en-US" spc="20">
                <a:solidFill>
                  <a:schemeClr val="accent1">
                    <a:lumMod val="50000"/>
                  </a:schemeClr>
                </a:solidFill>
                <a:latin typeface="Bookman Old Style" panose="02050604050505020204" pitchFamily="18" charset="0"/>
              </a:rPr>
              <a:t>The </a:t>
            </a:r>
            <a:r>
              <a:rPr b="1" dirty="0" sz="1300" lang="en-US" spc="20">
                <a:solidFill>
                  <a:schemeClr val="accent1">
                    <a:lumMod val="50000"/>
                  </a:schemeClr>
                </a:solidFill>
                <a:latin typeface="Bookman Old Style" panose="02050604050505020204" pitchFamily="18" charset="0"/>
              </a:rPr>
              <a:t>first digit </a:t>
            </a:r>
            <a:r>
              <a:rPr dirty="0" sz="1300" lang="en-US" spc="20">
                <a:solidFill>
                  <a:schemeClr val="accent1">
                    <a:lumMod val="50000"/>
                  </a:schemeClr>
                </a:solidFill>
                <a:latin typeface="Bookman Old Style" panose="02050604050505020204" pitchFamily="18" charset="0"/>
              </a:rPr>
              <a:t>represents the </a:t>
            </a:r>
            <a:r>
              <a:rPr b="1" dirty="0" sz="1300" lang="en-US" spc="20">
                <a:solidFill>
                  <a:schemeClr val="accent1">
                    <a:lumMod val="50000"/>
                  </a:schemeClr>
                </a:solidFill>
                <a:latin typeface="Bookman Old Style" panose="02050604050505020204" pitchFamily="18" charset="0"/>
              </a:rPr>
              <a:t>general class</a:t>
            </a:r>
            <a:r>
              <a:rPr dirty="0" sz="1300" lang="en-US" spc="20">
                <a:solidFill>
                  <a:schemeClr val="accent1">
                    <a:lumMod val="50000"/>
                  </a:schemeClr>
                </a:solidFill>
                <a:latin typeface="Bookman Old Style" panose="02050604050505020204" pitchFamily="18" charset="0"/>
              </a:rPr>
              <a:t> of status code. </a:t>
            </a:r>
          </a:p>
          <a:p>
            <a:pPr lvl="1">
              <a:lnSpc>
                <a:spcPct val="150000"/>
              </a:lnSpc>
            </a:pPr>
            <a:r>
              <a:rPr dirty="0" sz="1300" lang="en-US" spc="20">
                <a:solidFill>
                  <a:schemeClr val="accent1">
                    <a:lumMod val="50000"/>
                  </a:schemeClr>
                </a:solidFill>
                <a:latin typeface="Bookman Old Style" panose="02050604050505020204" pitchFamily="18" charset="0"/>
              </a:rPr>
              <a:t>The </a:t>
            </a:r>
            <a:r>
              <a:rPr b="1" dirty="0" sz="1300" lang="en-US" spc="20">
                <a:solidFill>
                  <a:schemeClr val="accent1">
                    <a:lumMod val="50000"/>
                  </a:schemeClr>
                </a:solidFill>
                <a:latin typeface="Bookman Old Style" panose="02050604050505020204" pitchFamily="18" charset="0"/>
              </a:rPr>
              <a:t>last two digits </a:t>
            </a:r>
            <a:r>
              <a:rPr dirty="0" sz="1300" lang="en-US" spc="20">
                <a:solidFill>
                  <a:schemeClr val="accent1">
                    <a:lumMod val="50000"/>
                  </a:schemeClr>
                </a:solidFill>
                <a:latin typeface="Bookman Old Style" panose="02050604050505020204" pitchFamily="18" charset="0"/>
              </a:rPr>
              <a:t>of a status code define </a:t>
            </a:r>
            <a:r>
              <a:rPr b="1" dirty="0" sz="1300" lang="en-US" spc="20">
                <a:solidFill>
                  <a:schemeClr val="accent1">
                    <a:lumMod val="50000"/>
                  </a:schemeClr>
                </a:solidFill>
                <a:latin typeface="Bookman Old Style" panose="02050604050505020204" pitchFamily="18" charset="0"/>
              </a:rPr>
              <a:t>the specific status within the specified class</a:t>
            </a:r>
            <a:r>
              <a:rPr dirty="0" sz="1200" lang="en-US" spc="20">
                <a:solidFill>
                  <a:schemeClr val="accent1">
                    <a:lumMod val="50000"/>
                  </a:schemeClr>
                </a:solidFill>
                <a:latin typeface="Bookman Old Style" panose="02050604050505020204" pitchFamily="18" charset="0"/>
              </a:rPr>
              <a:t>. </a:t>
            </a:r>
          </a:p>
        </p:txBody>
      </p:sp>
      <p:sp>
        <p:nvSpPr>
          <p:cNvPr id="1049059" name="Rectangle 4"/>
          <p:cNvSpPr/>
          <p:nvPr/>
        </p:nvSpPr>
        <p:spPr>
          <a:xfrm>
            <a:off x="288878" y="3083599"/>
            <a:ext cx="3124940" cy="659167"/>
          </a:xfrm>
          <a:prstGeom prst="rect"/>
          <a:solidFill>
            <a:srgbClr val="FFCC00"/>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1400" lang="en-US">
                <a:solidFill>
                  <a:schemeClr val="accent1">
                    <a:lumMod val="50000"/>
                  </a:schemeClr>
                </a:solidFill>
                <a:latin typeface="Bookman Old Style" panose="02050604050505020204" pitchFamily="18" charset="0"/>
              </a:rPr>
              <a:t>http version            status code</a:t>
            </a:r>
            <a:endParaRPr b="1" dirty="0" sz="1400" lang="en-IN">
              <a:solidFill>
                <a:schemeClr val="accent1">
                  <a:lumMod val="50000"/>
                </a:schemeClr>
              </a:solidFill>
              <a:latin typeface="Bookman Old Style" panose="02050604050505020204" pitchFamily="18" charset="0"/>
            </a:endParaRPr>
          </a:p>
        </p:txBody>
      </p:sp>
      <p:sp>
        <p:nvSpPr>
          <p:cNvPr id="1049060" name="Rectangle 5"/>
          <p:cNvSpPr/>
          <p:nvPr/>
        </p:nvSpPr>
        <p:spPr>
          <a:xfrm>
            <a:off x="288878" y="3901825"/>
            <a:ext cx="3124940" cy="1498846"/>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r>
              <a:rPr sz="1500" lang="en-US">
                <a:solidFill>
                  <a:schemeClr val="accent1">
                    <a:lumMod val="50000"/>
                  </a:schemeClr>
                </a:solidFill>
                <a:latin typeface="Bookman Old Style" panose="02050604050505020204" pitchFamily="18" charset="0"/>
              </a:rPr>
              <a:t>Name1: Value1</a:t>
            </a:r>
          </a:p>
          <a:p>
            <a:r>
              <a:rPr sz="1500" lang="en-US">
                <a:solidFill>
                  <a:schemeClr val="accent1">
                    <a:lumMod val="50000"/>
                  </a:schemeClr>
                </a:solidFill>
                <a:latin typeface="Bookman Old Style" panose="02050604050505020204" pitchFamily="18" charset="0"/>
              </a:rPr>
              <a:t>Name2: Value2</a:t>
            </a:r>
          </a:p>
          <a:p>
            <a:r>
              <a:rPr sz="1500" lang="en-US">
                <a:solidFill>
                  <a:schemeClr val="accent1">
                    <a:lumMod val="50000"/>
                  </a:schemeClr>
                </a:solidFill>
                <a:latin typeface="Bookman Old Style" panose="02050604050505020204" pitchFamily="18" charset="0"/>
              </a:rPr>
              <a:t>Name3: Value3</a:t>
            </a:r>
            <a:endParaRPr sz="1500" lang="en-IN">
              <a:solidFill>
                <a:schemeClr val="accent1">
                  <a:lumMod val="50000"/>
                </a:schemeClr>
              </a:solidFill>
              <a:latin typeface="Bookman Old Style" panose="02050604050505020204" pitchFamily="18" charset="0"/>
            </a:endParaRPr>
          </a:p>
        </p:txBody>
      </p:sp>
      <p:sp>
        <p:nvSpPr>
          <p:cNvPr id="1049061" name="Rectangle 6"/>
          <p:cNvSpPr/>
          <p:nvPr/>
        </p:nvSpPr>
        <p:spPr>
          <a:xfrm>
            <a:off x="288878" y="5545353"/>
            <a:ext cx="3124940" cy="1018289"/>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lang="en-US">
                <a:solidFill>
                  <a:schemeClr val="accent1">
                    <a:lumMod val="50000"/>
                  </a:schemeClr>
                </a:solidFill>
                <a:latin typeface="Bookman Old Style" panose="02050604050505020204" pitchFamily="18" charset="0"/>
              </a:rPr>
              <a:t>E.g. File Requested</a:t>
            </a:r>
            <a:endParaRPr lang="en-IN">
              <a:solidFill>
                <a:schemeClr val="accent1">
                  <a:lumMod val="50000"/>
                </a:schemeClr>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058">
                                            <p:txEl>
                                              <p:pRg st="0" end="0"/>
                                            </p:txEl>
                                          </p:spTgt>
                                        </p:tgtEl>
                                        <p:attrNameLst>
                                          <p:attrName>style.visibility</p:attrName>
                                        </p:attrNameLst>
                                      </p:cBhvr>
                                      <p:to>
                                        <p:strVal val="visible"/>
                                      </p:to>
                                    </p:set>
                                    <p:anim calcmode="lin" valueType="num">
                                      <p:cBhvr additive="base">
                                        <p:cTn dur="500" fill="hold" id="7"/>
                                        <p:tgtEl>
                                          <p:spTgt spid="104905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0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058">
                                            <p:txEl>
                                              <p:pRg st="1" end="1"/>
                                            </p:txEl>
                                          </p:spTgt>
                                        </p:tgtEl>
                                        <p:attrNameLst>
                                          <p:attrName>style.visibility</p:attrName>
                                        </p:attrNameLst>
                                      </p:cBhvr>
                                      <p:to>
                                        <p:strVal val="visible"/>
                                      </p:to>
                                    </p:set>
                                    <p:anim calcmode="lin" valueType="num">
                                      <p:cBhvr additive="base">
                                        <p:cTn dur="500" fill="hold" id="13"/>
                                        <p:tgtEl>
                                          <p:spTgt spid="1049058">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05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058">
                                            <p:txEl>
                                              <p:pRg st="2" end="2"/>
                                            </p:txEl>
                                          </p:spTgt>
                                        </p:tgtEl>
                                        <p:attrNameLst>
                                          <p:attrName>style.visibility</p:attrName>
                                        </p:attrNameLst>
                                      </p:cBhvr>
                                      <p:to>
                                        <p:strVal val="visible"/>
                                      </p:to>
                                    </p:set>
                                    <p:anim calcmode="lin" valueType="num">
                                      <p:cBhvr additive="base">
                                        <p:cTn dur="500" fill="hold" id="19"/>
                                        <p:tgtEl>
                                          <p:spTgt spid="1049058">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05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058">
                                            <p:txEl>
                                              <p:pRg st="3" end="3"/>
                                            </p:txEl>
                                          </p:spTgt>
                                        </p:tgtEl>
                                        <p:attrNameLst>
                                          <p:attrName>style.visibility</p:attrName>
                                        </p:attrNameLst>
                                      </p:cBhvr>
                                      <p:to>
                                        <p:strVal val="visible"/>
                                      </p:to>
                                    </p:set>
                                    <p:anim calcmode="lin" valueType="num">
                                      <p:cBhvr additive="base">
                                        <p:cTn dur="500" fill="hold" id="25"/>
                                        <p:tgtEl>
                                          <p:spTgt spid="1049058">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05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058">
                                            <p:txEl>
                                              <p:pRg st="4" end="4"/>
                                            </p:txEl>
                                          </p:spTgt>
                                        </p:tgtEl>
                                        <p:attrNameLst>
                                          <p:attrName>style.visibility</p:attrName>
                                        </p:attrNameLst>
                                      </p:cBhvr>
                                      <p:to>
                                        <p:strVal val="visible"/>
                                      </p:to>
                                    </p:set>
                                    <p:anim calcmode="lin" valueType="num">
                                      <p:cBhvr additive="base">
                                        <p:cTn dur="500" fill="hold" id="31"/>
                                        <p:tgtEl>
                                          <p:spTgt spid="1049058">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05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058">
                                            <p:txEl>
                                              <p:pRg st="6" end="6"/>
                                            </p:txEl>
                                          </p:spTgt>
                                        </p:tgtEl>
                                        <p:attrNameLst>
                                          <p:attrName>style.visibility</p:attrName>
                                        </p:attrNameLst>
                                      </p:cBhvr>
                                      <p:to>
                                        <p:strVal val="visible"/>
                                      </p:to>
                                    </p:set>
                                    <p:anim calcmode="lin" valueType="num">
                                      <p:cBhvr additive="base">
                                        <p:cTn dur="500" fill="hold" id="37"/>
                                        <p:tgtEl>
                                          <p:spTgt spid="1049058">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05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058">
                                            <p:txEl>
                                              <p:pRg st="7" end="7"/>
                                            </p:txEl>
                                          </p:spTgt>
                                        </p:tgtEl>
                                        <p:attrNameLst>
                                          <p:attrName>style.visibility</p:attrName>
                                        </p:attrNameLst>
                                      </p:cBhvr>
                                      <p:to>
                                        <p:strVal val="visible"/>
                                      </p:to>
                                    </p:set>
                                    <p:anim calcmode="lin" valueType="num">
                                      <p:cBhvr additive="base">
                                        <p:cTn dur="500" fill="hold" id="43"/>
                                        <p:tgtEl>
                                          <p:spTgt spid="1049058">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05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058">
                                            <p:txEl>
                                              <p:pRg st="8" end="8"/>
                                            </p:txEl>
                                          </p:spTgt>
                                        </p:tgtEl>
                                        <p:attrNameLst>
                                          <p:attrName>style.visibility</p:attrName>
                                        </p:attrNameLst>
                                      </p:cBhvr>
                                      <p:to>
                                        <p:strVal val="visible"/>
                                      </p:to>
                                    </p:set>
                                    <p:anim calcmode="lin" valueType="num">
                                      <p:cBhvr additive="base">
                                        <p:cTn dur="500" fill="hold" id="49"/>
                                        <p:tgtEl>
                                          <p:spTgt spid="1049058">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05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9058">
                                            <p:txEl>
                                              <p:pRg st="9" end="9"/>
                                            </p:txEl>
                                          </p:spTgt>
                                        </p:tgtEl>
                                        <p:attrNameLst>
                                          <p:attrName>style.visibility</p:attrName>
                                        </p:attrNameLst>
                                      </p:cBhvr>
                                      <p:to>
                                        <p:strVal val="visible"/>
                                      </p:to>
                                    </p:set>
                                    <p:anim calcmode="lin" valueType="num">
                                      <p:cBhvr additive="base">
                                        <p:cTn dur="500" fill="hold" id="55"/>
                                        <p:tgtEl>
                                          <p:spTgt spid="1049058">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058">
                                            <p:txEl>
                                              <p:pRg st="9" end="9"/>
                                            </p:txEl>
                                          </p:spTgt>
                                        </p:tgtEl>
                                        <p:attrNameLst>
                                          <p:attrName>ppt_y</p:attrName>
                                        </p:attrNameLst>
                                      </p:cBhvr>
                                      <p:tavLst>
                                        <p:tav tm="0">
                                          <p:val>
                                            <p:strVal val="1+#ppt_h/2"/>
                                          </p:val>
                                        </p:tav>
                                        <p:tav tm="100000">
                                          <p:val>
                                            <p:strVal val="#ppt_y"/>
                                          </p:val>
                                        </p:tav>
                                      </p:tavLst>
                                    </p:anim>
                                  </p:childTnLst>
                                </p:cTn>
                              </p:par>
                              <p:par>
                                <p:cTn fill="hold" grpId="0" id="57" nodeType="withEffect" presetClass="entr" presetID="2" presetSubtype="4">
                                  <p:stCondLst>
                                    <p:cond delay="0"/>
                                  </p:stCondLst>
                                  <p:childTnLst>
                                    <p:set>
                                      <p:cBhvr>
                                        <p:cTn dur="1" fill="hold" id="58">
                                          <p:stCondLst>
                                            <p:cond delay="0"/>
                                          </p:stCondLst>
                                        </p:cTn>
                                        <p:tgtEl>
                                          <p:spTgt spid="1049058">
                                            <p:txEl>
                                              <p:pRg st="10" end="10"/>
                                            </p:txEl>
                                          </p:spTgt>
                                        </p:tgtEl>
                                        <p:attrNameLst>
                                          <p:attrName>style.visibility</p:attrName>
                                        </p:attrNameLst>
                                      </p:cBhvr>
                                      <p:to>
                                        <p:strVal val="visible"/>
                                      </p:to>
                                    </p:set>
                                    <p:anim calcmode="lin" valueType="num">
                                      <p:cBhvr additive="base">
                                        <p:cTn dur="500" fill="hold" id="59"/>
                                        <p:tgtEl>
                                          <p:spTgt spid="1049058">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60"/>
                                        <p:tgtEl>
                                          <p:spTgt spid="1049058">
                                            <p:txEl>
                                              <p:pRg st="10" end="10"/>
                                            </p:txEl>
                                          </p:spTgt>
                                        </p:tgtEl>
                                        <p:attrNameLst>
                                          <p:attrName>ppt_y</p:attrName>
                                        </p:attrNameLst>
                                      </p:cBhvr>
                                      <p:tavLst>
                                        <p:tav tm="0">
                                          <p:val>
                                            <p:strVal val="1+#ppt_h/2"/>
                                          </p:val>
                                        </p:tav>
                                        <p:tav tm="100000">
                                          <p:val>
                                            <p:strVal val="#ppt_y"/>
                                          </p:val>
                                        </p:tav>
                                      </p:tavLst>
                                    </p:anim>
                                  </p:childTnLst>
                                </p:cTn>
                              </p:par>
                              <p:par>
                                <p:cTn fill="hold" grpId="0" id="61" nodeType="withEffect" presetClass="entr" presetID="2" presetSubtype="4">
                                  <p:stCondLst>
                                    <p:cond delay="0"/>
                                  </p:stCondLst>
                                  <p:childTnLst>
                                    <p:set>
                                      <p:cBhvr>
                                        <p:cTn dur="1" fill="hold" id="62">
                                          <p:stCondLst>
                                            <p:cond delay="0"/>
                                          </p:stCondLst>
                                        </p:cTn>
                                        <p:tgtEl>
                                          <p:spTgt spid="1049058">
                                            <p:txEl>
                                              <p:pRg st="11" end="11"/>
                                            </p:txEl>
                                          </p:spTgt>
                                        </p:tgtEl>
                                        <p:attrNameLst>
                                          <p:attrName>style.visibility</p:attrName>
                                        </p:attrNameLst>
                                      </p:cBhvr>
                                      <p:to>
                                        <p:strVal val="visible"/>
                                      </p:to>
                                    </p:set>
                                    <p:anim calcmode="lin" valueType="num">
                                      <p:cBhvr additive="base">
                                        <p:cTn dur="500" fill="hold" id="63"/>
                                        <p:tgtEl>
                                          <p:spTgt spid="1049058">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64"/>
                                        <p:tgtEl>
                                          <p:spTgt spid="1049058">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58"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245" name=""/>
        <p:cNvGrpSpPr/>
        <p:nvPr/>
      </p:nvGrpSpPr>
      <p:grpSpPr>
        <a:xfrm>
          <a:off x="0" y="0"/>
          <a:ext cx="0" cy="0"/>
          <a:chOff x="0" y="0"/>
          <a:chExt cx="0" cy="0"/>
        </a:xfrm>
      </p:grpSpPr>
      <p:sp>
        <p:nvSpPr>
          <p:cNvPr id="1049062" name="Title 1"/>
          <p:cNvSpPr>
            <a:spLocks noGrp="1"/>
          </p:cNvSpPr>
          <p:nvPr>
            <p:ph type="title"/>
          </p:nvPr>
        </p:nvSpPr>
        <p:spPr>
          <a:xfrm>
            <a:off x="298251" y="319596"/>
            <a:ext cx="3057509" cy="1386374"/>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b="1" dirty="0" sz="3400" lang="en-IN">
              <a:solidFill>
                <a:schemeClr val="accent1">
                  <a:lumMod val="50000"/>
                </a:schemeClr>
              </a:solidFill>
              <a:latin typeface="Bookman Old Style" panose="02050604050505020204" pitchFamily="18" charset="0"/>
            </a:endParaRPr>
          </a:p>
        </p:txBody>
      </p:sp>
      <p:sp>
        <p:nvSpPr>
          <p:cNvPr id="1049063" name="Text Placeholder 3"/>
          <p:cNvSpPr>
            <a:spLocks noGrp="1"/>
          </p:cNvSpPr>
          <p:nvPr>
            <p:ph type="body" sz="half" idx="2"/>
          </p:nvPr>
        </p:nvSpPr>
        <p:spPr>
          <a:xfrm>
            <a:off x="260449" y="1866463"/>
            <a:ext cx="3181797" cy="848646"/>
          </a:xfrm>
        </p:spPr>
        <p:txBody>
          <a:bodyPr>
            <a:normAutofit fontScale="85000" lnSpcReduction="20000"/>
          </a:bodyPr>
          <a:p>
            <a:r>
              <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Response HTTP Message</a:t>
            </a:r>
          </a:p>
          <a:p>
            <a:endParaRPr b="1" dirty="0" sz="1800" lang="en-US" spc="20">
              <a:solidFill>
                <a:schemeClr val="accent1">
                  <a:lumMod val="50000"/>
                </a:schemeClr>
              </a:solidFill>
              <a:latin typeface="Bookman Old Style" panose="02050604050505020204" pitchFamily="18" charset="0"/>
            </a:endParaRPr>
          </a:p>
          <a:p>
            <a:r>
              <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Status Code Classes</a:t>
            </a:r>
          </a:p>
        </p:txBody>
      </p:sp>
      <p:graphicFrame>
        <p:nvGraphicFramePr>
          <p:cNvPr id="4194308" name="Table 6"/>
          <p:cNvGraphicFramePr>
            <a:graphicFrameLocks noGrp="1"/>
          </p:cNvGraphicFramePr>
          <p:nvPr>
            <p:ph idx="1"/>
          </p:nvPr>
        </p:nvGraphicFramePr>
        <p:xfrm>
          <a:off x="4012707" y="1179068"/>
          <a:ext cx="7881042" cy="3739258"/>
        </p:xfrm>
        <a:graphic>
          <a:graphicData uri="http://schemas.openxmlformats.org/drawingml/2006/table">
            <a:tbl>
              <a:tblPr firstRow="1" bandRow="1">
                <a:tableStyleId>{5C22544A-7EE6-4342-B048-85BDC9FD1C3A}</a:tableStyleId>
              </a:tblPr>
              <a:tblGrid>
                <a:gridCol w="798990"/>
                <a:gridCol w="1615736"/>
                <a:gridCol w="5466316"/>
              </a:tblGrid>
              <a:tr h="492562">
                <a:tc>
                  <a:txBody>
                    <a:bodyPr/>
                    <a:p>
                      <a:pPr algn="ctr"/>
                      <a:r>
                        <a:rPr dirty="0" sz="1600" lang="en-US">
                          <a:latin typeface="Bookman Old Style" panose="02050604050505020204" pitchFamily="18" charset="0"/>
                        </a:rPr>
                        <a:t>Digit</a:t>
                      </a:r>
                      <a:endParaRPr dirty="0" sz="1600" lang="en-IN">
                        <a:latin typeface="Bookman Old Style" panose="02050604050505020204" pitchFamily="18" charset="0"/>
                      </a:endParaRPr>
                    </a:p>
                  </a:txBody>
                  <a:tcPr anchor="ctr"/>
                </a:tc>
                <a:tc>
                  <a:txBody>
                    <a:bodyPr/>
                    <a:p>
                      <a:pPr algn="ctr"/>
                      <a:r>
                        <a:rPr dirty="0" sz="1600" lang="en-US">
                          <a:latin typeface="Bookman Old Style" panose="02050604050505020204" pitchFamily="18" charset="0"/>
                        </a:rPr>
                        <a:t>Class</a:t>
                      </a:r>
                      <a:endParaRPr dirty="0" sz="1600" lang="en-IN">
                        <a:latin typeface="Bookman Old Style" panose="02050604050505020204" pitchFamily="18" charset="0"/>
                      </a:endParaRPr>
                    </a:p>
                  </a:txBody>
                  <a:tcPr anchor="ctr"/>
                </a:tc>
                <a:tc>
                  <a:txBody>
                    <a:bodyPr/>
                    <a:p>
                      <a:pPr algn="ctr"/>
                      <a:r>
                        <a:rPr sz="1600" lang="en-US">
                          <a:latin typeface="Bookman Old Style" panose="02050604050505020204" pitchFamily="18" charset="0"/>
                        </a:rPr>
                        <a:t>Description</a:t>
                      </a:r>
                      <a:endParaRPr sz="1600" lang="en-IN">
                        <a:latin typeface="Bookman Old Style" panose="02050604050505020204" pitchFamily="18" charset="0"/>
                      </a:endParaRPr>
                    </a:p>
                  </a:txBody>
                  <a:tcPr anchor="ctr"/>
                </a:tc>
              </a:tr>
              <a:tr h="517724">
                <a:tc>
                  <a:txBody>
                    <a:bodyPr/>
                    <a:p>
                      <a:pPr algn="ctr" fontAlgn="base" rtl="0"/>
                      <a:r>
                        <a:rPr b="0" sz="1300" i="0" lang="en-US">
                          <a:solidFill>
                            <a:srgbClr val="000000"/>
                          </a:solidFill>
                          <a:effectLst/>
                          <a:latin typeface="Bookman Old Style" panose="02050604050505020204" pitchFamily="18" charset="0"/>
                        </a:rPr>
                        <a:t>1</a:t>
                      </a:r>
                    </a:p>
                  </a:txBody>
                  <a:tcPr anchor="ctr"/>
                </a:tc>
                <a:tc>
                  <a:txBody>
                    <a:bodyPr/>
                    <a:p>
                      <a:pPr algn="ctr" defTabSz="914400" eaLnBrk="1" fontAlgn="base" hangingPunct="1" indent="0" latinLnBrk="0" lvl="0" marL="0" marR="0" rtl="0">
                        <a:lnSpc>
                          <a:spcPct val="100000"/>
                        </a:lnSpc>
                        <a:spcBef>
                          <a:spcPts val="0"/>
                        </a:spcBef>
                        <a:spcAft>
                          <a:spcPts val="0"/>
                        </a:spcAft>
                        <a:buClrTx/>
                        <a:buSzTx/>
                        <a:buFont typeface="Arial" panose="020B0604020202020204" pitchFamily="34" charset="0"/>
                        <a:buNone/>
                      </a:pPr>
                      <a:r>
                        <a:rPr baseline="0" b="0" cap="none" sz="1400" i="0" kern="1200" kumimoji="0" lang="en-US" noProof="0" normalizeH="0" spc="0" strike="noStrike" u="none">
                          <a:ln>
                            <a:noFill/>
                          </a:ln>
                          <a:solidFill>
                            <a:srgbClr val="000000"/>
                          </a:solidFill>
                          <a:effectLst/>
                          <a:uLnTx/>
                          <a:uFillTx/>
                          <a:latin typeface="Bookman Old Style" panose="02050604050505020204" pitchFamily="18" charset="0"/>
                          <a:ea typeface="+mn-ea"/>
                          <a:cs typeface="+mn-cs"/>
                        </a:rPr>
                        <a:t>Informational</a:t>
                      </a:r>
                    </a:p>
                  </a:txBody>
                  <a:tcPr anchor="ctr"/>
                </a:tc>
                <a:tc>
                  <a:txBody>
                    <a:bodyPr/>
                    <a:p>
                      <a:pPr algn="ctr" fontAlgn="base" indent="0" marL="0" rtl="0">
                        <a:buFont typeface="Arial" panose="020B0604020202020204" pitchFamily="34" charset="0"/>
                        <a:buNone/>
                      </a:pPr>
                      <a:r>
                        <a:rPr b="0" sz="1400" i="0" lang="en-US">
                          <a:solidFill>
                            <a:srgbClr val="000000"/>
                          </a:solidFill>
                          <a:effectLst/>
                          <a:latin typeface="Bookman Old Style" panose="02050604050505020204" pitchFamily="18" charset="0"/>
                        </a:rPr>
                        <a:t>Provides information to client before request processing has been completed.</a:t>
                      </a:r>
                    </a:p>
                  </a:txBody>
                  <a:tcPr anchor="ctr"/>
                </a:tc>
              </a:tr>
              <a:tr h="587089">
                <a:tc>
                  <a:txBody>
                    <a:bodyPr/>
                    <a:p>
                      <a:pPr algn="ctr" fontAlgn="base" rtl="0"/>
                      <a:r>
                        <a:rPr b="0" sz="1300" i="0" lang="en-US">
                          <a:solidFill>
                            <a:srgbClr val="000000"/>
                          </a:solidFill>
                          <a:effectLst/>
                          <a:latin typeface="Bookman Old Style" panose="02050604050505020204" pitchFamily="18" charset="0"/>
                        </a:rPr>
                        <a:t>2</a:t>
                      </a:r>
                    </a:p>
                  </a:txBody>
                  <a:tcPr anchor="ctr"/>
                </a:tc>
                <a:tc>
                  <a:txBody>
                    <a:bodyPr/>
                    <a:p>
                      <a:pPr algn="ctr" defTabSz="914400" eaLnBrk="1" fontAlgn="base" hangingPunct="1" indent="0" latinLnBrk="0" lvl="0" marL="0" marR="0" rtl="0">
                        <a:lnSpc>
                          <a:spcPct val="100000"/>
                        </a:lnSpc>
                        <a:spcBef>
                          <a:spcPts val="0"/>
                        </a:spcBef>
                        <a:spcAft>
                          <a:spcPts val="0"/>
                        </a:spcAft>
                        <a:buClrTx/>
                        <a:buSzTx/>
                        <a:buFont typeface="Arial" panose="020B0604020202020204" pitchFamily="34" charset="0"/>
                        <a:buNone/>
                      </a:pPr>
                      <a:r>
                        <a:rPr baseline="0" b="0" cap="none" sz="1400" i="0" kern="1200" kumimoji="0" lang="en-US" noProof="0" normalizeH="0" spc="0" strike="noStrike" u="none">
                          <a:ln>
                            <a:noFill/>
                          </a:ln>
                          <a:solidFill>
                            <a:srgbClr val="000000"/>
                          </a:solidFill>
                          <a:effectLst/>
                          <a:uLnTx/>
                          <a:uFillTx/>
                          <a:latin typeface="Bookman Old Style" panose="02050604050505020204" pitchFamily="18" charset="0"/>
                          <a:ea typeface="+mn-ea"/>
                          <a:cs typeface="+mn-cs"/>
                        </a:rPr>
                        <a:t>Success</a:t>
                      </a:r>
                    </a:p>
                  </a:txBody>
                  <a:tcPr anchor="ctr"/>
                </a:tc>
                <a:tc>
                  <a:txBody>
                    <a:bodyPr/>
                    <a:p>
                      <a:pPr algn="ctr" fontAlgn="base" indent="0" marL="0" rtl="0">
                        <a:buFont typeface="Arial" panose="020B0604020202020204" pitchFamily="34" charset="0"/>
                        <a:buNone/>
                      </a:pPr>
                      <a:r>
                        <a:rPr b="0" sz="1400" i="0" lang="en-US">
                          <a:solidFill>
                            <a:srgbClr val="000000"/>
                          </a:solidFill>
                          <a:effectLst/>
                          <a:latin typeface="Bookman Old Style" panose="02050604050505020204" pitchFamily="18" charset="0"/>
                        </a:rPr>
                        <a:t> Request has been successfully processed.</a:t>
                      </a:r>
                    </a:p>
                  </a:txBody>
                  <a:tcPr anchor="ctr"/>
                </a:tc>
              </a:tr>
              <a:tr h="761041">
                <a:tc>
                  <a:txBody>
                    <a:bodyPr/>
                    <a:p>
                      <a:pPr algn="ctr" fontAlgn="base" rtl="0"/>
                      <a:r>
                        <a:rPr b="0" sz="1300" i="0" lang="en-US">
                          <a:solidFill>
                            <a:srgbClr val="000000"/>
                          </a:solidFill>
                          <a:effectLst/>
                          <a:latin typeface="Bookman Old Style" panose="02050604050505020204" pitchFamily="18" charset="0"/>
                        </a:rPr>
                        <a:t>3</a:t>
                      </a:r>
                      <a:endParaRPr b="0" sz="1300" i="0" lang="en-IN">
                        <a:solidFill>
                          <a:srgbClr val="000000"/>
                        </a:solidFill>
                        <a:effectLst/>
                        <a:latin typeface="Bookman Old Style" panose="02050604050505020204" pitchFamily="18" charset="0"/>
                      </a:endParaRPr>
                    </a:p>
                  </a:txBody>
                  <a:tcPr anchor="ctr"/>
                </a:tc>
                <a:tc>
                  <a:txBody>
                    <a:bodyPr/>
                    <a:p>
                      <a:pPr algn="ctr" defTabSz="914400" eaLnBrk="1" fontAlgn="base" hangingPunct="1" indent="0" latinLnBrk="0" lvl="0" marL="0" marR="0" rtl="0">
                        <a:lnSpc>
                          <a:spcPct val="100000"/>
                        </a:lnSpc>
                        <a:spcBef>
                          <a:spcPts val="0"/>
                        </a:spcBef>
                        <a:spcAft>
                          <a:spcPts val="0"/>
                        </a:spcAft>
                        <a:buClrTx/>
                        <a:buSzTx/>
                        <a:buFont typeface="Arial" panose="020B0604020202020204" pitchFamily="34" charset="0"/>
                        <a:buNone/>
                      </a:pPr>
                      <a:r>
                        <a:rPr baseline="0" b="0" cap="none" sz="1400" i="0" kern="1200" kumimoji="0" lang="en-US" noProof="0" normalizeH="0" spc="0" strike="noStrike" u="none">
                          <a:ln>
                            <a:noFill/>
                          </a:ln>
                          <a:solidFill>
                            <a:srgbClr val="000000"/>
                          </a:solidFill>
                          <a:effectLst/>
                          <a:uLnTx/>
                          <a:uFillTx/>
                          <a:latin typeface="Bookman Old Style" panose="02050604050505020204" pitchFamily="18" charset="0"/>
                          <a:ea typeface="+mn-ea"/>
                          <a:cs typeface="+mn-cs"/>
                        </a:rPr>
                        <a:t>Redirection</a:t>
                      </a:r>
                    </a:p>
                  </a:txBody>
                  <a:tcPr anchor="ctr"/>
                </a:tc>
                <a:tc>
                  <a:txBody>
                    <a:bodyPr/>
                    <a:p>
                      <a:pPr algn="ctr" fontAlgn="base" indent="0" marL="0" rtl="0">
                        <a:buFont typeface="Arial" panose="020B0604020202020204" pitchFamily="34" charset="0"/>
                        <a:buNone/>
                      </a:pPr>
                      <a:r>
                        <a:rPr b="0" sz="1400" i="0" lang="en-US" strike="noStrike" u="none">
                          <a:solidFill>
                            <a:srgbClr val="000000"/>
                          </a:solidFill>
                          <a:effectLst/>
                          <a:latin typeface="Bookman Old Style" panose="02050604050505020204" pitchFamily="18" charset="0"/>
                        </a:rPr>
                        <a:t>Client needs to use a different resource to fulfill request.</a:t>
                      </a:r>
                    </a:p>
                  </a:txBody>
                  <a:tcPr anchor="ctr"/>
                </a:tc>
              </a:tr>
              <a:tr h="619365">
                <a:tc>
                  <a:txBody>
                    <a:bodyPr/>
                    <a:p>
                      <a:pPr algn="ctr" fontAlgn="base" rtl="0"/>
                      <a:r>
                        <a:rPr b="0" sz="1300" i="0" lang="en-US">
                          <a:solidFill>
                            <a:srgbClr val="000000"/>
                          </a:solidFill>
                          <a:effectLst/>
                          <a:latin typeface="Bookman Old Style" panose="02050604050505020204" pitchFamily="18" charset="0"/>
                        </a:rPr>
                        <a:t>4</a:t>
                      </a:r>
                      <a:endParaRPr b="0" sz="1300" i="0" lang="en-IN">
                        <a:solidFill>
                          <a:srgbClr val="000000"/>
                        </a:solidFill>
                        <a:effectLst/>
                        <a:latin typeface="Bookman Old Style" panose="02050604050505020204" pitchFamily="18" charset="0"/>
                      </a:endParaRPr>
                    </a:p>
                  </a:txBody>
                  <a:tcPr anchor="ctr"/>
                </a:tc>
                <a:tc>
                  <a:txBody>
                    <a:bodyPr/>
                    <a:p>
                      <a:pPr algn="ctr" defTabSz="914400" eaLnBrk="1" fontAlgn="base" hangingPunct="1" indent="0" latinLnBrk="0" lvl="0" marL="0" marR="0" rtl="0">
                        <a:lnSpc>
                          <a:spcPct val="100000"/>
                        </a:lnSpc>
                        <a:spcBef>
                          <a:spcPts val="0"/>
                        </a:spcBef>
                        <a:spcAft>
                          <a:spcPts val="0"/>
                        </a:spcAft>
                        <a:buClrTx/>
                        <a:buSzTx/>
                        <a:buFont typeface="Arial" panose="020B0604020202020204" pitchFamily="34" charset="0"/>
                        <a:buNone/>
                      </a:pPr>
                      <a:r>
                        <a:rPr baseline="0" b="0" cap="none" sz="1400" i="0" kern="1200" kumimoji="0" lang="en-US" noProof="0" normalizeH="0" spc="0" strike="noStrike" u="none">
                          <a:ln>
                            <a:noFill/>
                          </a:ln>
                          <a:solidFill>
                            <a:srgbClr val="000000"/>
                          </a:solidFill>
                          <a:effectLst/>
                          <a:uLnTx/>
                          <a:uFillTx/>
                          <a:latin typeface="Bookman Old Style" panose="02050604050505020204" pitchFamily="18" charset="0"/>
                          <a:ea typeface="+mn-ea"/>
                          <a:cs typeface="+mn-cs"/>
                        </a:rPr>
                        <a:t>Client Error</a:t>
                      </a:r>
                    </a:p>
                  </a:txBody>
                  <a:tcPr anchor="ctr"/>
                </a:tc>
                <a:tc>
                  <a:txBody>
                    <a:bodyPr/>
                    <a:p>
                      <a:pPr algn="ctr" fontAlgn="base" indent="0" marL="0" rtl="0">
                        <a:buFont typeface="Arial" panose="020B0604020202020204" pitchFamily="34" charset="0"/>
                        <a:buNone/>
                      </a:pPr>
                      <a:r>
                        <a:rPr b="0" sz="1400" i="0" lang="en-US" strike="noStrike" u="none">
                          <a:solidFill>
                            <a:srgbClr val="000000"/>
                          </a:solidFill>
                          <a:effectLst/>
                          <a:latin typeface="Bookman Old Style" panose="02050604050505020204" pitchFamily="18" charset="0"/>
                        </a:rPr>
                        <a:t> Client’s request is not valid.</a:t>
                      </a:r>
                    </a:p>
                  </a:txBody>
                  <a:tcPr anchor="ctr"/>
                </a:tc>
              </a:tr>
              <a:tr h="761041">
                <a:tc>
                  <a:txBody>
                    <a:bodyPr/>
                    <a:p>
                      <a:pPr algn="ctr" fontAlgn="base" rtl="0"/>
                      <a:r>
                        <a:rPr b="0" sz="1300" i="0" lang="en-US">
                          <a:solidFill>
                            <a:srgbClr val="000000"/>
                          </a:solidFill>
                          <a:effectLst/>
                          <a:latin typeface="Bookman Old Style" panose="02050604050505020204" pitchFamily="18" charset="0"/>
                        </a:rPr>
                        <a:t>5</a:t>
                      </a:r>
                      <a:endParaRPr b="0" sz="1300" i="0" lang="en-IN">
                        <a:solidFill>
                          <a:srgbClr val="000000"/>
                        </a:solidFill>
                        <a:effectLst/>
                        <a:latin typeface="Bookman Old Style" panose="02050604050505020204" pitchFamily="18" charset="0"/>
                      </a:endParaRPr>
                    </a:p>
                  </a:txBody>
                  <a:tcPr anchor="ctr"/>
                </a:tc>
                <a:tc>
                  <a:txBody>
                    <a:bodyPr/>
                    <a:p>
                      <a:pPr algn="ctr" defTabSz="914400" eaLnBrk="1" fontAlgn="base" hangingPunct="1" indent="0" latinLnBrk="0" lvl="0" marL="0" marR="0" rtl="0">
                        <a:lnSpc>
                          <a:spcPct val="100000"/>
                        </a:lnSpc>
                        <a:spcBef>
                          <a:spcPts val="0"/>
                        </a:spcBef>
                        <a:spcAft>
                          <a:spcPts val="0"/>
                        </a:spcAft>
                        <a:buClrTx/>
                        <a:buSzTx/>
                        <a:buFont typeface="Arial" panose="020B0604020202020204" pitchFamily="34" charset="0"/>
                        <a:buNone/>
                      </a:pPr>
                      <a:r>
                        <a:rPr baseline="0" b="0" cap="none" sz="1400" i="0" kern="1200" kumimoji="0" lang="en-US" noProof="0" normalizeH="0" spc="0" strike="noStrike" u="none">
                          <a:ln>
                            <a:noFill/>
                          </a:ln>
                          <a:solidFill>
                            <a:srgbClr val="000000"/>
                          </a:solidFill>
                          <a:effectLst/>
                          <a:uLnTx/>
                          <a:uFillTx/>
                          <a:latin typeface="Bookman Old Style" panose="02050604050505020204" pitchFamily="18" charset="0"/>
                          <a:ea typeface="+mn-ea"/>
                          <a:cs typeface="+mn-cs"/>
                        </a:rPr>
                        <a:t>Server Error</a:t>
                      </a:r>
                    </a:p>
                  </a:txBody>
                  <a:tcPr anchor="ctr"/>
                </a:tc>
                <a:tc>
                  <a:txBody>
                    <a:bodyPr/>
                    <a:p>
                      <a:pPr algn="ctr" fontAlgn="base" indent="0" marL="0" rtl="0">
                        <a:buFont typeface="Arial" panose="020B0604020202020204" pitchFamily="34" charset="0"/>
                        <a:buNone/>
                      </a:pPr>
                      <a:r>
                        <a:rPr b="0" dirty="0" sz="1400" i="0" lang="en-US" strike="noStrike" u="none">
                          <a:solidFill>
                            <a:srgbClr val="000000"/>
                          </a:solidFill>
                          <a:effectLst/>
                          <a:latin typeface="Bookman Old Style" panose="02050604050505020204" pitchFamily="18" charset="0"/>
                        </a:rPr>
                        <a:t> An error occurred during server processing of a valid client request.</a:t>
                      </a:r>
                    </a:p>
                  </a:txBody>
                  <a:tcPr anchor="ctr"/>
                </a:tc>
              </a:tr>
            </a:tbl>
          </a:graphicData>
        </a:graphic>
      </p:graphicFrame>
      <p:sp>
        <p:nvSpPr>
          <p:cNvPr id="1049064" name="Rectangle 4"/>
          <p:cNvSpPr/>
          <p:nvPr/>
        </p:nvSpPr>
        <p:spPr>
          <a:xfrm>
            <a:off x="288878" y="3083599"/>
            <a:ext cx="3124940" cy="659167"/>
          </a:xfrm>
          <a:prstGeom prst="rect"/>
          <a:solidFill>
            <a:srgbClr val="FFCC00"/>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b="1" dirty="0" sz="1400" lang="en-US">
                <a:solidFill>
                  <a:schemeClr val="accent1">
                    <a:lumMod val="50000"/>
                  </a:schemeClr>
                </a:solidFill>
                <a:latin typeface="Bookman Old Style" panose="02050604050505020204" pitchFamily="18" charset="0"/>
              </a:rPr>
              <a:t>http version            status code</a:t>
            </a:r>
            <a:endParaRPr b="1" dirty="0" sz="1400" lang="en-IN">
              <a:solidFill>
                <a:schemeClr val="accent1">
                  <a:lumMod val="50000"/>
                </a:schemeClr>
              </a:solidFill>
              <a:latin typeface="Bookman Old Style" panose="02050604050505020204" pitchFamily="18" charset="0"/>
            </a:endParaRPr>
          </a:p>
        </p:txBody>
      </p:sp>
      <p:sp>
        <p:nvSpPr>
          <p:cNvPr id="1049065" name="Rectangle 6"/>
          <p:cNvSpPr/>
          <p:nvPr/>
        </p:nvSpPr>
        <p:spPr>
          <a:xfrm>
            <a:off x="288878" y="3901825"/>
            <a:ext cx="3124940" cy="1498846"/>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r>
              <a:rPr sz="1500" lang="en-US">
                <a:solidFill>
                  <a:schemeClr val="accent1">
                    <a:lumMod val="50000"/>
                  </a:schemeClr>
                </a:solidFill>
                <a:latin typeface="Bookman Old Style" panose="02050604050505020204" pitchFamily="18" charset="0"/>
              </a:rPr>
              <a:t>Name1: Value1</a:t>
            </a:r>
          </a:p>
          <a:p>
            <a:r>
              <a:rPr sz="1500" lang="en-US">
                <a:solidFill>
                  <a:schemeClr val="accent1">
                    <a:lumMod val="50000"/>
                  </a:schemeClr>
                </a:solidFill>
                <a:latin typeface="Bookman Old Style" panose="02050604050505020204" pitchFamily="18" charset="0"/>
              </a:rPr>
              <a:t>Name2: Value2</a:t>
            </a:r>
          </a:p>
          <a:p>
            <a:r>
              <a:rPr sz="1500" lang="en-US">
                <a:solidFill>
                  <a:schemeClr val="accent1">
                    <a:lumMod val="50000"/>
                  </a:schemeClr>
                </a:solidFill>
                <a:latin typeface="Bookman Old Style" panose="02050604050505020204" pitchFamily="18" charset="0"/>
              </a:rPr>
              <a:t>Name3: Value3</a:t>
            </a:r>
            <a:endParaRPr sz="1500" lang="en-IN">
              <a:solidFill>
                <a:schemeClr val="accent1">
                  <a:lumMod val="50000"/>
                </a:schemeClr>
              </a:solidFill>
              <a:latin typeface="Bookman Old Style" panose="02050604050505020204" pitchFamily="18" charset="0"/>
            </a:endParaRPr>
          </a:p>
        </p:txBody>
      </p:sp>
      <p:sp>
        <p:nvSpPr>
          <p:cNvPr id="1049066" name="Rectangle 7"/>
          <p:cNvSpPr/>
          <p:nvPr/>
        </p:nvSpPr>
        <p:spPr>
          <a:xfrm>
            <a:off x="288878" y="5545353"/>
            <a:ext cx="3124940" cy="1018289"/>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lang="en-US">
                <a:solidFill>
                  <a:schemeClr val="accent1">
                    <a:lumMod val="50000"/>
                  </a:schemeClr>
                </a:solidFill>
                <a:latin typeface="Bookman Old Style" panose="02050604050505020204" pitchFamily="18" charset="0"/>
              </a:rPr>
              <a:t>E.g. File Requested</a:t>
            </a:r>
            <a:endParaRPr lang="en-IN">
              <a:solidFill>
                <a:schemeClr val="accent1">
                  <a:lumMod val="50000"/>
                </a:schemeClr>
              </a:solidFill>
              <a:latin typeface="Bookman Old Style" panose="02050604050505020204" pitchFamily="18" charset="0"/>
            </a:endParaRPr>
          </a:p>
        </p:txBody>
      </p:sp>
    </p:spTree>
  </p:cSld>
  <p:clrMapOvr>
    <a:masterClrMapping/>
  </p:clrMapOvr>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246" name=""/>
        <p:cNvGrpSpPr/>
        <p:nvPr/>
      </p:nvGrpSpPr>
      <p:grpSpPr>
        <a:xfrm>
          <a:off x="0" y="0"/>
          <a:ext cx="0" cy="0"/>
          <a:chOff x="0" y="0"/>
          <a:chExt cx="0" cy="0"/>
        </a:xfrm>
      </p:grpSpPr>
      <p:sp>
        <p:nvSpPr>
          <p:cNvPr id="1049067" name="Title 1"/>
          <p:cNvSpPr>
            <a:spLocks noGrp="1"/>
          </p:cNvSpPr>
          <p:nvPr>
            <p:ph type="title"/>
          </p:nvPr>
        </p:nvSpPr>
        <p:spPr>
          <a:xfrm>
            <a:off x="298251" y="319596"/>
            <a:ext cx="3057509" cy="1600200"/>
          </a:xfrm>
        </p:spPr>
        <p:txBody>
          <a:bodyPr>
            <a:normAutofit/>
          </a:bodyPr>
          <a:p>
            <a:r>
              <a:rPr baseline="0" b="1"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b="1" dirty="0" sz="3400" lang="en-IN">
              <a:solidFill>
                <a:schemeClr val="accent1">
                  <a:lumMod val="50000"/>
                </a:schemeClr>
              </a:solidFill>
              <a:latin typeface="Bookman Old Style" panose="02050604050505020204" pitchFamily="18" charset="0"/>
            </a:endParaRPr>
          </a:p>
        </p:txBody>
      </p:sp>
      <p:sp>
        <p:nvSpPr>
          <p:cNvPr id="1049068" name="Text Placeholder 3"/>
          <p:cNvSpPr>
            <a:spLocks noGrp="1"/>
          </p:cNvSpPr>
          <p:nvPr>
            <p:ph type="body" sz="half" idx="2"/>
          </p:nvPr>
        </p:nvSpPr>
        <p:spPr>
          <a:xfrm>
            <a:off x="298250" y="2234953"/>
            <a:ext cx="3181797" cy="3811588"/>
          </a:xfrm>
        </p:spPr>
        <p:txBody>
          <a:bodyPr>
            <a:normAutofit/>
          </a:bodyPr>
          <a:p>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Response HTTP Message</a:t>
            </a:r>
          </a:p>
          <a:p>
            <a:endParaRPr dirty="0" sz="1800" lang="en-US" spc="20">
              <a:solidFill>
                <a:schemeClr val="accent1">
                  <a:lumMod val="50000"/>
                </a:schemeClr>
              </a:solidFill>
              <a:latin typeface="Bookman Old Style" panose="02050604050505020204" pitchFamily="18" charset="0"/>
            </a:endParaRPr>
          </a:p>
          <a:p>
            <a:r>
              <a:rPr b="1" dirty="0" sz="1800" lang="en-US" spc="20">
                <a:solidFill>
                  <a:schemeClr val="accent1">
                    <a:lumMod val="50000"/>
                  </a:schemeClr>
                </a:solidFill>
                <a:latin typeface="Bookman Old Style" panose="02050604050505020204" pitchFamily="18" charset="0"/>
              </a:rPr>
              <a:t>Common Status Codes</a:t>
            </a:r>
            <a:endPar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graphicFrame>
        <p:nvGraphicFramePr>
          <p:cNvPr id="4194309" name="Table 6"/>
          <p:cNvGraphicFramePr>
            <a:graphicFrameLocks noGrp="1"/>
          </p:cNvGraphicFramePr>
          <p:nvPr>
            <p:ph idx="1"/>
          </p:nvPr>
        </p:nvGraphicFramePr>
        <p:xfrm>
          <a:off x="3930820" y="0"/>
          <a:ext cx="7881042" cy="6647048"/>
        </p:xfrm>
        <a:graphic>
          <a:graphicData uri="http://schemas.openxmlformats.org/drawingml/2006/table">
            <a:tbl>
              <a:tblPr firstRow="1" bandRow="1">
                <a:tableStyleId>{5C22544A-7EE6-4342-B048-85BDC9FD1C3A}</a:tableStyleId>
              </a:tblPr>
              <a:tblGrid>
                <a:gridCol w="900487"/>
                <a:gridCol w="1746913"/>
                <a:gridCol w="5233642"/>
              </a:tblGrid>
              <a:tr h="651220">
                <a:tc>
                  <a:txBody>
                    <a:bodyPr/>
                    <a:p>
                      <a:pPr algn="ctr"/>
                      <a:r>
                        <a:rPr dirty="0" sz="1600" lang="en-US">
                          <a:latin typeface="Bookman Old Style" panose="02050604050505020204" pitchFamily="18" charset="0"/>
                        </a:rPr>
                        <a:t>Status Code</a:t>
                      </a:r>
                      <a:endParaRPr dirty="0" sz="1600" lang="en-IN">
                        <a:latin typeface="Bookman Old Style" panose="02050604050505020204" pitchFamily="18" charset="0"/>
                      </a:endParaRPr>
                    </a:p>
                  </a:txBody>
                  <a:tcPr anchor="ctr"/>
                </a:tc>
                <a:tc>
                  <a:txBody>
                    <a:bodyPr/>
                    <a:p>
                      <a:pPr algn="ctr"/>
                      <a:r>
                        <a:rPr sz="1600" lang="en-US">
                          <a:latin typeface="Bookman Old Style" panose="02050604050505020204" pitchFamily="18" charset="0"/>
                        </a:rPr>
                        <a:t>Recommended Reason Phrase</a:t>
                      </a:r>
                      <a:endParaRPr sz="1600" lang="en-IN">
                        <a:latin typeface="Bookman Old Style" panose="02050604050505020204" pitchFamily="18" charset="0"/>
                      </a:endParaRPr>
                    </a:p>
                  </a:txBody>
                  <a:tcPr anchor="ctr"/>
                </a:tc>
                <a:tc>
                  <a:txBody>
                    <a:bodyPr/>
                    <a:p>
                      <a:pPr algn="ctr"/>
                      <a:r>
                        <a:rPr sz="1600" lang="en-US">
                          <a:latin typeface="Bookman Old Style" panose="02050604050505020204" pitchFamily="18" charset="0"/>
                        </a:rPr>
                        <a:t>Usual Meaning</a:t>
                      </a:r>
                      <a:endParaRPr sz="1600" lang="en-IN">
                        <a:latin typeface="Bookman Old Style" panose="02050604050505020204" pitchFamily="18" charset="0"/>
                      </a:endParaRPr>
                    </a:p>
                  </a:txBody>
                  <a:tcPr anchor="ctr"/>
                </a:tc>
              </a:tr>
              <a:tr h="582182">
                <a:tc>
                  <a:txBody>
                    <a:bodyPr/>
                    <a:p>
                      <a:pPr algn="ctr" fontAlgn="base" rtl="0"/>
                      <a:r>
                        <a:rPr b="0" sz="1300" i="0" lang="en-US">
                          <a:solidFill>
                            <a:srgbClr val="000000"/>
                          </a:solidFill>
                          <a:effectLst/>
                          <a:latin typeface="Bookman Old Style" panose="02050604050505020204" pitchFamily="18" charset="0"/>
                        </a:rPr>
                        <a:t>200</a:t>
                      </a:r>
                    </a:p>
                  </a:txBody>
                  <a:tcPr anchor="ctr"/>
                </a:tc>
                <a:tc>
                  <a:txBody>
                    <a:bodyPr/>
                    <a:p>
                      <a:pPr algn="ctr" defTabSz="914400" eaLnBrk="1" fontAlgn="base" hangingPunct="1" indent="0" latinLnBrk="0" lvl="0" marL="0" marR="0" rtl="0">
                        <a:lnSpc>
                          <a:spcPct val="100000"/>
                        </a:lnSpc>
                        <a:spcBef>
                          <a:spcPts val="0"/>
                        </a:spcBef>
                        <a:spcAft>
                          <a:spcPts val="0"/>
                        </a:spcAft>
                        <a:buClrTx/>
                        <a:buSzTx/>
                        <a:buFont typeface="Arial" panose="020B0604020202020204" pitchFamily="34" charset="0"/>
                        <a:buNone/>
                      </a:pPr>
                      <a:r>
                        <a:rPr baseline="0" b="0" cap="none" sz="1400" i="0" kern="1200" kumimoji="0" lang="en-US" noProof="0" normalizeH="0" spc="0" strike="noStrike" u="none">
                          <a:ln>
                            <a:noFill/>
                          </a:ln>
                          <a:solidFill>
                            <a:srgbClr val="000000"/>
                          </a:solidFill>
                          <a:effectLst/>
                          <a:uLnTx/>
                          <a:uFillTx/>
                          <a:latin typeface="Bookman Old Style" panose="02050604050505020204" pitchFamily="18" charset="0"/>
                          <a:ea typeface="+mn-ea"/>
                          <a:cs typeface="+mn-cs"/>
                        </a:rPr>
                        <a:t>OK</a:t>
                      </a:r>
                    </a:p>
                  </a:txBody>
                  <a:tcPr anchor="ctr"/>
                </a:tc>
                <a:tc>
                  <a:txBody>
                    <a:bodyPr/>
                    <a:p>
                      <a:pPr algn="ctr" fontAlgn="base" indent="0" marL="0" rtl="0">
                        <a:buFont typeface="Arial" panose="020B0604020202020204" pitchFamily="34" charset="0"/>
                        <a:buNone/>
                      </a:pPr>
                      <a:r>
                        <a:rPr b="0" sz="1300" i="0" lang="en-US">
                          <a:solidFill>
                            <a:srgbClr val="000000"/>
                          </a:solidFill>
                          <a:effectLst/>
                          <a:latin typeface="Bookman Old Style" panose="02050604050505020204" pitchFamily="18" charset="0"/>
                        </a:rPr>
                        <a:t>Request processed normally</a:t>
                      </a:r>
                    </a:p>
                  </a:txBody>
                  <a:tcPr anchor="ctr"/>
                </a:tc>
              </a:tr>
              <a:tr h="1131068">
                <a:tc>
                  <a:txBody>
                    <a:bodyPr/>
                    <a:p>
                      <a:pPr algn="ctr" fontAlgn="base" rtl="0"/>
                      <a:r>
                        <a:rPr b="0" sz="1300" i="0" lang="en-US">
                          <a:solidFill>
                            <a:srgbClr val="000000"/>
                          </a:solidFill>
                          <a:effectLst/>
                          <a:latin typeface="Bookman Old Style" panose="02050604050505020204" pitchFamily="18" charset="0"/>
                        </a:rPr>
                        <a:t>301</a:t>
                      </a:r>
                    </a:p>
                  </a:txBody>
                  <a:tcPr anchor="ctr"/>
                </a:tc>
                <a:tc>
                  <a:txBody>
                    <a:bodyPr/>
                    <a:p>
                      <a:pPr algn="ctr" defTabSz="914400" eaLnBrk="1" fontAlgn="base" hangingPunct="1" indent="0" latinLnBrk="0" lvl="0" marL="0" marR="0" rtl="0">
                        <a:lnSpc>
                          <a:spcPct val="100000"/>
                        </a:lnSpc>
                        <a:spcBef>
                          <a:spcPts val="0"/>
                        </a:spcBef>
                        <a:spcAft>
                          <a:spcPts val="0"/>
                        </a:spcAft>
                        <a:buClrTx/>
                        <a:buSzTx/>
                        <a:buFont typeface="Arial" panose="020B0604020202020204" pitchFamily="34" charset="0"/>
                        <a:buNone/>
                      </a:pPr>
                      <a:r>
                        <a:rPr baseline="0" b="0" cap="none" dirty="0" sz="1400" i="0" kern="1200" kumimoji="0" lang="en-US" noProof="0" normalizeH="0" spc="0" strike="noStrike" u="none">
                          <a:ln>
                            <a:noFill/>
                          </a:ln>
                          <a:solidFill>
                            <a:srgbClr val="000000"/>
                          </a:solidFill>
                          <a:effectLst/>
                          <a:uLnTx/>
                          <a:uFillTx/>
                          <a:latin typeface="Bookman Old Style" panose="02050604050505020204" pitchFamily="18" charset="0"/>
                          <a:ea typeface="+mn-ea"/>
                          <a:cs typeface="+mn-cs"/>
                        </a:rPr>
                        <a:t>Moved Permanently</a:t>
                      </a:r>
                    </a:p>
                  </a:txBody>
                  <a:tcPr anchor="ctr"/>
                </a:tc>
                <a:tc>
                  <a:txBody>
                    <a:bodyPr/>
                    <a:p>
                      <a:pPr algn="l" fontAlgn="base" indent="-285750" marL="285750" rtl="0">
                        <a:buFont typeface="Arial" panose="020B0604020202020204" pitchFamily="34" charset="0"/>
                        <a:buChar char="•"/>
                      </a:pPr>
                      <a:r>
                        <a:rPr b="0" sz="1200" i="0" lang="en-US">
                          <a:solidFill>
                            <a:srgbClr val="000000"/>
                          </a:solidFill>
                          <a:effectLst/>
                          <a:latin typeface="Bookman Old Style" panose="02050604050505020204" pitchFamily="18" charset="0"/>
                        </a:rPr>
                        <a:t>URI for the requested resource has changed. </a:t>
                      </a:r>
                    </a:p>
                    <a:p>
                      <a:pPr algn="l" fontAlgn="base" indent="-285750" marL="285750" rtl="0">
                        <a:buFont typeface="Arial" panose="020B0604020202020204" pitchFamily="34" charset="0"/>
                        <a:buChar char="•"/>
                      </a:pPr>
                      <a:r>
                        <a:rPr b="0" sz="1200" i="0" lang="en-US">
                          <a:solidFill>
                            <a:srgbClr val="000000"/>
                          </a:solidFill>
                          <a:effectLst/>
                          <a:latin typeface="Bookman Old Style" panose="02050604050505020204" pitchFamily="18" charset="0"/>
                        </a:rPr>
                        <a:t>All future requests should be made to URI contained in the Location header field of the response. </a:t>
                      </a:r>
                    </a:p>
                    <a:p>
                      <a:pPr algn="l" fontAlgn="base" indent="-285750" marL="285750" rtl="0">
                        <a:buFont typeface="Arial" panose="020B0604020202020204" pitchFamily="34" charset="0"/>
                        <a:buChar char="•"/>
                      </a:pPr>
                      <a:r>
                        <a:rPr b="0" sz="1200" i="0" lang="en-US">
                          <a:solidFill>
                            <a:srgbClr val="000000"/>
                          </a:solidFill>
                          <a:effectLst/>
                          <a:latin typeface="Bookman Old Style" panose="02050604050505020204" pitchFamily="18" charset="0"/>
                        </a:rPr>
                        <a:t>Most browsers will automatically send a second request to the new URI and display the second response.</a:t>
                      </a:r>
                    </a:p>
                  </a:txBody>
                  <a:tcPr anchor="ctr"/>
                </a:tc>
              </a:tr>
              <a:tr h="1131068">
                <a:tc>
                  <a:txBody>
                    <a:bodyPr/>
                    <a:p>
                      <a:pPr algn="ctr" fontAlgn="base" rtl="0"/>
                      <a:r>
                        <a:rPr b="0" sz="1300" i="0" lang="en-US">
                          <a:solidFill>
                            <a:srgbClr val="000000"/>
                          </a:solidFill>
                          <a:effectLst/>
                          <a:latin typeface="Bookman Old Style" panose="02050604050505020204" pitchFamily="18" charset="0"/>
                        </a:rPr>
                        <a:t>307</a:t>
                      </a:r>
                      <a:endParaRPr b="0" sz="1300" i="0" lang="en-IN">
                        <a:solidFill>
                          <a:srgbClr val="000000"/>
                        </a:solidFill>
                        <a:effectLst/>
                        <a:latin typeface="Bookman Old Style" panose="02050604050505020204" pitchFamily="18" charset="0"/>
                      </a:endParaRPr>
                    </a:p>
                  </a:txBody>
                  <a:tcPr anchor="ctr"/>
                </a:tc>
                <a:tc>
                  <a:txBody>
                    <a:bodyPr/>
                    <a:p>
                      <a:pPr algn="ctr" defTabSz="914400" eaLnBrk="1" fontAlgn="base" hangingPunct="1" indent="0" latinLnBrk="0" lvl="0" marL="0" marR="0" rtl="0">
                        <a:lnSpc>
                          <a:spcPct val="100000"/>
                        </a:lnSpc>
                        <a:spcBef>
                          <a:spcPts val="0"/>
                        </a:spcBef>
                        <a:spcAft>
                          <a:spcPts val="0"/>
                        </a:spcAft>
                        <a:buClrTx/>
                        <a:buSzTx/>
                        <a:buFont typeface="Arial" panose="020B0604020202020204" pitchFamily="34" charset="0"/>
                        <a:buNone/>
                      </a:pPr>
                      <a:r>
                        <a:rPr baseline="0" b="0" cap="none" sz="1400" i="0" kern="1200" kumimoji="0" lang="en-US" noProof="0" normalizeH="0" spc="0" strike="noStrike" u="none">
                          <a:ln>
                            <a:noFill/>
                          </a:ln>
                          <a:solidFill>
                            <a:srgbClr val="000000"/>
                          </a:solidFill>
                          <a:effectLst/>
                          <a:uLnTx/>
                          <a:uFillTx/>
                          <a:latin typeface="Bookman Old Style" panose="02050604050505020204" pitchFamily="18" charset="0"/>
                          <a:ea typeface="+mn-ea"/>
                          <a:cs typeface="+mn-cs"/>
                        </a:rPr>
                        <a:t>Temporary Redirect</a:t>
                      </a:r>
                    </a:p>
                  </a:txBody>
                  <a:tcPr anchor="ctr"/>
                </a:tc>
                <a:tc>
                  <a:txBody>
                    <a:bodyPr/>
                    <a:p>
                      <a:pPr algn="l" fontAlgn="base" indent="-285750" marL="285750" rtl="0">
                        <a:buFont typeface="Arial" panose="020B0604020202020204" pitchFamily="34" charset="0"/>
                        <a:buChar char="•"/>
                      </a:pPr>
                      <a:r>
                        <a:rPr b="0" sz="1200" i="0" lang="en-US" strike="noStrike" u="none">
                          <a:solidFill>
                            <a:srgbClr val="000000"/>
                          </a:solidFill>
                          <a:effectLst/>
                          <a:latin typeface="Bookman Old Style" panose="02050604050505020204" pitchFamily="18" charset="0"/>
                        </a:rPr>
                        <a:t>URI for the requested resource has changed at least temporarily.</a:t>
                      </a:r>
                    </a:p>
                    <a:p>
                      <a:pPr algn="l" fontAlgn="base" indent="-285750" marL="285750" rtl="0">
                        <a:buFont typeface="Arial" panose="020B0604020202020204" pitchFamily="34" charset="0"/>
                        <a:buChar char="•"/>
                      </a:pPr>
                      <a:r>
                        <a:rPr b="0" sz="1200" i="0" lang="en-US" strike="noStrike" u="none">
                          <a:solidFill>
                            <a:srgbClr val="000000"/>
                          </a:solidFill>
                          <a:effectLst/>
                          <a:latin typeface="Bookman Old Style" panose="02050604050505020204" pitchFamily="18" charset="0"/>
                        </a:rPr>
                        <a:t>This request should be fulfilled by making a second request to URI contained in the Location header field of the response. </a:t>
                      </a:r>
                    </a:p>
                    <a:p>
                      <a:pPr algn="l" fontAlgn="base" indent="-285750" marL="285750" rtl="0">
                        <a:buFont typeface="Arial" panose="020B0604020202020204" pitchFamily="34" charset="0"/>
                        <a:buChar char="•"/>
                      </a:pPr>
                      <a:r>
                        <a:rPr b="0" sz="1200" i="0" lang="en-US" strike="noStrike" u="none">
                          <a:solidFill>
                            <a:srgbClr val="000000"/>
                          </a:solidFill>
                          <a:effectLst/>
                          <a:latin typeface="Bookman Old Style" panose="02050604050505020204" pitchFamily="18" charset="0"/>
                        </a:rPr>
                        <a:t>Most browsers will automatically send a second request to the new URI and display the second response.</a:t>
                      </a:r>
                    </a:p>
                  </a:txBody>
                  <a:tcPr anchor="ctr"/>
                </a:tc>
              </a:tr>
              <a:tr h="696476">
                <a:tc>
                  <a:txBody>
                    <a:bodyPr/>
                    <a:p>
                      <a:pPr algn="ctr" fontAlgn="base" rtl="0"/>
                      <a:r>
                        <a:rPr b="0" sz="1300" i="0" lang="en-US">
                          <a:solidFill>
                            <a:srgbClr val="000000"/>
                          </a:solidFill>
                          <a:effectLst/>
                          <a:latin typeface="Bookman Old Style" panose="02050604050505020204" pitchFamily="18" charset="0"/>
                        </a:rPr>
                        <a:t>401</a:t>
                      </a:r>
                      <a:endParaRPr b="0" sz="1300" i="0" lang="en-IN">
                        <a:solidFill>
                          <a:srgbClr val="000000"/>
                        </a:solidFill>
                        <a:effectLst/>
                        <a:latin typeface="Bookman Old Style" panose="02050604050505020204" pitchFamily="18" charset="0"/>
                      </a:endParaRPr>
                    </a:p>
                  </a:txBody>
                  <a:tcPr anchor="ctr"/>
                </a:tc>
                <a:tc>
                  <a:txBody>
                    <a:bodyPr/>
                    <a:p>
                      <a:pPr algn="ctr" defTabSz="914400" eaLnBrk="1" fontAlgn="base" hangingPunct="1" indent="0" latinLnBrk="0" lvl="0" marL="0" marR="0" rtl="0">
                        <a:lnSpc>
                          <a:spcPct val="100000"/>
                        </a:lnSpc>
                        <a:spcBef>
                          <a:spcPts val="0"/>
                        </a:spcBef>
                        <a:spcAft>
                          <a:spcPts val="0"/>
                        </a:spcAft>
                        <a:buClrTx/>
                        <a:buSzTx/>
                        <a:buFont typeface="Arial" panose="020B0604020202020204" pitchFamily="34" charset="0"/>
                        <a:buNone/>
                      </a:pPr>
                      <a:r>
                        <a:rPr baseline="0" b="0" cap="none" sz="1400" i="0" kern="1200" kumimoji="0" lang="en-US" noProof="0" normalizeH="0" spc="0" strike="noStrike" u="none">
                          <a:ln>
                            <a:noFill/>
                          </a:ln>
                          <a:solidFill>
                            <a:srgbClr val="000000"/>
                          </a:solidFill>
                          <a:effectLst/>
                          <a:uLnTx/>
                          <a:uFillTx/>
                          <a:latin typeface="Bookman Old Style" panose="02050604050505020204" pitchFamily="18" charset="0"/>
                          <a:ea typeface="+mn-ea"/>
                          <a:cs typeface="+mn-cs"/>
                        </a:rPr>
                        <a:t>Unauthorized</a:t>
                      </a:r>
                    </a:p>
                  </a:txBody>
                  <a:tcPr anchor="ctr"/>
                </a:tc>
                <a:tc>
                  <a:txBody>
                    <a:bodyPr/>
                    <a:p>
                      <a:pPr algn="l" fontAlgn="base" indent="0" marL="0" rtl="0">
                        <a:buFont typeface="Arial" panose="020B0604020202020204" pitchFamily="34" charset="0"/>
                        <a:buNone/>
                      </a:pPr>
                      <a:r>
                        <a:rPr b="0" sz="1300" i="0" lang="en-US" strike="noStrike" u="none">
                          <a:solidFill>
                            <a:srgbClr val="000000"/>
                          </a:solidFill>
                          <a:effectLst/>
                          <a:latin typeface="Bookman Old Style" panose="02050604050505020204" pitchFamily="18" charset="0"/>
                        </a:rPr>
                        <a:t>The resource is password protected, and the user has not yet</a:t>
                      </a:r>
                    </a:p>
                    <a:p>
                      <a:pPr algn="l" fontAlgn="base" indent="0" marL="0" rtl="0">
                        <a:buFont typeface="Arial" panose="020B0604020202020204" pitchFamily="34" charset="0"/>
                        <a:buNone/>
                      </a:pPr>
                      <a:r>
                        <a:rPr b="0" sz="1300" i="0" lang="en-US" strike="noStrike" u="none">
                          <a:solidFill>
                            <a:srgbClr val="000000"/>
                          </a:solidFill>
                          <a:effectLst/>
                          <a:latin typeface="Bookman Old Style" panose="02050604050505020204" pitchFamily="18" charset="0"/>
                        </a:rPr>
                        <a:t>supplied a valid password.</a:t>
                      </a:r>
                    </a:p>
                  </a:txBody>
                  <a:tcPr anchor="ctr"/>
                </a:tc>
              </a:tr>
              <a:tr h="855791">
                <a:tc>
                  <a:txBody>
                    <a:bodyPr/>
                    <a:p>
                      <a:pPr algn="ctr" fontAlgn="base" rtl="0"/>
                      <a:r>
                        <a:rPr b="0" sz="1300" i="0" lang="en-US">
                          <a:solidFill>
                            <a:srgbClr val="000000"/>
                          </a:solidFill>
                          <a:effectLst/>
                          <a:latin typeface="Bookman Old Style" panose="02050604050505020204" pitchFamily="18" charset="0"/>
                        </a:rPr>
                        <a:t>403</a:t>
                      </a:r>
                      <a:endParaRPr b="0" sz="1300" i="0" lang="en-IN">
                        <a:solidFill>
                          <a:srgbClr val="000000"/>
                        </a:solidFill>
                        <a:effectLst/>
                        <a:latin typeface="Bookman Old Style" panose="02050604050505020204" pitchFamily="18" charset="0"/>
                      </a:endParaRPr>
                    </a:p>
                  </a:txBody>
                  <a:tcPr anchor="ctr"/>
                </a:tc>
                <a:tc>
                  <a:txBody>
                    <a:bodyPr/>
                    <a:p>
                      <a:pPr algn="ctr" defTabSz="914400" eaLnBrk="1" fontAlgn="base" hangingPunct="1" indent="0" latinLnBrk="0" lvl="0" marL="0" marR="0" rtl="0">
                        <a:lnSpc>
                          <a:spcPct val="100000"/>
                        </a:lnSpc>
                        <a:spcBef>
                          <a:spcPts val="0"/>
                        </a:spcBef>
                        <a:spcAft>
                          <a:spcPts val="0"/>
                        </a:spcAft>
                        <a:buClrTx/>
                        <a:buSzTx/>
                        <a:buFont typeface="Arial" panose="020B0604020202020204" pitchFamily="34" charset="0"/>
                        <a:buNone/>
                      </a:pPr>
                      <a:r>
                        <a:rPr baseline="0" b="0" cap="none" sz="1400" i="0" kern="1200" kumimoji="0" lang="en-US" noProof="0" normalizeH="0" spc="0" strike="noStrike" u="none">
                          <a:ln>
                            <a:noFill/>
                          </a:ln>
                          <a:solidFill>
                            <a:srgbClr val="000000"/>
                          </a:solidFill>
                          <a:effectLst/>
                          <a:uLnTx/>
                          <a:uFillTx/>
                          <a:latin typeface="Bookman Old Style" panose="02050604050505020204" pitchFamily="18" charset="0"/>
                          <a:ea typeface="+mn-ea"/>
                          <a:cs typeface="+mn-cs"/>
                        </a:rPr>
                        <a:t>Forbidden</a:t>
                      </a:r>
                    </a:p>
                  </a:txBody>
                  <a:tcPr anchor="ctr"/>
                </a:tc>
                <a:tc>
                  <a:txBody>
                    <a:bodyPr/>
                    <a:p>
                      <a:pPr algn="l" fontAlgn="base" indent="-285750" marL="285750" rtl="0">
                        <a:buFont typeface="Arial" panose="020B0604020202020204" pitchFamily="34" charset="0"/>
                        <a:buChar char="•"/>
                      </a:pPr>
                      <a:r>
                        <a:rPr b="0" sz="1300" i="0" lang="en-US" strike="noStrike" u="none">
                          <a:solidFill>
                            <a:srgbClr val="000000"/>
                          </a:solidFill>
                          <a:effectLst/>
                          <a:latin typeface="Bookman Old Style" panose="02050604050505020204" pitchFamily="18" charset="0"/>
                        </a:rPr>
                        <a:t>The resource is present on the server but is read protected </a:t>
                      </a:r>
                    </a:p>
                    <a:p>
                      <a:pPr algn="l" fontAlgn="base" indent="-285750" marL="285750" rtl="0">
                        <a:buFont typeface="Arial" panose="020B0604020202020204" pitchFamily="34" charset="0"/>
                        <a:buChar char="•"/>
                      </a:pPr>
                      <a:r>
                        <a:rPr b="0" sz="1300" i="0" lang="en-US" strike="noStrike" u="none">
                          <a:solidFill>
                            <a:srgbClr val="000000"/>
                          </a:solidFill>
                          <a:effectLst/>
                          <a:latin typeface="Bookman Old Style" panose="02050604050505020204" pitchFamily="18" charset="0"/>
                        </a:rPr>
                        <a:t>This is often an error on the part of the server administrator, but may be intentional</a:t>
                      </a:r>
                    </a:p>
                  </a:txBody>
                  <a:tcPr anchor="ctr"/>
                </a:tc>
              </a:tr>
              <a:tr h="565449">
                <a:tc>
                  <a:txBody>
                    <a:bodyPr/>
                    <a:p>
                      <a:pPr algn="ctr" fontAlgn="base" rtl="0"/>
                      <a:r>
                        <a:rPr b="0" sz="1300" i="0" lang="en-US">
                          <a:solidFill>
                            <a:srgbClr val="000000"/>
                          </a:solidFill>
                          <a:effectLst/>
                          <a:latin typeface="Bookman Old Style" panose="02050604050505020204" pitchFamily="18" charset="0"/>
                        </a:rPr>
                        <a:t>404</a:t>
                      </a:r>
                      <a:endParaRPr b="0" sz="1300" i="0" lang="en-IN">
                        <a:solidFill>
                          <a:srgbClr val="000000"/>
                        </a:solidFill>
                        <a:effectLst/>
                        <a:latin typeface="Bookman Old Style" panose="02050604050505020204" pitchFamily="18" charset="0"/>
                      </a:endParaRPr>
                    </a:p>
                  </a:txBody>
                  <a:tcPr anchor="ctr"/>
                </a:tc>
                <a:tc>
                  <a:txBody>
                    <a:bodyPr/>
                    <a:p>
                      <a:pPr algn="ctr" defTabSz="914400" eaLnBrk="1" fontAlgn="base" hangingPunct="1" indent="0" latinLnBrk="0" lvl="0" marL="0" marR="0" rtl="0">
                        <a:lnSpc>
                          <a:spcPct val="100000"/>
                        </a:lnSpc>
                        <a:spcBef>
                          <a:spcPts val="0"/>
                        </a:spcBef>
                        <a:spcAft>
                          <a:spcPts val="0"/>
                        </a:spcAft>
                        <a:buClrTx/>
                        <a:buSzTx/>
                        <a:buFont typeface="Arial" panose="020B0604020202020204" pitchFamily="34" charset="0"/>
                        <a:buNone/>
                      </a:pPr>
                      <a:r>
                        <a:rPr baseline="0" b="0" cap="none" sz="1400" i="0" kern="1200" kumimoji="0" lang="en-US" noProof="0" normalizeH="0" spc="0" strike="noStrike" u="none">
                          <a:ln>
                            <a:noFill/>
                          </a:ln>
                          <a:solidFill>
                            <a:srgbClr val="000000"/>
                          </a:solidFill>
                          <a:effectLst/>
                          <a:uLnTx/>
                          <a:uFillTx/>
                          <a:latin typeface="Bookman Old Style" panose="02050604050505020204" pitchFamily="18" charset="0"/>
                          <a:ea typeface="+mn-ea"/>
                          <a:cs typeface="+mn-cs"/>
                        </a:rPr>
                        <a:t>Not Found</a:t>
                      </a:r>
                    </a:p>
                  </a:txBody>
                  <a:tcPr anchor="ctr"/>
                </a:tc>
                <a:tc>
                  <a:txBody>
                    <a:bodyPr/>
                    <a:p>
                      <a:pPr algn="l" fontAlgn="base" indent="0" marL="0" rtl="0">
                        <a:buFont typeface="Arial" panose="020B0604020202020204" pitchFamily="34" charset="0"/>
                        <a:buNone/>
                      </a:pPr>
                      <a:r>
                        <a:rPr b="0" sz="1300" i="0" lang="en-US" strike="noStrike" u="none">
                          <a:solidFill>
                            <a:srgbClr val="000000"/>
                          </a:solidFill>
                          <a:effectLst/>
                          <a:latin typeface="Bookman Old Style" panose="02050604050505020204" pitchFamily="18" charset="0"/>
                        </a:rPr>
                        <a:t>No resource corresponding to the given Request-URI was found at</a:t>
                      </a:r>
                    </a:p>
                    <a:p>
                      <a:pPr algn="l" fontAlgn="base" indent="0" marL="0" rtl="0">
                        <a:buFont typeface="Arial" panose="020B0604020202020204" pitchFamily="34" charset="0"/>
                        <a:buNone/>
                      </a:pPr>
                      <a:r>
                        <a:rPr b="0" sz="1300" i="0" lang="en-US" strike="noStrike" u="none">
                          <a:solidFill>
                            <a:srgbClr val="000000"/>
                          </a:solidFill>
                          <a:effectLst/>
                          <a:latin typeface="Bookman Old Style" panose="02050604050505020204" pitchFamily="18" charset="0"/>
                        </a:rPr>
                        <a:t>this server.</a:t>
                      </a:r>
                    </a:p>
                  </a:txBody>
                  <a:tcPr anchor="ctr"/>
                </a:tc>
              </a:tr>
              <a:tr h="855791">
                <a:tc>
                  <a:txBody>
                    <a:bodyPr/>
                    <a:p>
                      <a:pPr algn="ctr" fontAlgn="base" rtl="0"/>
                      <a:r>
                        <a:rPr b="0" sz="1300" i="0" lang="en-US">
                          <a:solidFill>
                            <a:srgbClr val="000000"/>
                          </a:solidFill>
                          <a:effectLst/>
                          <a:latin typeface="Bookman Old Style" panose="02050604050505020204" pitchFamily="18" charset="0"/>
                        </a:rPr>
                        <a:t>500</a:t>
                      </a:r>
                      <a:endParaRPr b="0" sz="1300" i="0" lang="en-IN">
                        <a:solidFill>
                          <a:srgbClr val="000000"/>
                        </a:solidFill>
                        <a:effectLst/>
                        <a:latin typeface="Bookman Old Style" panose="02050604050505020204" pitchFamily="18" charset="0"/>
                      </a:endParaRPr>
                    </a:p>
                  </a:txBody>
                  <a:tcPr anchor="ctr"/>
                </a:tc>
                <a:tc>
                  <a:txBody>
                    <a:bodyPr/>
                    <a:p>
                      <a:pPr algn="ctr" defTabSz="914400" eaLnBrk="1" fontAlgn="base" hangingPunct="1" indent="0" latinLnBrk="0" lvl="0" marL="0" marR="0" rtl="0">
                        <a:lnSpc>
                          <a:spcPct val="100000"/>
                        </a:lnSpc>
                        <a:spcBef>
                          <a:spcPts val="0"/>
                        </a:spcBef>
                        <a:spcAft>
                          <a:spcPts val="0"/>
                        </a:spcAft>
                        <a:buClrTx/>
                        <a:buSzTx/>
                        <a:buFont typeface="Arial" panose="020B0604020202020204" pitchFamily="34" charset="0"/>
                        <a:buNone/>
                      </a:pPr>
                      <a:r>
                        <a:rPr baseline="0" b="0" cap="none" sz="1400" i="0" kern="1200" kumimoji="0" lang="en-US" noProof="0" normalizeH="0" spc="0" strike="noStrike" u="none">
                          <a:ln>
                            <a:noFill/>
                          </a:ln>
                          <a:solidFill>
                            <a:srgbClr val="000000"/>
                          </a:solidFill>
                          <a:effectLst/>
                          <a:uLnTx/>
                          <a:uFillTx/>
                          <a:latin typeface="Bookman Old Style" panose="02050604050505020204" pitchFamily="18" charset="0"/>
                          <a:ea typeface="+mn-ea"/>
                          <a:cs typeface="+mn-cs"/>
                        </a:rPr>
                        <a:t>Internal Server Error</a:t>
                      </a:r>
                    </a:p>
                  </a:txBody>
                  <a:tcPr anchor="ctr"/>
                </a:tc>
                <a:tc>
                  <a:txBody>
                    <a:bodyPr/>
                    <a:p>
                      <a:pPr algn="l" fontAlgn="base" indent="-285750" marL="285750" rtl="0">
                        <a:buFont typeface="Arial" panose="020B0604020202020204" pitchFamily="34" charset="0"/>
                        <a:buChar char="•"/>
                      </a:pPr>
                      <a:r>
                        <a:rPr b="0" dirty="0" sz="1300" i="0" lang="en-US" strike="noStrike" u="none">
                          <a:solidFill>
                            <a:srgbClr val="000000"/>
                          </a:solidFill>
                          <a:effectLst/>
                          <a:latin typeface="Bookman Old Style" panose="02050604050505020204" pitchFamily="18" charset="0"/>
                        </a:rPr>
                        <a:t>Server software detected an internal failure</a:t>
                      </a:r>
                    </a:p>
                  </a:txBody>
                  <a:tcPr anchor="ctr"/>
                </a:tc>
              </a:tr>
            </a:tbl>
          </a:graphicData>
        </a:graphic>
      </p:graphicFrame>
    </p:spTree>
  </p:cSld>
  <p:clrMapOvr>
    <a:masterClrMapping/>
  </p:clrMapOvr>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247" name=""/>
        <p:cNvGrpSpPr/>
        <p:nvPr/>
      </p:nvGrpSpPr>
      <p:grpSpPr>
        <a:xfrm>
          <a:off x="0" y="0"/>
          <a:ext cx="0" cy="0"/>
          <a:chOff x="0" y="0"/>
          <a:chExt cx="0" cy="0"/>
        </a:xfrm>
      </p:grpSpPr>
      <p:sp>
        <p:nvSpPr>
          <p:cNvPr id="1049069" name="Title 1"/>
          <p:cNvSpPr>
            <a:spLocks noGrp="1"/>
          </p:cNvSpPr>
          <p:nvPr>
            <p:ph type="title"/>
          </p:nvPr>
        </p:nvSpPr>
        <p:spPr>
          <a:xfrm>
            <a:off x="298251" y="319596"/>
            <a:ext cx="3057509" cy="1140714"/>
          </a:xfrm>
        </p:spPr>
        <p:txBody>
          <a:bodyPr>
            <a:normAutofit/>
          </a:bodyPr>
          <a:p>
            <a:r>
              <a:rPr baseline="0" b="0"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dirty="0" sz="3400" lang="en-IN">
              <a:solidFill>
                <a:schemeClr val="accent1">
                  <a:lumMod val="50000"/>
                </a:schemeClr>
              </a:solidFill>
              <a:latin typeface="Bookman Old Style" panose="02050604050505020204" pitchFamily="18" charset="0"/>
            </a:endParaRPr>
          </a:p>
        </p:txBody>
      </p:sp>
      <p:sp>
        <p:nvSpPr>
          <p:cNvPr id="1049070" name="Text Placeholder 3"/>
          <p:cNvSpPr>
            <a:spLocks noGrp="1"/>
          </p:cNvSpPr>
          <p:nvPr>
            <p:ph type="body" sz="half" idx="2"/>
          </p:nvPr>
        </p:nvSpPr>
        <p:spPr>
          <a:xfrm>
            <a:off x="232021" y="1702689"/>
            <a:ext cx="3181797" cy="1095101"/>
          </a:xfrm>
        </p:spPr>
        <p:txBody>
          <a:bodyPr>
            <a:normAutofit/>
          </a:bodyPr>
          <a:p>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Response HTTP Message</a:t>
            </a:r>
          </a:p>
          <a:p>
            <a:endParaRPr dirty="0" sz="1800" lang="en-US" spc="20">
              <a:solidFill>
                <a:schemeClr val="accent1">
                  <a:lumMod val="50000"/>
                </a:schemeClr>
              </a:solidFill>
              <a:latin typeface="Bookman Old Style" panose="02050604050505020204" pitchFamily="18" charset="0"/>
            </a:endParaRPr>
          </a:p>
          <a:p>
            <a:r>
              <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Res</a:t>
            </a:r>
            <a:r>
              <a:rPr b="1" dirty="0" sz="1800" lang="en-US" spc="20" err="1">
                <a:solidFill>
                  <a:schemeClr val="accent1">
                    <a:lumMod val="50000"/>
                  </a:schemeClr>
                </a:solidFill>
                <a:latin typeface="Bookman Old Style" panose="02050604050505020204" pitchFamily="18" charset="0"/>
              </a:rPr>
              <a:t>ponse</a:t>
            </a:r>
            <a:r>
              <a:rPr b="1" dirty="0" sz="1800" lang="en-US" spc="20">
                <a:solidFill>
                  <a:schemeClr val="accent1">
                    <a:lumMod val="50000"/>
                  </a:schemeClr>
                </a:solidFill>
                <a:latin typeface="Bookman Old Style" panose="02050604050505020204" pitchFamily="18" charset="0"/>
              </a:rPr>
              <a:t> Header Fields</a:t>
            </a:r>
            <a:endPar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
        <p:nvSpPr>
          <p:cNvPr id="1049071" name="Content Placeholder 2"/>
          <p:cNvSpPr>
            <a:spLocks noGrp="1"/>
          </p:cNvSpPr>
          <p:nvPr>
            <p:ph idx="1"/>
          </p:nvPr>
        </p:nvSpPr>
        <p:spPr>
          <a:xfrm>
            <a:off x="3493695" y="286604"/>
            <a:ext cx="8413702" cy="5663820"/>
          </a:xfrm>
        </p:spPr>
        <p:txBody>
          <a:bodyPr>
            <a:noAutofit/>
          </a:bodyPr>
          <a:p>
            <a:pPr indent="0" marL="0">
              <a:lnSpc>
                <a:spcPct val="150000"/>
              </a:lnSpc>
              <a:buNone/>
            </a:pPr>
            <a:r>
              <a:rPr dirty="0" sz="1400" lang="en-US" spc="20">
                <a:solidFill>
                  <a:schemeClr val="accent1">
                    <a:lumMod val="50000"/>
                  </a:schemeClr>
                </a:solidFill>
                <a:latin typeface="Bookman Old Style" panose="02050604050505020204" pitchFamily="18" charset="0"/>
              </a:rPr>
              <a:t>Some of the header fields used in HTTP </a:t>
            </a:r>
            <a:r>
              <a:rPr dirty="0" sz="1400" lang="en-US" spc="20" smtClean="0">
                <a:solidFill>
                  <a:schemeClr val="accent1">
                    <a:lumMod val="50000"/>
                  </a:schemeClr>
                </a:solidFill>
                <a:latin typeface="Bookman Old Style" panose="02050604050505020204" pitchFamily="18" charset="0"/>
              </a:rPr>
              <a:t>response </a:t>
            </a:r>
            <a:r>
              <a:rPr dirty="0" sz="1400" lang="en-US" spc="20">
                <a:solidFill>
                  <a:schemeClr val="accent1">
                    <a:lumMod val="50000"/>
                  </a:schemeClr>
                </a:solidFill>
                <a:latin typeface="Bookman Old Style" panose="02050604050505020204" pitchFamily="18" charset="0"/>
              </a:rPr>
              <a:t>messages are</a:t>
            </a:r>
          </a:p>
          <a:p>
            <a:pPr indent="-342900" marL="342900">
              <a:lnSpc>
                <a:spcPct val="150000"/>
              </a:lnSpc>
              <a:buFont typeface="+mj-lt"/>
              <a:buAutoNum type="arabicPeriod"/>
            </a:pPr>
            <a:r>
              <a:rPr b="1" dirty="0" sz="1400" lang="en-US" spc="20" smtClean="0">
                <a:solidFill>
                  <a:schemeClr val="accent1">
                    <a:lumMod val="50000"/>
                  </a:schemeClr>
                </a:solidFill>
                <a:latin typeface="Bookman Old Style" panose="02050604050505020204" pitchFamily="18" charset="0"/>
              </a:rPr>
              <a:t>Connection</a:t>
            </a:r>
            <a:r>
              <a:rPr dirty="0" sz="1400" lang="en-US" spc="20">
                <a:solidFill>
                  <a:schemeClr val="accent1">
                    <a:lumMod val="50000"/>
                  </a:schemeClr>
                </a:solidFill>
                <a:latin typeface="Bookman Old Style" panose="02050604050505020204" pitchFamily="18" charset="0"/>
              </a:rPr>
              <a:t>: Indicates whether the connection will be kept open or close</a:t>
            </a:r>
          </a:p>
          <a:p>
            <a:pPr indent="-342900" marL="342900">
              <a:lnSpc>
                <a:spcPct val="150000"/>
              </a:lnSpc>
              <a:buFont typeface="+mj-lt"/>
              <a:buAutoNum type="arabicPeriod"/>
            </a:pPr>
            <a:r>
              <a:rPr b="1" dirty="0" sz="1400" lang="en-US" spc="20">
                <a:solidFill>
                  <a:schemeClr val="accent1">
                    <a:lumMod val="50000"/>
                  </a:schemeClr>
                </a:solidFill>
                <a:latin typeface="Bookman Old Style" panose="02050604050505020204" pitchFamily="18" charset="0"/>
              </a:rPr>
              <a:t>Content-Type:</a:t>
            </a:r>
            <a:r>
              <a:rPr dirty="0" sz="1400" lang="en-US" spc="20">
                <a:solidFill>
                  <a:schemeClr val="accent1">
                    <a:lumMod val="50000"/>
                  </a:schemeClr>
                </a:solidFill>
                <a:latin typeface="Bookman Old Style" panose="02050604050505020204" pitchFamily="18" charset="0"/>
              </a:rPr>
              <a:t> any one of the MIME type values specified by the Accept header field of the corresponding request</a:t>
            </a:r>
          </a:p>
          <a:p>
            <a:pPr indent="-342900" marL="342900">
              <a:lnSpc>
                <a:spcPct val="150000"/>
              </a:lnSpc>
              <a:buFont typeface="+mj-lt"/>
              <a:buAutoNum type="arabicPeriod"/>
            </a:pPr>
            <a:r>
              <a:rPr b="1" dirty="0" sz="1400" lang="en-US" spc="20">
                <a:solidFill>
                  <a:schemeClr val="accent1">
                    <a:lumMod val="50000"/>
                  </a:schemeClr>
                </a:solidFill>
                <a:latin typeface="Bookman Old Style" panose="02050604050505020204" pitchFamily="18" charset="0"/>
              </a:rPr>
              <a:t>Content-Length:</a:t>
            </a:r>
            <a:r>
              <a:rPr dirty="0" sz="1400" lang="en-US" spc="20">
                <a:solidFill>
                  <a:schemeClr val="accent1">
                    <a:lumMod val="50000"/>
                  </a:schemeClr>
                </a:solidFill>
                <a:latin typeface="Bookman Old Style" panose="02050604050505020204" pitchFamily="18" charset="0"/>
              </a:rPr>
              <a:t> Number of bytes of data in the message body, if one is present.</a:t>
            </a:r>
          </a:p>
          <a:p>
            <a:pPr indent="-342900" marL="342900">
              <a:lnSpc>
                <a:spcPct val="150000"/>
              </a:lnSpc>
              <a:buFont typeface="+mj-lt"/>
              <a:buAutoNum type="arabicPeriod"/>
            </a:pPr>
            <a:r>
              <a:rPr b="1" dirty="0" sz="1400" lang="en-US" spc="20">
                <a:solidFill>
                  <a:schemeClr val="accent1">
                    <a:lumMod val="50000"/>
                  </a:schemeClr>
                </a:solidFill>
                <a:latin typeface="Bookman Old Style" panose="02050604050505020204" pitchFamily="18" charset="0"/>
              </a:rPr>
              <a:t>Date: </a:t>
            </a:r>
          </a:p>
          <a:p>
            <a:pPr lvl="1">
              <a:lnSpc>
                <a:spcPct val="150000"/>
              </a:lnSpc>
            </a:pPr>
            <a:r>
              <a:rPr dirty="0" sz="1300" lang="en-US" spc="20">
                <a:solidFill>
                  <a:schemeClr val="accent1">
                    <a:lumMod val="50000"/>
                  </a:schemeClr>
                </a:solidFill>
                <a:latin typeface="Bookman Old Style" panose="02050604050505020204" pitchFamily="18" charset="0"/>
              </a:rPr>
              <a:t>Time at which response was generated which is used for cache control</a:t>
            </a:r>
          </a:p>
          <a:p>
            <a:pPr lvl="1">
              <a:lnSpc>
                <a:spcPct val="150000"/>
              </a:lnSpc>
            </a:pPr>
            <a:r>
              <a:rPr dirty="0" sz="1300" lang="en-US" spc="20">
                <a:solidFill>
                  <a:schemeClr val="accent1">
                    <a:lumMod val="50000"/>
                  </a:schemeClr>
                </a:solidFill>
                <a:latin typeface="Bookman Old Style" panose="02050604050505020204" pitchFamily="18" charset="0"/>
              </a:rPr>
              <a:t>This field must be supplied by the server.</a:t>
            </a:r>
          </a:p>
          <a:p>
            <a:pPr indent="-342900" marL="342900">
              <a:lnSpc>
                <a:spcPct val="150000"/>
              </a:lnSpc>
              <a:buFont typeface="+mj-lt"/>
              <a:buAutoNum type="arabicPeriod"/>
            </a:pPr>
            <a:r>
              <a:rPr b="1" dirty="0" sz="1400" lang="en-US" spc="20">
                <a:solidFill>
                  <a:schemeClr val="accent1">
                    <a:lumMod val="50000"/>
                  </a:schemeClr>
                </a:solidFill>
                <a:latin typeface="Bookman Old Style" panose="02050604050505020204" pitchFamily="18" charset="0"/>
              </a:rPr>
              <a:t>Server: </a:t>
            </a:r>
            <a:r>
              <a:rPr dirty="0" sz="1400" lang="en-US" spc="20">
                <a:solidFill>
                  <a:schemeClr val="accent1">
                    <a:lumMod val="50000"/>
                  </a:schemeClr>
                </a:solidFill>
                <a:latin typeface="Bookman Old Style" panose="02050604050505020204" pitchFamily="18" charset="0"/>
              </a:rPr>
              <a:t>Information identifying the server software generating this response.</a:t>
            </a:r>
          </a:p>
          <a:p>
            <a:pPr indent="-342900" marL="342900">
              <a:lnSpc>
                <a:spcPct val="150000"/>
              </a:lnSpc>
              <a:buFont typeface="+mj-lt"/>
              <a:buAutoNum type="arabicPeriod"/>
            </a:pPr>
            <a:r>
              <a:rPr b="1" dirty="0" sz="1400" lang="en-US" spc="20">
                <a:solidFill>
                  <a:schemeClr val="accent1">
                    <a:lumMod val="50000"/>
                  </a:schemeClr>
                </a:solidFill>
                <a:latin typeface="Bookman Old Style" panose="02050604050505020204" pitchFamily="18" charset="0"/>
              </a:rPr>
              <a:t>Last Modified</a:t>
            </a:r>
          </a:p>
          <a:p>
            <a:pPr lvl="1">
              <a:lnSpc>
                <a:spcPct val="150000"/>
              </a:lnSpc>
            </a:pPr>
            <a:r>
              <a:rPr dirty="0" sz="1300" lang="en-US" spc="20">
                <a:solidFill>
                  <a:schemeClr val="accent1">
                    <a:lumMod val="50000"/>
                  </a:schemeClr>
                </a:solidFill>
                <a:latin typeface="Bookman Old Style" panose="02050604050505020204" pitchFamily="18" charset="0"/>
              </a:rPr>
              <a:t>Time at which the resource returned by this request was last modified. </a:t>
            </a:r>
          </a:p>
          <a:p>
            <a:pPr lvl="1">
              <a:lnSpc>
                <a:spcPct val="150000"/>
              </a:lnSpc>
            </a:pPr>
            <a:r>
              <a:rPr dirty="0" sz="1300" lang="en-US" spc="20">
                <a:solidFill>
                  <a:schemeClr val="accent1">
                    <a:lumMod val="50000"/>
                  </a:schemeClr>
                </a:solidFill>
                <a:latin typeface="Bookman Old Style" panose="02050604050505020204" pitchFamily="18" charset="0"/>
              </a:rPr>
              <a:t>Can be used to determine whether cached copy of a resource is valid or not</a:t>
            </a:r>
          </a:p>
          <a:p>
            <a:pPr indent="-342900" marL="342900">
              <a:lnSpc>
                <a:spcPct val="150000"/>
              </a:lnSpc>
              <a:buFont typeface="+mj-lt"/>
              <a:buAutoNum type="arabicPeriod"/>
            </a:pPr>
            <a:r>
              <a:rPr b="1" dirty="0" sz="1400" lang="en-US" spc="20">
                <a:solidFill>
                  <a:schemeClr val="accent1">
                    <a:lumMod val="50000"/>
                  </a:schemeClr>
                </a:solidFill>
                <a:latin typeface="Bookman Old Style" panose="02050604050505020204" pitchFamily="18" charset="0"/>
              </a:rPr>
              <a:t>Expires:</a:t>
            </a:r>
            <a:r>
              <a:rPr dirty="0" sz="1400" lang="en-US" spc="20">
                <a:solidFill>
                  <a:schemeClr val="accent1">
                    <a:lumMod val="50000"/>
                  </a:schemeClr>
                </a:solidFill>
                <a:latin typeface="Bookman Old Style" panose="02050604050505020204" pitchFamily="18" charset="0"/>
              </a:rPr>
              <a:t> Time after which the client should check with the server before retrieving the returned resource from the client’s </a:t>
            </a:r>
            <a:r>
              <a:rPr dirty="0" sz="1400" lang="en-US" spc="20" smtClean="0">
                <a:solidFill>
                  <a:schemeClr val="accent1">
                    <a:lumMod val="50000"/>
                  </a:schemeClr>
                </a:solidFill>
                <a:latin typeface="Bookman Old Style" panose="02050604050505020204" pitchFamily="18" charset="0"/>
              </a:rPr>
              <a:t>cache</a:t>
            </a:r>
            <a:endParaRPr dirty="0" sz="1400" lang="en-US" spc="20">
              <a:solidFill>
                <a:schemeClr val="accent1">
                  <a:lumMod val="50000"/>
                </a:schemeClr>
              </a:solidFill>
              <a:latin typeface="Bookman Old Style" panose="02050604050505020204" pitchFamily="18" charset="0"/>
            </a:endParaRPr>
          </a:p>
        </p:txBody>
      </p:sp>
      <p:sp>
        <p:nvSpPr>
          <p:cNvPr id="1049072" name="Rectangle 4"/>
          <p:cNvSpPr/>
          <p:nvPr/>
        </p:nvSpPr>
        <p:spPr>
          <a:xfrm>
            <a:off x="288878" y="3083599"/>
            <a:ext cx="3124940" cy="659167"/>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400" lang="en-US">
                <a:solidFill>
                  <a:schemeClr val="accent1">
                    <a:lumMod val="50000"/>
                  </a:schemeClr>
                </a:solidFill>
                <a:latin typeface="Bookman Old Style" panose="02050604050505020204" pitchFamily="18" charset="0"/>
              </a:rPr>
              <a:t>http version            status code</a:t>
            </a:r>
            <a:endParaRPr dirty="0" sz="1400" lang="en-IN">
              <a:solidFill>
                <a:schemeClr val="accent1">
                  <a:lumMod val="50000"/>
                </a:schemeClr>
              </a:solidFill>
              <a:latin typeface="Bookman Old Style" panose="02050604050505020204" pitchFamily="18" charset="0"/>
            </a:endParaRPr>
          </a:p>
        </p:txBody>
      </p:sp>
      <p:sp>
        <p:nvSpPr>
          <p:cNvPr id="1049073" name="Rectangle 5"/>
          <p:cNvSpPr/>
          <p:nvPr/>
        </p:nvSpPr>
        <p:spPr>
          <a:xfrm>
            <a:off x="288878" y="3901825"/>
            <a:ext cx="3124940" cy="1498846"/>
          </a:xfrm>
          <a:prstGeom prst="rect"/>
          <a:solidFill>
            <a:srgbClr val="FFCC00"/>
          </a:solidFill>
        </p:spPr>
        <p:style>
          <a:lnRef idx="2">
            <a:schemeClr val="accent1">
              <a:shade val="50000"/>
            </a:schemeClr>
          </a:lnRef>
          <a:fillRef idx="1">
            <a:schemeClr val="accent1"/>
          </a:fillRef>
          <a:effectRef idx="0">
            <a:schemeClr val="accent1"/>
          </a:effectRef>
          <a:fontRef idx="minor">
            <a:schemeClr val="lt1"/>
          </a:fontRef>
        </p:style>
        <p:txBody>
          <a:bodyPr anchor="ctr" rtlCol="0"/>
          <a:p>
            <a:r>
              <a:rPr b="1" sz="1500" lang="en-US">
                <a:solidFill>
                  <a:schemeClr val="accent1">
                    <a:lumMod val="50000"/>
                  </a:schemeClr>
                </a:solidFill>
                <a:latin typeface="Bookman Old Style" panose="02050604050505020204" pitchFamily="18" charset="0"/>
              </a:rPr>
              <a:t>Name1: Value1</a:t>
            </a:r>
          </a:p>
          <a:p>
            <a:r>
              <a:rPr b="1" sz="1500" lang="en-US">
                <a:solidFill>
                  <a:schemeClr val="accent1">
                    <a:lumMod val="50000"/>
                  </a:schemeClr>
                </a:solidFill>
                <a:latin typeface="Bookman Old Style" panose="02050604050505020204" pitchFamily="18" charset="0"/>
              </a:rPr>
              <a:t>Name2: Value2</a:t>
            </a:r>
          </a:p>
          <a:p>
            <a:r>
              <a:rPr b="1" sz="1500" lang="en-US">
                <a:solidFill>
                  <a:schemeClr val="accent1">
                    <a:lumMod val="50000"/>
                  </a:schemeClr>
                </a:solidFill>
                <a:latin typeface="Bookman Old Style" panose="02050604050505020204" pitchFamily="18" charset="0"/>
              </a:rPr>
              <a:t>Name3: Value3</a:t>
            </a:r>
            <a:endParaRPr b="1" sz="1500" lang="en-IN">
              <a:solidFill>
                <a:schemeClr val="accent1">
                  <a:lumMod val="50000"/>
                </a:schemeClr>
              </a:solidFill>
              <a:latin typeface="Bookman Old Style" panose="02050604050505020204" pitchFamily="18" charset="0"/>
            </a:endParaRPr>
          </a:p>
        </p:txBody>
      </p:sp>
      <p:sp>
        <p:nvSpPr>
          <p:cNvPr id="1049074" name="Rectangle 6"/>
          <p:cNvSpPr/>
          <p:nvPr/>
        </p:nvSpPr>
        <p:spPr>
          <a:xfrm>
            <a:off x="288878" y="5545353"/>
            <a:ext cx="3124940" cy="1018289"/>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lang="en-US">
                <a:solidFill>
                  <a:schemeClr val="accent1">
                    <a:lumMod val="50000"/>
                  </a:schemeClr>
                </a:solidFill>
                <a:latin typeface="Bookman Old Style" panose="02050604050505020204" pitchFamily="18" charset="0"/>
              </a:rPr>
              <a:t>E.g. File Requested</a:t>
            </a:r>
            <a:endParaRPr lang="en-IN">
              <a:solidFill>
                <a:schemeClr val="accent1">
                  <a:lumMod val="50000"/>
                </a:schemeClr>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071">
                                            <p:txEl>
                                              <p:pRg st="0" end="0"/>
                                            </p:txEl>
                                          </p:spTgt>
                                        </p:tgtEl>
                                        <p:attrNameLst>
                                          <p:attrName>style.visibility</p:attrName>
                                        </p:attrNameLst>
                                      </p:cBhvr>
                                      <p:to>
                                        <p:strVal val="visible"/>
                                      </p:to>
                                    </p:set>
                                    <p:anim calcmode="lin" valueType="num">
                                      <p:cBhvr additive="base">
                                        <p:cTn dur="500" fill="hold" id="7"/>
                                        <p:tgtEl>
                                          <p:spTgt spid="104907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0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071">
                                            <p:txEl>
                                              <p:pRg st="1" end="1"/>
                                            </p:txEl>
                                          </p:spTgt>
                                        </p:tgtEl>
                                        <p:attrNameLst>
                                          <p:attrName>style.visibility</p:attrName>
                                        </p:attrNameLst>
                                      </p:cBhvr>
                                      <p:to>
                                        <p:strVal val="visible"/>
                                      </p:to>
                                    </p:set>
                                    <p:anim calcmode="lin" valueType="num">
                                      <p:cBhvr additive="base">
                                        <p:cTn dur="500" fill="hold" id="13"/>
                                        <p:tgtEl>
                                          <p:spTgt spid="1049071">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0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071">
                                            <p:txEl>
                                              <p:pRg st="2" end="2"/>
                                            </p:txEl>
                                          </p:spTgt>
                                        </p:tgtEl>
                                        <p:attrNameLst>
                                          <p:attrName>style.visibility</p:attrName>
                                        </p:attrNameLst>
                                      </p:cBhvr>
                                      <p:to>
                                        <p:strVal val="visible"/>
                                      </p:to>
                                    </p:set>
                                    <p:anim calcmode="lin" valueType="num">
                                      <p:cBhvr additive="base">
                                        <p:cTn dur="500" fill="hold" id="19"/>
                                        <p:tgtEl>
                                          <p:spTgt spid="1049071">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0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071">
                                            <p:txEl>
                                              <p:pRg st="3" end="3"/>
                                            </p:txEl>
                                          </p:spTgt>
                                        </p:tgtEl>
                                        <p:attrNameLst>
                                          <p:attrName>style.visibility</p:attrName>
                                        </p:attrNameLst>
                                      </p:cBhvr>
                                      <p:to>
                                        <p:strVal val="visible"/>
                                      </p:to>
                                    </p:set>
                                    <p:anim calcmode="lin" valueType="num">
                                      <p:cBhvr additive="base">
                                        <p:cTn dur="500" fill="hold" id="25"/>
                                        <p:tgtEl>
                                          <p:spTgt spid="1049071">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0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071">
                                            <p:txEl>
                                              <p:pRg st="4" end="4"/>
                                            </p:txEl>
                                          </p:spTgt>
                                        </p:tgtEl>
                                        <p:attrNameLst>
                                          <p:attrName>style.visibility</p:attrName>
                                        </p:attrNameLst>
                                      </p:cBhvr>
                                      <p:to>
                                        <p:strVal val="visible"/>
                                      </p:to>
                                    </p:set>
                                    <p:anim calcmode="lin" valueType="num">
                                      <p:cBhvr additive="base">
                                        <p:cTn dur="500" fill="hold" id="31"/>
                                        <p:tgtEl>
                                          <p:spTgt spid="1049071">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071">
                                            <p:txEl>
                                              <p:pRg st="4" end="4"/>
                                            </p:txEl>
                                          </p:spTgt>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1049071">
                                            <p:txEl>
                                              <p:pRg st="5" end="5"/>
                                            </p:txEl>
                                          </p:spTgt>
                                        </p:tgtEl>
                                        <p:attrNameLst>
                                          <p:attrName>style.visibility</p:attrName>
                                        </p:attrNameLst>
                                      </p:cBhvr>
                                      <p:to>
                                        <p:strVal val="visible"/>
                                      </p:to>
                                    </p:set>
                                    <p:anim calcmode="lin" valueType="num">
                                      <p:cBhvr additive="base">
                                        <p:cTn dur="500" fill="hold" id="35"/>
                                        <p:tgtEl>
                                          <p:spTgt spid="1049071">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6"/>
                                        <p:tgtEl>
                                          <p:spTgt spid="1049071">
                                            <p:txEl>
                                              <p:pRg st="5" end="5"/>
                                            </p:txEl>
                                          </p:spTgt>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49071">
                                            <p:txEl>
                                              <p:pRg st="6" end="6"/>
                                            </p:txEl>
                                          </p:spTgt>
                                        </p:tgtEl>
                                        <p:attrNameLst>
                                          <p:attrName>style.visibility</p:attrName>
                                        </p:attrNameLst>
                                      </p:cBhvr>
                                      <p:to>
                                        <p:strVal val="visible"/>
                                      </p:to>
                                    </p:set>
                                    <p:anim calcmode="lin" valueType="num">
                                      <p:cBhvr additive="base">
                                        <p:cTn dur="500" fill="hold" id="39"/>
                                        <p:tgtEl>
                                          <p:spTgt spid="1049071">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0"/>
                                        <p:tgtEl>
                                          <p:spTgt spid="104907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1">
                      <p:stCondLst>
                        <p:cond delay="indefinite"/>
                      </p:stCondLst>
                      <p:childTnLst>
                        <p:par>
                          <p:cTn fill="hold" id="42">
                            <p:stCondLst>
                              <p:cond delay="0"/>
                            </p:stCondLst>
                            <p:childTnLst>
                              <p:par>
                                <p:cTn fill="hold" grpId="0" id="43" nodeType="clickEffect" presetClass="entr" presetID="2" presetSubtype="4">
                                  <p:stCondLst>
                                    <p:cond delay="0"/>
                                  </p:stCondLst>
                                  <p:childTnLst>
                                    <p:set>
                                      <p:cBhvr>
                                        <p:cTn dur="1" fill="hold" id="44">
                                          <p:stCondLst>
                                            <p:cond delay="0"/>
                                          </p:stCondLst>
                                        </p:cTn>
                                        <p:tgtEl>
                                          <p:spTgt spid="1049071">
                                            <p:txEl>
                                              <p:pRg st="7" end="7"/>
                                            </p:txEl>
                                          </p:spTgt>
                                        </p:tgtEl>
                                        <p:attrNameLst>
                                          <p:attrName>style.visibility</p:attrName>
                                        </p:attrNameLst>
                                      </p:cBhvr>
                                      <p:to>
                                        <p:strVal val="visible"/>
                                      </p:to>
                                    </p:set>
                                    <p:anim calcmode="lin" valueType="num">
                                      <p:cBhvr additive="base">
                                        <p:cTn dur="500" fill="hold" id="45"/>
                                        <p:tgtEl>
                                          <p:spTgt spid="1049071">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6"/>
                                        <p:tgtEl>
                                          <p:spTgt spid="104907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7">
                      <p:stCondLst>
                        <p:cond delay="indefinite"/>
                      </p:stCondLst>
                      <p:childTnLst>
                        <p:par>
                          <p:cTn fill="hold" id="48">
                            <p:stCondLst>
                              <p:cond delay="0"/>
                            </p:stCondLst>
                            <p:childTnLst>
                              <p:par>
                                <p:cTn fill="hold" grpId="0" id="49" nodeType="clickEffect" presetClass="entr" presetID="2" presetSubtype="4">
                                  <p:stCondLst>
                                    <p:cond delay="0"/>
                                  </p:stCondLst>
                                  <p:childTnLst>
                                    <p:set>
                                      <p:cBhvr>
                                        <p:cTn dur="1" fill="hold" id="50">
                                          <p:stCondLst>
                                            <p:cond delay="0"/>
                                          </p:stCondLst>
                                        </p:cTn>
                                        <p:tgtEl>
                                          <p:spTgt spid="1049071">
                                            <p:txEl>
                                              <p:pRg st="8" end="8"/>
                                            </p:txEl>
                                          </p:spTgt>
                                        </p:tgtEl>
                                        <p:attrNameLst>
                                          <p:attrName>style.visibility</p:attrName>
                                        </p:attrNameLst>
                                      </p:cBhvr>
                                      <p:to>
                                        <p:strVal val="visible"/>
                                      </p:to>
                                    </p:set>
                                    <p:anim calcmode="lin" valueType="num">
                                      <p:cBhvr additive="base">
                                        <p:cTn dur="500" fill="hold" id="51"/>
                                        <p:tgtEl>
                                          <p:spTgt spid="1049071">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2"/>
                                        <p:tgtEl>
                                          <p:spTgt spid="1049071">
                                            <p:txEl>
                                              <p:pRg st="8" end="8"/>
                                            </p:txEl>
                                          </p:spTgt>
                                        </p:tgtEl>
                                        <p:attrNameLst>
                                          <p:attrName>ppt_y</p:attrName>
                                        </p:attrNameLst>
                                      </p:cBhvr>
                                      <p:tavLst>
                                        <p:tav tm="0">
                                          <p:val>
                                            <p:strVal val="1+#ppt_h/2"/>
                                          </p:val>
                                        </p:tav>
                                        <p:tav tm="100000">
                                          <p:val>
                                            <p:strVal val="#ppt_y"/>
                                          </p:val>
                                        </p:tav>
                                      </p:tavLst>
                                    </p:anim>
                                  </p:childTnLst>
                                </p:cTn>
                              </p:par>
                              <p:par>
                                <p:cTn fill="hold" grpId="0" id="53" nodeType="withEffect" presetClass="entr" presetID="2" presetSubtype="4">
                                  <p:stCondLst>
                                    <p:cond delay="0"/>
                                  </p:stCondLst>
                                  <p:childTnLst>
                                    <p:set>
                                      <p:cBhvr>
                                        <p:cTn dur="1" fill="hold" id="54">
                                          <p:stCondLst>
                                            <p:cond delay="0"/>
                                          </p:stCondLst>
                                        </p:cTn>
                                        <p:tgtEl>
                                          <p:spTgt spid="1049071">
                                            <p:txEl>
                                              <p:pRg st="9" end="9"/>
                                            </p:txEl>
                                          </p:spTgt>
                                        </p:tgtEl>
                                        <p:attrNameLst>
                                          <p:attrName>style.visibility</p:attrName>
                                        </p:attrNameLst>
                                      </p:cBhvr>
                                      <p:to>
                                        <p:strVal val="visible"/>
                                      </p:to>
                                    </p:set>
                                    <p:anim calcmode="lin" valueType="num">
                                      <p:cBhvr additive="base">
                                        <p:cTn dur="500" fill="hold" id="55"/>
                                        <p:tgtEl>
                                          <p:spTgt spid="1049071">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071">
                                            <p:txEl>
                                              <p:pRg st="9" end="9"/>
                                            </p:txEl>
                                          </p:spTgt>
                                        </p:tgtEl>
                                        <p:attrNameLst>
                                          <p:attrName>ppt_y</p:attrName>
                                        </p:attrNameLst>
                                      </p:cBhvr>
                                      <p:tavLst>
                                        <p:tav tm="0">
                                          <p:val>
                                            <p:strVal val="1+#ppt_h/2"/>
                                          </p:val>
                                        </p:tav>
                                        <p:tav tm="100000">
                                          <p:val>
                                            <p:strVal val="#ppt_y"/>
                                          </p:val>
                                        </p:tav>
                                      </p:tavLst>
                                    </p:anim>
                                  </p:childTnLst>
                                </p:cTn>
                              </p:par>
                              <p:par>
                                <p:cTn fill="hold" grpId="0" id="57" nodeType="withEffect" presetClass="entr" presetID="2" presetSubtype="4">
                                  <p:stCondLst>
                                    <p:cond delay="0"/>
                                  </p:stCondLst>
                                  <p:childTnLst>
                                    <p:set>
                                      <p:cBhvr>
                                        <p:cTn dur="1" fill="hold" id="58">
                                          <p:stCondLst>
                                            <p:cond delay="0"/>
                                          </p:stCondLst>
                                        </p:cTn>
                                        <p:tgtEl>
                                          <p:spTgt spid="1049071">
                                            <p:txEl>
                                              <p:pRg st="10" end="10"/>
                                            </p:txEl>
                                          </p:spTgt>
                                        </p:tgtEl>
                                        <p:attrNameLst>
                                          <p:attrName>style.visibility</p:attrName>
                                        </p:attrNameLst>
                                      </p:cBhvr>
                                      <p:to>
                                        <p:strVal val="visible"/>
                                      </p:to>
                                    </p:set>
                                    <p:anim calcmode="lin" valueType="num">
                                      <p:cBhvr additive="base">
                                        <p:cTn dur="500" fill="hold" id="59"/>
                                        <p:tgtEl>
                                          <p:spTgt spid="1049071">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60"/>
                                        <p:tgtEl>
                                          <p:spTgt spid="104907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fill="hold" id="61">
                      <p:stCondLst>
                        <p:cond delay="indefinite"/>
                      </p:stCondLst>
                      <p:childTnLst>
                        <p:par>
                          <p:cTn fill="hold" id="62">
                            <p:stCondLst>
                              <p:cond delay="0"/>
                            </p:stCondLst>
                            <p:childTnLst>
                              <p:par>
                                <p:cTn fill="hold" grpId="0" id="63" nodeType="clickEffect" presetClass="entr" presetID="2" presetSubtype="4">
                                  <p:stCondLst>
                                    <p:cond delay="0"/>
                                  </p:stCondLst>
                                  <p:childTnLst>
                                    <p:set>
                                      <p:cBhvr>
                                        <p:cTn dur="1" fill="hold" id="64">
                                          <p:stCondLst>
                                            <p:cond delay="0"/>
                                          </p:stCondLst>
                                        </p:cTn>
                                        <p:tgtEl>
                                          <p:spTgt spid="1049071">
                                            <p:txEl>
                                              <p:pRg st="11" end="11"/>
                                            </p:txEl>
                                          </p:spTgt>
                                        </p:tgtEl>
                                        <p:attrNameLst>
                                          <p:attrName>style.visibility</p:attrName>
                                        </p:attrNameLst>
                                      </p:cBhvr>
                                      <p:to>
                                        <p:strVal val="visible"/>
                                      </p:to>
                                    </p:set>
                                    <p:anim calcmode="lin" valueType="num">
                                      <p:cBhvr additive="base">
                                        <p:cTn dur="500" fill="hold" id="65"/>
                                        <p:tgtEl>
                                          <p:spTgt spid="1049071">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66"/>
                                        <p:tgtEl>
                                          <p:spTgt spid="1049071">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71"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248" name=""/>
        <p:cNvGrpSpPr/>
        <p:nvPr/>
      </p:nvGrpSpPr>
      <p:grpSpPr>
        <a:xfrm>
          <a:off x="0" y="0"/>
          <a:ext cx="0" cy="0"/>
          <a:chOff x="0" y="0"/>
          <a:chExt cx="0" cy="0"/>
        </a:xfrm>
      </p:grpSpPr>
      <p:sp>
        <p:nvSpPr>
          <p:cNvPr id="1049075" name="Content Placeholder 2"/>
          <p:cNvSpPr>
            <a:spLocks noGrp="1"/>
          </p:cNvSpPr>
          <p:nvPr>
            <p:ph idx="1"/>
          </p:nvPr>
        </p:nvSpPr>
        <p:spPr>
          <a:xfrm>
            <a:off x="3480047" y="26634"/>
            <a:ext cx="8413702" cy="6613864"/>
          </a:xfrm>
        </p:spPr>
        <p:txBody>
          <a:bodyPr>
            <a:noAutofit/>
          </a:bodyPr>
          <a:p>
            <a:pPr indent="0" marL="0">
              <a:lnSpc>
                <a:spcPct val="150000"/>
              </a:lnSpc>
              <a:buNone/>
            </a:pPr>
            <a:r>
              <a:rPr dirty="0" sz="1400" lang="en-US" spc="20">
                <a:solidFill>
                  <a:schemeClr val="accent1">
                    <a:lumMod val="50000"/>
                  </a:schemeClr>
                </a:solidFill>
                <a:latin typeface="Bookman Old Style" panose="02050604050505020204" pitchFamily="18" charset="0"/>
              </a:rPr>
              <a:t>Some of the header fields used in HTTP request messages are</a:t>
            </a:r>
          </a:p>
          <a:p>
            <a:pPr indent="-342900" marL="342900">
              <a:lnSpc>
                <a:spcPct val="150000"/>
              </a:lnSpc>
              <a:buFont typeface="+mj-lt"/>
              <a:buAutoNum type="arabicPeriod" startAt="8"/>
            </a:pPr>
            <a:r>
              <a:rPr b="1" dirty="0" sz="1400" lang="en-US" spc="20" err="1">
                <a:solidFill>
                  <a:schemeClr val="accent1">
                    <a:lumMod val="50000"/>
                  </a:schemeClr>
                </a:solidFill>
                <a:latin typeface="Bookman Old Style" panose="02050604050505020204" pitchFamily="18" charset="0"/>
              </a:rPr>
              <a:t>ETag</a:t>
            </a:r>
            <a:r>
              <a:rPr b="1" dirty="0" sz="1400" lang="en-US" spc="20">
                <a:solidFill>
                  <a:schemeClr val="accent1">
                    <a:lumMod val="50000"/>
                  </a:schemeClr>
                </a:solidFill>
                <a:latin typeface="Bookman Old Style" panose="02050604050505020204" pitchFamily="18" charset="0"/>
              </a:rPr>
              <a:t>: </a:t>
            </a:r>
          </a:p>
          <a:p>
            <a:pPr lvl="1">
              <a:lnSpc>
                <a:spcPct val="150000"/>
              </a:lnSpc>
            </a:pPr>
            <a:r>
              <a:rPr dirty="0" sz="1300" lang="en-US" spc="20">
                <a:solidFill>
                  <a:schemeClr val="accent1">
                    <a:lumMod val="50000"/>
                  </a:schemeClr>
                </a:solidFill>
                <a:latin typeface="Bookman Old Style" panose="02050604050505020204" pitchFamily="18" charset="0"/>
              </a:rPr>
              <a:t>A hash code of the resource returned. </a:t>
            </a:r>
          </a:p>
          <a:p>
            <a:pPr lvl="1">
              <a:lnSpc>
                <a:spcPct val="150000"/>
              </a:lnSpc>
            </a:pPr>
            <a:r>
              <a:rPr dirty="0" sz="1300" lang="en-US" spc="20">
                <a:solidFill>
                  <a:schemeClr val="accent1">
                    <a:lumMod val="50000"/>
                  </a:schemeClr>
                </a:solidFill>
                <a:latin typeface="Bookman Old Style" panose="02050604050505020204" pitchFamily="18" charset="0"/>
              </a:rPr>
              <a:t>If the resource remains unchanged on subsequent requests, then the </a:t>
            </a:r>
            <a:r>
              <a:rPr dirty="0" sz="1300" lang="en-US" spc="20" err="1">
                <a:solidFill>
                  <a:schemeClr val="accent1">
                    <a:lumMod val="50000"/>
                  </a:schemeClr>
                </a:solidFill>
                <a:latin typeface="Bookman Old Style" panose="02050604050505020204" pitchFamily="18" charset="0"/>
              </a:rPr>
              <a:t>ETag</a:t>
            </a:r>
            <a:r>
              <a:rPr dirty="0" sz="1300" lang="en-US" spc="20">
                <a:solidFill>
                  <a:schemeClr val="accent1">
                    <a:lumMod val="50000"/>
                  </a:schemeClr>
                </a:solidFill>
                <a:latin typeface="Bookman Old Style" panose="02050604050505020204" pitchFamily="18" charset="0"/>
              </a:rPr>
              <a:t> value will also remain unchanged; </a:t>
            </a:r>
          </a:p>
          <a:p>
            <a:pPr lvl="1">
              <a:lnSpc>
                <a:spcPct val="150000"/>
              </a:lnSpc>
            </a:pPr>
            <a:r>
              <a:rPr dirty="0" sz="1300" lang="en-US" spc="20">
                <a:solidFill>
                  <a:schemeClr val="accent1">
                    <a:lumMod val="50000"/>
                  </a:schemeClr>
                </a:solidFill>
                <a:latin typeface="Bookman Old Style" panose="02050604050505020204" pitchFamily="18" charset="0"/>
              </a:rPr>
              <a:t>otherwise, the </a:t>
            </a:r>
            <a:r>
              <a:rPr dirty="0" sz="1300" lang="en-US" spc="20" err="1">
                <a:solidFill>
                  <a:schemeClr val="accent1">
                    <a:lumMod val="50000"/>
                  </a:schemeClr>
                </a:solidFill>
                <a:latin typeface="Bookman Old Style" panose="02050604050505020204" pitchFamily="18" charset="0"/>
              </a:rPr>
              <a:t>ETag</a:t>
            </a:r>
            <a:r>
              <a:rPr dirty="0" sz="1300" lang="en-US" spc="20">
                <a:solidFill>
                  <a:schemeClr val="accent1">
                    <a:lumMod val="50000"/>
                  </a:schemeClr>
                </a:solidFill>
                <a:latin typeface="Bookman Old Style" panose="02050604050505020204" pitchFamily="18" charset="0"/>
              </a:rPr>
              <a:t> value will change. </a:t>
            </a:r>
          </a:p>
          <a:p>
            <a:pPr lvl="1">
              <a:lnSpc>
                <a:spcPct val="150000"/>
              </a:lnSpc>
            </a:pPr>
            <a:r>
              <a:rPr dirty="0" sz="1300" lang="en-US" spc="20">
                <a:solidFill>
                  <a:schemeClr val="accent1">
                    <a:lumMod val="50000"/>
                  </a:schemeClr>
                </a:solidFill>
                <a:latin typeface="Bookman Old Style" panose="02050604050505020204" pitchFamily="18" charset="0"/>
              </a:rPr>
              <a:t>Used for cache control</a:t>
            </a:r>
          </a:p>
          <a:p>
            <a:pPr indent="-342900" marL="342900">
              <a:lnSpc>
                <a:spcPct val="150000"/>
              </a:lnSpc>
              <a:buFont typeface="+mj-lt"/>
              <a:buAutoNum type="arabicPeriod" startAt="8"/>
            </a:pPr>
            <a:r>
              <a:rPr b="1" dirty="0" sz="1400" lang="en-US" spc="20">
                <a:solidFill>
                  <a:schemeClr val="accent1">
                    <a:lumMod val="50000"/>
                  </a:schemeClr>
                </a:solidFill>
                <a:latin typeface="Bookman Old Style" panose="02050604050505020204" pitchFamily="18" charset="0"/>
              </a:rPr>
              <a:t>Accept-Ranges:</a:t>
            </a:r>
          </a:p>
          <a:p>
            <a:pPr lvl="1">
              <a:lnSpc>
                <a:spcPct val="150000"/>
              </a:lnSpc>
            </a:pPr>
            <a:r>
              <a:rPr dirty="0" sz="1300" lang="en-US" spc="20">
                <a:solidFill>
                  <a:schemeClr val="accent1">
                    <a:lumMod val="50000"/>
                  </a:schemeClr>
                </a:solidFill>
                <a:latin typeface="Bookman Old Style" panose="02050604050505020204" pitchFamily="18" charset="0"/>
              </a:rPr>
              <a:t>Clients can request that only a portion (range) of a resource be returned by using the Range header field. </a:t>
            </a:r>
          </a:p>
          <a:p>
            <a:pPr lvl="1">
              <a:lnSpc>
                <a:spcPct val="150000"/>
              </a:lnSpc>
            </a:pPr>
            <a:r>
              <a:rPr dirty="0" sz="1300" lang="en-US" spc="20">
                <a:solidFill>
                  <a:schemeClr val="accent1">
                    <a:lumMod val="50000"/>
                  </a:schemeClr>
                </a:solidFill>
                <a:latin typeface="Bookman Old Style" panose="02050604050505020204" pitchFamily="18" charset="0"/>
              </a:rPr>
              <a:t>This might be used if the resource is, say, a large PDF file and only a single page is currently needed. </a:t>
            </a:r>
          </a:p>
          <a:p>
            <a:pPr lvl="1">
              <a:lnSpc>
                <a:spcPct val="150000"/>
              </a:lnSpc>
            </a:pPr>
            <a:r>
              <a:rPr dirty="0" sz="1300" lang="en-US" spc="20">
                <a:solidFill>
                  <a:schemeClr val="accent1">
                    <a:lumMod val="50000"/>
                  </a:schemeClr>
                </a:solidFill>
                <a:latin typeface="Bookman Old Style" panose="02050604050505020204" pitchFamily="18" charset="0"/>
              </a:rPr>
              <a:t>Accept-Ranges specifies the units that may be used by the client in a range request, or none if range requests are not accepted by this server for this resource.</a:t>
            </a:r>
          </a:p>
          <a:p>
            <a:pPr indent="-342900" marL="342900">
              <a:lnSpc>
                <a:spcPct val="150000"/>
              </a:lnSpc>
              <a:buFont typeface="+mj-lt"/>
              <a:buAutoNum type="arabicPeriod" startAt="8"/>
            </a:pPr>
            <a:r>
              <a:rPr b="1" dirty="0" sz="1400" lang="en-US" spc="20">
                <a:solidFill>
                  <a:schemeClr val="accent1">
                    <a:lumMod val="50000"/>
                  </a:schemeClr>
                </a:solidFill>
                <a:latin typeface="Bookman Old Style" panose="02050604050505020204" pitchFamily="18" charset="0"/>
              </a:rPr>
              <a:t>Location: </a:t>
            </a:r>
            <a:r>
              <a:rPr dirty="0" sz="1400" lang="en-US" spc="20">
                <a:solidFill>
                  <a:schemeClr val="accent1">
                    <a:lumMod val="50000"/>
                  </a:schemeClr>
                </a:solidFill>
                <a:latin typeface="Bookman Old Style" panose="02050604050505020204" pitchFamily="18" charset="0"/>
              </a:rPr>
              <a:t>Used in responses with redirect status code to specify new URI for the requested resource.</a:t>
            </a:r>
          </a:p>
          <a:p>
            <a:pPr indent="-342900" marL="342900">
              <a:lnSpc>
                <a:spcPct val="150000"/>
              </a:lnSpc>
              <a:buFont typeface="+mj-lt"/>
              <a:buAutoNum type="arabicPeriod" startAt="8"/>
            </a:pPr>
            <a:endParaRPr dirty="0" sz="1600" lang="en-US" spc="20">
              <a:solidFill>
                <a:schemeClr val="accent1">
                  <a:lumMod val="50000"/>
                </a:schemeClr>
              </a:solidFill>
              <a:latin typeface="Bookman Old Style" panose="02050604050505020204" pitchFamily="18" charset="0"/>
            </a:endParaRPr>
          </a:p>
          <a:p>
            <a:pPr indent="-342900" marL="342900">
              <a:lnSpc>
                <a:spcPct val="150000"/>
              </a:lnSpc>
              <a:buFont typeface="+mj-lt"/>
              <a:buAutoNum type="arabicPeriod" startAt="8"/>
            </a:pPr>
            <a:endParaRPr dirty="0" sz="1400" lang="en-US" spc="20">
              <a:solidFill>
                <a:schemeClr val="accent1">
                  <a:lumMod val="50000"/>
                </a:schemeClr>
              </a:solidFill>
              <a:latin typeface="Bookman Old Style" panose="02050604050505020204" pitchFamily="18" charset="0"/>
            </a:endParaRPr>
          </a:p>
          <a:p>
            <a:pPr indent="-342900" marL="342900">
              <a:lnSpc>
                <a:spcPct val="150000"/>
              </a:lnSpc>
              <a:buFont typeface="+mj-lt"/>
              <a:buAutoNum type="arabicPeriod" startAt="8"/>
            </a:pPr>
            <a:endParaRPr dirty="0" sz="1200" lang="en-US" spc="20">
              <a:solidFill>
                <a:schemeClr val="accent1">
                  <a:lumMod val="50000"/>
                </a:schemeClr>
              </a:solidFill>
              <a:latin typeface="Bookman Old Style" panose="02050604050505020204" pitchFamily="18" charset="0"/>
            </a:endParaRPr>
          </a:p>
        </p:txBody>
      </p:sp>
      <p:sp>
        <p:nvSpPr>
          <p:cNvPr id="1049076" name="Title 1"/>
          <p:cNvSpPr>
            <a:spLocks noGrp="1"/>
          </p:cNvSpPr>
          <p:nvPr>
            <p:ph type="title"/>
          </p:nvPr>
        </p:nvSpPr>
        <p:spPr>
          <a:xfrm>
            <a:off x="298251" y="319596"/>
            <a:ext cx="3057509" cy="1140714"/>
          </a:xfrm>
        </p:spPr>
        <p:txBody>
          <a:bodyPr>
            <a:normAutofit/>
          </a:bodyPr>
          <a:p>
            <a:r>
              <a:rPr baseline="0" b="0" cap="none" dirty="0"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dirty="0" sz="3400" lang="en-IN">
              <a:solidFill>
                <a:schemeClr val="accent1">
                  <a:lumMod val="50000"/>
                </a:schemeClr>
              </a:solidFill>
              <a:latin typeface="Bookman Old Style" panose="02050604050505020204" pitchFamily="18" charset="0"/>
            </a:endParaRPr>
          </a:p>
        </p:txBody>
      </p:sp>
      <p:sp>
        <p:nvSpPr>
          <p:cNvPr id="1049077" name="Text Placeholder 3"/>
          <p:cNvSpPr>
            <a:spLocks noGrp="1"/>
          </p:cNvSpPr>
          <p:nvPr>
            <p:ph type="body" sz="half" idx="2"/>
          </p:nvPr>
        </p:nvSpPr>
        <p:spPr>
          <a:xfrm>
            <a:off x="232021" y="1702689"/>
            <a:ext cx="3181797" cy="1095101"/>
          </a:xfrm>
        </p:spPr>
        <p:txBody>
          <a:bodyPr>
            <a:normAutofit/>
          </a:bodyPr>
          <a:p>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Response HTTP Message</a:t>
            </a:r>
          </a:p>
          <a:p>
            <a:endParaRPr dirty="0" sz="1800" lang="en-US" spc="20">
              <a:solidFill>
                <a:schemeClr val="accent1">
                  <a:lumMod val="50000"/>
                </a:schemeClr>
              </a:solidFill>
              <a:latin typeface="Bookman Old Style" panose="02050604050505020204" pitchFamily="18" charset="0"/>
            </a:endParaRPr>
          </a:p>
          <a:p>
            <a:r>
              <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Res</a:t>
            </a:r>
            <a:r>
              <a:rPr b="1" dirty="0" sz="1800" lang="en-US" spc="20" err="1">
                <a:solidFill>
                  <a:schemeClr val="accent1">
                    <a:lumMod val="50000"/>
                  </a:schemeClr>
                </a:solidFill>
                <a:latin typeface="Bookman Old Style" panose="02050604050505020204" pitchFamily="18" charset="0"/>
              </a:rPr>
              <a:t>ponse</a:t>
            </a:r>
            <a:r>
              <a:rPr b="1" dirty="0" sz="1800" lang="en-US" spc="20">
                <a:solidFill>
                  <a:schemeClr val="accent1">
                    <a:lumMod val="50000"/>
                  </a:schemeClr>
                </a:solidFill>
                <a:latin typeface="Bookman Old Style" panose="02050604050505020204" pitchFamily="18" charset="0"/>
              </a:rPr>
              <a:t> Header Fields</a:t>
            </a:r>
            <a:endParaRPr baseline="0" b="1"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
        <p:nvSpPr>
          <p:cNvPr id="1049078" name="Rectangle 8"/>
          <p:cNvSpPr/>
          <p:nvPr/>
        </p:nvSpPr>
        <p:spPr>
          <a:xfrm>
            <a:off x="288878" y="3083599"/>
            <a:ext cx="3124940" cy="659167"/>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dirty="0" sz="1400" lang="en-US">
                <a:solidFill>
                  <a:schemeClr val="accent1">
                    <a:lumMod val="50000"/>
                  </a:schemeClr>
                </a:solidFill>
                <a:latin typeface="Bookman Old Style" panose="02050604050505020204" pitchFamily="18" charset="0"/>
              </a:rPr>
              <a:t>http version            status code</a:t>
            </a:r>
            <a:endParaRPr dirty="0" sz="1400" lang="en-IN">
              <a:solidFill>
                <a:schemeClr val="accent1">
                  <a:lumMod val="50000"/>
                </a:schemeClr>
              </a:solidFill>
              <a:latin typeface="Bookman Old Style" panose="02050604050505020204" pitchFamily="18" charset="0"/>
            </a:endParaRPr>
          </a:p>
        </p:txBody>
      </p:sp>
      <p:sp>
        <p:nvSpPr>
          <p:cNvPr id="1049079" name="Rectangle 9"/>
          <p:cNvSpPr/>
          <p:nvPr/>
        </p:nvSpPr>
        <p:spPr>
          <a:xfrm>
            <a:off x="288878" y="3901825"/>
            <a:ext cx="3124940" cy="1498846"/>
          </a:xfrm>
          <a:prstGeom prst="rect"/>
          <a:solidFill>
            <a:srgbClr val="FFCC00"/>
          </a:solidFill>
        </p:spPr>
        <p:style>
          <a:lnRef idx="2">
            <a:schemeClr val="accent1">
              <a:shade val="50000"/>
            </a:schemeClr>
          </a:lnRef>
          <a:fillRef idx="1">
            <a:schemeClr val="accent1"/>
          </a:fillRef>
          <a:effectRef idx="0">
            <a:schemeClr val="accent1"/>
          </a:effectRef>
          <a:fontRef idx="minor">
            <a:schemeClr val="lt1"/>
          </a:fontRef>
        </p:style>
        <p:txBody>
          <a:bodyPr anchor="ctr" rtlCol="0"/>
          <a:p>
            <a:r>
              <a:rPr b="1" sz="1500" lang="en-US">
                <a:solidFill>
                  <a:schemeClr val="accent1">
                    <a:lumMod val="50000"/>
                  </a:schemeClr>
                </a:solidFill>
                <a:latin typeface="Bookman Old Style" panose="02050604050505020204" pitchFamily="18" charset="0"/>
              </a:rPr>
              <a:t>Name1: Value1</a:t>
            </a:r>
          </a:p>
          <a:p>
            <a:r>
              <a:rPr b="1" sz="1500" lang="en-US">
                <a:solidFill>
                  <a:schemeClr val="accent1">
                    <a:lumMod val="50000"/>
                  </a:schemeClr>
                </a:solidFill>
                <a:latin typeface="Bookman Old Style" panose="02050604050505020204" pitchFamily="18" charset="0"/>
              </a:rPr>
              <a:t>Name2: Value2</a:t>
            </a:r>
          </a:p>
          <a:p>
            <a:r>
              <a:rPr b="1" sz="1500" lang="en-US">
                <a:solidFill>
                  <a:schemeClr val="accent1">
                    <a:lumMod val="50000"/>
                  </a:schemeClr>
                </a:solidFill>
                <a:latin typeface="Bookman Old Style" panose="02050604050505020204" pitchFamily="18" charset="0"/>
              </a:rPr>
              <a:t>Name3: Value3</a:t>
            </a:r>
            <a:endParaRPr b="1" sz="1500" lang="en-IN">
              <a:solidFill>
                <a:schemeClr val="accent1">
                  <a:lumMod val="50000"/>
                </a:schemeClr>
              </a:solidFill>
              <a:latin typeface="Bookman Old Style" panose="02050604050505020204" pitchFamily="18" charset="0"/>
            </a:endParaRPr>
          </a:p>
        </p:txBody>
      </p:sp>
      <p:sp>
        <p:nvSpPr>
          <p:cNvPr id="1049080" name="Rectangle 10"/>
          <p:cNvSpPr/>
          <p:nvPr/>
        </p:nvSpPr>
        <p:spPr>
          <a:xfrm>
            <a:off x="288878" y="5545353"/>
            <a:ext cx="3124940" cy="1018289"/>
          </a:xfrm>
          <a:prstGeom prst="rect"/>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lang="en-US">
                <a:solidFill>
                  <a:schemeClr val="accent1">
                    <a:lumMod val="50000"/>
                  </a:schemeClr>
                </a:solidFill>
                <a:latin typeface="Bookman Old Style" panose="02050604050505020204" pitchFamily="18" charset="0"/>
              </a:rPr>
              <a:t>E.g. File Requested</a:t>
            </a:r>
            <a:endParaRPr lang="en-IN">
              <a:solidFill>
                <a:schemeClr val="accent1">
                  <a:lumMod val="50000"/>
                </a:schemeClr>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075">
                                            <p:txEl>
                                              <p:pRg st="0" end="0"/>
                                            </p:txEl>
                                          </p:spTgt>
                                        </p:tgtEl>
                                        <p:attrNameLst>
                                          <p:attrName>style.visibility</p:attrName>
                                        </p:attrNameLst>
                                      </p:cBhvr>
                                      <p:to>
                                        <p:strVal val="visible"/>
                                      </p:to>
                                    </p:set>
                                    <p:anim calcmode="lin" valueType="num">
                                      <p:cBhvr additive="base">
                                        <p:cTn dur="500" fill="hold" id="7"/>
                                        <p:tgtEl>
                                          <p:spTgt spid="104907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0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075">
                                            <p:txEl>
                                              <p:pRg st="1" end="1"/>
                                            </p:txEl>
                                          </p:spTgt>
                                        </p:tgtEl>
                                        <p:attrNameLst>
                                          <p:attrName>style.visibility</p:attrName>
                                        </p:attrNameLst>
                                      </p:cBhvr>
                                      <p:to>
                                        <p:strVal val="visible"/>
                                      </p:to>
                                    </p:set>
                                    <p:anim calcmode="lin" valueType="num">
                                      <p:cBhvr additive="base">
                                        <p:cTn dur="500" fill="hold" id="13"/>
                                        <p:tgtEl>
                                          <p:spTgt spid="1049075">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075">
                                            <p:txEl>
                                              <p:pRg st="1" end="1"/>
                                            </p:txEl>
                                          </p:spTgt>
                                        </p:tgtEl>
                                        <p:attrNameLst>
                                          <p:attrName>ppt_y</p:attrName>
                                        </p:attrNameLst>
                                      </p:cBhvr>
                                      <p:tavLst>
                                        <p:tav tm="0">
                                          <p:val>
                                            <p:strVal val="1+#ppt_h/2"/>
                                          </p:val>
                                        </p:tav>
                                        <p:tav tm="100000">
                                          <p:val>
                                            <p:strVal val="#ppt_y"/>
                                          </p:val>
                                        </p:tav>
                                      </p:tavLst>
                                    </p:anim>
                                  </p:childTnLst>
                                </p:cTn>
                              </p:par>
                              <p:par>
                                <p:cTn fill="hold" grpId="0" id="15" nodeType="withEffect" presetClass="entr" presetID="2" presetSubtype="4">
                                  <p:stCondLst>
                                    <p:cond delay="0"/>
                                  </p:stCondLst>
                                  <p:childTnLst>
                                    <p:set>
                                      <p:cBhvr>
                                        <p:cTn dur="1" fill="hold" id="16">
                                          <p:stCondLst>
                                            <p:cond delay="0"/>
                                          </p:stCondLst>
                                        </p:cTn>
                                        <p:tgtEl>
                                          <p:spTgt spid="1049075">
                                            <p:txEl>
                                              <p:pRg st="2" end="2"/>
                                            </p:txEl>
                                          </p:spTgt>
                                        </p:tgtEl>
                                        <p:attrNameLst>
                                          <p:attrName>style.visibility</p:attrName>
                                        </p:attrNameLst>
                                      </p:cBhvr>
                                      <p:to>
                                        <p:strVal val="visible"/>
                                      </p:to>
                                    </p:set>
                                    <p:anim calcmode="lin" valueType="num">
                                      <p:cBhvr additive="base">
                                        <p:cTn dur="500" fill="hold" id="17"/>
                                        <p:tgtEl>
                                          <p:spTgt spid="1049075">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8"/>
                                        <p:tgtEl>
                                          <p:spTgt spid="1049075">
                                            <p:txEl>
                                              <p:pRg st="2" end="2"/>
                                            </p:txEl>
                                          </p:spTgt>
                                        </p:tgtEl>
                                        <p:attrNameLst>
                                          <p:attrName>ppt_y</p:attrName>
                                        </p:attrNameLst>
                                      </p:cBhvr>
                                      <p:tavLst>
                                        <p:tav tm="0">
                                          <p:val>
                                            <p:strVal val="1+#ppt_h/2"/>
                                          </p:val>
                                        </p:tav>
                                        <p:tav tm="100000">
                                          <p:val>
                                            <p:strVal val="#ppt_y"/>
                                          </p:val>
                                        </p:tav>
                                      </p:tavLst>
                                    </p:anim>
                                  </p:childTnLst>
                                </p:cTn>
                              </p:par>
                              <p:par>
                                <p:cTn fill="hold" grpId="0" id="19" nodeType="withEffect" presetClass="entr" presetID="2" presetSubtype="4">
                                  <p:stCondLst>
                                    <p:cond delay="0"/>
                                  </p:stCondLst>
                                  <p:childTnLst>
                                    <p:set>
                                      <p:cBhvr>
                                        <p:cTn dur="1" fill="hold" id="20">
                                          <p:stCondLst>
                                            <p:cond delay="0"/>
                                          </p:stCondLst>
                                        </p:cTn>
                                        <p:tgtEl>
                                          <p:spTgt spid="1049075">
                                            <p:txEl>
                                              <p:pRg st="3" end="3"/>
                                            </p:txEl>
                                          </p:spTgt>
                                        </p:tgtEl>
                                        <p:attrNameLst>
                                          <p:attrName>style.visibility</p:attrName>
                                        </p:attrNameLst>
                                      </p:cBhvr>
                                      <p:to>
                                        <p:strVal val="visible"/>
                                      </p:to>
                                    </p:set>
                                    <p:anim calcmode="lin" valueType="num">
                                      <p:cBhvr additive="base">
                                        <p:cTn dur="500" fill="hold" id="21"/>
                                        <p:tgtEl>
                                          <p:spTgt spid="1049075">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2"/>
                                        <p:tgtEl>
                                          <p:spTgt spid="1049075">
                                            <p:txEl>
                                              <p:pRg st="3" end="3"/>
                                            </p:txEl>
                                          </p:spTgt>
                                        </p:tgtEl>
                                        <p:attrNameLst>
                                          <p:attrName>ppt_y</p:attrName>
                                        </p:attrNameLst>
                                      </p:cBhvr>
                                      <p:tavLst>
                                        <p:tav tm="0">
                                          <p:val>
                                            <p:strVal val="1+#ppt_h/2"/>
                                          </p:val>
                                        </p:tav>
                                        <p:tav tm="100000">
                                          <p:val>
                                            <p:strVal val="#ppt_y"/>
                                          </p:val>
                                        </p:tav>
                                      </p:tavLst>
                                    </p:anim>
                                  </p:childTnLst>
                                </p:cTn>
                              </p:par>
                              <p:par>
                                <p:cTn fill="hold" grpId="0" id="23" nodeType="withEffect" presetClass="entr" presetID="2" presetSubtype="4">
                                  <p:stCondLst>
                                    <p:cond delay="0"/>
                                  </p:stCondLst>
                                  <p:childTnLst>
                                    <p:set>
                                      <p:cBhvr>
                                        <p:cTn dur="1" fill="hold" id="24">
                                          <p:stCondLst>
                                            <p:cond delay="0"/>
                                          </p:stCondLst>
                                        </p:cTn>
                                        <p:tgtEl>
                                          <p:spTgt spid="1049075">
                                            <p:txEl>
                                              <p:pRg st="4" end="4"/>
                                            </p:txEl>
                                          </p:spTgt>
                                        </p:tgtEl>
                                        <p:attrNameLst>
                                          <p:attrName>style.visibility</p:attrName>
                                        </p:attrNameLst>
                                      </p:cBhvr>
                                      <p:to>
                                        <p:strVal val="visible"/>
                                      </p:to>
                                    </p:set>
                                    <p:anim calcmode="lin" valueType="num">
                                      <p:cBhvr additive="base">
                                        <p:cTn dur="500" fill="hold" id="25"/>
                                        <p:tgtEl>
                                          <p:spTgt spid="1049075">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075">
                                            <p:txEl>
                                              <p:pRg st="4" end="4"/>
                                            </p:txEl>
                                          </p:spTgt>
                                        </p:tgtEl>
                                        <p:attrNameLst>
                                          <p:attrName>ppt_y</p:attrName>
                                        </p:attrNameLst>
                                      </p:cBhvr>
                                      <p:tavLst>
                                        <p:tav tm="0">
                                          <p:val>
                                            <p:strVal val="1+#ppt_h/2"/>
                                          </p:val>
                                        </p:tav>
                                        <p:tav tm="100000">
                                          <p:val>
                                            <p:strVal val="#ppt_y"/>
                                          </p:val>
                                        </p:tav>
                                      </p:tavLst>
                                    </p:anim>
                                  </p:childTnLst>
                                </p:cTn>
                              </p:par>
                              <p:par>
                                <p:cTn fill="hold" grpId="0" id="27" nodeType="withEffect" presetClass="entr" presetID="2" presetSubtype="4">
                                  <p:stCondLst>
                                    <p:cond delay="0"/>
                                  </p:stCondLst>
                                  <p:childTnLst>
                                    <p:set>
                                      <p:cBhvr>
                                        <p:cTn dur="1" fill="hold" id="28">
                                          <p:stCondLst>
                                            <p:cond delay="0"/>
                                          </p:stCondLst>
                                        </p:cTn>
                                        <p:tgtEl>
                                          <p:spTgt spid="1049075">
                                            <p:txEl>
                                              <p:pRg st="5" end="5"/>
                                            </p:txEl>
                                          </p:spTgt>
                                        </p:tgtEl>
                                        <p:attrNameLst>
                                          <p:attrName>style.visibility</p:attrName>
                                        </p:attrNameLst>
                                      </p:cBhvr>
                                      <p:to>
                                        <p:strVal val="visible"/>
                                      </p:to>
                                    </p:set>
                                    <p:anim calcmode="lin" valueType="num">
                                      <p:cBhvr additive="base">
                                        <p:cTn dur="500" fill="hold" id="29"/>
                                        <p:tgtEl>
                                          <p:spTgt spid="1049075">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0"/>
                                        <p:tgtEl>
                                          <p:spTgt spid="104907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1">
                      <p:stCondLst>
                        <p:cond delay="indefinite"/>
                      </p:stCondLst>
                      <p:childTnLst>
                        <p:par>
                          <p:cTn fill="hold" id="32">
                            <p:stCondLst>
                              <p:cond delay="0"/>
                            </p:stCondLst>
                            <p:childTnLst>
                              <p:par>
                                <p:cTn fill="hold" grpId="0" id="33" nodeType="clickEffect" presetClass="entr" presetID="2" presetSubtype="4">
                                  <p:stCondLst>
                                    <p:cond delay="0"/>
                                  </p:stCondLst>
                                  <p:childTnLst>
                                    <p:set>
                                      <p:cBhvr>
                                        <p:cTn dur="1" fill="hold" id="34">
                                          <p:stCondLst>
                                            <p:cond delay="0"/>
                                          </p:stCondLst>
                                        </p:cTn>
                                        <p:tgtEl>
                                          <p:spTgt spid="1049075">
                                            <p:txEl>
                                              <p:pRg st="6" end="6"/>
                                            </p:txEl>
                                          </p:spTgt>
                                        </p:tgtEl>
                                        <p:attrNameLst>
                                          <p:attrName>style.visibility</p:attrName>
                                        </p:attrNameLst>
                                      </p:cBhvr>
                                      <p:to>
                                        <p:strVal val="visible"/>
                                      </p:to>
                                    </p:set>
                                    <p:anim calcmode="lin" valueType="num">
                                      <p:cBhvr additive="base">
                                        <p:cTn dur="500" fill="hold" id="35"/>
                                        <p:tgtEl>
                                          <p:spTgt spid="1049075">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6"/>
                                        <p:tgtEl>
                                          <p:spTgt spid="1049075">
                                            <p:txEl>
                                              <p:pRg st="6" end="6"/>
                                            </p:txEl>
                                          </p:spTgt>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49075">
                                            <p:txEl>
                                              <p:pRg st="7" end="7"/>
                                            </p:txEl>
                                          </p:spTgt>
                                        </p:tgtEl>
                                        <p:attrNameLst>
                                          <p:attrName>style.visibility</p:attrName>
                                        </p:attrNameLst>
                                      </p:cBhvr>
                                      <p:to>
                                        <p:strVal val="visible"/>
                                      </p:to>
                                    </p:set>
                                    <p:anim calcmode="lin" valueType="num">
                                      <p:cBhvr additive="base">
                                        <p:cTn dur="500" fill="hold" id="39"/>
                                        <p:tgtEl>
                                          <p:spTgt spid="1049075">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0"/>
                                        <p:tgtEl>
                                          <p:spTgt spid="1049075">
                                            <p:txEl>
                                              <p:pRg st="7" end="7"/>
                                            </p:txEl>
                                          </p:spTgt>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049075">
                                            <p:txEl>
                                              <p:pRg st="8" end="8"/>
                                            </p:txEl>
                                          </p:spTgt>
                                        </p:tgtEl>
                                        <p:attrNameLst>
                                          <p:attrName>style.visibility</p:attrName>
                                        </p:attrNameLst>
                                      </p:cBhvr>
                                      <p:to>
                                        <p:strVal val="visible"/>
                                      </p:to>
                                    </p:set>
                                    <p:anim calcmode="lin" valueType="num">
                                      <p:cBhvr additive="base">
                                        <p:cTn dur="500" fill="hold" id="43"/>
                                        <p:tgtEl>
                                          <p:spTgt spid="1049075">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075">
                                            <p:txEl>
                                              <p:pRg st="8" end="8"/>
                                            </p:txEl>
                                          </p:spTgt>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049075">
                                            <p:txEl>
                                              <p:pRg st="9" end="9"/>
                                            </p:txEl>
                                          </p:spTgt>
                                        </p:tgtEl>
                                        <p:attrNameLst>
                                          <p:attrName>style.visibility</p:attrName>
                                        </p:attrNameLst>
                                      </p:cBhvr>
                                      <p:to>
                                        <p:strVal val="visible"/>
                                      </p:to>
                                    </p:set>
                                    <p:anim calcmode="lin" valueType="num">
                                      <p:cBhvr additive="base">
                                        <p:cTn dur="500" fill="hold" id="47"/>
                                        <p:tgtEl>
                                          <p:spTgt spid="1049075">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48"/>
                                        <p:tgtEl>
                                          <p:spTgt spid="104907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2" presetSubtype="4">
                                  <p:stCondLst>
                                    <p:cond delay="0"/>
                                  </p:stCondLst>
                                  <p:childTnLst>
                                    <p:set>
                                      <p:cBhvr>
                                        <p:cTn dur="1" fill="hold" id="52">
                                          <p:stCondLst>
                                            <p:cond delay="0"/>
                                          </p:stCondLst>
                                        </p:cTn>
                                        <p:tgtEl>
                                          <p:spTgt spid="1049075">
                                            <p:txEl>
                                              <p:pRg st="10" end="10"/>
                                            </p:txEl>
                                          </p:spTgt>
                                        </p:tgtEl>
                                        <p:attrNameLst>
                                          <p:attrName>style.visibility</p:attrName>
                                        </p:attrNameLst>
                                      </p:cBhvr>
                                      <p:to>
                                        <p:strVal val="visible"/>
                                      </p:to>
                                    </p:set>
                                    <p:anim calcmode="lin" valueType="num">
                                      <p:cBhvr additive="base">
                                        <p:cTn dur="500" fill="hold" id="53"/>
                                        <p:tgtEl>
                                          <p:spTgt spid="1049075">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4"/>
                                        <p:tgtEl>
                                          <p:spTgt spid="104907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75"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249" name=""/>
        <p:cNvGrpSpPr/>
        <p:nvPr/>
      </p:nvGrpSpPr>
      <p:grpSpPr>
        <a:xfrm>
          <a:off x="0" y="0"/>
          <a:ext cx="0" cy="0"/>
          <a:chOff x="0" y="0"/>
          <a:chExt cx="0" cy="0"/>
        </a:xfrm>
      </p:grpSpPr>
      <p:sp>
        <p:nvSpPr>
          <p:cNvPr id="1049081" name="Title 1"/>
          <p:cNvSpPr>
            <a:spLocks noGrp="1"/>
          </p:cNvSpPr>
          <p:nvPr>
            <p:ph type="title"/>
          </p:nvPr>
        </p:nvSpPr>
        <p:spPr>
          <a:xfrm>
            <a:off x="298251" y="319596"/>
            <a:ext cx="3057509" cy="1600200"/>
          </a:xfrm>
        </p:spPr>
        <p:txBody>
          <a:bodyPr>
            <a:normAutofit/>
          </a:bodyPr>
          <a:p>
            <a:r>
              <a:rPr baseline="0" b="0" cap="none"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sz="3400" lang="en-IN">
              <a:solidFill>
                <a:schemeClr val="accent1">
                  <a:lumMod val="50000"/>
                </a:schemeClr>
              </a:solidFill>
              <a:latin typeface="Bookman Old Style" panose="02050604050505020204" pitchFamily="18" charset="0"/>
            </a:endParaRPr>
          </a:p>
        </p:txBody>
      </p:sp>
      <p:sp>
        <p:nvSpPr>
          <p:cNvPr id="1049082" name="Text Placeholder 3"/>
          <p:cNvSpPr>
            <a:spLocks noGrp="1"/>
          </p:cNvSpPr>
          <p:nvPr>
            <p:ph type="body" sz="half" idx="2"/>
          </p:nvPr>
        </p:nvSpPr>
        <p:spPr>
          <a:xfrm>
            <a:off x="298250" y="2234953"/>
            <a:ext cx="3181797" cy="3811588"/>
          </a:xfrm>
        </p:spPr>
        <p:txBody>
          <a:bodyPr>
            <a:normAutofit/>
          </a:bodyPr>
          <a:p>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Response HTTP Message</a:t>
            </a:r>
          </a:p>
          <a:p>
            <a:endParaRPr dirty="0" sz="1800" lang="en-US" spc="20">
              <a:solidFill>
                <a:schemeClr val="accent1">
                  <a:lumMod val="50000"/>
                </a:schemeClr>
              </a:solidFill>
              <a:latin typeface="Bookman Old Style" panose="02050604050505020204" pitchFamily="18" charset="0"/>
            </a:endParaRPr>
          </a:p>
          <a:p>
            <a:r>
              <a:rPr dirty="0" sz="1800" lang="en-US" spc="20">
                <a:solidFill>
                  <a:schemeClr val="accent1">
                    <a:lumMod val="50000"/>
                  </a:schemeClr>
                </a:solidFill>
                <a:latin typeface="Bookman Old Style" panose="02050604050505020204" pitchFamily="18" charset="0"/>
              </a:rPr>
              <a:t>Cache Control </a:t>
            </a:r>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
        <p:nvSpPr>
          <p:cNvPr id="1049083" name="Content Placeholder 2"/>
          <p:cNvSpPr>
            <a:spLocks noGrp="1"/>
          </p:cNvSpPr>
          <p:nvPr>
            <p:ph idx="1"/>
          </p:nvPr>
        </p:nvSpPr>
        <p:spPr>
          <a:xfrm>
            <a:off x="3480047" y="26634"/>
            <a:ext cx="8413702" cy="6613864"/>
          </a:xfrm>
        </p:spPr>
        <p:txBody>
          <a:bodyPr anchor="ctr">
            <a:noAutofit/>
          </a:bodyPr>
          <a:p>
            <a:pPr indent="0" marL="0">
              <a:lnSpc>
                <a:spcPct val="200000"/>
              </a:lnSpc>
              <a:buNone/>
            </a:pPr>
            <a:r>
              <a:rPr b="1" dirty="0" sz="1600" lang="en-US" spc="20">
                <a:solidFill>
                  <a:schemeClr val="accent1">
                    <a:lumMod val="50000"/>
                  </a:schemeClr>
                </a:solidFill>
                <a:latin typeface="Bookman Old Style" panose="02050604050505020204" pitchFamily="18" charset="0"/>
              </a:rPr>
              <a:t>Cache Control</a:t>
            </a:r>
          </a:p>
          <a:p>
            <a:pPr indent="0" marL="0">
              <a:lnSpc>
                <a:spcPct val="150000"/>
              </a:lnSpc>
              <a:buNone/>
            </a:pPr>
            <a:r>
              <a:rPr dirty="0" sz="1600" lang="en-US" spc="20">
                <a:solidFill>
                  <a:schemeClr val="accent1">
                    <a:lumMod val="50000"/>
                  </a:schemeClr>
                </a:solidFill>
                <a:latin typeface="Bookman Old Style" panose="02050604050505020204" pitchFamily="18" charset="0"/>
              </a:rPr>
              <a:t>What is Cache?</a:t>
            </a:r>
          </a:p>
          <a:p>
            <a:pPr>
              <a:lnSpc>
                <a:spcPct val="150000"/>
              </a:lnSpc>
            </a:pPr>
            <a:r>
              <a:rPr dirty="0" sz="1600" lang="en-US" spc="20">
                <a:solidFill>
                  <a:schemeClr val="accent1">
                    <a:lumMod val="50000"/>
                  </a:schemeClr>
                </a:solidFill>
                <a:latin typeface="Bookman Old Style" panose="02050604050505020204" pitchFamily="18" charset="0"/>
              </a:rPr>
              <a:t>a cache is a </a:t>
            </a:r>
            <a:r>
              <a:rPr b="1" dirty="0" sz="1600" lang="en-US" spc="20">
                <a:solidFill>
                  <a:schemeClr val="accent1">
                    <a:lumMod val="50000"/>
                  </a:schemeClr>
                </a:solidFill>
                <a:latin typeface="Bookman Old Style" panose="02050604050505020204" pitchFamily="18" charset="0"/>
              </a:rPr>
              <a:t>repository</a:t>
            </a:r>
            <a:r>
              <a:rPr dirty="0" sz="1600" lang="en-US" spc="20">
                <a:solidFill>
                  <a:schemeClr val="accent1">
                    <a:lumMod val="50000"/>
                  </a:schemeClr>
                </a:solidFill>
                <a:latin typeface="Bookman Old Style" panose="02050604050505020204" pitchFamily="18" charset="0"/>
              </a:rPr>
              <a:t> for copies of information that originates elsewhere. </a:t>
            </a:r>
          </a:p>
          <a:p>
            <a:pPr>
              <a:lnSpc>
                <a:spcPct val="150000"/>
              </a:lnSpc>
            </a:pPr>
            <a:r>
              <a:rPr dirty="0" sz="1600" lang="en-US" spc="20">
                <a:solidFill>
                  <a:schemeClr val="accent1">
                    <a:lumMod val="50000"/>
                  </a:schemeClr>
                </a:solidFill>
                <a:latin typeface="Bookman Old Style" panose="02050604050505020204" pitchFamily="18" charset="0"/>
              </a:rPr>
              <a:t>A copy of information is placed in a cache in order to improve system performance.</a:t>
            </a:r>
          </a:p>
          <a:p>
            <a:pPr indent="0" marL="0">
              <a:lnSpc>
                <a:spcPct val="150000"/>
              </a:lnSpc>
              <a:buNone/>
            </a:pPr>
            <a:endParaRPr dirty="0" sz="1600" lang="en-US" spc="20">
              <a:solidFill>
                <a:schemeClr val="accent1">
                  <a:lumMod val="50000"/>
                </a:schemeClr>
              </a:solidFill>
              <a:latin typeface="Bookman Old Style" panose="02050604050505020204" pitchFamily="18" charset="0"/>
            </a:endParaRPr>
          </a:p>
          <a:p>
            <a:pPr indent="0" marL="0">
              <a:lnSpc>
                <a:spcPct val="150000"/>
              </a:lnSpc>
              <a:buNone/>
            </a:pPr>
            <a:r>
              <a:rPr dirty="0" sz="1600" lang="en-US" spc="20">
                <a:solidFill>
                  <a:schemeClr val="accent1">
                    <a:lumMod val="50000"/>
                  </a:schemeClr>
                </a:solidFill>
                <a:latin typeface="Bookman Old Style" panose="02050604050505020204" pitchFamily="18" charset="0"/>
              </a:rPr>
              <a:t>Most web browsers automatically </a:t>
            </a:r>
            <a:r>
              <a:rPr b="1" dirty="0" sz="1600" lang="en-US" spc="20">
                <a:solidFill>
                  <a:schemeClr val="accent1">
                    <a:lumMod val="50000"/>
                  </a:schemeClr>
                </a:solidFill>
                <a:latin typeface="Bookman Old Style" panose="02050604050505020204" pitchFamily="18" charset="0"/>
              </a:rPr>
              <a:t>cache on the client machine </a:t>
            </a:r>
            <a:r>
              <a:rPr dirty="0" sz="1600" lang="en-US" spc="20">
                <a:solidFill>
                  <a:schemeClr val="accent1">
                    <a:lumMod val="50000"/>
                  </a:schemeClr>
                </a:solidFill>
                <a:latin typeface="Bookman Old Style" panose="02050604050505020204" pitchFamily="18" charset="0"/>
              </a:rPr>
              <a:t>many of the resources that they request from servers via HTTP. </a:t>
            </a:r>
          </a:p>
          <a:p>
            <a:pPr indent="0" marL="0">
              <a:lnSpc>
                <a:spcPct val="150000"/>
              </a:lnSpc>
              <a:buNone/>
            </a:pPr>
            <a:r>
              <a:rPr dirty="0" sz="1600" lang="en-US" spc="20">
                <a:solidFill>
                  <a:schemeClr val="accent1">
                    <a:lumMod val="50000"/>
                  </a:schemeClr>
                </a:solidFill>
                <a:latin typeface="Bookman Old Style" panose="02050604050505020204" pitchFamily="18" charset="0"/>
              </a:rPr>
              <a:t>E.g. Image included in web page</a:t>
            </a:r>
          </a:p>
          <a:p>
            <a:pPr indent="0" marL="0">
              <a:lnSpc>
                <a:spcPct val="150000"/>
              </a:lnSpc>
              <a:buNone/>
            </a:pPr>
            <a:endParaRPr dirty="0" sz="1600" lang="en-US" spc="20">
              <a:solidFill>
                <a:schemeClr val="accent1">
                  <a:lumMod val="50000"/>
                </a:schemeClr>
              </a:solidFill>
              <a:latin typeface="Bookman Old Style" panose="02050604050505020204" pitchFamily="18" charset="0"/>
            </a:endParaRPr>
          </a:p>
          <a:p>
            <a:pPr indent="0" marL="0">
              <a:lnSpc>
                <a:spcPct val="150000"/>
              </a:lnSpc>
              <a:buNone/>
            </a:pPr>
            <a:r>
              <a:rPr dirty="0" sz="1600" lang="en-US" spc="20">
                <a:solidFill>
                  <a:schemeClr val="accent1">
                    <a:lumMod val="50000"/>
                  </a:schemeClr>
                </a:solidFill>
                <a:latin typeface="Bookman Old Style" panose="02050604050505020204" pitchFamily="18" charset="0"/>
              </a:rPr>
              <a:t>HTTP caching, provides advantages when it is successful, </a:t>
            </a:r>
          </a:p>
          <a:p>
            <a:pPr indent="-342900" marL="342900">
              <a:lnSpc>
                <a:spcPct val="150000"/>
              </a:lnSpc>
              <a:buFont typeface="+mj-lt"/>
              <a:buAutoNum type="arabicPeriod"/>
            </a:pPr>
            <a:r>
              <a:rPr dirty="0" sz="1600" lang="en-US" spc="20">
                <a:solidFill>
                  <a:schemeClr val="accent1">
                    <a:lumMod val="50000"/>
                  </a:schemeClr>
                </a:solidFill>
                <a:latin typeface="Bookman Old Style" panose="02050604050505020204" pitchFamily="18" charset="0"/>
              </a:rPr>
              <a:t>leads to quicker display by the browser, </a:t>
            </a:r>
          </a:p>
          <a:p>
            <a:pPr indent="-342900" marL="342900">
              <a:lnSpc>
                <a:spcPct val="150000"/>
              </a:lnSpc>
              <a:buFont typeface="+mj-lt"/>
              <a:buAutoNum type="arabicPeriod"/>
            </a:pPr>
            <a:r>
              <a:rPr dirty="0" sz="1600" lang="en-US" spc="20">
                <a:solidFill>
                  <a:schemeClr val="accent1">
                    <a:lumMod val="50000"/>
                  </a:schemeClr>
                </a:solidFill>
                <a:latin typeface="Bookman Old Style" panose="02050604050505020204" pitchFamily="18" charset="0"/>
              </a:rPr>
              <a:t>Reduced network communication </a:t>
            </a:r>
          </a:p>
          <a:p>
            <a:pPr indent="-342900" marL="342900">
              <a:lnSpc>
                <a:spcPct val="150000"/>
              </a:lnSpc>
              <a:buFont typeface="+mj-lt"/>
              <a:buAutoNum type="arabicPeriod"/>
            </a:pPr>
            <a:r>
              <a:rPr dirty="0" sz="1600" lang="en-US" spc="20">
                <a:solidFill>
                  <a:schemeClr val="accent1">
                    <a:lumMod val="50000"/>
                  </a:schemeClr>
                </a:solidFill>
                <a:latin typeface="Bookman Old Style" panose="02050604050505020204" pitchFamily="18" charset="0"/>
              </a:rPr>
              <a:t>reduced load on the web server.</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083">
                                            <p:txEl>
                                              <p:pRg st="0" end="0"/>
                                            </p:txEl>
                                          </p:spTgt>
                                        </p:tgtEl>
                                        <p:attrNameLst>
                                          <p:attrName>style.visibility</p:attrName>
                                        </p:attrNameLst>
                                      </p:cBhvr>
                                      <p:to>
                                        <p:strVal val="visible"/>
                                      </p:to>
                                    </p:set>
                                    <p:anim calcmode="lin" valueType="num">
                                      <p:cBhvr additive="base">
                                        <p:cTn dur="500" fill="hold" id="7"/>
                                        <p:tgtEl>
                                          <p:spTgt spid="104908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0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083">
                                            <p:txEl>
                                              <p:pRg st="1" end="1"/>
                                            </p:txEl>
                                          </p:spTgt>
                                        </p:tgtEl>
                                        <p:attrNameLst>
                                          <p:attrName>style.visibility</p:attrName>
                                        </p:attrNameLst>
                                      </p:cBhvr>
                                      <p:to>
                                        <p:strVal val="visible"/>
                                      </p:to>
                                    </p:set>
                                    <p:anim calcmode="lin" valueType="num">
                                      <p:cBhvr additive="base">
                                        <p:cTn dur="500" fill="hold" id="13"/>
                                        <p:tgtEl>
                                          <p:spTgt spid="104908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0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083">
                                            <p:txEl>
                                              <p:pRg st="2" end="2"/>
                                            </p:txEl>
                                          </p:spTgt>
                                        </p:tgtEl>
                                        <p:attrNameLst>
                                          <p:attrName>style.visibility</p:attrName>
                                        </p:attrNameLst>
                                      </p:cBhvr>
                                      <p:to>
                                        <p:strVal val="visible"/>
                                      </p:to>
                                    </p:set>
                                    <p:anim calcmode="lin" valueType="num">
                                      <p:cBhvr additive="base">
                                        <p:cTn dur="500" fill="hold" id="19"/>
                                        <p:tgtEl>
                                          <p:spTgt spid="104908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0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083">
                                            <p:txEl>
                                              <p:pRg st="3" end="3"/>
                                            </p:txEl>
                                          </p:spTgt>
                                        </p:tgtEl>
                                        <p:attrNameLst>
                                          <p:attrName>style.visibility</p:attrName>
                                        </p:attrNameLst>
                                      </p:cBhvr>
                                      <p:to>
                                        <p:strVal val="visible"/>
                                      </p:to>
                                    </p:set>
                                    <p:anim calcmode="lin" valueType="num">
                                      <p:cBhvr additive="base">
                                        <p:cTn dur="500" fill="hold" id="25"/>
                                        <p:tgtEl>
                                          <p:spTgt spid="1049083">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08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083">
                                            <p:txEl>
                                              <p:pRg st="5" end="5"/>
                                            </p:txEl>
                                          </p:spTgt>
                                        </p:tgtEl>
                                        <p:attrNameLst>
                                          <p:attrName>style.visibility</p:attrName>
                                        </p:attrNameLst>
                                      </p:cBhvr>
                                      <p:to>
                                        <p:strVal val="visible"/>
                                      </p:to>
                                    </p:set>
                                    <p:anim calcmode="lin" valueType="num">
                                      <p:cBhvr additive="base">
                                        <p:cTn dur="500" fill="hold" id="31"/>
                                        <p:tgtEl>
                                          <p:spTgt spid="1049083">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08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083">
                                            <p:txEl>
                                              <p:pRg st="6" end="6"/>
                                            </p:txEl>
                                          </p:spTgt>
                                        </p:tgtEl>
                                        <p:attrNameLst>
                                          <p:attrName>style.visibility</p:attrName>
                                        </p:attrNameLst>
                                      </p:cBhvr>
                                      <p:to>
                                        <p:strVal val="visible"/>
                                      </p:to>
                                    </p:set>
                                    <p:anim calcmode="lin" valueType="num">
                                      <p:cBhvr additive="base">
                                        <p:cTn dur="500" fill="hold" id="37"/>
                                        <p:tgtEl>
                                          <p:spTgt spid="1049083">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08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083">
                                            <p:txEl>
                                              <p:pRg st="8" end="8"/>
                                            </p:txEl>
                                          </p:spTgt>
                                        </p:tgtEl>
                                        <p:attrNameLst>
                                          <p:attrName>style.visibility</p:attrName>
                                        </p:attrNameLst>
                                      </p:cBhvr>
                                      <p:to>
                                        <p:strVal val="visible"/>
                                      </p:to>
                                    </p:set>
                                    <p:anim calcmode="lin" valueType="num">
                                      <p:cBhvr additive="base">
                                        <p:cTn dur="500" fill="hold" id="43"/>
                                        <p:tgtEl>
                                          <p:spTgt spid="1049083">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08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083">
                                            <p:txEl>
                                              <p:pRg st="9" end="9"/>
                                            </p:txEl>
                                          </p:spTgt>
                                        </p:tgtEl>
                                        <p:attrNameLst>
                                          <p:attrName>style.visibility</p:attrName>
                                        </p:attrNameLst>
                                      </p:cBhvr>
                                      <p:to>
                                        <p:strVal val="visible"/>
                                      </p:to>
                                    </p:set>
                                    <p:anim calcmode="lin" valueType="num">
                                      <p:cBhvr additive="base">
                                        <p:cTn dur="500" fill="hold" id="49"/>
                                        <p:tgtEl>
                                          <p:spTgt spid="1049083">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08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9083">
                                            <p:txEl>
                                              <p:pRg st="10" end="10"/>
                                            </p:txEl>
                                          </p:spTgt>
                                        </p:tgtEl>
                                        <p:attrNameLst>
                                          <p:attrName>style.visibility</p:attrName>
                                        </p:attrNameLst>
                                      </p:cBhvr>
                                      <p:to>
                                        <p:strVal val="visible"/>
                                      </p:to>
                                    </p:set>
                                    <p:anim calcmode="lin" valueType="num">
                                      <p:cBhvr additive="base">
                                        <p:cTn dur="500" fill="hold" id="55"/>
                                        <p:tgtEl>
                                          <p:spTgt spid="1049083">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08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49083">
                                            <p:txEl>
                                              <p:pRg st="11" end="11"/>
                                            </p:txEl>
                                          </p:spTgt>
                                        </p:tgtEl>
                                        <p:attrNameLst>
                                          <p:attrName>style.visibility</p:attrName>
                                        </p:attrNameLst>
                                      </p:cBhvr>
                                      <p:to>
                                        <p:strVal val="visible"/>
                                      </p:to>
                                    </p:set>
                                    <p:anim calcmode="lin" valueType="num">
                                      <p:cBhvr additive="base">
                                        <p:cTn dur="500" fill="hold" id="61"/>
                                        <p:tgtEl>
                                          <p:spTgt spid="1049083">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4908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8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250" name=""/>
        <p:cNvGrpSpPr/>
        <p:nvPr/>
      </p:nvGrpSpPr>
      <p:grpSpPr>
        <a:xfrm>
          <a:off x="0" y="0"/>
          <a:ext cx="0" cy="0"/>
          <a:chOff x="0" y="0"/>
          <a:chExt cx="0" cy="0"/>
        </a:xfrm>
      </p:grpSpPr>
      <p:sp>
        <p:nvSpPr>
          <p:cNvPr id="1049084" name="Title 1"/>
          <p:cNvSpPr>
            <a:spLocks noGrp="1"/>
          </p:cNvSpPr>
          <p:nvPr>
            <p:ph type="title"/>
          </p:nvPr>
        </p:nvSpPr>
        <p:spPr>
          <a:xfrm>
            <a:off x="298251" y="319596"/>
            <a:ext cx="3057509" cy="1600200"/>
          </a:xfrm>
        </p:spPr>
        <p:txBody>
          <a:bodyPr>
            <a:normAutofit/>
          </a:bodyPr>
          <a:p>
            <a:r>
              <a:rPr baseline="0" b="0" cap="none" sz="3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HTTP</a:t>
            </a:r>
            <a:endParaRPr sz="3400" lang="en-IN">
              <a:solidFill>
                <a:schemeClr val="accent1">
                  <a:lumMod val="50000"/>
                </a:schemeClr>
              </a:solidFill>
              <a:latin typeface="Bookman Old Style" panose="02050604050505020204" pitchFamily="18" charset="0"/>
            </a:endParaRPr>
          </a:p>
        </p:txBody>
      </p:sp>
      <p:sp>
        <p:nvSpPr>
          <p:cNvPr id="1049085" name="Text Placeholder 3"/>
          <p:cNvSpPr>
            <a:spLocks noGrp="1"/>
          </p:cNvSpPr>
          <p:nvPr>
            <p:ph type="body" sz="half" idx="2"/>
          </p:nvPr>
        </p:nvSpPr>
        <p:spPr>
          <a:xfrm>
            <a:off x="298250" y="2234953"/>
            <a:ext cx="3181797" cy="3811588"/>
          </a:xfrm>
        </p:spPr>
        <p:txBody>
          <a:bodyPr>
            <a:normAutofit/>
          </a:bodyPr>
          <a:p>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Response HTTP Message</a:t>
            </a:r>
          </a:p>
          <a:p>
            <a:endParaRPr dirty="0" sz="1800" lang="en-US" spc="20">
              <a:solidFill>
                <a:schemeClr val="accent1">
                  <a:lumMod val="50000"/>
                </a:schemeClr>
              </a:solidFill>
              <a:latin typeface="Bookman Old Style" panose="02050604050505020204" pitchFamily="18" charset="0"/>
            </a:endParaRPr>
          </a:p>
          <a:p>
            <a:r>
              <a:rPr dirty="0" sz="1800" lang="en-US" spc="20">
                <a:solidFill>
                  <a:schemeClr val="accent1">
                    <a:lumMod val="50000"/>
                  </a:schemeClr>
                </a:solidFill>
                <a:latin typeface="Bookman Old Style" panose="02050604050505020204" pitchFamily="18" charset="0"/>
              </a:rPr>
              <a:t>Cache Control </a:t>
            </a:r>
            <a:endPar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
        <p:nvSpPr>
          <p:cNvPr id="1049086" name="Content Placeholder 2"/>
          <p:cNvSpPr>
            <a:spLocks noGrp="1"/>
          </p:cNvSpPr>
          <p:nvPr>
            <p:ph idx="1"/>
          </p:nvPr>
        </p:nvSpPr>
        <p:spPr>
          <a:xfrm>
            <a:off x="3480047" y="26634"/>
            <a:ext cx="8413702" cy="6613864"/>
          </a:xfrm>
        </p:spPr>
        <p:txBody>
          <a:bodyPr anchor="ctr">
            <a:noAutofit/>
          </a:bodyPr>
          <a:p>
            <a:pPr indent="0" marL="0">
              <a:lnSpc>
                <a:spcPct val="150000"/>
              </a:lnSpc>
              <a:buNone/>
            </a:pPr>
            <a:r>
              <a:rPr b="1" dirty="0" sz="1400" lang="en-US" spc="20">
                <a:solidFill>
                  <a:schemeClr val="accent1">
                    <a:lumMod val="50000"/>
                  </a:schemeClr>
                </a:solidFill>
                <a:latin typeface="Bookman Old Style" panose="02050604050505020204" pitchFamily="18" charset="0"/>
              </a:rPr>
              <a:t>Cache Control</a:t>
            </a:r>
            <a:endParaRPr dirty="0" sz="1400" lang="en-US" spc="20">
              <a:solidFill>
                <a:schemeClr val="accent1">
                  <a:lumMod val="50000"/>
                </a:schemeClr>
              </a:solidFill>
              <a:latin typeface="Bookman Old Style" panose="02050604050505020204" pitchFamily="18" charset="0"/>
            </a:endParaRPr>
          </a:p>
          <a:p>
            <a:pPr indent="0" marL="0">
              <a:lnSpc>
                <a:spcPct val="150000"/>
              </a:lnSpc>
              <a:buNone/>
            </a:pPr>
            <a:r>
              <a:rPr dirty="0" sz="1400" lang="en-US" spc="20">
                <a:solidFill>
                  <a:schemeClr val="accent1">
                    <a:lumMod val="50000"/>
                  </a:schemeClr>
                </a:solidFill>
                <a:latin typeface="Bookman Old Style" panose="02050604050505020204" pitchFamily="18" charset="0"/>
              </a:rPr>
              <a:t>Disadvantage:</a:t>
            </a:r>
          </a:p>
          <a:p>
            <a:pPr indent="0" marL="0">
              <a:lnSpc>
                <a:spcPct val="150000"/>
              </a:lnSpc>
              <a:buNone/>
            </a:pPr>
            <a:r>
              <a:rPr dirty="0" sz="1400" lang="en-US" spc="20">
                <a:solidFill>
                  <a:schemeClr val="accent1">
                    <a:lumMod val="50000"/>
                  </a:schemeClr>
                </a:solidFill>
                <a:latin typeface="Bookman Old Style" panose="02050604050505020204" pitchFamily="18" charset="0"/>
              </a:rPr>
              <a:t>Cache copy may be invalid if there is update on server</a:t>
            </a:r>
          </a:p>
          <a:p>
            <a:pPr indent="0" marL="0">
              <a:lnSpc>
                <a:spcPct val="150000"/>
              </a:lnSpc>
              <a:buNone/>
            </a:pPr>
            <a:endParaRPr dirty="0" sz="1400" lang="en-US" spc="20">
              <a:solidFill>
                <a:schemeClr val="accent1">
                  <a:lumMod val="50000"/>
                </a:schemeClr>
              </a:solidFill>
              <a:latin typeface="Bookman Old Style" panose="02050604050505020204" pitchFamily="18" charset="0"/>
            </a:endParaRPr>
          </a:p>
          <a:p>
            <a:pPr indent="0" marL="0">
              <a:lnSpc>
                <a:spcPct val="150000"/>
              </a:lnSpc>
              <a:buNone/>
            </a:pPr>
            <a:r>
              <a:rPr dirty="0" sz="1400" lang="en-US" spc="20">
                <a:solidFill>
                  <a:schemeClr val="accent1">
                    <a:lumMod val="50000"/>
                  </a:schemeClr>
                </a:solidFill>
                <a:latin typeface="Bookman Old Style" panose="02050604050505020204" pitchFamily="18" charset="0"/>
              </a:rPr>
              <a:t>How to handle the problem?</a:t>
            </a:r>
          </a:p>
          <a:p>
            <a:pPr indent="-342900" marL="342900">
              <a:lnSpc>
                <a:spcPct val="150000"/>
              </a:lnSpc>
              <a:buFont typeface="+mj-lt"/>
              <a:buAutoNum type="arabicPeriod"/>
            </a:pPr>
            <a:r>
              <a:rPr b="1" dirty="0" sz="1400" lang="en-US" spc="20">
                <a:solidFill>
                  <a:schemeClr val="accent1">
                    <a:lumMod val="50000"/>
                  </a:schemeClr>
                </a:solidFill>
                <a:latin typeface="Bookman Old Style" panose="02050604050505020204" pitchFamily="18" charset="0"/>
              </a:rPr>
              <a:t>Ask the server whether the client copy is valid or not</a:t>
            </a:r>
          </a:p>
          <a:p>
            <a:pPr lvl="1">
              <a:lnSpc>
                <a:spcPct val="150000"/>
              </a:lnSpc>
            </a:pPr>
            <a:r>
              <a:rPr dirty="0" sz="1300" lang="en-US" spc="20">
                <a:solidFill>
                  <a:schemeClr val="accent1">
                    <a:lumMod val="50000"/>
                  </a:schemeClr>
                </a:solidFill>
                <a:latin typeface="Bookman Old Style" panose="02050604050505020204" pitchFamily="18" charset="0"/>
              </a:rPr>
              <a:t>HTTP request method for resource using the </a:t>
            </a:r>
            <a:r>
              <a:rPr b="1" dirty="0" sz="1300" lang="en-US" spc="20" u="sng">
                <a:solidFill>
                  <a:schemeClr val="accent1">
                    <a:lumMod val="50000"/>
                  </a:schemeClr>
                </a:solidFill>
                <a:latin typeface="Bookman Old Style" panose="02050604050505020204" pitchFamily="18" charset="0"/>
              </a:rPr>
              <a:t>HEAD method</a:t>
            </a:r>
          </a:p>
          <a:p>
            <a:pPr lvl="1">
              <a:lnSpc>
                <a:spcPct val="150000"/>
              </a:lnSpc>
            </a:pPr>
            <a:r>
              <a:rPr dirty="0" sz="1300" lang="en-US" spc="20">
                <a:solidFill>
                  <a:schemeClr val="accent1">
                    <a:lumMod val="50000"/>
                  </a:schemeClr>
                </a:solidFill>
                <a:latin typeface="Bookman Old Style" panose="02050604050505020204" pitchFamily="18" charset="0"/>
              </a:rPr>
              <a:t>It returns only status line and header portion of response</a:t>
            </a:r>
          </a:p>
          <a:p>
            <a:pPr lvl="1">
              <a:lnSpc>
                <a:spcPct val="150000"/>
              </a:lnSpc>
            </a:pPr>
            <a:r>
              <a:rPr b="1" dirty="0" sz="1300" lang="en-US" spc="20" u="sng">
                <a:solidFill>
                  <a:schemeClr val="accent1">
                    <a:lumMod val="50000"/>
                  </a:schemeClr>
                </a:solidFill>
                <a:latin typeface="Bookman Old Style" panose="02050604050505020204" pitchFamily="18" charset="0"/>
              </a:rPr>
              <a:t>Check Last-Modified time </a:t>
            </a:r>
            <a:r>
              <a:rPr dirty="0" sz="1300" lang="en-US" spc="20">
                <a:solidFill>
                  <a:schemeClr val="accent1">
                    <a:lumMod val="50000"/>
                  </a:schemeClr>
                </a:solidFill>
                <a:latin typeface="Bookman Old Style" panose="02050604050505020204" pitchFamily="18" charset="0"/>
              </a:rPr>
              <a:t>and decide whether the copy is valid or not</a:t>
            </a:r>
          </a:p>
          <a:p>
            <a:pPr lvl="1">
              <a:lnSpc>
                <a:spcPct val="150000"/>
              </a:lnSpc>
            </a:pPr>
            <a:r>
              <a:rPr dirty="0" sz="1300" lang="en-US" spc="20">
                <a:solidFill>
                  <a:schemeClr val="accent1">
                    <a:lumMod val="50000"/>
                  </a:schemeClr>
                </a:solidFill>
                <a:latin typeface="Bookman Old Style" panose="02050604050505020204" pitchFamily="18" charset="0"/>
              </a:rPr>
              <a:t>If copy is invalid then send normal GET request for the res</a:t>
            </a:r>
            <a:r>
              <a:rPr dirty="0" sz="1400" lang="en-US" spc="20">
                <a:solidFill>
                  <a:schemeClr val="accent1">
                    <a:lumMod val="50000"/>
                  </a:schemeClr>
                </a:solidFill>
                <a:latin typeface="Bookman Old Style" panose="02050604050505020204" pitchFamily="18" charset="0"/>
              </a:rPr>
              <a:t>ource</a:t>
            </a:r>
          </a:p>
          <a:p>
            <a:pPr indent="-342900" marL="342900">
              <a:lnSpc>
                <a:spcPct val="150000"/>
              </a:lnSpc>
              <a:buFont typeface="+mj-lt"/>
              <a:buAutoNum type="arabicPeriod"/>
            </a:pPr>
            <a:r>
              <a:rPr b="1" dirty="0" sz="1400" lang="en-US" spc="20">
                <a:solidFill>
                  <a:schemeClr val="accent1">
                    <a:lumMod val="50000"/>
                  </a:schemeClr>
                </a:solidFill>
                <a:latin typeface="Bookman Old Style" panose="02050604050505020204" pitchFamily="18" charset="0"/>
              </a:rPr>
              <a:t>Server returns </a:t>
            </a:r>
            <a:r>
              <a:rPr b="1" dirty="0" sz="1400" lang="en-US" spc="20" err="1">
                <a:solidFill>
                  <a:schemeClr val="accent1">
                    <a:lumMod val="50000"/>
                  </a:schemeClr>
                </a:solidFill>
                <a:latin typeface="Bookman Old Style" panose="02050604050505020204" pitchFamily="18" charset="0"/>
              </a:rPr>
              <a:t>ETag</a:t>
            </a:r>
            <a:r>
              <a:rPr b="1" dirty="0" sz="1400" lang="en-US" spc="20">
                <a:solidFill>
                  <a:schemeClr val="accent1">
                    <a:lumMod val="50000"/>
                  </a:schemeClr>
                </a:solidFill>
                <a:latin typeface="Bookman Old Style" panose="02050604050505020204" pitchFamily="18" charset="0"/>
              </a:rPr>
              <a:t> with the resource</a:t>
            </a:r>
          </a:p>
          <a:p>
            <a:pPr lvl="1">
              <a:lnSpc>
                <a:spcPct val="150000"/>
              </a:lnSpc>
            </a:pPr>
            <a:r>
              <a:rPr dirty="0" sz="1300" lang="en-US" spc="20">
                <a:solidFill>
                  <a:schemeClr val="accent1">
                    <a:lumMod val="50000"/>
                  </a:schemeClr>
                </a:solidFill>
                <a:latin typeface="Bookman Old Style" panose="02050604050505020204" pitchFamily="18" charset="0"/>
              </a:rPr>
              <a:t>Client can compare </a:t>
            </a:r>
            <a:r>
              <a:rPr dirty="0" sz="1300" lang="en-US" spc="20" err="1">
                <a:solidFill>
                  <a:schemeClr val="accent1">
                    <a:lumMod val="50000"/>
                  </a:schemeClr>
                </a:solidFill>
                <a:latin typeface="Bookman Old Style" panose="02050604050505020204" pitchFamily="18" charset="0"/>
              </a:rPr>
              <a:t>ETag</a:t>
            </a:r>
            <a:r>
              <a:rPr dirty="0" sz="1300" lang="en-US" spc="20">
                <a:solidFill>
                  <a:schemeClr val="accent1">
                    <a:lumMod val="50000"/>
                  </a:schemeClr>
                </a:solidFill>
                <a:latin typeface="Bookman Old Style" panose="02050604050505020204" pitchFamily="18" charset="0"/>
              </a:rPr>
              <a:t> returned by HEAD request and decide whether the copy is valid</a:t>
            </a:r>
          </a:p>
          <a:p>
            <a:pPr lvl="1">
              <a:lnSpc>
                <a:spcPct val="150000"/>
              </a:lnSpc>
            </a:pPr>
            <a:r>
              <a:rPr dirty="0" sz="1300" lang="en-US" spc="20">
                <a:solidFill>
                  <a:schemeClr val="accent1">
                    <a:lumMod val="50000"/>
                  </a:schemeClr>
                </a:solidFill>
                <a:latin typeface="Bookman Old Style" panose="02050604050505020204" pitchFamily="18" charset="0"/>
              </a:rPr>
              <a:t>This approach avoids the complexity of comparing two dates to determine which is larger.</a:t>
            </a:r>
          </a:p>
          <a:p>
            <a:pPr indent="-342900" marL="342900">
              <a:lnSpc>
                <a:spcPct val="150000"/>
              </a:lnSpc>
              <a:buFont typeface="+mj-lt"/>
              <a:buAutoNum type="arabicPeriod"/>
            </a:pPr>
            <a:r>
              <a:rPr b="1" dirty="0" sz="1400" lang="en-US" spc="20">
                <a:solidFill>
                  <a:schemeClr val="accent1">
                    <a:lumMod val="50000"/>
                  </a:schemeClr>
                </a:solidFill>
                <a:latin typeface="Bookman Old Style" panose="02050604050505020204" pitchFamily="18" charset="0"/>
              </a:rPr>
              <a:t>Server mention Expire time in header in advance</a:t>
            </a:r>
          </a:p>
          <a:p>
            <a:pPr lvl="1">
              <a:lnSpc>
                <a:spcPct val="150000"/>
              </a:lnSpc>
            </a:pPr>
            <a:r>
              <a:rPr dirty="0" sz="1300" lang="en-US" spc="20">
                <a:solidFill>
                  <a:schemeClr val="accent1">
                    <a:lumMod val="50000"/>
                  </a:schemeClr>
                </a:solidFill>
                <a:latin typeface="Bookman Old Style" panose="02050604050505020204" pitchFamily="18" charset="0"/>
              </a:rPr>
              <a:t>Client use cache copy as long as there is no expiry</a:t>
            </a:r>
          </a:p>
          <a:p>
            <a:pPr lvl="1">
              <a:lnSpc>
                <a:spcPct val="150000"/>
              </a:lnSpc>
            </a:pPr>
            <a:r>
              <a:rPr dirty="0" sz="1300" lang="en-US" spc="20">
                <a:solidFill>
                  <a:schemeClr val="accent1">
                    <a:lumMod val="50000"/>
                  </a:schemeClr>
                </a:solidFill>
                <a:latin typeface="Bookman Old Style" panose="02050604050505020204" pitchFamily="18" charset="0"/>
              </a:rPr>
              <a:t>No need to validate from server</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086">
                                            <p:txEl>
                                              <p:pRg st="0" end="0"/>
                                            </p:txEl>
                                          </p:spTgt>
                                        </p:tgtEl>
                                        <p:attrNameLst>
                                          <p:attrName>style.visibility</p:attrName>
                                        </p:attrNameLst>
                                      </p:cBhvr>
                                      <p:to>
                                        <p:strVal val="visible"/>
                                      </p:to>
                                    </p:set>
                                    <p:anim calcmode="lin" valueType="num">
                                      <p:cBhvr additive="base">
                                        <p:cTn dur="500" fill="hold" id="7"/>
                                        <p:tgtEl>
                                          <p:spTgt spid="104908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0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086">
                                            <p:txEl>
                                              <p:pRg st="1" end="1"/>
                                            </p:txEl>
                                          </p:spTgt>
                                        </p:tgtEl>
                                        <p:attrNameLst>
                                          <p:attrName>style.visibility</p:attrName>
                                        </p:attrNameLst>
                                      </p:cBhvr>
                                      <p:to>
                                        <p:strVal val="visible"/>
                                      </p:to>
                                    </p:set>
                                    <p:anim calcmode="lin" valueType="num">
                                      <p:cBhvr additive="base">
                                        <p:cTn dur="500" fill="hold" id="13"/>
                                        <p:tgtEl>
                                          <p:spTgt spid="1049086">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08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086">
                                            <p:txEl>
                                              <p:pRg st="2" end="2"/>
                                            </p:txEl>
                                          </p:spTgt>
                                        </p:tgtEl>
                                        <p:attrNameLst>
                                          <p:attrName>style.visibility</p:attrName>
                                        </p:attrNameLst>
                                      </p:cBhvr>
                                      <p:to>
                                        <p:strVal val="visible"/>
                                      </p:to>
                                    </p:set>
                                    <p:anim calcmode="lin" valueType="num">
                                      <p:cBhvr additive="base">
                                        <p:cTn dur="500" fill="hold" id="19"/>
                                        <p:tgtEl>
                                          <p:spTgt spid="1049086">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08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086">
                                            <p:txEl>
                                              <p:pRg st="4" end="4"/>
                                            </p:txEl>
                                          </p:spTgt>
                                        </p:tgtEl>
                                        <p:attrNameLst>
                                          <p:attrName>style.visibility</p:attrName>
                                        </p:attrNameLst>
                                      </p:cBhvr>
                                      <p:to>
                                        <p:strVal val="visible"/>
                                      </p:to>
                                    </p:set>
                                    <p:anim calcmode="lin" valueType="num">
                                      <p:cBhvr additive="base">
                                        <p:cTn dur="500" fill="hold" id="25"/>
                                        <p:tgtEl>
                                          <p:spTgt spid="1049086">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08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086">
                                            <p:txEl>
                                              <p:pRg st="5" end="5"/>
                                            </p:txEl>
                                          </p:spTgt>
                                        </p:tgtEl>
                                        <p:attrNameLst>
                                          <p:attrName>style.visibility</p:attrName>
                                        </p:attrNameLst>
                                      </p:cBhvr>
                                      <p:to>
                                        <p:strVal val="visible"/>
                                      </p:to>
                                    </p:set>
                                    <p:anim calcmode="lin" valueType="num">
                                      <p:cBhvr additive="base">
                                        <p:cTn dur="500" fill="hold" id="31"/>
                                        <p:tgtEl>
                                          <p:spTgt spid="1049086">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086">
                                            <p:txEl>
                                              <p:pRg st="5" end="5"/>
                                            </p:txEl>
                                          </p:spTgt>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1049086">
                                            <p:txEl>
                                              <p:pRg st="6" end="6"/>
                                            </p:txEl>
                                          </p:spTgt>
                                        </p:tgtEl>
                                        <p:attrNameLst>
                                          <p:attrName>style.visibility</p:attrName>
                                        </p:attrNameLst>
                                      </p:cBhvr>
                                      <p:to>
                                        <p:strVal val="visible"/>
                                      </p:to>
                                    </p:set>
                                    <p:anim calcmode="lin" valueType="num">
                                      <p:cBhvr additive="base">
                                        <p:cTn dur="500" fill="hold" id="35"/>
                                        <p:tgtEl>
                                          <p:spTgt spid="1049086">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6"/>
                                        <p:tgtEl>
                                          <p:spTgt spid="1049086">
                                            <p:txEl>
                                              <p:pRg st="6" end="6"/>
                                            </p:txEl>
                                          </p:spTgt>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49086">
                                            <p:txEl>
                                              <p:pRg st="7" end="7"/>
                                            </p:txEl>
                                          </p:spTgt>
                                        </p:tgtEl>
                                        <p:attrNameLst>
                                          <p:attrName>style.visibility</p:attrName>
                                        </p:attrNameLst>
                                      </p:cBhvr>
                                      <p:to>
                                        <p:strVal val="visible"/>
                                      </p:to>
                                    </p:set>
                                    <p:anim calcmode="lin" valueType="num">
                                      <p:cBhvr additive="base">
                                        <p:cTn dur="500" fill="hold" id="39"/>
                                        <p:tgtEl>
                                          <p:spTgt spid="1049086">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0"/>
                                        <p:tgtEl>
                                          <p:spTgt spid="1049086">
                                            <p:txEl>
                                              <p:pRg st="7" end="7"/>
                                            </p:txEl>
                                          </p:spTgt>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049086">
                                            <p:txEl>
                                              <p:pRg st="8" end="8"/>
                                            </p:txEl>
                                          </p:spTgt>
                                        </p:tgtEl>
                                        <p:attrNameLst>
                                          <p:attrName>style.visibility</p:attrName>
                                        </p:attrNameLst>
                                      </p:cBhvr>
                                      <p:to>
                                        <p:strVal val="visible"/>
                                      </p:to>
                                    </p:set>
                                    <p:anim calcmode="lin" valueType="num">
                                      <p:cBhvr additive="base">
                                        <p:cTn dur="500" fill="hold" id="43"/>
                                        <p:tgtEl>
                                          <p:spTgt spid="1049086">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086">
                                            <p:txEl>
                                              <p:pRg st="8" end="8"/>
                                            </p:txEl>
                                          </p:spTgt>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049086">
                                            <p:txEl>
                                              <p:pRg st="9" end="9"/>
                                            </p:txEl>
                                          </p:spTgt>
                                        </p:tgtEl>
                                        <p:attrNameLst>
                                          <p:attrName>style.visibility</p:attrName>
                                        </p:attrNameLst>
                                      </p:cBhvr>
                                      <p:to>
                                        <p:strVal val="visible"/>
                                      </p:to>
                                    </p:set>
                                    <p:anim calcmode="lin" valueType="num">
                                      <p:cBhvr additive="base">
                                        <p:cTn dur="500" fill="hold" id="47"/>
                                        <p:tgtEl>
                                          <p:spTgt spid="1049086">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48"/>
                                        <p:tgtEl>
                                          <p:spTgt spid="104908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2" presetSubtype="4">
                                  <p:stCondLst>
                                    <p:cond delay="0"/>
                                  </p:stCondLst>
                                  <p:childTnLst>
                                    <p:set>
                                      <p:cBhvr>
                                        <p:cTn dur="1" fill="hold" id="52">
                                          <p:stCondLst>
                                            <p:cond delay="0"/>
                                          </p:stCondLst>
                                        </p:cTn>
                                        <p:tgtEl>
                                          <p:spTgt spid="1049086">
                                            <p:txEl>
                                              <p:pRg st="10" end="10"/>
                                            </p:txEl>
                                          </p:spTgt>
                                        </p:tgtEl>
                                        <p:attrNameLst>
                                          <p:attrName>style.visibility</p:attrName>
                                        </p:attrNameLst>
                                      </p:cBhvr>
                                      <p:to>
                                        <p:strVal val="visible"/>
                                      </p:to>
                                    </p:set>
                                    <p:anim calcmode="lin" valueType="num">
                                      <p:cBhvr additive="base">
                                        <p:cTn dur="500" fill="hold" id="53"/>
                                        <p:tgtEl>
                                          <p:spTgt spid="1049086">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4"/>
                                        <p:tgtEl>
                                          <p:spTgt spid="1049086">
                                            <p:txEl>
                                              <p:pRg st="10" end="10"/>
                                            </p:txEl>
                                          </p:spTgt>
                                        </p:tgtEl>
                                        <p:attrNameLst>
                                          <p:attrName>ppt_y</p:attrName>
                                        </p:attrNameLst>
                                      </p:cBhvr>
                                      <p:tavLst>
                                        <p:tav tm="0">
                                          <p:val>
                                            <p:strVal val="1+#ppt_h/2"/>
                                          </p:val>
                                        </p:tav>
                                        <p:tav tm="100000">
                                          <p:val>
                                            <p:strVal val="#ppt_y"/>
                                          </p:val>
                                        </p:tav>
                                      </p:tavLst>
                                    </p:anim>
                                  </p:childTnLst>
                                </p:cTn>
                              </p:par>
                              <p:par>
                                <p:cTn fill="hold" grpId="0" id="55" nodeType="withEffect" presetClass="entr" presetID="2" presetSubtype="4">
                                  <p:stCondLst>
                                    <p:cond delay="0"/>
                                  </p:stCondLst>
                                  <p:childTnLst>
                                    <p:set>
                                      <p:cBhvr>
                                        <p:cTn dur="1" fill="hold" id="56">
                                          <p:stCondLst>
                                            <p:cond delay="0"/>
                                          </p:stCondLst>
                                        </p:cTn>
                                        <p:tgtEl>
                                          <p:spTgt spid="1049086">
                                            <p:txEl>
                                              <p:pRg st="11" end="11"/>
                                            </p:txEl>
                                          </p:spTgt>
                                        </p:tgtEl>
                                        <p:attrNameLst>
                                          <p:attrName>style.visibility</p:attrName>
                                        </p:attrNameLst>
                                      </p:cBhvr>
                                      <p:to>
                                        <p:strVal val="visible"/>
                                      </p:to>
                                    </p:set>
                                    <p:anim calcmode="lin" valueType="num">
                                      <p:cBhvr additive="base">
                                        <p:cTn dur="500" fill="hold" id="57"/>
                                        <p:tgtEl>
                                          <p:spTgt spid="1049086">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58"/>
                                        <p:tgtEl>
                                          <p:spTgt spid="1049086">
                                            <p:txEl>
                                              <p:pRg st="11" end="11"/>
                                            </p:txEl>
                                          </p:spTgt>
                                        </p:tgtEl>
                                        <p:attrNameLst>
                                          <p:attrName>ppt_y</p:attrName>
                                        </p:attrNameLst>
                                      </p:cBhvr>
                                      <p:tavLst>
                                        <p:tav tm="0">
                                          <p:val>
                                            <p:strVal val="1+#ppt_h/2"/>
                                          </p:val>
                                        </p:tav>
                                        <p:tav tm="100000">
                                          <p:val>
                                            <p:strVal val="#ppt_y"/>
                                          </p:val>
                                        </p:tav>
                                      </p:tavLst>
                                    </p:anim>
                                  </p:childTnLst>
                                </p:cTn>
                              </p:par>
                              <p:par>
                                <p:cTn fill="hold" grpId="0" id="59" nodeType="withEffect" presetClass="entr" presetID="2" presetSubtype="4">
                                  <p:stCondLst>
                                    <p:cond delay="0"/>
                                  </p:stCondLst>
                                  <p:childTnLst>
                                    <p:set>
                                      <p:cBhvr>
                                        <p:cTn dur="1" fill="hold" id="60">
                                          <p:stCondLst>
                                            <p:cond delay="0"/>
                                          </p:stCondLst>
                                        </p:cTn>
                                        <p:tgtEl>
                                          <p:spTgt spid="1049086">
                                            <p:txEl>
                                              <p:pRg st="12" end="12"/>
                                            </p:txEl>
                                          </p:spTgt>
                                        </p:tgtEl>
                                        <p:attrNameLst>
                                          <p:attrName>style.visibility</p:attrName>
                                        </p:attrNameLst>
                                      </p:cBhvr>
                                      <p:to>
                                        <p:strVal val="visible"/>
                                      </p:to>
                                    </p:set>
                                    <p:anim calcmode="lin" valueType="num">
                                      <p:cBhvr additive="base">
                                        <p:cTn dur="500" fill="hold" id="61"/>
                                        <p:tgtEl>
                                          <p:spTgt spid="1049086">
                                            <p:txEl>
                                              <p:pRg st="12" end="12"/>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49086">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2" presetSubtype="4">
                                  <p:stCondLst>
                                    <p:cond delay="0"/>
                                  </p:stCondLst>
                                  <p:childTnLst>
                                    <p:set>
                                      <p:cBhvr>
                                        <p:cTn dur="1" fill="hold" id="66">
                                          <p:stCondLst>
                                            <p:cond delay="0"/>
                                          </p:stCondLst>
                                        </p:cTn>
                                        <p:tgtEl>
                                          <p:spTgt spid="1049086">
                                            <p:txEl>
                                              <p:pRg st="13" end="13"/>
                                            </p:txEl>
                                          </p:spTgt>
                                        </p:tgtEl>
                                        <p:attrNameLst>
                                          <p:attrName>style.visibility</p:attrName>
                                        </p:attrNameLst>
                                      </p:cBhvr>
                                      <p:to>
                                        <p:strVal val="visible"/>
                                      </p:to>
                                    </p:set>
                                    <p:anim calcmode="lin" valueType="num">
                                      <p:cBhvr additive="base">
                                        <p:cTn dur="500" fill="hold" id="67"/>
                                        <p:tgtEl>
                                          <p:spTgt spid="1049086">
                                            <p:txEl>
                                              <p:pRg st="13" end="13"/>
                                            </p:txEl>
                                          </p:spTgt>
                                        </p:tgtEl>
                                        <p:attrNameLst>
                                          <p:attrName>ppt_x</p:attrName>
                                        </p:attrNameLst>
                                      </p:cBhvr>
                                      <p:tavLst>
                                        <p:tav tm="0">
                                          <p:val>
                                            <p:strVal val="#ppt_x"/>
                                          </p:val>
                                        </p:tav>
                                        <p:tav tm="100000">
                                          <p:val>
                                            <p:strVal val="#ppt_x"/>
                                          </p:val>
                                        </p:tav>
                                      </p:tavLst>
                                    </p:anim>
                                    <p:anim calcmode="lin" valueType="num">
                                      <p:cBhvr additive="base">
                                        <p:cTn dur="500" fill="hold" id="68"/>
                                        <p:tgtEl>
                                          <p:spTgt spid="1049086">
                                            <p:txEl>
                                              <p:pRg st="13" end="13"/>
                                            </p:txEl>
                                          </p:spTgt>
                                        </p:tgtEl>
                                        <p:attrNameLst>
                                          <p:attrName>ppt_y</p:attrName>
                                        </p:attrNameLst>
                                      </p:cBhvr>
                                      <p:tavLst>
                                        <p:tav tm="0">
                                          <p:val>
                                            <p:strVal val="1+#ppt_h/2"/>
                                          </p:val>
                                        </p:tav>
                                        <p:tav tm="100000">
                                          <p:val>
                                            <p:strVal val="#ppt_y"/>
                                          </p:val>
                                        </p:tav>
                                      </p:tavLst>
                                    </p:anim>
                                  </p:childTnLst>
                                </p:cTn>
                              </p:par>
                              <p:par>
                                <p:cTn fill="hold" grpId="0" id="69" nodeType="withEffect" presetClass="entr" presetID="2" presetSubtype="4">
                                  <p:stCondLst>
                                    <p:cond delay="0"/>
                                  </p:stCondLst>
                                  <p:childTnLst>
                                    <p:set>
                                      <p:cBhvr>
                                        <p:cTn dur="1" fill="hold" id="70">
                                          <p:stCondLst>
                                            <p:cond delay="0"/>
                                          </p:stCondLst>
                                        </p:cTn>
                                        <p:tgtEl>
                                          <p:spTgt spid="1049086">
                                            <p:txEl>
                                              <p:pRg st="14" end="14"/>
                                            </p:txEl>
                                          </p:spTgt>
                                        </p:tgtEl>
                                        <p:attrNameLst>
                                          <p:attrName>style.visibility</p:attrName>
                                        </p:attrNameLst>
                                      </p:cBhvr>
                                      <p:to>
                                        <p:strVal val="visible"/>
                                      </p:to>
                                    </p:set>
                                    <p:anim calcmode="lin" valueType="num">
                                      <p:cBhvr additive="base">
                                        <p:cTn dur="500" fill="hold" id="71"/>
                                        <p:tgtEl>
                                          <p:spTgt spid="1049086">
                                            <p:txEl>
                                              <p:pRg st="14" end="14"/>
                                            </p:txEl>
                                          </p:spTgt>
                                        </p:tgtEl>
                                        <p:attrNameLst>
                                          <p:attrName>ppt_x</p:attrName>
                                        </p:attrNameLst>
                                      </p:cBhvr>
                                      <p:tavLst>
                                        <p:tav tm="0">
                                          <p:val>
                                            <p:strVal val="#ppt_x"/>
                                          </p:val>
                                        </p:tav>
                                        <p:tav tm="100000">
                                          <p:val>
                                            <p:strVal val="#ppt_x"/>
                                          </p:val>
                                        </p:tav>
                                      </p:tavLst>
                                    </p:anim>
                                    <p:anim calcmode="lin" valueType="num">
                                      <p:cBhvr additive="base">
                                        <p:cTn dur="500" fill="hold" id="72"/>
                                        <p:tgtEl>
                                          <p:spTgt spid="1049086">
                                            <p:txEl>
                                              <p:pRg st="14" end="14"/>
                                            </p:txEl>
                                          </p:spTgt>
                                        </p:tgtEl>
                                        <p:attrNameLst>
                                          <p:attrName>ppt_y</p:attrName>
                                        </p:attrNameLst>
                                      </p:cBhvr>
                                      <p:tavLst>
                                        <p:tav tm="0">
                                          <p:val>
                                            <p:strVal val="1+#ppt_h/2"/>
                                          </p:val>
                                        </p:tav>
                                        <p:tav tm="100000">
                                          <p:val>
                                            <p:strVal val="#ppt_y"/>
                                          </p:val>
                                        </p:tav>
                                      </p:tavLst>
                                    </p:anim>
                                  </p:childTnLst>
                                </p:cTn>
                              </p:par>
                              <p:par>
                                <p:cTn fill="hold" grpId="0" id="73" nodeType="withEffect" presetClass="entr" presetID="2" presetSubtype="4">
                                  <p:stCondLst>
                                    <p:cond delay="0"/>
                                  </p:stCondLst>
                                  <p:childTnLst>
                                    <p:set>
                                      <p:cBhvr>
                                        <p:cTn dur="1" fill="hold" id="74">
                                          <p:stCondLst>
                                            <p:cond delay="0"/>
                                          </p:stCondLst>
                                        </p:cTn>
                                        <p:tgtEl>
                                          <p:spTgt spid="1049086">
                                            <p:txEl>
                                              <p:pRg st="15" end="15"/>
                                            </p:txEl>
                                          </p:spTgt>
                                        </p:tgtEl>
                                        <p:attrNameLst>
                                          <p:attrName>style.visibility</p:attrName>
                                        </p:attrNameLst>
                                      </p:cBhvr>
                                      <p:to>
                                        <p:strVal val="visible"/>
                                      </p:to>
                                    </p:set>
                                    <p:anim calcmode="lin" valueType="num">
                                      <p:cBhvr additive="base">
                                        <p:cTn dur="500" fill="hold" id="75"/>
                                        <p:tgtEl>
                                          <p:spTgt spid="1049086">
                                            <p:txEl>
                                              <p:pRg st="15" end="15"/>
                                            </p:txEl>
                                          </p:spTgt>
                                        </p:tgtEl>
                                        <p:attrNameLst>
                                          <p:attrName>ppt_x</p:attrName>
                                        </p:attrNameLst>
                                      </p:cBhvr>
                                      <p:tavLst>
                                        <p:tav tm="0">
                                          <p:val>
                                            <p:strVal val="#ppt_x"/>
                                          </p:val>
                                        </p:tav>
                                        <p:tav tm="100000">
                                          <p:val>
                                            <p:strVal val="#ppt_x"/>
                                          </p:val>
                                        </p:tav>
                                      </p:tavLst>
                                    </p:anim>
                                    <p:anim calcmode="lin" valueType="num">
                                      <p:cBhvr additive="base">
                                        <p:cTn dur="500" fill="hold" id="76"/>
                                        <p:tgtEl>
                                          <p:spTgt spid="1049086">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86"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251" name=""/>
        <p:cNvGrpSpPr/>
        <p:nvPr/>
      </p:nvGrpSpPr>
      <p:grpSpPr>
        <a:xfrm>
          <a:off x="0" y="0"/>
          <a:ext cx="0" cy="0"/>
          <a:chOff x="0" y="0"/>
          <a:chExt cx="0" cy="0"/>
        </a:xfrm>
      </p:grpSpPr>
      <p:sp>
        <p:nvSpPr>
          <p:cNvPr id="1049087" name="Title 4"/>
          <p:cNvSpPr>
            <a:spLocks noGrp="1"/>
          </p:cNvSpPr>
          <p:nvPr>
            <p:ph type="ctrTitle"/>
          </p:nvPr>
        </p:nvSpPr>
        <p:spPr/>
        <p:txBody>
          <a:bodyPr>
            <a:normAutofit/>
          </a:bodyPr>
          <a:p>
            <a:r>
              <a:rPr sz="6400" lang="en-US" spc="-100">
                <a:solidFill>
                  <a:schemeClr val="accent1">
                    <a:lumMod val="50000"/>
                  </a:schemeClr>
                </a:solidFill>
                <a:effectLst/>
                <a:latin typeface="Bookman Old Style" panose="02050604050505020204" pitchFamily="18" charset="0"/>
              </a:rPr>
              <a:t>Web Client</a:t>
            </a:r>
            <a:r>
              <a:rPr baseline="0" b="0" cap="none" sz="6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 </a:t>
            </a:r>
            <a:endParaRPr sz="6400" lang="en-IN">
              <a:solidFill>
                <a:schemeClr val="accent1">
                  <a:lumMod val="50000"/>
                </a:schemeClr>
              </a:solidFill>
              <a:latin typeface="Bookman Old Style" panose="02050604050505020204" pitchFamily="18" charset="0"/>
            </a:endParaRPr>
          </a:p>
        </p:txBody>
      </p:sp>
      <p:sp>
        <p:nvSpPr>
          <p:cNvPr id="1049088" name="Subtitle 5"/>
          <p:cNvSpPr>
            <a:spLocks noGrp="1"/>
          </p:cNvSpPr>
          <p:nvPr>
            <p:ph type="subTitle" idx="1"/>
          </p:nvPr>
        </p:nvSpPr>
        <p:spPr/>
        <p:txBody>
          <a:bodyPr/>
          <a:p>
            <a:endParaRPr dirty="0" lang="en-IN">
              <a:solidFill>
                <a:schemeClr val="accent1">
                  <a:lumMod val="50000"/>
                </a:schemeClr>
              </a:solidFill>
              <a:latin typeface="Bookman Old Style" panose="02050604050505020204" pitchFamily="18" charset="0"/>
            </a:endParaRPr>
          </a:p>
        </p:txBody>
      </p:sp>
    </p:spTree>
  </p:cSld>
  <p:clrMapOvr>
    <a:masterClrMapping/>
  </p:clrMapOvr>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252" name=""/>
        <p:cNvGrpSpPr/>
        <p:nvPr/>
      </p:nvGrpSpPr>
      <p:grpSpPr>
        <a:xfrm>
          <a:off x="0" y="0"/>
          <a:ext cx="0" cy="0"/>
          <a:chOff x="0" y="0"/>
          <a:chExt cx="0" cy="0"/>
        </a:xfrm>
      </p:grpSpPr>
      <p:sp>
        <p:nvSpPr>
          <p:cNvPr id="1049089" name="Title 1"/>
          <p:cNvSpPr>
            <a:spLocks noGrp="1"/>
          </p:cNvSpPr>
          <p:nvPr>
            <p:ph type="title"/>
          </p:nvPr>
        </p:nvSpPr>
        <p:spPr>
          <a:xfrm>
            <a:off x="298251" y="319596"/>
            <a:ext cx="3057509" cy="1600200"/>
          </a:xfrm>
        </p:spPr>
        <p:txBody>
          <a:bodyPr>
            <a:normAutofit/>
          </a:bodyPr>
          <a:p>
            <a:r>
              <a:rPr b="1" dirty="0" sz="3400" lang="en-US" spc="-100">
                <a:solidFill>
                  <a:schemeClr val="accent1">
                    <a:lumMod val="50000"/>
                  </a:schemeClr>
                </a:solidFill>
                <a:latin typeface="Bookman Old Style" panose="02050604050505020204" pitchFamily="18" charset="0"/>
              </a:rPr>
              <a:t>Web Clients</a:t>
            </a:r>
            <a:endParaRPr b="1" dirty="0" sz="3400" lang="en-IN">
              <a:solidFill>
                <a:schemeClr val="accent1">
                  <a:lumMod val="50000"/>
                </a:schemeClr>
              </a:solidFill>
              <a:latin typeface="Bookman Old Style" panose="02050604050505020204" pitchFamily="18" charset="0"/>
            </a:endParaRPr>
          </a:p>
        </p:txBody>
      </p:sp>
      <p:sp>
        <p:nvSpPr>
          <p:cNvPr id="1049090" name="Text Placeholder 3"/>
          <p:cNvSpPr>
            <a:spLocks noGrp="1"/>
          </p:cNvSpPr>
          <p:nvPr>
            <p:ph type="body" sz="half" idx="2"/>
          </p:nvPr>
        </p:nvSpPr>
        <p:spPr>
          <a:xfrm>
            <a:off x="298250" y="2234953"/>
            <a:ext cx="3181797" cy="3811588"/>
          </a:xfrm>
        </p:spPr>
        <p:txBody>
          <a:bodyPr>
            <a:normAutofit/>
          </a:bodyPr>
          <a:p>
            <a:endParaRPr baseline="0" b="0" cap="none"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endParaRPr>
          </a:p>
        </p:txBody>
      </p:sp>
      <p:sp>
        <p:nvSpPr>
          <p:cNvPr id="1049091" name="Content Placeholder 2"/>
          <p:cNvSpPr>
            <a:spLocks noGrp="1"/>
          </p:cNvSpPr>
          <p:nvPr>
            <p:ph idx="1"/>
          </p:nvPr>
        </p:nvSpPr>
        <p:spPr>
          <a:xfrm>
            <a:off x="3480047" y="26634"/>
            <a:ext cx="8413702" cy="6613864"/>
          </a:xfrm>
        </p:spPr>
        <p:txBody>
          <a:bodyPr anchor="ctr">
            <a:noAutofit/>
          </a:bodyPr>
          <a:p>
            <a:pPr indent="0" marL="0">
              <a:lnSpc>
                <a:spcPct val="150000"/>
              </a:lnSpc>
              <a:buNone/>
            </a:pPr>
            <a:r>
              <a:rPr b="1" dirty="0" sz="1400" lang="en-US" spc="20">
                <a:solidFill>
                  <a:schemeClr val="accent1">
                    <a:lumMod val="50000"/>
                  </a:schemeClr>
                </a:solidFill>
                <a:latin typeface="Bookman Old Style" panose="02050604050505020204" pitchFamily="18" charset="0"/>
              </a:rPr>
              <a:t>Definition:</a:t>
            </a:r>
          </a:p>
          <a:p>
            <a:pPr indent="0" marL="0">
              <a:lnSpc>
                <a:spcPct val="150000"/>
              </a:lnSpc>
              <a:buNone/>
            </a:pPr>
            <a:r>
              <a:rPr dirty="0" sz="1400" lang="en-US" spc="20">
                <a:solidFill>
                  <a:schemeClr val="accent1">
                    <a:lumMod val="50000"/>
                  </a:schemeClr>
                </a:solidFill>
                <a:latin typeface="Bookman Old Style" panose="02050604050505020204" pitchFamily="18" charset="0"/>
              </a:rPr>
              <a:t>A web client is software that accesses a web server by sending an HTTP request message and processing the resulting HTTP response. </a:t>
            </a:r>
          </a:p>
          <a:p>
            <a:pPr indent="0" marL="0">
              <a:lnSpc>
                <a:spcPct val="150000"/>
              </a:lnSpc>
              <a:buNone/>
            </a:pPr>
            <a:endParaRPr dirty="0" sz="1400" lang="en-US" spc="20">
              <a:solidFill>
                <a:schemeClr val="accent1">
                  <a:lumMod val="50000"/>
                </a:schemeClr>
              </a:solidFill>
              <a:latin typeface="Bookman Old Style" panose="02050604050505020204" pitchFamily="18" charset="0"/>
            </a:endParaRPr>
          </a:p>
          <a:p>
            <a:pPr>
              <a:lnSpc>
                <a:spcPct val="150000"/>
              </a:lnSpc>
            </a:pPr>
            <a:r>
              <a:rPr dirty="0" sz="1400" lang="en-US" spc="20">
                <a:solidFill>
                  <a:schemeClr val="accent1">
                    <a:lumMod val="50000"/>
                  </a:schemeClr>
                </a:solidFill>
                <a:latin typeface="Bookman Old Style" panose="02050604050505020204" pitchFamily="18" charset="0"/>
              </a:rPr>
              <a:t>Web browsers running on desktop or laptop computers are the most common form of web client software, </a:t>
            </a:r>
          </a:p>
          <a:p>
            <a:pPr>
              <a:lnSpc>
                <a:spcPct val="150000"/>
              </a:lnSpc>
            </a:pPr>
            <a:r>
              <a:rPr dirty="0" sz="1400" lang="en-US" spc="20">
                <a:solidFill>
                  <a:schemeClr val="accent1">
                    <a:lumMod val="50000"/>
                  </a:schemeClr>
                </a:solidFill>
                <a:latin typeface="Bookman Old Style" panose="02050604050505020204" pitchFamily="18" charset="0"/>
              </a:rPr>
              <a:t>There are many other forms of client software, </a:t>
            </a:r>
          </a:p>
          <a:p>
            <a:pPr lvl="1">
              <a:lnSpc>
                <a:spcPct val="150000"/>
              </a:lnSpc>
            </a:pPr>
            <a:r>
              <a:rPr dirty="0" sz="1300" lang="en-US" spc="20">
                <a:solidFill>
                  <a:schemeClr val="accent1">
                    <a:lumMod val="50000"/>
                  </a:schemeClr>
                </a:solidFill>
                <a:latin typeface="Bookman Old Style" panose="02050604050505020204" pitchFamily="18" charset="0"/>
              </a:rPr>
              <a:t>Text-only browsers, </a:t>
            </a:r>
          </a:p>
          <a:p>
            <a:pPr lvl="1">
              <a:lnSpc>
                <a:spcPct val="150000"/>
              </a:lnSpc>
            </a:pPr>
            <a:r>
              <a:rPr dirty="0" sz="1300" lang="en-US" spc="20">
                <a:solidFill>
                  <a:schemeClr val="accent1">
                    <a:lumMod val="50000"/>
                  </a:schemeClr>
                </a:solidFill>
                <a:latin typeface="Bookman Old Style" panose="02050604050505020204" pitchFamily="18" charset="0"/>
              </a:rPr>
              <a:t>Browsers running on cell phones,</a:t>
            </a:r>
          </a:p>
          <a:p>
            <a:pPr lvl="1">
              <a:lnSpc>
                <a:spcPct val="150000"/>
              </a:lnSpc>
            </a:pPr>
            <a:r>
              <a:rPr dirty="0" sz="1300" lang="en-US" spc="20">
                <a:solidFill>
                  <a:schemeClr val="accent1">
                    <a:lumMod val="50000"/>
                  </a:schemeClr>
                </a:solidFill>
                <a:latin typeface="Bookman Old Style" panose="02050604050505020204" pitchFamily="18" charset="0"/>
              </a:rPr>
              <a:t>browsers that speak a page rather than displaying the page. </a:t>
            </a:r>
          </a:p>
          <a:p>
            <a:pPr>
              <a:lnSpc>
                <a:spcPct val="150000"/>
              </a:lnSpc>
            </a:pPr>
            <a:r>
              <a:rPr dirty="0" sz="1400" lang="en-US" spc="20">
                <a:solidFill>
                  <a:schemeClr val="accent1">
                    <a:lumMod val="50000"/>
                  </a:schemeClr>
                </a:solidFill>
                <a:latin typeface="Bookman Old Style" panose="02050604050505020204" pitchFamily="18" charset="0"/>
              </a:rPr>
              <a:t>In general, any web client that is designed to directly support user access to web servers is known as a </a:t>
            </a:r>
            <a:r>
              <a:rPr b="1" dirty="0" sz="1400" lang="en-US" spc="20">
                <a:solidFill>
                  <a:schemeClr val="accent1">
                    <a:lumMod val="50000"/>
                  </a:schemeClr>
                </a:solidFill>
                <a:latin typeface="Bookman Old Style" panose="02050604050505020204" pitchFamily="18" charset="0"/>
              </a:rPr>
              <a:t>user agent</a:t>
            </a:r>
            <a:r>
              <a:rPr dirty="0" sz="1400" lang="en-US" spc="20">
                <a:solidFill>
                  <a:schemeClr val="accent1">
                    <a:lumMod val="50000"/>
                  </a:schemeClr>
                </a:solidFill>
                <a:latin typeface="Bookman Old Style" panose="02050604050505020204" pitchFamily="18" charset="0"/>
              </a:rPr>
              <a:t>. </a:t>
            </a:r>
          </a:p>
          <a:p>
            <a:pPr>
              <a:lnSpc>
                <a:spcPct val="150000"/>
              </a:lnSpc>
            </a:pPr>
            <a:r>
              <a:rPr dirty="0" sz="1400" lang="en-US" spc="20">
                <a:solidFill>
                  <a:schemeClr val="accent1">
                    <a:lumMod val="50000"/>
                  </a:schemeClr>
                </a:solidFill>
                <a:latin typeface="Bookman Old Style" panose="02050604050505020204" pitchFamily="18" charset="0"/>
              </a:rPr>
              <a:t>Some web clients are not designed to be used directly by humans at all. </a:t>
            </a:r>
          </a:p>
          <a:p>
            <a:pPr lvl="1">
              <a:lnSpc>
                <a:spcPct val="150000"/>
              </a:lnSpc>
            </a:pPr>
            <a:r>
              <a:rPr dirty="0" sz="1300" lang="en-US" spc="20">
                <a:solidFill>
                  <a:schemeClr val="accent1">
                    <a:lumMod val="50000"/>
                  </a:schemeClr>
                </a:solidFill>
                <a:latin typeface="Bookman Old Style" panose="02050604050505020204" pitchFamily="18" charset="0"/>
              </a:rPr>
              <a:t>For example</a:t>
            </a:r>
            <a:r>
              <a:rPr b="1" dirty="0" sz="1300" lang="en-US" spc="20">
                <a:solidFill>
                  <a:schemeClr val="accent1">
                    <a:lumMod val="50000"/>
                  </a:schemeClr>
                </a:solidFill>
                <a:latin typeface="Bookman Old Style" panose="02050604050505020204" pitchFamily="18" charset="0"/>
              </a:rPr>
              <a:t>, software robots </a:t>
            </a:r>
            <a:r>
              <a:rPr dirty="0" sz="1300" lang="en-US" spc="20">
                <a:solidFill>
                  <a:schemeClr val="accent1">
                    <a:lumMod val="50000"/>
                  </a:schemeClr>
                </a:solidFill>
                <a:latin typeface="Bookman Old Style" panose="02050604050505020204" pitchFamily="18" charset="0"/>
              </a:rPr>
              <a:t>are often used to automatically crawl the Web and download information for use by search engines</a:t>
            </a:r>
          </a:p>
          <a:p>
            <a:pPr lvl="1">
              <a:lnSpc>
                <a:spcPct val="150000"/>
              </a:lnSpc>
            </a:pPr>
            <a:r>
              <a:rPr b="1" dirty="0" sz="1300" lang="en-US" spc="20">
                <a:solidFill>
                  <a:schemeClr val="accent1">
                    <a:lumMod val="50000"/>
                  </a:schemeClr>
                </a:solidFill>
                <a:latin typeface="Bookman Old Style" panose="02050604050505020204" pitchFamily="18" charset="0"/>
              </a:rPr>
              <a:t>e-mail spammers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091">
                                            <p:txEl>
                                              <p:pRg st="0" end="0"/>
                                            </p:txEl>
                                          </p:spTgt>
                                        </p:tgtEl>
                                        <p:attrNameLst>
                                          <p:attrName>style.visibility</p:attrName>
                                        </p:attrNameLst>
                                      </p:cBhvr>
                                      <p:to>
                                        <p:strVal val="visible"/>
                                      </p:to>
                                    </p:set>
                                    <p:anim calcmode="lin" valueType="num">
                                      <p:cBhvr additive="base">
                                        <p:cTn dur="500" fill="hold" id="7"/>
                                        <p:tgtEl>
                                          <p:spTgt spid="104909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0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091">
                                            <p:txEl>
                                              <p:pRg st="1" end="1"/>
                                            </p:txEl>
                                          </p:spTgt>
                                        </p:tgtEl>
                                        <p:attrNameLst>
                                          <p:attrName>style.visibility</p:attrName>
                                        </p:attrNameLst>
                                      </p:cBhvr>
                                      <p:to>
                                        <p:strVal val="visible"/>
                                      </p:to>
                                    </p:set>
                                    <p:anim calcmode="lin" valueType="num">
                                      <p:cBhvr additive="base">
                                        <p:cTn dur="500" fill="hold" id="13"/>
                                        <p:tgtEl>
                                          <p:spTgt spid="1049091">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0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091">
                                            <p:txEl>
                                              <p:pRg st="3" end="3"/>
                                            </p:txEl>
                                          </p:spTgt>
                                        </p:tgtEl>
                                        <p:attrNameLst>
                                          <p:attrName>style.visibility</p:attrName>
                                        </p:attrNameLst>
                                      </p:cBhvr>
                                      <p:to>
                                        <p:strVal val="visible"/>
                                      </p:to>
                                    </p:set>
                                    <p:anim calcmode="lin" valueType="num">
                                      <p:cBhvr additive="base">
                                        <p:cTn dur="500" fill="hold" id="19"/>
                                        <p:tgtEl>
                                          <p:spTgt spid="1049091">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0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091">
                                            <p:txEl>
                                              <p:pRg st="4" end="4"/>
                                            </p:txEl>
                                          </p:spTgt>
                                        </p:tgtEl>
                                        <p:attrNameLst>
                                          <p:attrName>style.visibility</p:attrName>
                                        </p:attrNameLst>
                                      </p:cBhvr>
                                      <p:to>
                                        <p:strVal val="visible"/>
                                      </p:to>
                                    </p:set>
                                    <p:anim calcmode="lin" valueType="num">
                                      <p:cBhvr additive="base">
                                        <p:cTn dur="500" fill="hold" id="25"/>
                                        <p:tgtEl>
                                          <p:spTgt spid="1049091">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091">
                                            <p:txEl>
                                              <p:pRg st="4" end="4"/>
                                            </p:txEl>
                                          </p:spTgt>
                                        </p:tgtEl>
                                        <p:attrNameLst>
                                          <p:attrName>ppt_y</p:attrName>
                                        </p:attrNameLst>
                                      </p:cBhvr>
                                      <p:tavLst>
                                        <p:tav tm="0">
                                          <p:val>
                                            <p:strVal val="1+#ppt_h/2"/>
                                          </p:val>
                                        </p:tav>
                                        <p:tav tm="100000">
                                          <p:val>
                                            <p:strVal val="#ppt_y"/>
                                          </p:val>
                                        </p:tav>
                                      </p:tavLst>
                                    </p:anim>
                                  </p:childTnLst>
                                </p:cTn>
                              </p:par>
                              <p:par>
                                <p:cTn fill="hold" grpId="0" id="27" nodeType="withEffect" presetClass="entr" presetID="2" presetSubtype="4">
                                  <p:stCondLst>
                                    <p:cond delay="0"/>
                                  </p:stCondLst>
                                  <p:childTnLst>
                                    <p:set>
                                      <p:cBhvr>
                                        <p:cTn dur="1" fill="hold" id="28">
                                          <p:stCondLst>
                                            <p:cond delay="0"/>
                                          </p:stCondLst>
                                        </p:cTn>
                                        <p:tgtEl>
                                          <p:spTgt spid="1049091">
                                            <p:txEl>
                                              <p:pRg st="5" end="5"/>
                                            </p:txEl>
                                          </p:spTgt>
                                        </p:tgtEl>
                                        <p:attrNameLst>
                                          <p:attrName>style.visibility</p:attrName>
                                        </p:attrNameLst>
                                      </p:cBhvr>
                                      <p:to>
                                        <p:strVal val="visible"/>
                                      </p:to>
                                    </p:set>
                                    <p:anim calcmode="lin" valueType="num">
                                      <p:cBhvr additive="base">
                                        <p:cTn dur="500" fill="hold" id="29"/>
                                        <p:tgtEl>
                                          <p:spTgt spid="1049091">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0"/>
                                        <p:tgtEl>
                                          <p:spTgt spid="1049091">
                                            <p:txEl>
                                              <p:pRg st="5" end="5"/>
                                            </p:txEl>
                                          </p:spTgt>
                                        </p:tgtEl>
                                        <p:attrNameLst>
                                          <p:attrName>ppt_y</p:attrName>
                                        </p:attrNameLst>
                                      </p:cBhvr>
                                      <p:tavLst>
                                        <p:tav tm="0">
                                          <p:val>
                                            <p:strVal val="1+#ppt_h/2"/>
                                          </p:val>
                                        </p:tav>
                                        <p:tav tm="100000">
                                          <p:val>
                                            <p:strVal val="#ppt_y"/>
                                          </p:val>
                                        </p:tav>
                                      </p:tavLst>
                                    </p:anim>
                                  </p:childTnLst>
                                </p:cTn>
                              </p:par>
                              <p:par>
                                <p:cTn fill="hold" grpId="0" id="31" nodeType="withEffect" presetClass="entr" presetID="2" presetSubtype="4">
                                  <p:stCondLst>
                                    <p:cond delay="0"/>
                                  </p:stCondLst>
                                  <p:childTnLst>
                                    <p:set>
                                      <p:cBhvr>
                                        <p:cTn dur="1" fill="hold" id="32">
                                          <p:stCondLst>
                                            <p:cond delay="0"/>
                                          </p:stCondLst>
                                        </p:cTn>
                                        <p:tgtEl>
                                          <p:spTgt spid="1049091">
                                            <p:txEl>
                                              <p:pRg st="6" end="6"/>
                                            </p:txEl>
                                          </p:spTgt>
                                        </p:tgtEl>
                                        <p:attrNameLst>
                                          <p:attrName>style.visibility</p:attrName>
                                        </p:attrNameLst>
                                      </p:cBhvr>
                                      <p:to>
                                        <p:strVal val="visible"/>
                                      </p:to>
                                    </p:set>
                                    <p:anim calcmode="lin" valueType="num">
                                      <p:cBhvr additive="base">
                                        <p:cTn dur="500" fill="hold" id="33"/>
                                        <p:tgtEl>
                                          <p:spTgt spid="1049091">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4"/>
                                        <p:tgtEl>
                                          <p:spTgt spid="1049091">
                                            <p:txEl>
                                              <p:pRg st="6" end="6"/>
                                            </p:txEl>
                                          </p:spTgt>
                                        </p:tgtEl>
                                        <p:attrNameLst>
                                          <p:attrName>ppt_y</p:attrName>
                                        </p:attrNameLst>
                                      </p:cBhvr>
                                      <p:tavLst>
                                        <p:tav tm="0">
                                          <p:val>
                                            <p:strVal val="1+#ppt_h/2"/>
                                          </p:val>
                                        </p:tav>
                                        <p:tav tm="100000">
                                          <p:val>
                                            <p:strVal val="#ppt_y"/>
                                          </p:val>
                                        </p:tav>
                                      </p:tavLst>
                                    </p:anim>
                                  </p:childTnLst>
                                </p:cTn>
                              </p:par>
                              <p:par>
                                <p:cTn fill="hold" grpId="0" id="35" nodeType="withEffect" presetClass="entr" presetID="2" presetSubtype="4">
                                  <p:stCondLst>
                                    <p:cond delay="0"/>
                                  </p:stCondLst>
                                  <p:childTnLst>
                                    <p:set>
                                      <p:cBhvr>
                                        <p:cTn dur="1" fill="hold" id="36">
                                          <p:stCondLst>
                                            <p:cond delay="0"/>
                                          </p:stCondLst>
                                        </p:cTn>
                                        <p:tgtEl>
                                          <p:spTgt spid="1049091">
                                            <p:txEl>
                                              <p:pRg st="7" end="7"/>
                                            </p:txEl>
                                          </p:spTgt>
                                        </p:tgtEl>
                                        <p:attrNameLst>
                                          <p:attrName>style.visibility</p:attrName>
                                        </p:attrNameLst>
                                      </p:cBhvr>
                                      <p:to>
                                        <p:strVal val="visible"/>
                                      </p:to>
                                    </p:set>
                                    <p:anim calcmode="lin" valueType="num">
                                      <p:cBhvr additive="base">
                                        <p:cTn dur="500" fill="hold" id="37"/>
                                        <p:tgtEl>
                                          <p:spTgt spid="1049091">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091">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091">
                                            <p:txEl>
                                              <p:pRg st="8" end="8"/>
                                            </p:txEl>
                                          </p:spTgt>
                                        </p:tgtEl>
                                        <p:attrNameLst>
                                          <p:attrName>style.visibility</p:attrName>
                                        </p:attrNameLst>
                                      </p:cBhvr>
                                      <p:to>
                                        <p:strVal val="visible"/>
                                      </p:to>
                                    </p:set>
                                    <p:anim calcmode="lin" valueType="num">
                                      <p:cBhvr additive="base">
                                        <p:cTn dur="500" fill="hold" id="43"/>
                                        <p:tgtEl>
                                          <p:spTgt spid="1049091">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091">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091">
                                            <p:txEl>
                                              <p:pRg st="9" end="9"/>
                                            </p:txEl>
                                          </p:spTgt>
                                        </p:tgtEl>
                                        <p:attrNameLst>
                                          <p:attrName>style.visibility</p:attrName>
                                        </p:attrNameLst>
                                      </p:cBhvr>
                                      <p:to>
                                        <p:strVal val="visible"/>
                                      </p:to>
                                    </p:set>
                                    <p:anim calcmode="lin" valueType="num">
                                      <p:cBhvr additive="base">
                                        <p:cTn dur="500" fill="hold" id="49"/>
                                        <p:tgtEl>
                                          <p:spTgt spid="1049091">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091">
                                            <p:txEl>
                                              <p:pRg st="9" end="9"/>
                                            </p:txEl>
                                          </p:spTgt>
                                        </p:tgtEl>
                                        <p:attrNameLst>
                                          <p:attrName>ppt_y</p:attrName>
                                        </p:attrNameLst>
                                      </p:cBhvr>
                                      <p:tavLst>
                                        <p:tav tm="0">
                                          <p:val>
                                            <p:strVal val="1+#ppt_h/2"/>
                                          </p:val>
                                        </p:tav>
                                        <p:tav tm="100000">
                                          <p:val>
                                            <p:strVal val="#ppt_y"/>
                                          </p:val>
                                        </p:tav>
                                      </p:tavLst>
                                    </p:anim>
                                  </p:childTnLst>
                                </p:cTn>
                              </p:par>
                              <p:par>
                                <p:cTn fill="hold" grpId="0" id="51" nodeType="withEffect" presetClass="entr" presetID="2" presetSubtype="4">
                                  <p:stCondLst>
                                    <p:cond delay="0"/>
                                  </p:stCondLst>
                                  <p:childTnLst>
                                    <p:set>
                                      <p:cBhvr>
                                        <p:cTn dur="1" fill="hold" id="52">
                                          <p:stCondLst>
                                            <p:cond delay="0"/>
                                          </p:stCondLst>
                                        </p:cTn>
                                        <p:tgtEl>
                                          <p:spTgt spid="1049091">
                                            <p:txEl>
                                              <p:pRg st="10" end="10"/>
                                            </p:txEl>
                                          </p:spTgt>
                                        </p:tgtEl>
                                        <p:attrNameLst>
                                          <p:attrName>style.visibility</p:attrName>
                                        </p:attrNameLst>
                                      </p:cBhvr>
                                      <p:to>
                                        <p:strVal val="visible"/>
                                      </p:to>
                                    </p:set>
                                    <p:anim calcmode="lin" valueType="num">
                                      <p:cBhvr additive="base">
                                        <p:cTn dur="500" fill="hold" id="53"/>
                                        <p:tgtEl>
                                          <p:spTgt spid="1049091">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4"/>
                                        <p:tgtEl>
                                          <p:spTgt spid="1049091">
                                            <p:txEl>
                                              <p:pRg st="10" end="10"/>
                                            </p:txEl>
                                          </p:spTgt>
                                        </p:tgtEl>
                                        <p:attrNameLst>
                                          <p:attrName>ppt_y</p:attrName>
                                        </p:attrNameLst>
                                      </p:cBhvr>
                                      <p:tavLst>
                                        <p:tav tm="0">
                                          <p:val>
                                            <p:strVal val="1+#ppt_h/2"/>
                                          </p:val>
                                        </p:tav>
                                        <p:tav tm="100000">
                                          <p:val>
                                            <p:strVal val="#ppt_y"/>
                                          </p:val>
                                        </p:tav>
                                      </p:tavLst>
                                    </p:anim>
                                  </p:childTnLst>
                                </p:cTn>
                              </p:par>
                              <p:par>
                                <p:cTn fill="hold" grpId="0" id="55" nodeType="withEffect" presetClass="entr" presetID="2" presetSubtype="4">
                                  <p:stCondLst>
                                    <p:cond delay="0"/>
                                  </p:stCondLst>
                                  <p:childTnLst>
                                    <p:set>
                                      <p:cBhvr>
                                        <p:cTn dur="1" fill="hold" id="56">
                                          <p:stCondLst>
                                            <p:cond delay="0"/>
                                          </p:stCondLst>
                                        </p:cTn>
                                        <p:tgtEl>
                                          <p:spTgt spid="1049091">
                                            <p:txEl>
                                              <p:pRg st="11" end="11"/>
                                            </p:txEl>
                                          </p:spTgt>
                                        </p:tgtEl>
                                        <p:attrNameLst>
                                          <p:attrName>style.visibility</p:attrName>
                                        </p:attrNameLst>
                                      </p:cBhvr>
                                      <p:to>
                                        <p:strVal val="visible"/>
                                      </p:to>
                                    </p:set>
                                    <p:anim calcmode="lin" valueType="num">
                                      <p:cBhvr additive="base">
                                        <p:cTn dur="500" fill="hold" id="57"/>
                                        <p:tgtEl>
                                          <p:spTgt spid="1049091">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58"/>
                                        <p:tgtEl>
                                          <p:spTgt spid="1049091">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9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21" name="Title 1"/>
          <p:cNvSpPr>
            <a:spLocks noGrp="1"/>
          </p:cNvSpPr>
          <p:nvPr>
            <p:ph type="title"/>
          </p:nvPr>
        </p:nvSpPr>
        <p:spPr>
          <a:xfrm>
            <a:off x="604590" y="2636668"/>
            <a:ext cx="3627441" cy="1962948"/>
          </a:xfrm>
        </p:spPr>
        <p:txBody>
          <a:bodyPr>
            <a:normAutofit/>
          </a:bodyPr>
          <a:p>
            <a:pPr>
              <a:lnSpc>
                <a:spcPct val="150000"/>
              </a:lnSpc>
            </a:pPr>
            <a:r>
              <a:rPr dirty="0" sz="3200" lang="en-US">
                <a:latin typeface="Bookman Old Style" panose="02050604050505020204" pitchFamily="18" charset="0"/>
              </a:rPr>
              <a:t>Introduction to Web Technology</a:t>
            </a:r>
            <a:endParaRPr dirty="0" sz="3200" lang="en-IN">
              <a:latin typeface="Bookman Old Style" panose="02050604050505020204" pitchFamily="18" charset="0"/>
            </a:endParaRPr>
          </a:p>
        </p:txBody>
      </p:sp>
      <p:sp>
        <p:nvSpPr>
          <p:cNvPr id="1048622" name="Content Placeholder 2"/>
          <p:cNvSpPr>
            <a:spLocks noGrp="1"/>
          </p:cNvSpPr>
          <p:nvPr>
            <p:ph idx="1"/>
          </p:nvPr>
        </p:nvSpPr>
        <p:spPr>
          <a:xfrm>
            <a:off x="4560026" y="589124"/>
            <a:ext cx="6911974" cy="5184313"/>
          </a:xfrm>
        </p:spPr>
        <p:txBody>
          <a:bodyPr>
            <a:normAutofit/>
          </a:bodyPr>
          <a:p>
            <a:pPr>
              <a:lnSpc>
                <a:spcPct val="200000"/>
              </a:lnSpc>
            </a:pPr>
            <a:r>
              <a:rPr dirty="0" sz="1700" lang="en-US">
                <a:latin typeface="Bookman Old Style" panose="02050604050505020204" pitchFamily="18" charset="0"/>
              </a:rPr>
              <a:t>CSS3 </a:t>
            </a:r>
          </a:p>
          <a:p>
            <a:pPr indent="-285750" marL="285750">
              <a:lnSpc>
                <a:spcPct val="200000"/>
              </a:lnSpc>
              <a:buFont typeface="Wingdings" panose="05000000000000000000" pitchFamily="2" charset="2"/>
              <a:buChar char="ü"/>
            </a:pPr>
            <a:r>
              <a:rPr dirty="0" sz="1700" lang="en-US">
                <a:latin typeface="Bookman Old Style" panose="02050604050505020204" pitchFamily="18" charset="0"/>
              </a:rPr>
              <a:t>Inline, embedded and external style sheets – Rule cascading, </a:t>
            </a:r>
          </a:p>
          <a:p>
            <a:pPr indent="-285750" marL="285750">
              <a:lnSpc>
                <a:spcPct val="200000"/>
              </a:lnSpc>
              <a:buFont typeface="Wingdings" panose="05000000000000000000" pitchFamily="2" charset="2"/>
              <a:buChar char="ü"/>
            </a:pPr>
            <a:r>
              <a:rPr dirty="0" sz="1700" lang="en-US">
                <a:latin typeface="Bookman Old Style" panose="02050604050505020204" pitchFamily="18" charset="0"/>
              </a:rPr>
              <a:t>Inheritance, </a:t>
            </a:r>
          </a:p>
          <a:p>
            <a:pPr indent="-285750" marL="285750">
              <a:lnSpc>
                <a:spcPct val="200000"/>
              </a:lnSpc>
              <a:buFont typeface="Wingdings" panose="05000000000000000000" pitchFamily="2" charset="2"/>
              <a:buChar char="ü"/>
            </a:pPr>
            <a:r>
              <a:rPr dirty="0" sz="1700" lang="en-US">
                <a:latin typeface="Bookman Old Style" panose="02050604050505020204" pitchFamily="18" charset="0"/>
              </a:rPr>
              <a:t>Backgrounds, Border Images, </a:t>
            </a:r>
          </a:p>
          <a:p>
            <a:pPr indent="-285750" marL="285750">
              <a:lnSpc>
                <a:spcPct val="200000"/>
              </a:lnSpc>
              <a:buFont typeface="Wingdings" panose="05000000000000000000" pitchFamily="2" charset="2"/>
              <a:buChar char="ü"/>
            </a:pPr>
            <a:r>
              <a:rPr dirty="0" sz="1700" lang="en-US">
                <a:latin typeface="Bookman Old Style" panose="02050604050505020204" pitchFamily="18" charset="0"/>
              </a:rPr>
              <a:t>Colors, Shadows, </a:t>
            </a:r>
          </a:p>
          <a:p>
            <a:pPr indent="-285750" marL="285750">
              <a:lnSpc>
                <a:spcPct val="200000"/>
              </a:lnSpc>
              <a:buFont typeface="Wingdings" panose="05000000000000000000" pitchFamily="2" charset="2"/>
              <a:buChar char="ü"/>
            </a:pPr>
            <a:r>
              <a:rPr dirty="0" sz="1700" lang="en-US">
                <a:latin typeface="Bookman Old Style" panose="02050604050505020204" pitchFamily="18" charset="0"/>
              </a:rPr>
              <a:t>Text</a:t>
            </a:r>
          </a:p>
          <a:p>
            <a:pPr indent="-285750" marL="285750">
              <a:lnSpc>
                <a:spcPct val="200000"/>
              </a:lnSpc>
              <a:buFont typeface="Wingdings" panose="05000000000000000000" pitchFamily="2" charset="2"/>
              <a:buChar char="ü"/>
            </a:pPr>
            <a:r>
              <a:rPr dirty="0" sz="1700" lang="en-US">
                <a:latin typeface="Bookman Old Style" panose="02050604050505020204" pitchFamily="18" charset="0"/>
              </a:rPr>
              <a:t>Transformations, Transitions, Animation, </a:t>
            </a:r>
          </a:p>
          <a:p>
            <a:pPr indent="-285750" marL="285750">
              <a:lnSpc>
                <a:spcPct val="200000"/>
              </a:lnSpc>
              <a:buFont typeface="Wingdings" panose="05000000000000000000" pitchFamily="2" charset="2"/>
              <a:buChar char="ü"/>
            </a:pPr>
            <a:r>
              <a:rPr dirty="0" sz="1700" lang="en-US">
                <a:latin typeface="Bookman Old Style" panose="02050604050505020204" pitchFamily="18" charset="0"/>
              </a:rPr>
              <a:t>Basics of Bootstrap.</a:t>
            </a:r>
          </a:p>
        </p:txBody>
      </p:sp>
      <p:sp>
        <p:nvSpPr>
          <p:cNvPr id="1048623" name="Text Placeholder 3"/>
          <p:cNvSpPr>
            <a:spLocks noGrp="1"/>
          </p:cNvSpPr>
          <p:nvPr>
            <p:ph type="body" sz="half" idx="2"/>
          </p:nvPr>
        </p:nvSpPr>
        <p:spPr>
          <a:xfrm>
            <a:off x="720000" y="5121732"/>
            <a:ext cx="3107463" cy="722043"/>
          </a:xfrm>
        </p:spPr>
        <p:txBody>
          <a:bodyPr/>
          <a:p>
            <a:r>
              <a:rPr dirty="0" lang="en-US">
                <a:latin typeface="Bookman Old Style" panose="02050604050505020204" pitchFamily="18" charset="0"/>
              </a:rPr>
              <a:t>Module 1</a:t>
            </a:r>
            <a:endParaRPr dirty="0" lang="en-IN">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22">
                                            <p:txEl>
                                              <p:pRg st="0" end="0"/>
                                            </p:txEl>
                                          </p:spTgt>
                                        </p:tgtEl>
                                        <p:attrNameLst>
                                          <p:attrName>style.visibility</p:attrName>
                                        </p:attrNameLst>
                                      </p:cBhvr>
                                      <p:to>
                                        <p:strVal val="visible"/>
                                      </p:to>
                                    </p:set>
                                    <p:anim calcmode="lin" valueType="num">
                                      <p:cBhvr additive="base">
                                        <p:cTn dur="500" fill="hold" id="7"/>
                                        <p:tgtEl>
                                          <p:spTgt spid="1048622">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6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22">
                                            <p:txEl>
                                              <p:pRg st="1" end="1"/>
                                            </p:txEl>
                                          </p:spTgt>
                                        </p:tgtEl>
                                        <p:attrNameLst>
                                          <p:attrName>style.visibility</p:attrName>
                                        </p:attrNameLst>
                                      </p:cBhvr>
                                      <p:to>
                                        <p:strVal val="visible"/>
                                      </p:to>
                                    </p:set>
                                    <p:anim calcmode="lin" valueType="num">
                                      <p:cBhvr additive="base">
                                        <p:cTn dur="500" fill="hold" id="13"/>
                                        <p:tgtEl>
                                          <p:spTgt spid="1048622">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62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622">
                                            <p:txEl>
                                              <p:pRg st="2" end="2"/>
                                            </p:txEl>
                                          </p:spTgt>
                                        </p:tgtEl>
                                        <p:attrNameLst>
                                          <p:attrName>style.visibility</p:attrName>
                                        </p:attrNameLst>
                                      </p:cBhvr>
                                      <p:to>
                                        <p:strVal val="visible"/>
                                      </p:to>
                                    </p:set>
                                    <p:anim calcmode="lin" valueType="num">
                                      <p:cBhvr additive="base">
                                        <p:cTn dur="500" fill="hold" id="19"/>
                                        <p:tgtEl>
                                          <p:spTgt spid="1048622">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62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622">
                                            <p:txEl>
                                              <p:pRg st="3" end="3"/>
                                            </p:txEl>
                                          </p:spTgt>
                                        </p:tgtEl>
                                        <p:attrNameLst>
                                          <p:attrName>style.visibility</p:attrName>
                                        </p:attrNameLst>
                                      </p:cBhvr>
                                      <p:to>
                                        <p:strVal val="visible"/>
                                      </p:to>
                                    </p:set>
                                    <p:anim calcmode="lin" valueType="num">
                                      <p:cBhvr additive="base">
                                        <p:cTn dur="500" fill="hold" id="25"/>
                                        <p:tgtEl>
                                          <p:spTgt spid="1048622">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62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622">
                                            <p:txEl>
                                              <p:pRg st="4" end="4"/>
                                            </p:txEl>
                                          </p:spTgt>
                                        </p:tgtEl>
                                        <p:attrNameLst>
                                          <p:attrName>style.visibility</p:attrName>
                                        </p:attrNameLst>
                                      </p:cBhvr>
                                      <p:to>
                                        <p:strVal val="visible"/>
                                      </p:to>
                                    </p:set>
                                    <p:anim calcmode="lin" valueType="num">
                                      <p:cBhvr additive="base">
                                        <p:cTn dur="500" fill="hold" id="31"/>
                                        <p:tgtEl>
                                          <p:spTgt spid="1048622">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62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622">
                                            <p:txEl>
                                              <p:pRg st="5" end="5"/>
                                            </p:txEl>
                                          </p:spTgt>
                                        </p:tgtEl>
                                        <p:attrNameLst>
                                          <p:attrName>style.visibility</p:attrName>
                                        </p:attrNameLst>
                                      </p:cBhvr>
                                      <p:to>
                                        <p:strVal val="visible"/>
                                      </p:to>
                                    </p:set>
                                    <p:anim calcmode="lin" valueType="num">
                                      <p:cBhvr additive="base">
                                        <p:cTn dur="500" fill="hold" id="37"/>
                                        <p:tgtEl>
                                          <p:spTgt spid="1048622">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62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8622">
                                            <p:txEl>
                                              <p:pRg st="6" end="6"/>
                                            </p:txEl>
                                          </p:spTgt>
                                        </p:tgtEl>
                                        <p:attrNameLst>
                                          <p:attrName>style.visibility</p:attrName>
                                        </p:attrNameLst>
                                      </p:cBhvr>
                                      <p:to>
                                        <p:strVal val="visible"/>
                                      </p:to>
                                    </p:set>
                                    <p:anim calcmode="lin" valueType="num">
                                      <p:cBhvr additive="base">
                                        <p:cTn dur="500" fill="hold" id="43"/>
                                        <p:tgtEl>
                                          <p:spTgt spid="1048622">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862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8622">
                                            <p:txEl>
                                              <p:pRg st="7" end="7"/>
                                            </p:txEl>
                                          </p:spTgt>
                                        </p:tgtEl>
                                        <p:attrNameLst>
                                          <p:attrName>style.visibility</p:attrName>
                                        </p:attrNameLst>
                                      </p:cBhvr>
                                      <p:to>
                                        <p:strVal val="visible"/>
                                      </p:to>
                                    </p:set>
                                    <p:anim calcmode="lin" valueType="num">
                                      <p:cBhvr additive="base">
                                        <p:cTn dur="500" fill="hold" id="49"/>
                                        <p:tgtEl>
                                          <p:spTgt spid="1048622">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862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2"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253" name=""/>
        <p:cNvGrpSpPr/>
        <p:nvPr/>
      </p:nvGrpSpPr>
      <p:grpSpPr>
        <a:xfrm>
          <a:off x="0" y="0"/>
          <a:ext cx="0" cy="0"/>
          <a:chOff x="0" y="0"/>
          <a:chExt cx="0" cy="0"/>
        </a:xfrm>
      </p:grpSpPr>
      <p:sp>
        <p:nvSpPr>
          <p:cNvPr id="1049092" name="Title 1"/>
          <p:cNvSpPr>
            <a:spLocks noGrp="1"/>
          </p:cNvSpPr>
          <p:nvPr>
            <p:ph type="title"/>
          </p:nvPr>
        </p:nvSpPr>
        <p:spPr>
          <a:xfrm>
            <a:off x="298251" y="319596"/>
            <a:ext cx="3057509" cy="1600200"/>
          </a:xfrm>
        </p:spPr>
        <p:txBody>
          <a:bodyPr>
            <a:normAutofit/>
          </a:bodyPr>
          <a:p>
            <a:r>
              <a:rPr sz="3400" lang="en-US" spc="-100">
                <a:solidFill>
                  <a:schemeClr val="accent1">
                    <a:lumMod val="50000"/>
                  </a:schemeClr>
                </a:solidFill>
                <a:latin typeface="Bookman Old Style" panose="02050604050505020204" pitchFamily="18" charset="0"/>
              </a:rPr>
              <a:t>Web Clients</a:t>
            </a:r>
            <a:endParaRPr sz="3400" lang="en-IN">
              <a:solidFill>
                <a:schemeClr val="accent1">
                  <a:lumMod val="50000"/>
                </a:schemeClr>
              </a:solidFill>
              <a:latin typeface="Bookman Old Style" panose="02050604050505020204" pitchFamily="18" charset="0"/>
            </a:endParaRPr>
          </a:p>
        </p:txBody>
      </p:sp>
      <p:sp>
        <p:nvSpPr>
          <p:cNvPr id="1049093" name="Text Placeholder 3"/>
          <p:cNvSpPr>
            <a:spLocks noGrp="1"/>
          </p:cNvSpPr>
          <p:nvPr>
            <p:ph type="body" sz="half" idx="2"/>
          </p:nvPr>
        </p:nvSpPr>
        <p:spPr>
          <a:xfrm>
            <a:off x="298250" y="2234953"/>
            <a:ext cx="3181797" cy="3811588"/>
          </a:xfrm>
        </p:spPr>
        <p:txBody>
          <a:bodyPr>
            <a:normAutofit/>
          </a:bodyPr>
          <a:p>
            <a:r>
              <a:rPr baseline="0" b="0" cap="none" dirty="0"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Browser Functions</a:t>
            </a:r>
          </a:p>
        </p:txBody>
      </p:sp>
      <p:sp>
        <p:nvSpPr>
          <p:cNvPr id="1049094" name="Content Placeholder 2"/>
          <p:cNvSpPr>
            <a:spLocks noGrp="1"/>
          </p:cNvSpPr>
          <p:nvPr>
            <p:ph idx="1"/>
          </p:nvPr>
        </p:nvSpPr>
        <p:spPr>
          <a:xfrm>
            <a:off x="3480047" y="177422"/>
            <a:ext cx="8413702" cy="6463076"/>
          </a:xfrm>
        </p:spPr>
        <p:txBody>
          <a:bodyPr anchor="ctr">
            <a:noAutofit/>
          </a:bodyPr>
          <a:p>
            <a:pPr indent="0" marL="0">
              <a:lnSpc>
                <a:spcPct val="200000"/>
              </a:lnSpc>
              <a:buNone/>
            </a:pPr>
            <a:r>
              <a:rPr dirty="0" sz="1400" lang="en-US" spc="20">
                <a:solidFill>
                  <a:schemeClr val="accent1">
                    <a:lumMod val="50000"/>
                  </a:schemeClr>
                </a:solidFill>
                <a:latin typeface="Bookman Old Style" panose="02050604050505020204" pitchFamily="18" charset="0"/>
              </a:rPr>
              <a:t>Browser Functions:</a:t>
            </a:r>
          </a:p>
          <a:p>
            <a:pPr>
              <a:lnSpc>
                <a:spcPct val="200000"/>
              </a:lnSpc>
              <a:buFont typeface="+mj-lt"/>
              <a:buAutoNum type="arabicPeriod"/>
            </a:pPr>
            <a:r>
              <a:rPr dirty="0" sz="1400" lang="en-US" spc="20">
                <a:solidFill>
                  <a:schemeClr val="accent1">
                    <a:lumMod val="50000"/>
                  </a:schemeClr>
                </a:solidFill>
                <a:latin typeface="Bookman Old Style" panose="02050604050505020204" pitchFamily="18" charset="0"/>
              </a:rPr>
              <a:t>Reformat the URL entered as a valid HTTP request message.</a:t>
            </a:r>
          </a:p>
          <a:p>
            <a:pPr>
              <a:lnSpc>
                <a:spcPct val="200000"/>
              </a:lnSpc>
              <a:buFont typeface="+mj-lt"/>
              <a:buAutoNum type="arabicPeriod"/>
            </a:pPr>
            <a:r>
              <a:rPr dirty="0" sz="1400" lang="en-US" spc="20">
                <a:solidFill>
                  <a:schemeClr val="accent1">
                    <a:lumMod val="50000"/>
                  </a:schemeClr>
                </a:solidFill>
                <a:latin typeface="Bookman Old Style" panose="02050604050505020204" pitchFamily="18" charset="0"/>
              </a:rPr>
              <a:t>If the server is specified using a host name (rather than an IP address), use DNS to convert this name to the appropriate IP address.</a:t>
            </a:r>
          </a:p>
          <a:p>
            <a:pPr>
              <a:lnSpc>
                <a:spcPct val="200000"/>
              </a:lnSpc>
              <a:buFont typeface="+mj-lt"/>
              <a:buAutoNum type="arabicPeriod"/>
            </a:pPr>
            <a:r>
              <a:rPr dirty="0" sz="1400" lang="en-US" spc="20">
                <a:solidFill>
                  <a:schemeClr val="accent1">
                    <a:lumMod val="50000"/>
                  </a:schemeClr>
                </a:solidFill>
                <a:latin typeface="Bookman Old Style" panose="02050604050505020204" pitchFamily="18" charset="0"/>
              </a:rPr>
              <a:t>Establish a TCP connection using the IP address of the specified web server.</a:t>
            </a:r>
          </a:p>
          <a:p>
            <a:pPr>
              <a:lnSpc>
                <a:spcPct val="200000"/>
              </a:lnSpc>
              <a:buFont typeface="+mj-lt"/>
              <a:buAutoNum type="arabicPeriod"/>
            </a:pPr>
            <a:r>
              <a:rPr dirty="0" sz="1400" lang="en-US" spc="20">
                <a:solidFill>
                  <a:schemeClr val="accent1">
                    <a:lumMod val="50000"/>
                  </a:schemeClr>
                </a:solidFill>
                <a:latin typeface="Bookman Old Style" panose="02050604050505020204" pitchFamily="18" charset="0"/>
              </a:rPr>
              <a:t>Send the HTTP request over the TCP connection and wait for the server’s response.</a:t>
            </a:r>
          </a:p>
          <a:p>
            <a:pPr>
              <a:lnSpc>
                <a:spcPct val="200000"/>
              </a:lnSpc>
              <a:buFont typeface="+mj-lt"/>
              <a:buAutoNum type="arabicPeriod"/>
            </a:pPr>
            <a:r>
              <a:rPr dirty="0" sz="1400" lang="en-US" spc="20">
                <a:solidFill>
                  <a:schemeClr val="accent1">
                    <a:lumMod val="50000"/>
                  </a:schemeClr>
                </a:solidFill>
                <a:latin typeface="Bookman Old Style" panose="02050604050505020204" pitchFamily="18" charset="0"/>
              </a:rPr>
              <a:t>Display the document contained in the response. </a:t>
            </a:r>
          </a:p>
          <a:p>
            <a:pPr>
              <a:lnSpc>
                <a:spcPct val="200000"/>
              </a:lnSpc>
              <a:buFont typeface="+mj-lt"/>
              <a:buAutoNum type="arabicPeriod"/>
            </a:pPr>
            <a:r>
              <a:rPr dirty="0" sz="1400" lang="en-US" spc="20">
                <a:solidFill>
                  <a:schemeClr val="accent1">
                    <a:lumMod val="50000"/>
                  </a:schemeClr>
                </a:solidFill>
                <a:latin typeface="Bookman Old Style" panose="02050604050505020204" pitchFamily="18" charset="0"/>
              </a:rPr>
              <a:t>If the document is not a plain-text document but instead is written in a language such as HTML, this involves rendering the document: </a:t>
            </a:r>
          </a:p>
          <a:p>
            <a:pPr lvl="1">
              <a:lnSpc>
                <a:spcPct val="200000"/>
              </a:lnSpc>
              <a:buFont typeface="+mj-lt"/>
              <a:buAutoNum type="arabicPeriod"/>
            </a:pPr>
            <a:r>
              <a:rPr dirty="0" sz="1400" lang="en-US" spc="20">
                <a:solidFill>
                  <a:schemeClr val="accent1">
                    <a:lumMod val="50000"/>
                  </a:schemeClr>
                </a:solidFill>
                <a:latin typeface="Bookman Old Style" panose="02050604050505020204" pitchFamily="18" charset="0"/>
              </a:rPr>
              <a:t>positioning text and graphics appropriately within the browser window,</a:t>
            </a:r>
          </a:p>
          <a:p>
            <a:pPr lvl="1">
              <a:lnSpc>
                <a:spcPct val="200000"/>
              </a:lnSpc>
              <a:buFont typeface="+mj-lt"/>
              <a:buAutoNum type="arabicPeriod"/>
            </a:pPr>
            <a:r>
              <a:rPr dirty="0" sz="1400" lang="en-US" spc="20">
                <a:solidFill>
                  <a:schemeClr val="accent1">
                    <a:lumMod val="50000"/>
                  </a:schemeClr>
                </a:solidFill>
                <a:latin typeface="Bookman Old Style" panose="02050604050505020204" pitchFamily="18" charset="0"/>
              </a:rPr>
              <a:t>creating table borders, </a:t>
            </a:r>
          </a:p>
          <a:p>
            <a:pPr lvl="1">
              <a:lnSpc>
                <a:spcPct val="200000"/>
              </a:lnSpc>
              <a:buFont typeface="+mj-lt"/>
              <a:buAutoNum type="arabicPeriod"/>
            </a:pPr>
            <a:r>
              <a:rPr dirty="0" sz="1400" lang="en-US" spc="20">
                <a:solidFill>
                  <a:schemeClr val="accent1">
                    <a:lumMod val="50000"/>
                  </a:schemeClr>
                </a:solidFill>
                <a:latin typeface="Bookman Old Style" panose="02050604050505020204" pitchFamily="18" charset="0"/>
              </a:rPr>
              <a:t>using appropriate fonts and colors</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094">
                                            <p:txEl>
                                              <p:pRg st="0" end="0"/>
                                            </p:txEl>
                                          </p:spTgt>
                                        </p:tgtEl>
                                        <p:attrNameLst>
                                          <p:attrName>style.visibility</p:attrName>
                                        </p:attrNameLst>
                                      </p:cBhvr>
                                      <p:to>
                                        <p:strVal val="visible"/>
                                      </p:to>
                                    </p:set>
                                    <p:anim calcmode="lin" valueType="num">
                                      <p:cBhvr additive="base">
                                        <p:cTn dur="500" fill="hold" id="7"/>
                                        <p:tgtEl>
                                          <p:spTgt spid="1049094">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0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094">
                                            <p:txEl>
                                              <p:pRg st="1" end="1"/>
                                            </p:txEl>
                                          </p:spTgt>
                                        </p:tgtEl>
                                        <p:attrNameLst>
                                          <p:attrName>style.visibility</p:attrName>
                                        </p:attrNameLst>
                                      </p:cBhvr>
                                      <p:to>
                                        <p:strVal val="visible"/>
                                      </p:to>
                                    </p:set>
                                    <p:anim calcmode="lin" valueType="num">
                                      <p:cBhvr additive="base">
                                        <p:cTn dur="500" fill="hold" id="13"/>
                                        <p:tgtEl>
                                          <p:spTgt spid="1049094">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0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094">
                                            <p:txEl>
                                              <p:pRg st="2" end="2"/>
                                            </p:txEl>
                                          </p:spTgt>
                                        </p:tgtEl>
                                        <p:attrNameLst>
                                          <p:attrName>style.visibility</p:attrName>
                                        </p:attrNameLst>
                                      </p:cBhvr>
                                      <p:to>
                                        <p:strVal val="visible"/>
                                      </p:to>
                                    </p:set>
                                    <p:anim calcmode="lin" valueType="num">
                                      <p:cBhvr additive="base">
                                        <p:cTn dur="500" fill="hold" id="19"/>
                                        <p:tgtEl>
                                          <p:spTgt spid="1049094">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09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094">
                                            <p:txEl>
                                              <p:pRg st="3" end="3"/>
                                            </p:txEl>
                                          </p:spTgt>
                                        </p:tgtEl>
                                        <p:attrNameLst>
                                          <p:attrName>style.visibility</p:attrName>
                                        </p:attrNameLst>
                                      </p:cBhvr>
                                      <p:to>
                                        <p:strVal val="visible"/>
                                      </p:to>
                                    </p:set>
                                    <p:anim calcmode="lin" valueType="num">
                                      <p:cBhvr additive="base">
                                        <p:cTn dur="500" fill="hold" id="25"/>
                                        <p:tgtEl>
                                          <p:spTgt spid="1049094">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09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094">
                                            <p:txEl>
                                              <p:pRg st="4" end="4"/>
                                            </p:txEl>
                                          </p:spTgt>
                                        </p:tgtEl>
                                        <p:attrNameLst>
                                          <p:attrName>style.visibility</p:attrName>
                                        </p:attrNameLst>
                                      </p:cBhvr>
                                      <p:to>
                                        <p:strVal val="visible"/>
                                      </p:to>
                                    </p:set>
                                    <p:anim calcmode="lin" valueType="num">
                                      <p:cBhvr additive="base">
                                        <p:cTn dur="500" fill="hold" id="31"/>
                                        <p:tgtEl>
                                          <p:spTgt spid="1049094">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09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094">
                                            <p:txEl>
                                              <p:pRg st="5" end="5"/>
                                            </p:txEl>
                                          </p:spTgt>
                                        </p:tgtEl>
                                        <p:attrNameLst>
                                          <p:attrName>style.visibility</p:attrName>
                                        </p:attrNameLst>
                                      </p:cBhvr>
                                      <p:to>
                                        <p:strVal val="visible"/>
                                      </p:to>
                                    </p:set>
                                    <p:anim calcmode="lin" valueType="num">
                                      <p:cBhvr additive="base">
                                        <p:cTn dur="500" fill="hold" id="37"/>
                                        <p:tgtEl>
                                          <p:spTgt spid="1049094">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09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094">
                                            <p:txEl>
                                              <p:pRg st="6" end="6"/>
                                            </p:txEl>
                                          </p:spTgt>
                                        </p:tgtEl>
                                        <p:attrNameLst>
                                          <p:attrName>style.visibility</p:attrName>
                                        </p:attrNameLst>
                                      </p:cBhvr>
                                      <p:to>
                                        <p:strVal val="visible"/>
                                      </p:to>
                                    </p:set>
                                    <p:anim calcmode="lin" valueType="num">
                                      <p:cBhvr additive="base">
                                        <p:cTn dur="500" fill="hold" id="43"/>
                                        <p:tgtEl>
                                          <p:spTgt spid="1049094">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094">
                                            <p:txEl>
                                              <p:pRg st="6" end="6"/>
                                            </p:txEl>
                                          </p:spTgt>
                                        </p:tgtEl>
                                        <p:attrNameLst>
                                          <p:attrName>ppt_y</p:attrName>
                                        </p:attrNameLst>
                                      </p:cBhvr>
                                      <p:tavLst>
                                        <p:tav tm="0">
                                          <p:val>
                                            <p:strVal val="1+#ppt_h/2"/>
                                          </p:val>
                                        </p:tav>
                                        <p:tav tm="100000">
                                          <p:val>
                                            <p:strVal val="#ppt_y"/>
                                          </p:val>
                                        </p:tav>
                                      </p:tavLst>
                                    </p:anim>
                                  </p:childTnLst>
                                </p:cTn>
                              </p:par>
                              <p:par>
                                <p:cTn fill="hold" grpId="0" id="45" nodeType="withEffect" presetClass="entr" presetID="2" presetSubtype="4">
                                  <p:stCondLst>
                                    <p:cond delay="0"/>
                                  </p:stCondLst>
                                  <p:childTnLst>
                                    <p:set>
                                      <p:cBhvr>
                                        <p:cTn dur="1" fill="hold" id="46">
                                          <p:stCondLst>
                                            <p:cond delay="0"/>
                                          </p:stCondLst>
                                        </p:cTn>
                                        <p:tgtEl>
                                          <p:spTgt spid="1049094">
                                            <p:txEl>
                                              <p:pRg st="7" end="7"/>
                                            </p:txEl>
                                          </p:spTgt>
                                        </p:tgtEl>
                                        <p:attrNameLst>
                                          <p:attrName>style.visibility</p:attrName>
                                        </p:attrNameLst>
                                      </p:cBhvr>
                                      <p:to>
                                        <p:strVal val="visible"/>
                                      </p:to>
                                    </p:set>
                                    <p:anim calcmode="lin" valueType="num">
                                      <p:cBhvr additive="base">
                                        <p:cTn dur="500" fill="hold" id="47"/>
                                        <p:tgtEl>
                                          <p:spTgt spid="1049094">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8"/>
                                        <p:tgtEl>
                                          <p:spTgt spid="1049094">
                                            <p:txEl>
                                              <p:pRg st="7" end="7"/>
                                            </p:txEl>
                                          </p:spTgt>
                                        </p:tgtEl>
                                        <p:attrNameLst>
                                          <p:attrName>ppt_y</p:attrName>
                                        </p:attrNameLst>
                                      </p:cBhvr>
                                      <p:tavLst>
                                        <p:tav tm="0">
                                          <p:val>
                                            <p:strVal val="1+#ppt_h/2"/>
                                          </p:val>
                                        </p:tav>
                                        <p:tav tm="100000">
                                          <p:val>
                                            <p:strVal val="#ppt_y"/>
                                          </p:val>
                                        </p:tav>
                                      </p:tavLst>
                                    </p:anim>
                                  </p:childTnLst>
                                </p:cTn>
                              </p:par>
                              <p:par>
                                <p:cTn fill="hold" grpId="0" id="49" nodeType="withEffect" presetClass="entr" presetID="2" presetSubtype="4">
                                  <p:stCondLst>
                                    <p:cond delay="0"/>
                                  </p:stCondLst>
                                  <p:childTnLst>
                                    <p:set>
                                      <p:cBhvr>
                                        <p:cTn dur="1" fill="hold" id="50">
                                          <p:stCondLst>
                                            <p:cond delay="0"/>
                                          </p:stCondLst>
                                        </p:cTn>
                                        <p:tgtEl>
                                          <p:spTgt spid="1049094">
                                            <p:txEl>
                                              <p:pRg st="8" end="8"/>
                                            </p:txEl>
                                          </p:spTgt>
                                        </p:tgtEl>
                                        <p:attrNameLst>
                                          <p:attrName>style.visibility</p:attrName>
                                        </p:attrNameLst>
                                      </p:cBhvr>
                                      <p:to>
                                        <p:strVal val="visible"/>
                                      </p:to>
                                    </p:set>
                                    <p:anim calcmode="lin" valueType="num">
                                      <p:cBhvr additive="base">
                                        <p:cTn dur="500" fill="hold" id="51"/>
                                        <p:tgtEl>
                                          <p:spTgt spid="1049094">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2"/>
                                        <p:tgtEl>
                                          <p:spTgt spid="1049094">
                                            <p:txEl>
                                              <p:pRg st="8" end="8"/>
                                            </p:txEl>
                                          </p:spTgt>
                                        </p:tgtEl>
                                        <p:attrNameLst>
                                          <p:attrName>ppt_y</p:attrName>
                                        </p:attrNameLst>
                                      </p:cBhvr>
                                      <p:tavLst>
                                        <p:tav tm="0">
                                          <p:val>
                                            <p:strVal val="1+#ppt_h/2"/>
                                          </p:val>
                                        </p:tav>
                                        <p:tav tm="100000">
                                          <p:val>
                                            <p:strVal val="#ppt_y"/>
                                          </p:val>
                                        </p:tav>
                                      </p:tavLst>
                                    </p:anim>
                                  </p:childTnLst>
                                </p:cTn>
                              </p:par>
                              <p:par>
                                <p:cTn fill="hold" grpId="0" id="53" nodeType="withEffect" presetClass="entr" presetID="2" presetSubtype="4">
                                  <p:stCondLst>
                                    <p:cond delay="0"/>
                                  </p:stCondLst>
                                  <p:childTnLst>
                                    <p:set>
                                      <p:cBhvr>
                                        <p:cTn dur="1" fill="hold" id="54">
                                          <p:stCondLst>
                                            <p:cond delay="0"/>
                                          </p:stCondLst>
                                        </p:cTn>
                                        <p:tgtEl>
                                          <p:spTgt spid="1049094">
                                            <p:txEl>
                                              <p:pRg st="9" end="9"/>
                                            </p:txEl>
                                          </p:spTgt>
                                        </p:tgtEl>
                                        <p:attrNameLst>
                                          <p:attrName>style.visibility</p:attrName>
                                        </p:attrNameLst>
                                      </p:cBhvr>
                                      <p:to>
                                        <p:strVal val="visible"/>
                                      </p:to>
                                    </p:set>
                                    <p:anim calcmode="lin" valueType="num">
                                      <p:cBhvr additive="base">
                                        <p:cTn dur="500" fill="hold" id="55"/>
                                        <p:tgtEl>
                                          <p:spTgt spid="1049094">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09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94"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254" name=""/>
        <p:cNvGrpSpPr/>
        <p:nvPr/>
      </p:nvGrpSpPr>
      <p:grpSpPr>
        <a:xfrm>
          <a:off x="0" y="0"/>
          <a:ext cx="0" cy="0"/>
          <a:chOff x="0" y="0"/>
          <a:chExt cx="0" cy="0"/>
        </a:xfrm>
      </p:grpSpPr>
      <p:sp>
        <p:nvSpPr>
          <p:cNvPr id="1049095" name="Title 1"/>
          <p:cNvSpPr>
            <a:spLocks noGrp="1"/>
          </p:cNvSpPr>
          <p:nvPr>
            <p:ph type="title"/>
          </p:nvPr>
        </p:nvSpPr>
        <p:spPr>
          <a:xfrm>
            <a:off x="298251" y="319596"/>
            <a:ext cx="3057509" cy="1600200"/>
          </a:xfrm>
        </p:spPr>
        <p:txBody>
          <a:bodyPr>
            <a:normAutofit/>
          </a:bodyPr>
          <a:p>
            <a:r>
              <a:rPr sz="3400" lang="en-US" spc="-100">
                <a:solidFill>
                  <a:schemeClr val="accent1">
                    <a:lumMod val="50000"/>
                  </a:schemeClr>
                </a:solidFill>
                <a:latin typeface="Bookman Old Style" panose="02050604050505020204" pitchFamily="18" charset="0"/>
              </a:rPr>
              <a:t>Web Clients</a:t>
            </a:r>
            <a:endParaRPr sz="3400" lang="en-IN">
              <a:solidFill>
                <a:schemeClr val="accent1">
                  <a:lumMod val="50000"/>
                </a:schemeClr>
              </a:solidFill>
              <a:latin typeface="Bookman Old Style" panose="02050604050505020204" pitchFamily="18" charset="0"/>
            </a:endParaRPr>
          </a:p>
        </p:txBody>
      </p:sp>
      <p:sp>
        <p:nvSpPr>
          <p:cNvPr id="1049096" name="Text Placeholder 3"/>
          <p:cNvSpPr>
            <a:spLocks noGrp="1"/>
          </p:cNvSpPr>
          <p:nvPr>
            <p:ph type="body" sz="half" idx="2"/>
          </p:nvPr>
        </p:nvSpPr>
        <p:spPr>
          <a:xfrm>
            <a:off x="298250" y="2234953"/>
            <a:ext cx="3181797" cy="3811588"/>
          </a:xfrm>
        </p:spPr>
        <p:txBody>
          <a:bodyPr>
            <a:normAutofit/>
          </a:bodyPr>
          <a:p>
            <a:r>
              <a:rPr baseline="0" b="0" cap="none" sz="1800" i="0" kern="1200" kumimoji="0" lang="en-US" noProof="0" normalizeH="0" spc="20" strike="noStrike" u="none">
                <a:ln>
                  <a:noFill/>
                </a:ln>
                <a:solidFill>
                  <a:schemeClr val="accent1">
                    <a:lumMod val="50000"/>
                  </a:schemeClr>
                </a:solidFill>
                <a:effectLst/>
                <a:uLnTx/>
                <a:uFillTx/>
                <a:latin typeface="Bookman Old Style" panose="02050604050505020204" pitchFamily="18" charset="0"/>
              </a:rPr>
              <a:t>Browser Functions</a:t>
            </a:r>
          </a:p>
        </p:txBody>
      </p:sp>
      <p:sp>
        <p:nvSpPr>
          <p:cNvPr id="1049097" name="Content Placeholder 2"/>
          <p:cNvSpPr>
            <a:spLocks noGrp="1"/>
          </p:cNvSpPr>
          <p:nvPr>
            <p:ph idx="1"/>
          </p:nvPr>
        </p:nvSpPr>
        <p:spPr>
          <a:xfrm>
            <a:off x="3480047" y="461638"/>
            <a:ext cx="8413702" cy="6178859"/>
          </a:xfrm>
        </p:spPr>
        <p:txBody>
          <a:bodyPr anchor="ctr">
            <a:noAutofit/>
          </a:bodyPr>
          <a:p>
            <a:pPr indent="0" marL="0">
              <a:lnSpc>
                <a:spcPct val="200000"/>
              </a:lnSpc>
              <a:buNone/>
            </a:pPr>
            <a:r>
              <a:rPr dirty="0" sz="1600" lang="en-US" spc="20">
                <a:solidFill>
                  <a:schemeClr val="accent1">
                    <a:lumMod val="50000"/>
                  </a:schemeClr>
                </a:solidFill>
                <a:latin typeface="Bookman Old Style" panose="02050604050505020204" pitchFamily="18" charset="0"/>
              </a:rPr>
              <a:t>Browser Additional Functionality:</a:t>
            </a:r>
          </a:p>
          <a:p>
            <a:pPr indent="-342900" marL="342900">
              <a:lnSpc>
                <a:spcPct val="200000"/>
              </a:lnSpc>
              <a:buAutoNum type="arabicPeriod"/>
            </a:pPr>
            <a:r>
              <a:rPr dirty="0" sz="1600" lang="en-US" spc="20">
                <a:solidFill>
                  <a:schemeClr val="accent1">
                    <a:lumMod val="50000"/>
                  </a:schemeClr>
                </a:solidFill>
                <a:latin typeface="Bookman Old Style" panose="02050604050505020204" pitchFamily="18" charset="0"/>
              </a:rPr>
              <a:t>Automatic URL Completion</a:t>
            </a:r>
          </a:p>
          <a:p>
            <a:pPr indent="-342900" marL="342900">
              <a:lnSpc>
                <a:spcPct val="200000"/>
              </a:lnSpc>
              <a:buAutoNum type="arabicPeriod"/>
            </a:pPr>
            <a:r>
              <a:rPr dirty="0" sz="1600" lang="en-US" spc="20">
                <a:solidFill>
                  <a:schemeClr val="accent1">
                    <a:lumMod val="50000"/>
                  </a:schemeClr>
                </a:solidFill>
                <a:latin typeface="Bookman Old Style" panose="02050604050505020204" pitchFamily="18" charset="0"/>
              </a:rPr>
              <a:t>Script Execution</a:t>
            </a:r>
          </a:p>
          <a:p>
            <a:pPr indent="-342900" marL="342900">
              <a:lnSpc>
                <a:spcPct val="200000"/>
              </a:lnSpc>
              <a:buAutoNum type="arabicPeriod"/>
            </a:pPr>
            <a:r>
              <a:rPr dirty="0" sz="1600" lang="en-US" spc="20">
                <a:solidFill>
                  <a:schemeClr val="accent1">
                    <a:lumMod val="50000"/>
                  </a:schemeClr>
                </a:solidFill>
                <a:latin typeface="Bookman Old Style" panose="02050604050505020204" pitchFamily="18" charset="0"/>
              </a:rPr>
              <a:t>Event Handling</a:t>
            </a:r>
          </a:p>
          <a:p>
            <a:pPr indent="-342900" marL="342900">
              <a:lnSpc>
                <a:spcPct val="200000"/>
              </a:lnSpc>
              <a:buAutoNum type="arabicPeriod"/>
            </a:pPr>
            <a:r>
              <a:rPr dirty="0" sz="1600" lang="en-US" spc="20">
                <a:solidFill>
                  <a:schemeClr val="accent1">
                    <a:lumMod val="50000"/>
                  </a:schemeClr>
                </a:solidFill>
                <a:latin typeface="Bookman Old Style" panose="02050604050505020204" pitchFamily="18" charset="0"/>
              </a:rPr>
              <a:t>Management of form GUI</a:t>
            </a:r>
          </a:p>
          <a:p>
            <a:pPr indent="-342900" marL="342900">
              <a:lnSpc>
                <a:spcPct val="200000"/>
              </a:lnSpc>
              <a:buAutoNum type="arabicPeriod"/>
            </a:pPr>
            <a:r>
              <a:rPr dirty="0" sz="1600" lang="en-US" spc="20">
                <a:solidFill>
                  <a:schemeClr val="accent1">
                    <a:lumMod val="50000"/>
                  </a:schemeClr>
                </a:solidFill>
                <a:latin typeface="Bookman Old Style" panose="02050604050505020204" pitchFamily="18" charset="0"/>
              </a:rPr>
              <a:t>Secure Communication</a:t>
            </a:r>
          </a:p>
          <a:p>
            <a:pPr indent="-342900" marL="342900">
              <a:lnSpc>
                <a:spcPct val="200000"/>
              </a:lnSpc>
              <a:buAutoNum type="arabicPeriod"/>
            </a:pPr>
            <a:r>
              <a:rPr dirty="0" sz="1600" lang="en-US" spc="20">
                <a:solidFill>
                  <a:schemeClr val="accent1">
                    <a:lumMod val="50000"/>
                  </a:schemeClr>
                </a:solidFill>
                <a:latin typeface="Bookman Old Style" panose="02050604050505020204" pitchFamily="18" charset="0"/>
              </a:rPr>
              <a:t>Plug-in Execution</a:t>
            </a:r>
          </a:p>
          <a:p>
            <a:pPr indent="-342900" marL="342900">
              <a:lnSpc>
                <a:spcPct val="200000"/>
              </a:lnSpc>
              <a:buAutoNum type="arabicPeriod"/>
            </a:pPr>
            <a:endParaRPr dirty="0" sz="1600" lang="en-US" spc="20">
              <a:solidFill>
                <a:schemeClr val="accent1">
                  <a:lumMod val="50000"/>
                </a:schemeClr>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097">
                                            <p:txEl>
                                              <p:pRg st="0" end="0"/>
                                            </p:txEl>
                                          </p:spTgt>
                                        </p:tgtEl>
                                        <p:attrNameLst>
                                          <p:attrName>style.visibility</p:attrName>
                                        </p:attrNameLst>
                                      </p:cBhvr>
                                      <p:to>
                                        <p:strVal val="visible"/>
                                      </p:to>
                                    </p:set>
                                    <p:anim calcmode="lin" valueType="num">
                                      <p:cBhvr additive="base">
                                        <p:cTn dur="500" fill="hold" id="7"/>
                                        <p:tgtEl>
                                          <p:spTgt spid="1049097">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09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097">
                                            <p:txEl>
                                              <p:pRg st="1" end="1"/>
                                            </p:txEl>
                                          </p:spTgt>
                                        </p:tgtEl>
                                        <p:attrNameLst>
                                          <p:attrName>style.visibility</p:attrName>
                                        </p:attrNameLst>
                                      </p:cBhvr>
                                      <p:to>
                                        <p:strVal val="visible"/>
                                      </p:to>
                                    </p:set>
                                    <p:anim calcmode="lin" valueType="num">
                                      <p:cBhvr additive="base">
                                        <p:cTn dur="500" fill="hold" id="13"/>
                                        <p:tgtEl>
                                          <p:spTgt spid="1049097">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09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097">
                                            <p:txEl>
                                              <p:pRg st="2" end="2"/>
                                            </p:txEl>
                                          </p:spTgt>
                                        </p:tgtEl>
                                        <p:attrNameLst>
                                          <p:attrName>style.visibility</p:attrName>
                                        </p:attrNameLst>
                                      </p:cBhvr>
                                      <p:to>
                                        <p:strVal val="visible"/>
                                      </p:to>
                                    </p:set>
                                    <p:anim calcmode="lin" valueType="num">
                                      <p:cBhvr additive="base">
                                        <p:cTn dur="500" fill="hold" id="19"/>
                                        <p:tgtEl>
                                          <p:spTgt spid="1049097">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09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097">
                                            <p:txEl>
                                              <p:pRg st="3" end="3"/>
                                            </p:txEl>
                                          </p:spTgt>
                                        </p:tgtEl>
                                        <p:attrNameLst>
                                          <p:attrName>style.visibility</p:attrName>
                                        </p:attrNameLst>
                                      </p:cBhvr>
                                      <p:to>
                                        <p:strVal val="visible"/>
                                      </p:to>
                                    </p:set>
                                    <p:anim calcmode="lin" valueType="num">
                                      <p:cBhvr additive="base">
                                        <p:cTn dur="500" fill="hold" id="25"/>
                                        <p:tgtEl>
                                          <p:spTgt spid="1049097">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09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097">
                                            <p:txEl>
                                              <p:pRg st="4" end="4"/>
                                            </p:txEl>
                                          </p:spTgt>
                                        </p:tgtEl>
                                        <p:attrNameLst>
                                          <p:attrName>style.visibility</p:attrName>
                                        </p:attrNameLst>
                                      </p:cBhvr>
                                      <p:to>
                                        <p:strVal val="visible"/>
                                      </p:to>
                                    </p:set>
                                    <p:anim calcmode="lin" valueType="num">
                                      <p:cBhvr additive="base">
                                        <p:cTn dur="500" fill="hold" id="31"/>
                                        <p:tgtEl>
                                          <p:spTgt spid="1049097">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09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097">
                                            <p:txEl>
                                              <p:pRg st="5" end="5"/>
                                            </p:txEl>
                                          </p:spTgt>
                                        </p:tgtEl>
                                        <p:attrNameLst>
                                          <p:attrName>style.visibility</p:attrName>
                                        </p:attrNameLst>
                                      </p:cBhvr>
                                      <p:to>
                                        <p:strVal val="visible"/>
                                      </p:to>
                                    </p:set>
                                    <p:anim calcmode="lin" valueType="num">
                                      <p:cBhvr additive="base">
                                        <p:cTn dur="500" fill="hold" id="37"/>
                                        <p:tgtEl>
                                          <p:spTgt spid="1049097">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09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097">
                                            <p:txEl>
                                              <p:pRg st="6" end="6"/>
                                            </p:txEl>
                                          </p:spTgt>
                                        </p:tgtEl>
                                        <p:attrNameLst>
                                          <p:attrName>style.visibility</p:attrName>
                                        </p:attrNameLst>
                                      </p:cBhvr>
                                      <p:to>
                                        <p:strVal val="visible"/>
                                      </p:to>
                                    </p:set>
                                    <p:anim calcmode="lin" valueType="num">
                                      <p:cBhvr additive="base">
                                        <p:cTn dur="500" fill="hold" id="43"/>
                                        <p:tgtEl>
                                          <p:spTgt spid="1049097">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09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097"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255" name=""/>
        <p:cNvGrpSpPr/>
        <p:nvPr/>
      </p:nvGrpSpPr>
      <p:grpSpPr>
        <a:xfrm>
          <a:off x="0" y="0"/>
          <a:ext cx="0" cy="0"/>
          <a:chOff x="0" y="0"/>
          <a:chExt cx="0" cy="0"/>
        </a:xfrm>
      </p:grpSpPr>
      <p:sp>
        <p:nvSpPr>
          <p:cNvPr id="1049098" name="Title 4"/>
          <p:cNvSpPr>
            <a:spLocks noGrp="1"/>
          </p:cNvSpPr>
          <p:nvPr>
            <p:ph type="ctrTitle"/>
          </p:nvPr>
        </p:nvSpPr>
        <p:spPr/>
        <p:txBody>
          <a:bodyPr>
            <a:normAutofit/>
          </a:bodyPr>
          <a:p>
            <a:r>
              <a:rPr sz="6400" lang="en-US" spc="-100">
                <a:solidFill>
                  <a:schemeClr val="accent1">
                    <a:lumMod val="50000"/>
                  </a:schemeClr>
                </a:solidFill>
                <a:effectLst/>
                <a:latin typeface="Bookman Old Style" panose="02050604050505020204" pitchFamily="18" charset="0"/>
              </a:rPr>
              <a:t>Web Server</a:t>
            </a:r>
            <a:r>
              <a:rPr baseline="0" b="0" cap="none" sz="6400" i="0" kern="1200" kumimoji="0" lang="en-US" noProof="0" normalizeH="0" spc="-100" strike="noStrike" u="none">
                <a:ln>
                  <a:noFill/>
                </a:ln>
                <a:solidFill>
                  <a:schemeClr val="accent1">
                    <a:lumMod val="50000"/>
                  </a:schemeClr>
                </a:solidFill>
                <a:effectLst/>
                <a:uLnTx/>
                <a:uFillTx/>
                <a:latin typeface="Bookman Old Style" panose="02050604050505020204" pitchFamily="18" charset="0"/>
              </a:rPr>
              <a:t> </a:t>
            </a:r>
            <a:endParaRPr sz="6400" lang="en-IN">
              <a:solidFill>
                <a:schemeClr val="accent1">
                  <a:lumMod val="50000"/>
                </a:schemeClr>
              </a:solidFill>
              <a:latin typeface="Bookman Old Style" panose="02050604050505020204" pitchFamily="18" charset="0"/>
            </a:endParaRPr>
          </a:p>
        </p:txBody>
      </p:sp>
    </p:spTree>
  </p:cSld>
  <p:clrMapOvr>
    <a:masterClrMapping/>
  </p:clrMapOvr>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256" name=""/>
        <p:cNvGrpSpPr/>
        <p:nvPr/>
      </p:nvGrpSpPr>
      <p:grpSpPr>
        <a:xfrm>
          <a:off x="0" y="0"/>
          <a:ext cx="0" cy="0"/>
          <a:chOff x="0" y="0"/>
          <a:chExt cx="0" cy="0"/>
        </a:xfrm>
      </p:grpSpPr>
      <p:sp>
        <p:nvSpPr>
          <p:cNvPr id="1049099" name="Title 1"/>
          <p:cNvSpPr>
            <a:spLocks noGrp="1"/>
          </p:cNvSpPr>
          <p:nvPr>
            <p:ph type="title"/>
          </p:nvPr>
        </p:nvSpPr>
        <p:spPr>
          <a:xfrm>
            <a:off x="298251" y="319596"/>
            <a:ext cx="3057509" cy="1600200"/>
          </a:xfrm>
        </p:spPr>
        <p:txBody>
          <a:bodyPr>
            <a:normAutofit/>
          </a:bodyPr>
          <a:p>
            <a:r>
              <a:rPr b="1" dirty="0" sz="3400" lang="en-US" spc="-100">
                <a:solidFill>
                  <a:schemeClr val="accent1">
                    <a:lumMod val="50000"/>
                  </a:schemeClr>
                </a:solidFill>
                <a:latin typeface="Bookman Old Style" panose="02050604050505020204" pitchFamily="18" charset="0"/>
              </a:rPr>
              <a:t>Web Server</a:t>
            </a:r>
            <a:endParaRPr b="1" dirty="0" sz="3400" lang="en-IN">
              <a:solidFill>
                <a:schemeClr val="accent1">
                  <a:lumMod val="50000"/>
                </a:schemeClr>
              </a:solidFill>
              <a:latin typeface="Bookman Old Style" panose="02050604050505020204" pitchFamily="18" charset="0"/>
            </a:endParaRPr>
          </a:p>
        </p:txBody>
      </p:sp>
      <p:sp>
        <p:nvSpPr>
          <p:cNvPr id="1049100" name="Content Placeholder 2"/>
          <p:cNvSpPr>
            <a:spLocks noGrp="1"/>
          </p:cNvSpPr>
          <p:nvPr>
            <p:ph idx="1"/>
          </p:nvPr>
        </p:nvSpPr>
        <p:spPr>
          <a:xfrm>
            <a:off x="3480047" y="26634"/>
            <a:ext cx="8570926" cy="6613864"/>
          </a:xfrm>
        </p:spPr>
        <p:txBody>
          <a:bodyPr anchor="ctr">
            <a:noAutofit/>
          </a:bodyPr>
          <a:p>
            <a:pPr indent="0" marL="0">
              <a:lnSpc>
                <a:spcPct val="200000"/>
              </a:lnSpc>
              <a:buNone/>
            </a:pPr>
            <a:r>
              <a:rPr dirty="0" sz="1400" lang="en-US" spc="20">
                <a:solidFill>
                  <a:schemeClr val="accent1">
                    <a:lumMod val="50000"/>
                  </a:schemeClr>
                </a:solidFill>
                <a:latin typeface="Bookman Old Style" panose="02050604050505020204" pitchFamily="18" charset="0"/>
              </a:rPr>
              <a:t>The primary feature of every web server is to accept HTTP requests from web clients and return an appropriate resource (if available) in the HTTP response. </a:t>
            </a:r>
            <a:endParaRPr dirty="0" lang="en-US">
              <a:solidFill>
                <a:schemeClr val="accent1">
                  <a:lumMod val="50000"/>
                </a:schemeClr>
              </a:solidFill>
              <a:latin typeface="Bookman Old Style" panose="02050604050505020204" pitchFamily="18" charset="0"/>
            </a:endParaRPr>
          </a:p>
          <a:p>
            <a:pPr indent="0" marL="0">
              <a:lnSpc>
                <a:spcPct val="200000"/>
              </a:lnSpc>
              <a:buNone/>
            </a:pPr>
            <a:endParaRPr dirty="0" sz="1400" lang="en-US" spc="20">
              <a:solidFill>
                <a:schemeClr val="accent1">
                  <a:lumMod val="50000"/>
                </a:schemeClr>
              </a:solidFill>
              <a:latin typeface="Bookman Old Style" panose="02050604050505020204" pitchFamily="18" charset="0"/>
            </a:endParaRPr>
          </a:p>
          <a:p>
            <a:pPr indent="0" marL="0">
              <a:lnSpc>
                <a:spcPct val="200000"/>
              </a:lnSpc>
              <a:buNone/>
            </a:pPr>
            <a:r>
              <a:rPr dirty="0" sz="1400" lang="en-US" spc="20">
                <a:solidFill>
                  <a:schemeClr val="accent1">
                    <a:lumMod val="50000"/>
                  </a:schemeClr>
                </a:solidFill>
                <a:latin typeface="Bookman Old Style" panose="02050604050505020204" pitchFamily="18" charset="0"/>
              </a:rPr>
              <a:t>This basic functionality involves a number of steps</a:t>
            </a:r>
          </a:p>
          <a:p>
            <a:pPr indent="-342900" marL="342900">
              <a:lnSpc>
                <a:spcPct val="200000"/>
              </a:lnSpc>
              <a:buFont typeface="+mj-lt"/>
              <a:buAutoNum type="arabicPeriod"/>
            </a:pPr>
            <a:r>
              <a:rPr dirty="0" sz="1400" lang="en-US" spc="20">
                <a:solidFill>
                  <a:schemeClr val="accent1">
                    <a:lumMod val="50000"/>
                  </a:schemeClr>
                </a:solidFill>
                <a:latin typeface="Bookman Old Style" panose="02050604050505020204" pitchFamily="18" charset="0"/>
              </a:rPr>
              <a:t>The server calls on TCP software and waits for connection requests to one or more ports.</a:t>
            </a:r>
          </a:p>
          <a:p>
            <a:pPr indent="-342900" marL="342900">
              <a:lnSpc>
                <a:spcPct val="200000"/>
              </a:lnSpc>
              <a:buFont typeface="+mj-lt"/>
              <a:buAutoNum type="arabicPeriod"/>
            </a:pPr>
            <a:r>
              <a:rPr dirty="0" sz="1400" lang="en-US" spc="20">
                <a:solidFill>
                  <a:schemeClr val="accent1">
                    <a:lumMod val="50000"/>
                  </a:schemeClr>
                </a:solidFill>
                <a:latin typeface="Bookman Old Style" panose="02050604050505020204" pitchFamily="18" charset="0"/>
              </a:rPr>
              <a:t>When a connection request is received, the server dedicates a </a:t>
            </a:r>
            <a:r>
              <a:rPr b="1" dirty="0" sz="1400" lang="en-US" spc="20">
                <a:solidFill>
                  <a:schemeClr val="accent1">
                    <a:lumMod val="50000"/>
                  </a:schemeClr>
                </a:solidFill>
                <a:latin typeface="Bookman Old Style" panose="02050604050505020204" pitchFamily="18" charset="0"/>
              </a:rPr>
              <a:t>“subtask” </a:t>
            </a:r>
            <a:r>
              <a:rPr dirty="0" sz="1400" lang="en-US" spc="20">
                <a:solidFill>
                  <a:schemeClr val="accent1">
                    <a:lumMod val="50000"/>
                  </a:schemeClr>
                </a:solidFill>
                <a:latin typeface="Bookman Old Style" panose="02050604050505020204" pitchFamily="18" charset="0"/>
              </a:rPr>
              <a:t>to handling this connection.</a:t>
            </a:r>
          </a:p>
          <a:p>
            <a:pPr indent="-342900" marL="342900">
              <a:lnSpc>
                <a:spcPct val="200000"/>
              </a:lnSpc>
              <a:buFont typeface="+mj-lt"/>
              <a:buAutoNum type="arabicPeriod"/>
            </a:pPr>
            <a:r>
              <a:rPr dirty="0" sz="1400" lang="en-US" spc="20">
                <a:solidFill>
                  <a:schemeClr val="accent1">
                    <a:lumMod val="50000"/>
                  </a:schemeClr>
                </a:solidFill>
                <a:latin typeface="Bookman Old Style" panose="02050604050505020204" pitchFamily="18" charset="0"/>
              </a:rPr>
              <a:t>The </a:t>
            </a:r>
            <a:r>
              <a:rPr b="1" dirty="0" sz="1400" lang="en-US" spc="20">
                <a:solidFill>
                  <a:schemeClr val="accent1">
                    <a:lumMod val="50000"/>
                  </a:schemeClr>
                </a:solidFill>
                <a:latin typeface="Bookman Old Style" panose="02050604050505020204" pitchFamily="18" charset="0"/>
              </a:rPr>
              <a:t>subtask</a:t>
            </a:r>
            <a:r>
              <a:rPr dirty="0" sz="1400" lang="en-US" spc="20">
                <a:solidFill>
                  <a:schemeClr val="accent1">
                    <a:lumMod val="50000"/>
                  </a:schemeClr>
                </a:solidFill>
                <a:latin typeface="Bookman Old Style" panose="02050604050505020204" pitchFamily="18" charset="0"/>
              </a:rPr>
              <a:t> establishes the TCP connection and receives an HTTP request.</a:t>
            </a:r>
          </a:p>
          <a:p>
            <a:pPr indent="-342900" marL="342900">
              <a:lnSpc>
                <a:spcPct val="200000"/>
              </a:lnSpc>
              <a:buFont typeface="+mj-lt"/>
              <a:buAutoNum type="arabicPeriod"/>
            </a:pPr>
            <a:r>
              <a:rPr dirty="0" sz="1400" lang="en-US" spc="20">
                <a:solidFill>
                  <a:schemeClr val="accent1">
                    <a:lumMod val="50000"/>
                  </a:schemeClr>
                </a:solidFill>
                <a:latin typeface="Bookman Old Style" panose="02050604050505020204" pitchFamily="18" charset="0"/>
              </a:rPr>
              <a:t>The subtask examines the Host header field of the request to determine which </a:t>
            </a:r>
            <a:r>
              <a:rPr b="1" dirty="0" sz="1400" lang="en-US" spc="20">
                <a:solidFill>
                  <a:schemeClr val="accent1">
                    <a:lumMod val="50000"/>
                  </a:schemeClr>
                </a:solidFill>
                <a:latin typeface="Bookman Old Style" panose="02050604050505020204" pitchFamily="18" charset="0"/>
              </a:rPr>
              <a:t>“virtual host” </a:t>
            </a:r>
            <a:r>
              <a:rPr dirty="0" sz="1400" lang="en-US" spc="20">
                <a:solidFill>
                  <a:schemeClr val="accent1">
                    <a:lumMod val="50000"/>
                  </a:schemeClr>
                </a:solidFill>
                <a:latin typeface="Bookman Old Style" panose="02050604050505020204" pitchFamily="18" charset="0"/>
              </a:rPr>
              <a:t>should receive this request and invokes software for this host.</a:t>
            </a:r>
          </a:p>
          <a:p>
            <a:pPr indent="-342900" marL="342900">
              <a:lnSpc>
                <a:spcPct val="200000"/>
              </a:lnSpc>
              <a:buFont typeface="+mj-lt"/>
              <a:buAutoNum type="arabicPeriod"/>
            </a:pPr>
            <a:r>
              <a:rPr dirty="0" sz="1400" lang="en-US" spc="20">
                <a:solidFill>
                  <a:schemeClr val="accent1">
                    <a:lumMod val="50000"/>
                  </a:schemeClr>
                </a:solidFill>
                <a:latin typeface="Bookman Old Style" panose="02050604050505020204" pitchFamily="18" charset="0"/>
              </a:rPr>
              <a:t>The virtual host software maps the Request-URI field of the HTTP request start line to a resource on the server</a:t>
            </a:r>
            <a:r>
              <a:rPr dirty="0" sz="1400" lang="en-US" spc="20" smtClean="0">
                <a:solidFill>
                  <a:schemeClr val="accent1">
                    <a:lumMod val="50000"/>
                  </a:schemeClr>
                </a:solidFill>
                <a:latin typeface="Bookman Old Style" panose="02050604050505020204" pitchFamily="18" charset="0"/>
              </a:rPr>
              <a:t>.</a:t>
            </a:r>
            <a:endParaRPr dirty="0" sz="1400" lang="en-US" spc="20">
              <a:solidFill>
                <a:schemeClr val="accent1">
                  <a:lumMod val="50000"/>
                </a:schemeClr>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100">
                                            <p:txEl>
                                              <p:pRg st="0" end="0"/>
                                            </p:txEl>
                                          </p:spTgt>
                                        </p:tgtEl>
                                        <p:attrNameLst>
                                          <p:attrName>style.visibility</p:attrName>
                                        </p:attrNameLst>
                                      </p:cBhvr>
                                      <p:to>
                                        <p:strVal val="visible"/>
                                      </p:to>
                                    </p:set>
                                    <p:anim calcmode="lin" valueType="num">
                                      <p:cBhvr additive="base">
                                        <p:cTn dur="500" fill="hold" id="7"/>
                                        <p:tgtEl>
                                          <p:spTgt spid="1049100">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10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100">
                                            <p:txEl>
                                              <p:pRg st="2" end="2"/>
                                            </p:txEl>
                                          </p:spTgt>
                                        </p:tgtEl>
                                        <p:attrNameLst>
                                          <p:attrName>style.visibility</p:attrName>
                                        </p:attrNameLst>
                                      </p:cBhvr>
                                      <p:to>
                                        <p:strVal val="visible"/>
                                      </p:to>
                                    </p:set>
                                    <p:anim calcmode="lin" valueType="num">
                                      <p:cBhvr additive="base">
                                        <p:cTn dur="500" fill="hold" id="13"/>
                                        <p:tgtEl>
                                          <p:spTgt spid="1049100">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10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100">
                                            <p:txEl>
                                              <p:pRg st="3" end="3"/>
                                            </p:txEl>
                                          </p:spTgt>
                                        </p:tgtEl>
                                        <p:attrNameLst>
                                          <p:attrName>style.visibility</p:attrName>
                                        </p:attrNameLst>
                                      </p:cBhvr>
                                      <p:to>
                                        <p:strVal val="visible"/>
                                      </p:to>
                                    </p:set>
                                    <p:anim calcmode="lin" valueType="num">
                                      <p:cBhvr additive="base">
                                        <p:cTn dur="500" fill="hold" id="19"/>
                                        <p:tgtEl>
                                          <p:spTgt spid="1049100">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10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100">
                                            <p:txEl>
                                              <p:pRg st="4" end="4"/>
                                            </p:txEl>
                                          </p:spTgt>
                                        </p:tgtEl>
                                        <p:attrNameLst>
                                          <p:attrName>style.visibility</p:attrName>
                                        </p:attrNameLst>
                                      </p:cBhvr>
                                      <p:to>
                                        <p:strVal val="visible"/>
                                      </p:to>
                                    </p:set>
                                    <p:anim calcmode="lin" valueType="num">
                                      <p:cBhvr additive="base">
                                        <p:cTn dur="500" fill="hold" id="25"/>
                                        <p:tgtEl>
                                          <p:spTgt spid="1049100">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10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100">
                                            <p:txEl>
                                              <p:pRg st="5" end="5"/>
                                            </p:txEl>
                                          </p:spTgt>
                                        </p:tgtEl>
                                        <p:attrNameLst>
                                          <p:attrName>style.visibility</p:attrName>
                                        </p:attrNameLst>
                                      </p:cBhvr>
                                      <p:to>
                                        <p:strVal val="visible"/>
                                      </p:to>
                                    </p:set>
                                    <p:anim calcmode="lin" valueType="num">
                                      <p:cBhvr additive="base">
                                        <p:cTn dur="500" fill="hold" id="31"/>
                                        <p:tgtEl>
                                          <p:spTgt spid="1049100">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10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9100">
                                            <p:txEl>
                                              <p:pRg st="6" end="6"/>
                                            </p:txEl>
                                          </p:spTgt>
                                        </p:tgtEl>
                                        <p:attrNameLst>
                                          <p:attrName>style.visibility</p:attrName>
                                        </p:attrNameLst>
                                      </p:cBhvr>
                                      <p:to>
                                        <p:strVal val="visible"/>
                                      </p:to>
                                    </p:set>
                                    <p:anim calcmode="lin" valueType="num">
                                      <p:cBhvr additive="base">
                                        <p:cTn dur="500" fill="hold" id="37"/>
                                        <p:tgtEl>
                                          <p:spTgt spid="1049100">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910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9100">
                                            <p:txEl>
                                              <p:pRg st="7" end="7"/>
                                            </p:txEl>
                                          </p:spTgt>
                                        </p:tgtEl>
                                        <p:attrNameLst>
                                          <p:attrName>style.visibility</p:attrName>
                                        </p:attrNameLst>
                                      </p:cBhvr>
                                      <p:to>
                                        <p:strVal val="visible"/>
                                      </p:to>
                                    </p:set>
                                    <p:anim calcmode="lin" valueType="num">
                                      <p:cBhvr additive="base">
                                        <p:cTn dur="500" fill="hold" id="43"/>
                                        <p:tgtEl>
                                          <p:spTgt spid="1049100">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10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00"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257" name=""/>
        <p:cNvGrpSpPr/>
        <p:nvPr/>
      </p:nvGrpSpPr>
      <p:grpSpPr>
        <a:xfrm>
          <a:off x="0" y="0"/>
          <a:ext cx="0" cy="0"/>
          <a:chOff x="0" y="0"/>
          <a:chExt cx="0" cy="0"/>
        </a:xfrm>
      </p:grpSpPr>
      <p:sp>
        <p:nvSpPr>
          <p:cNvPr id="1049101" name="Title 1"/>
          <p:cNvSpPr>
            <a:spLocks noGrp="1"/>
          </p:cNvSpPr>
          <p:nvPr>
            <p:ph type="title"/>
          </p:nvPr>
        </p:nvSpPr>
        <p:spPr>
          <a:xfrm>
            <a:off x="298251" y="319596"/>
            <a:ext cx="3057509" cy="1600200"/>
          </a:xfrm>
        </p:spPr>
        <p:txBody>
          <a:bodyPr>
            <a:normAutofit/>
          </a:bodyPr>
          <a:p>
            <a:r>
              <a:rPr b="1" dirty="0" sz="3400" lang="en-US" spc="-100">
                <a:solidFill>
                  <a:schemeClr val="accent1">
                    <a:lumMod val="50000"/>
                  </a:schemeClr>
                </a:solidFill>
                <a:latin typeface="Bookman Old Style" panose="02050604050505020204" pitchFamily="18" charset="0"/>
              </a:rPr>
              <a:t>Web Server</a:t>
            </a:r>
            <a:endParaRPr b="1" dirty="0" sz="3400" lang="en-IN">
              <a:solidFill>
                <a:schemeClr val="accent1">
                  <a:lumMod val="50000"/>
                </a:schemeClr>
              </a:solidFill>
              <a:latin typeface="Bookman Old Style" panose="02050604050505020204" pitchFamily="18" charset="0"/>
            </a:endParaRPr>
          </a:p>
        </p:txBody>
      </p:sp>
      <p:sp>
        <p:nvSpPr>
          <p:cNvPr id="1049102" name="Content Placeholder 2"/>
          <p:cNvSpPr>
            <a:spLocks noGrp="1"/>
          </p:cNvSpPr>
          <p:nvPr>
            <p:ph idx="1"/>
          </p:nvPr>
        </p:nvSpPr>
        <p:spPr>
          <a:xfrm>
            <a:off x="3480047" y="26634"/>
            <a:ext cx="8413702" cy="6613864"/>
          </a:xfrm>
        </p:spPr>
        <p:txBody>
          <a:bodyPr anchor="ctr">
            <a:noAutofit/>
          </a:bodyPr>
          <a:p>
            <a:pPr algn="just" indent="-342900" marL="342900">
              <a:lnSpc>
                <a:spcPct val="200000"/>
              </a:lnSpc>
              <a:buFont typeface="+mj-lt"/>
              <a:buAutoNum type="arabicPeriod" startAt="6"/>
            </a:pPr>
            <a:r>
              <a:rPr dirty="0" sz="1400" lang="en-US" spc="20">
                <a:solidFill>
                  <a:schemeClr val="accent1">
                    <a:lumMod val="50000"/>
                  </a:schemeClr>
                </a:solidFill>
                <a:latin typeface="Bookman Old Style" panose="02050604050505020204" pitchFamily="18" charset="0"/>
              </a:rPr>
              <a:t>If the </a:t>
            </a:r>
            <a:r>
              <a:rPr b="1" dirty="0" sz="1400" lang="en-US" spc="20">
                <a:solidFill>
                  <a:schemeClr val="accent1">
                    <a:lumMod val="50000"/>
                  </a:schemeClr>
                </a:solidFill>
                <a:latin typeface="Bookman Old Style" panose="02050604050505020204" pitchFamily="18" charset="0"/>
              </a:rPr>
              <a:t>resource is a file</a:t>
            </a:r>
            <a:r>
              <a:rPr dirty="0" sz="1400" lang="en-US" spc="20">
                <a:solidFill>
                  <a:schemeClr val="accent1">
                    <a:lumMod val="50000"/>
                  </a:schemeClr>
                </a:solidFill>
                <a:latin typeface="Bookman Old Style" panose="02050604050505020204" pitchFamily="18" charset="0"/>
              </a:rPr>
              <a:t>, the host software determines the </a:t>
            </a:r>
            <a:r>
              <a:rPr b="1" dirty="0" sz="1400" lang="en-US" spc="20">
                <a:solidFill>
                  <a:schemeClr val="accent1">
                    <a:lumMod val="50000"/>
                  </a:schemeClr>
                </a:solidFill>
                <a:latin typeface="Bookman Old Style" panose="02050604050505020204" pitchFamily="18" charset="0"/>
              </a:rPr>
              <a:t>MIME type </a:t>
            </a:r>
            <a:r>
              <a:rPr dirty="0" sz="1400" lang="en-US" spc="20">
                <a:solidFill>
                  <a:schemeClr val="accent1">
                    <a:lumMod val="50000"/>
                  </a:schemeClr>
                </a:solidFill>
                <a:latin typeface="Bookman Old Style" panose="02050604050505020204" pitchFamily="18" charset="0"/>
              </a:rPr>
              <a:t>of the file (usually by a mapping from the file-name extension portion of the Request-URI), and creates an HTTP response that contains the file in the body of the response message</a:t>
            </a:r>
            <a:r>
              <a:rPr dirty="0" sz="1400" lang="en-US" spc="20" smtClean="0">
                <a:solidFill>
                  <a:schemeClr val="accent1">
                    <a:lumMod val="50000"/>
                  </a:schemeClr>
                </a:solidFill>
                <a:latin typeface="Bookman Old Style" panose="02050604050505020204" pitchFamily="18" charset="0"/>
              </a:rPr>
              <a:t>.</a:t>
            </a:r>
          </a:p>
          <a:p>
            <a:pPr algn="just" indent="-342900" marL="342900">
              <a:lnSpc>
                <a:spcPct val="200000"/>
              </a:lnSpc>
              <a:buFont typeface="+mj-lt"/>
              <a:buAutoNum type="arabicPeriod" startAt="6"/>
            </a:pPr>
            <a:r>
              <a:rPr dirty="0" sz="1400" lang="en-US" spc="20" smtClean="0">
                <a:solidFill>
                  <a:schemeClr val="accent1">
                    <a:lumMod val="50000"/>
                  </a:schemeClr>
                </a:solidFill>
                <a:latin typeface="Bookman Old Style" panose="02050604050505020204" pitchFamily="18" charset="0"/>
              </a:rPr>
              <a:t>If </a:t>
            </a:r>
            <a:r>
              <a:rPr dirty="0" sz="1400" lang="en-US" spc="20">
                <a:solidFill>
                  <a:schemeClr val="accent1">
                    <a:lumMod val="50000"/>
                  </a:schemeClr>
                </a:solidFill>
                <a:latin typeface="Bookman Old Style" panose="02050604050505020204" pitchFamily="18" charset="0"/>
              </a:rPr>
              <a:t>the </a:t>
            </a:r>
            <a:r>
              <a:rPr b="1" dirty="0" sz="1400" lang="en-US" spc="20">
                <a:solidFill>
                  <a:schemeClr val="accent1">
                    <a:lumMod val="50000"/>
                  </a:schemeClr>
                </a:solidFill>
                <a:latin typeface="Bookman Old Style" panose="02050604050505020204" pitchFamily="18" charset="0"/>
              </a:rPr>
              <a:t>resource is a program</a:t>
            </a:r>
            <a:r>
              <a:rPr dirty="0" sz="1400" lang="en-US" spc="20">
                <a:solidFill>
                  <a:schemeClr val="accent1">
                    <a:lumMod val="50000"/>
                  </a:schemeClr>
                </a:solidFill>
                <a:latin typeface="Bookman Old Style" panose="02050604050505020204" pitchFamily="18" charset="0"/>
              </a:rPr>
              <a:t>, the host software runs the program, providing it with information from the request and </a:t>
            </a:r>
            <a:r>
              <a:rPr b="1" dirty="0" sz="1400" lang="en-US" spc="20">
                <a:solidFill>
                  <a:schemeClr val="accent1">
                    <a:lumMod val="50000"/>
                  </a:schemeClr>
                </a:solidFill>
                <a:latin typeface="Bookman Old Style" panose="02050604050505020204" pitchFamily="18" charset="0"/>
              </a:rPr>
              <a:t>returning the output </a:t>
            </a:r>
            <a:r>
              <a:rPr dirty="0" sz="1400" lang="en-US" spc="20">
                <a:solidFill>
                  <a:schemeClr val="accent1">
                    <a:lumMod val="50000"/>
                  </a:schemeClr>
                </a:solidFill>
                <a:latin typeface="Bookman Old Style" panose="02050604050505020204" pitchFamily="18" charset="0"/>
              </a:rPr>
              <a:t>from the program as the body of an HTTP response message.</a:t>
            </a:r>
          </a:p>
          <a:p>
            <a:pPr algn="just" indent="-342900" marL="342900">
              <a:lnSpc>
                <a:spcPct val="200000"/>
              </a:lnSpc>
              <a:buFont typeface="+mj-lt"/>
              <a:buAutoNum type="arabicPeriod" startAt="6"/>
            </a:pPr>
            <a:r>
              <a:rPr dirty="0" sz="1400" lang="en-US" spc="20">
                <a:solidFill>
                  <a:schemeClr val="accent1">
                    <a:lumMod val="50000"/>
                  </a:schemeClr>
                </a:solidFill>
                <a:latin typeface="Bookman Old Style" panose="02050604050505020204" pitchFamily="18" charset="0"/>
              </a:rPr>
              <a:t>The server normally </a:t>
            </a:r>
            <a:r>
              <a:rPr b="1" dirty="0" sz="1400" lang="en-US" spc="20">
                <a:solidFill>
                  <a:schemeClr val="accent1">
                    <a:lumMod val="50000"/>
                  </a:schemeClr>
                </a:solidFill>
                <a:latin typeface="Bookman Old Style" panose="02050604050505020204" pitchFamily="18" charset="0"/>
              </a:rPr>
              <a:t>logs information </a:t>
            </a:r>
            <a:r>
              <a:rPr dirty="0" sz="1400" lang="en-US" spc="20">
                <a:solidFill>
                  <a:schemeClr val="accent1">
                    <a:lumMod val="50000"/>
                  </a:schemeClr>
                </a:solidFill>
                <a:latin typeface="Bookman Old Style" panose="02050604050505020204" pitchFamily="18" charset="0"/>
              </a:rPr>
              <a:t>about the request and response—such as the IP address of the requester and the status code of the response—in a plain-text file.</a:t>
            </a:r>
          </a:p>
          <a:p>
            <a:pPr algn="just" indent="-342900" marL="342900">
              <a:lnSpc>
                <a:spcPct val="200000"/>
              </a:lnSpc>
              <a:buFont typeface="+mj-lt"/>
              <a:buAutoNum type="arabicPeriod" startAt="6"/>
            </a:pPr>
            <a:r>
              <a:rPr dirty="0" sz="1400" lang="en-US" spc="20">
                <a:solidFill>
                  <a:schemeClr val="accent1">
                    <a:lumMod val="50000"/>
                  </a:schemeClr>
                </a:solidFill>
                <a:latin typeface="Bookman Old Style" panose="02050604050505020204" pitchFamily="18" charset="0"/>
              </a:rPr>
              <a:t>If the TCP connection is kept alive, the server subtask continues to monitor the connection until a certain length of time has elapsed, the client sends another request, or the client initiates a connection close</a:t>
            </a:r>
          </a:p>
          <a:p>
            <a:pPr algn="just" indent="-342900" marL="342900">
              <a:lnSpc>
                <a:spcPct val="200000"/>
              </a:lnSpc>
              <a:buFont typeface="+mj-lt"/>
              <a:buAutoNum type="arabicPeriod" startAt="6"/>
            </a:pPr>
            <a:endParaRPr dirty="0" sz="1400" lang="en-US" spc="20">
              <a:solidFill>
                <a:schemeClr val="accent1">
                  <a:lumMod val="50000"/>
                </a:schemeClr>
              </a:solidFill>
              <a:latin typeface="Bookman Old Style" panose="02050604050505020204" pitchFamily="18" charset="0"/>
            </a:endParaRPr>
          </a:p>
          <a:p>
            <a:pPr algn="just" indent="0" marL="0">
              <a:lnSpc>
                <a:spcPct val="200000"/>
              </a:lnSpc>
              <a:buNone/>
            </a:pPr>
            <a:endParaRPr dirty="0" sz="1400" lang="en-US" spc="20">
              <a:solidFill>
                <a:schemeClr val="accent1">
                  <a:lumMod val="50000"/>
                </a:schemeClr>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102">
                                            <p:txEl>
                                              <p:pRg st="0" end="0"/>
                                            </p:txEl>
                                          </p:spTgt>
                                        </p:tgtEl>
                                        <p:attrNameLst>
                                          <p:attrName>style.visibility</p:attrName>
                                        </p:attrNameLst>
                                      </p:cBhvr>
                                      <p:to>
                                        <p:strVal val="visible"/>
                                      </p:to>
                                    </p:set>
                                    <p:anim calcmode="lin" valueType="num">
                                      <p:cBhvr additive="base">
                                        <p:cTn dur="500" fill="hold" id="7"/>
                                        <p:tgtEl>
                                          <p:spTgt spid="1049102">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1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102">
                                            <p:txEl>
                                              <p:pRg st="1" end="1"/>
                                            </p:txEl>
                                          </p:spTgt>
                                        </p:tgtEl>
                                        <p:attrNameLst>
                                          <p:attrName>style.visibility</p:attrName>
                                        </p:attrNameLst>
                                      </p:cBhvr>
                                      <p:to>
                                        <p:strVal val="visible"/>
                                      </p:to>
                                    </p:set>
                                    <p:anim calcmode="lin" valueType="num">
                                      <p:cBhvr additive="base">
                                        <p:cTn dur="500" fill="hold" id="13"/>
                                        <p:tgtEl>
                                          <p:spTgt spid="1049102">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10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102">
                                            <p:txEl>
                                              <p:pRg st="2" end="2"/>
                                            </p:txEl>
                                          </p:spTgt>
                                        </p:tgtEl>
                                        <p:attrNameLst>
                                          <p:attrName>style.visibility</p:attrName>
                                        </p:attrNameLst>
                                      </p:cBhvr>
                                      <p:to>
                                        <p:strVal val="visible"/>
                                      </p:to>
                                    </p:set>
                                    <p:anim calcmode="lin" valueType="num">
                                      <p:cBhvr additive="base">
                                        <p:cTn dur="500" fill="hold" id="19"/>
                                        <p:tgtEl>
                                          <p:spTgt spid="1049102">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10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102">
                                            <p:txEl>
                                              <p:pRg st="3" end="3"/>
                                            </p:txEl>
                                          </p:spTgt>
                                        </p:tgtEl>
                                        <p:attrNameLst>
                                          <p:attrName>style.visibility</p:attrName>
                                        </p:attrNameLst>
                                      </p:cBhvr>
                                      <p:to>
                                        <p:strVal val="visible"/>
                                      </p:to>
                                    </p:set>
                                    <p:anim calcmode="lin" valueType="num">
                                      <p:cBhvr additive="base">
                                        <p:cTn dur="500" fill="hold" id="25"/>
                                        <p:tgtEl>
                                          <p:spTgt spid="1049102">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10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02"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258" name=""/>
        <p:cNvGrpSpPr/>
        <p:nvPr/>
      </p:nvGrpSpPr>
      <p:grpSpPr>
        <a:xfrm>
          <a:off x="0" y="0"/>
          <a:ext cx="0" cy="0"/>
          <a:chOff x="0" y="0"/>
          <a:chExt cx="0" cy="0"/>
        </a:xfrm>
      </p:grpSpPr>
      <p:sp>
        <p:nvSpPr>
          <p:cNvPr id="1049103" name="Title 1"/>
          <p:cNvSpPr>
            <a:spLocks noGrp="1"/>
          </p:cNvSpPr>
          <p:nvPr>
            <p:ph type="title"/>
          </p:nvPr>
        </p:nvSpPr>
        <p:spPr>
          <a:xfrm>
            <a:off x="298251" y="319596"/>
            <a:ext cx="3057509" cy="1600200"/>
          </a:xfrm>
        </p:spPr>
        <p:txBody>
          <a:bodyPr>
            <a:normAutofit/>
          </a:bodyPr>
          <a:p>
            <a:r>
              <a:rPr b="1" dirty="0" sz="3400" lang="en-US" spc="-100">
                <a:solidFill>
                  <a:schemeClr val="accent1">
                    <a:lumMod val="50000"/>
                  </a:schemeClr>
                </a:solidFill>
                <a:latin typeface="Bookman Old Style" panose="02050604050505020204" pitchFamily="18" charset="0"/>
              </a:rPr>
              <a:t>Web Server</a:t>
            </a:r>
            <a:endParaRPr b="1" dirty="0" sz="3400" lang="en-IN">
              <a:solidFill>
                <a:schemeClr val="accent1">
                  <a:lumMod val="50000"/>
                </a:schemeClr>
              </a:solidFill>
              <a:latin typeface="Bookman Old Style" panose="02050604050505020204" pitchFamily="18" charset="0"/>
            </a:endParaRPr>
          </a:p>
        </p:txBody>
      </p:sp>
      <p:sp>
        <p:nvSpPr>
          <p:cNvPr id="1049104" name="Content Placeholder 2"/>
          <p:cNvSpPr>
            <a:spLocks noGrp="1"/>
          </p:cNvSpPr>
          <p:nvPr>
            <p:ph idx="1"/>
          </p:nvPr>
        </p:nvSpPr>
        <p:spPr>
          <a:xfrm>
            <a:off x="3466400" y="144488"/>
            <a:ext cx="8413702" cy="6318589"/>
          </a:xfrm>
        </p:spPr>
        <p:txBody>
          <a:bodyPr anchor="ctr">
            <a:noAutofit/>
          </a:bodyPr>
          <a:p>
            <a:pPr indent="0" marL="0">
              <a:lnSpc>
                <a:spcPct val="150000"/>
              </a:lnSpc>
              <a:buNone/>
            </a:pPr>
            <a:r>
              <a:rPr b="1" dirty="0" sz="1400" lang="en-US" spc="20">
                <a:solidFill>
                  <a:schemeClr val="accent1">
                    <a:lumMod val="50000"/>
                  </a:schemeClr>
                </a:solidFill>
                <a:latin typeface="Bookman Old Style" panose="02050604050505020204" pitchFamily="18" charset="0"/>
              </a:rPr>
              <a:t>Concurrent Processing:</a:t>
            </a:r>
          </a:p>
          <a:p>
            <a:pPr indent="-285750" marL="285750"/>
            <a:r>
              <a:rPr dirty="0" sz="1400" lang="en-US" spc="20">
                <a:solidFill>
                  <a:schemeClr val="accent1">
                    <a:lumMod val="50000"/>
                  </a:schemeClr>
                </a:solidFill>
                <a:latin typeface="Bookman Old Style" panose="02050604050505020204" pitchFamily="18" charset="0"/>
                <a:ea typeface="+mn-lt"/>
                <a:cs typeface="+mn-lt"/>
              </a:rPr>
              <a:t>All modern servers can concurrently process multiple requests. </a:t>
            </a:r>
            <a:endParaRPr dirty="0" lang="en-US">
              <a:solidFill>
                <a:schemeClr val="accent1">
                  <a:lumMod val="50000"/>
                </a:schemeClr>
              </a:solidFill>
              <a:latin typeface="Bookman Old Style" panose="02050604050505020204" pitchFamily="18" charset="0"/>
              <a:ea typeface="+mn-lt"/>
              <a:cs typeface="+mn-lt"/>
            </a:endParaRPr>
          </a:p>
          <a:p>
            <a:pPr indent="-285750" marL="285750"/>
            <a:r>
              <a:rPr dirty="0" sz="1400" lang="en-US" spc="20">
                <a:solidFill>
                  <a:schemeClr val="accent1">
                    <a:lumMod val="50000"/>
                  </a:schemeClr>
                </a:solidFill>
                <a:latin typeface="Bookman Old Style" panose="02050604050505020204" pitchFamily="18" charset="0"/>
                <a:ea typeface="+mn-lt"/>
                <a:cs typeface="+mn-lt"/>
              </a:rPr>
              <a:t>Similar to multiple copies of the server were running simultaneously, </a:t>
            </a:r>
            <a:endParaRPr dirty="0" lang="en-US">
              <a:solidFill>
                <a:schemeClr val="accent1">
                  <a:lumMod val="50000"/>
                </a:schemeClr>
              </a:solidFill>
              <a:latin typeface="Bookman Old Style" panose="02050604050505020204" pitchFamily="18" charset="0"/>
              <a:ea typeface="+mn-lt"/>
              <a:cs typeface="+mn-lt"/>
            </a:endParaRPr>
          </a:p>
          <a:p>
            <a:pPr indent="-285750" marL="285750"/>
            <a:r>
              <a:rPr dirty="0" sz="1400" lang="en-US" spc="20">
                <a:solidFill>
                  <a:schemeClr val="accent1">
                    <a:lumMod val="50000"/>
                  </a:schemeClr>
                </a:solidFill>
                <a:latin typeface="Bookman Old Style" panose="02050604050505020204" pitchFamily="18" charset="0"/>
                <a:ea typeface="+mn-lt"/>
                <a:cs typeface="+mn-lt"/>
              </a:rPr>
              <a:t>Each copy devoted to handling the requests received over a single TCP connection. </a:t>
            </a:r>
            <a:endParaRPr dirty="0" lang="en-US">
              <a:solidFill>
                <a:schemeClr val="accent1">
                  <a:lumMod val="50000"/>
                </a:schemeClr>
              </a:solidFill>
              <a:latin typeface="Bookman Old Style" panose="02050604050505020204" pitchFamily="18" charset="0"/>
              <a:ea typeface="+mn-lt"/>
              <a:cs typeface="+mn-lt"/>
            </a:endParaRPr>
          </a:p>
          <a:p>
            <a:pPr indent="-285750" marL="285750"/>
            <a:r>
              <a:rPr dirty="0" sz="1400" lang="en-US" spc="20">
                <a:solidFill>
                  <a:schemeClr val="accent1">
                    <a:lumMod val="50000"/>
                  </a:schemeClr>
                </a:solidFill>
                <a:latin typeface="Bookman Old Style" panose="02050604050505020204" pitchFamily="18" charset="0"/>
                <a:ea typeface="+mn-lt"/>
                <a:cs typeface="+mn-lt"/>
              </a:rPr>
              <a:t>Concurrency of the system </a:t>
            </a:r>
            <a:r>
              <a:rPr dirty="0" sz="1400" lang="en-US" spc="20" smtClean="0">
                <a:solidFill>
                  <a:schemeClr val="accent1">
                    <a:lumMod val="50000"/>
                  </a:schemeClr>
                </a:solidFill>
                <a:latin typeface="Bookman Old Style" panose="02050604050505020204" pitchFamily="18" charset="0"/>
                <a:ea typeface="+mn-lt"/>
                <a:cs typeface="+mn-lt"/>
              </a:rPr>
              <a:t>depends </a:t>
            </a:r>
            <a:r>
              <a:rPr dirty="0" sz="1400" lang="en-US" spc="20">
                <a:solidFill>
                  <a:schemeClr val="accent1">
                    <a:lumMod val="50000"/>
                  </a:schemeClr>
                </a:solidFill>
                <a:latin typeface="Bookman Old Style" panose="02050604050505020204" pitchFamily="18" charset="0"/>
                <a:ea typeface="+mn-lt"/>
                <a:cs typeface="+mn-lt"/>
              </a:rPr>
              <a:t>on:</a:t>
            </a:r>
            <a:endParaRPr dirty="0" lang="en-US">
              <a:solidFill>
                <a:schemeClr val="accent1">
                  <a:lumMod val="50000"/>
                </a:schemeClr>
              </a:solidFill>
              <a:latin typeface="Bookman Old Style" panose="02050604050505020204" pitchFamily="18" charset="0"/>
            </a:endParaRPr>
          </a:p>
          <a:p>
            <a:pPr lvl="1" marL="742950"/>
            <a:r>
              <a:rPr dirty="0" sz="1300" lang="en-US" spc="20">
                <a:solidFill>
                  <a:schemeClr val="accent1">
                    <a:lumMod val="50000"/>
                  </a:schemeClr>
                </a:solidFill>
                <a:latin typeface="Bookman Old Style" panose="02050604050505020204" pitchFamily="18" charset="0"/>
                <a:ea typeface="+mn-lt"/>
                <a:cs typeface="+mn-lt"/>
              </a:rPr>
              <a:t>Number of processors available in the system, </a:t>
            </a:r>
            <a:endParaRPr dirty="0" sz="1300" lang="en-US">
              <a:solidFill>
                <a:schemeClr val="accent1">
                  <a:lumMod val="50000"/>
                </a:schemeClr>
              </a:solidFill>
              <a:latin typeface="Bookman Old Style" panose="02050604050505020204" pitchFamily="18" charset="0"/>
              <a:ea typeface="+mn-lt"/>
              <a:cs typeface="+mn-lt"/>
            </a:endParaRPr>
          </a:p>
          <a:p>
            <a:pPr lvl="1" marL="742950"/>
            <a:r>
              <a:rPr dirty="0" sz="1300" lang="en-US" spc="20">
                <a:solidFill>
                  <a:schemeClr val="accent1">
                    <a:lumMod val="50000"/>
                  </a:schemeClr>
                </a:solidFill>
                <a:latin typeface="Bookman Old Style" panose="02050604050505020204" pitchFamily="18" charset="0"/>
                <a:ea typeface="+mn-lt"/>
                <a:cs typeface="+mn-lt"/>
              </a:rPr>
              <a:t>The programming language used </a:t>
            </a:r>
            <a:endParaRPr dirty="0" sz="1300" lang="en-US">
              <a:solidFill>
                <a:schemeClr val="accent1">
                  <a:lumMod val="50000"/>
                </a:schemeClr>
              </a:solidFill>
              <a:latin typeface="Bookman Old Style" panose="02050604050505020204" pitchFamily="18" charset="0"/>
              <a:ea typeface="+mn-lt"/>
              <a:cs typeface="+mn-lt"/>
            </a:endParaRPr>
          </a:p>
          <a:p>
            <a:pPr lvl="1" marL="742950"/>
            <a:r>
              <a:rPr dirty="0" sz="1300" lang="en-US" spc="20">
                <a:solidFill>
                  <a:schemeClr val="accent1">
                    <a:lumMod val="50000"/>
                  </a:schemeClr>
                </a:solidFill>
                <a:latin typeface="Bookman Old Style" panose="02050604050505020204" pitchFamily="18" charset="0"/>
                <a:ea typeface="+mn-lt"/>
                <a:cs typeface="+mn-lt"/>
              </a:rPr>
              <a:t>Programmer choices</a:t>
            </a:r>
            <a:endParaRPr dirty="0" sz="1300" lang="en-US">
              <a:solidFill>
                <a:schemeClr val="accent1">
                  <a:lumMod val="50000"/>
                </a:schemeClr>
              </a:solidFill>
              <a:latin typeface="Bookman Old Style" panose="02050604050505020204" pitchFamily="18" charset="0"/>
            </a:endParaRPr>
          </a:p>
          <a:p>
            <a:pPr indent="0" marL="0">
              <a:lnSpc>
                <a:spcPct val="150000"/>
              </a:lnSpc>
              <a:buNone/>
            </a:pPr>
            <a:endParaRPr dirty="0" sz="1400" lang="en-US" spc="20">
              <a:solidFill>
                <a:schemeClr val="accent1">
                  <a:lumMod val="50000"/>
                </a:schemeClr>
              </a:solidFill>
              <a:latin typeface="Bookman Old Style" panose="02050604050505020204" pitchFamily="18" charset="0"/>
            </a:endParaRPr>
          </a:p>
          <a:p>
            <a:pPr indent="0" marL="0">
              <a:lnSpc>
                <a:spcPct val="150000"/>
              </a:lnSpc>
              <a:buNone/>
            </a:pPr>
            <a:r>
              <a:rPr b="1" dirty="0" sz="1400" lang="en-US" spc="20">
                <a:solidFill>
                  <a:schemeClr val="accent1">
                    <a:lumMod val="50000"/>
                  </a:schemeClr>
                </a:solidFill>
                <a:latin typeface="Bookman Old Style" panose="02050604050505020204" pitchFamily="18" charset="0"/>
              </a:rPr>
              <a:t>Virtual host:</a:t>
            </a:r>
            <a:endParaRPr b="1" dirty="0" lang="en-US">
              <a:solidFill>
                <a:schemeClr val="accent1">
                  <a:lumMod val="50000"/>
                </a:schemeClr>
              </a:solidFill>
              <a:latin typeface="Bookman Old Style" panose="02050604050505020204" pitchFamily="18" charset="0"/>
            </a:endParaRPr>
          </a:p>
          <a:p>
            <a:pPr>
              <a:lnSpc>
                <a:spcPct val="150000"/>
              </a:lnSpc>
            </a:pPr>
            <a:r>
              <a:rPr dirty="0" sz="1400" lang="en-US" spc="20">
                <a:solidFill>
                  <a:schemeClr val="accent1">
                    <a:lumMod val="50000"/>
                  </a:schemeClr>
                </a:solidFill>
                <a:latin typeface="Bookman Old Style" panose="02050604050505020204" pitchFamily="18" charset="0"/>
              </a:rPr>
              <a:t>Every HTTP request must include a Host header field. </a:t>
            </a:r>
          </a:p>
          <a:p>
            <a:pPr>
              <a:lnSpc>
                <a:spcPct val="150000"/>
              </a:lnSpc>
            </a:pPr>
            <a:r>
              <a:rPr dirty="0" sz="1400" lang="en-US" spc="20">
                <a:solidFill>
                  <a:schemeClr val="accent1">
                    <a:lumMod val="50000"/>
                  </a:schemeClr>
                </a:solidFill>
                <a:latin typeface="Bookman Old Style" panose="02050604050505020204" pitchFamily="18" charset="0"/>
              </a:rPr>
              <a:t>The reason: multiple host names may all be mapped by the Internet DNS system to a single IP address.</a:t>
            </a:r>
          </a:p>
          <a:p>
            <a:pPr indent="0" marL="0">
              <a:lnSpc>
                <a:spcPct val="150000"/>
              </a:lnSpc>
              <a:buNone/>
            </a:pPr>
            <a:endParaRPr dirty="0" sz="1400" lang="en-US" spc="20">
              <a:solidFill>
                <a:schemeClr val="accent1">
                  <a:lumMod val="50000"/>
                </a:schemeClr>
              </a:solidFill>
              <a:latin typeface="Bookman Old Style" panose="02050604050505020204" pitchFamily="18" charset="0"/>
            </a:endParaRPr>
          </a:p>
          <a:p>
            <a:pPr indent="0" marL="0">
              <a:lnSpc>
                <a:spcPct val="150000"/>
              </a:lnSpc>
              <a:buNone/>
            </a:pPr>
            <a:r>
              <a:rPr dirty="0" sz="1400" lang="en-US" spc="20">
                <a:solidFill>
                  <a:schemeClr val="accent1">
                    <a:lumMod val="50000"/>
                  </a:schemeClr>
                </a:solidFill>
                <a:latin typeface="Bookman Old Style" panose="02050604050505020204" pitchFamily="18" charset="0"/>
              </a:rPr>
              <a:t>The documents returned by web servers are </a:t>
            </a:r>
          </a:p>
          <a:p>
            <a:pPr lvl="1">
              <a:lnSpc>
                <a:spcPct val="150000"/>
              </a:lnSpc>
            </a:pPr>
            <a:r>
              <a:rPr dirty="0" sz="1300" lang="en-US" spc="20">
                <a:solidFill>
                  <a:schemeClr val="accent1">
                    <a:lumMod val="50000"/>
                  </a:schemeClr>
                </a:solidFill>
                <a:latin typeface="Bookman Old Style" panose="02050604050505020204" pitchFamily="18" charset="0"/>
              </a:rPr>
              <a:t>produced by executing software at the time of the HTTP request </a:t>
            </a:r>
            <a:endParaRPr dirty="0" sz="1300" lang="en-US">
              <a:solidFill>
                <a:schemeClr val="accent1">
                  <a:lumMod val="50000"/>
                </a:schemeClr>
              </a:solidFill>
              <a:latin typeface="Bookman Old Style" panose="02050604050505020204" pitchFamily="18" charset="0"/>
            </a:endParaRPr>
          </a:p>
          <a:p>
            <a:pPr lvl="1">
              <a:lnSpc>
                <a:spcPct val="150000"/>
              </a:lnSpc>
            </a:pPr>
            <a:r>
              <a:rPr dirty="0" sz="1300" lang="en-US" spc="20">
                <a:solidFill>
                  <a:schemeClr val="accent1">
                    <a:lumMod val="50000"/>
                  </a:schemeClr>
                </a:solidFill>
                <a:latin typeface="Bookman Old Style" panose="02050604050505020204" pitchFamily="18" charset="0"/>
              </a:rPr>
              <a:t>It is not generated before-hand and stored in the server’s file system for later retrieval</a:t>
            </a:r>
            <a:endParaRPr dirty="0" sz="1300" lang="en-US">
              <a:solidFill>
                <a:schemeClr val="accent1">
                  <a:lumMod val="50000"/>
                </a:schemeClr>
              </a:solidFill>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9104">
                                            <p:txEl>
                                              <p:pRg st="0" end="0"/>
                                            </p:txEl>
                                          </p:spTgt>
                                        </p:tgtEl>
                                        <p:attrNameLst>
                                          <p:attrName>style.visibility</p:attrName>
                                        </p:attrNameLst>
                                      </p:cBhvr>
                                      <p:to>
                                        <p:strVal val="visible"/>
                                      </p:to>
                                    </p:set>
                                    <p:anim calcmode="lin" valueType="num">
                                      <p:cBhvr additive="base">
                                        <p:cTn dur="500" fill="hold" id="7"/>
                                        <p:tgtEl>
                                          <p:spTgt spid="1049104">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910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9104">
                                            <p:txEl>
                                              <p:pRg st="1" end="1"/>
                                            </p:txEl>
                                          </p:spTgt>
                                        </p:tgtEl>
                                        <p:attrNameLst>
                                          <p:attrName>style.visibility</p:attrName>
                                        </p:attrNameLst>
                                      </p:cBhvr>
                                      <p:to>
                                        <p:strVal val="visible"/>
                                      </p:to>
                                    </p:set>
                                    <p:anim calcmode="lin" valueType="num">
                                      <p:cBhvr additive="base">
                                        <p:cTn dur="500" fill="hold" id="13"/>
                                        <p:tgtEl>
                                          <p:spTgt spid="1049104">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910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9104">
                                            <p:txEl>
                                              <p:pRg st="2" end="2"/>
                                            </p:txEl>
                                          </p:spTgt>
                                        </p:tgtEl>
                                        <p:attrNameLst>
                                          <p:attrName>style.visibility</p:attrName>
                                        </p:attrNameLst>
                                      </p:cBhvr>
                                      <p:to>
                                        <p:strVal val="visible"/>
                                      </p:to>
                                    </p:set>
                                    <p:anim calcmode="lin" valueType="num">
                                      <p:cBhvr additive="base">
                                        <p:cTn dur="500" fill="hold" id="19"/>
                                        <p:tgtEl>
                                          <p:spTgt spid="1049104">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910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9104">
                                            <p:txEl>
                                              <p:pRg st="3" end="3"/>
                                            </p:txEl>
                                          </p:spTgt>
                                        </p:tgtEl>
                                        <p:attrNameLst>
                                          <p:attrName>style.visibility</p:attrName>
                                        </p:attrNameLst>
                                      </p:cBhvr>
                                      <p:to>
                                        <p:strVal val="visible"/>
                                      </p:to>
                                    </p:set>
                                    <p:anim calcmode="lin" valueType="num">
                                      <p:cBhvr additive="base">
                                        <p:cTn dur="500" fill="hold" id="25"/>
                                        <p:tgtEl>
                                          <p:spTgt spid="1049104">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910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9104">
                                            <p:txEl>
                                              <p:pRg st="4" end="4"/>
                                            </p:txEl>
                                          </p:spTgt>
                                        </p:tgtEl>
                                        <p:attrNameLst>
                                          <p:attrName>style.visibility</p:attrName>
                                        </p:attrNameLst>
                                      </p:cBhvr>
                                      <p:to>
                                        <p:strVal val="visible"/>
                                      </p:to>
                                    </p:set>
                                    <p:anim calcmode="lin" valueType="num">
                                      <p:cBhvr additive="base">
                                        <p:cTn dur="500" fill="hold" id="31"/>
                                        <p:tgtEl>
                                          <p:spTgt spid="1049104">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9104">
                                            <p:txEl>
                                              <p:pRg st="4" end="4"/>
                                            </p:txEl>
                                          </p:spTgt>
                                        </p:tgtEl>
                                        <p:attrNameLst>
                                          <p:attrName>ppt_y</p:attrName>
                                        </p:attrNameLst>
                                      </p:cBhvr>
                                      <p:tavLst>
                                        <p:tav tm="0">
                                          <p:val>
                                            <p:strVal val="1+#ppt_h/2"/>
                                          </p:val>
                                        </p:tav>
                                        <p:tav tm="100000">
                                          <p:val>
                                            <p:strVal val="#ppt_y"/>
                                          </p:val>
                                        </p:tav>
                                      </p:tavLst>
                                    </p:anim>
                                  </p:childTnLst>
                                </p:cTn>
                              </p:par>
                              <p:par>
                                <p:cTn fill="hold" grpId="0" id="33" nodeType="withEffect" presetClass="entr" presetID="2" presetSubtype="4">
                                  <p:stCondLst>
                                    <p:cond delay="0"/>
                                  </p:stCondLst>
                                  <p:childTnLst>
                                    <p:set>
                                      <p:cBhvr>
                                        <p:cTn dur="1" fill="hold" id="34">
                                          <p:stCondLst>
                                            <p:cond delay="0"/>
                                          </p:stCondLst>
                                        </p:cTn>
                                        <p:tgtEl>
                                          <p:spTgt spid="1049104">
                                            <p:txEl>
                                              <p:pRg st="5" end="5"/>
                                            </p:txEl>
                                          </p:spTgt>
                                        </p:tgtEl>
                                        <p:attrNameLst>
                                          <p:attrName>style.visibility</p:attrName>
                                        </p:attrNameLst>
                                      </p:cBhvr>
                                      <p:to>
                                        <p:strVal val="visible"/>
                                      </p:to>
                                    </p:set>
                                    <p:anim calcmode="lin" valueType="num">
                                      <p:cBhvr additive="base">
                                        <p:cTn dur="500" fill="hold" id="35"/>
                                        <p:tgtEl>
                                          <p:spTgt spid="1049104">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6"/>
                                        <p:tgtEl>
                                          <p:spTgt spid="1049104">
                                            <p:txEl>
                                              <p:pRg st="5" end="5"/>
                                            </p:txEl>
                                          </p:spTgt>
                                        </p:tgtEl>
                                        <p:attrNameLst>
                                          <p:attrName>ppt_y</p:attrName>
                                        </p:attrNameLst>
                                      </p:cBhvr>
                                      <p:tavLst>
                                        <p:tav tm="0">
                                          <p:val>
                                            <p:strVal val="1+#ppt_h/2"/>
                                          </p:val>
                                        </p:tav>
                                        <p:tav tm="100000">
                                          <p:val>
                                            <p:strVal val="#ppt_y"/>
                                          </p:val>
                                        </p:tav>
                                      </p:tavLst>
                                    </p:anim>
                                  </p:childTnLst>
                                </p:cTn>
                              </p:par>
                              <p:par>
                                <p:cTn fill="hold" grpId="0" id="37" nodeType="withEffect" presetClass="entr" presetID="2" presetSubtype="4">
                                  <p:stCondLst>
                                    <p:cond delay="0"/>
                                  </p:stCondLst>
                                  <p:childTnLst>
                                    <p:set>
                                      <p:cBhvr>
                                        <p:cTn dur="1" fill="hold" id="38">
                                          <p:stCondLst>
                                            <p:cond delay="0"/>
                                          </p:stCondLst>
                                        </p:cTn>
                                        <p:tgtEl>
                                          <p:spTgt spid="1049104">
                                            <p:txEl>
                                              <p:pRg st="6" end="6"/>
                                            </p:txEl>
                                          </p:spTgt>
                                        </p:tgtEl>
                                        <p:attrNameLst>
                                          <p:attrName>style.visibility</p:attrName>
                                        </p:attrNameLst>
                                      </p:cBhvr>
                                      <p:to>
                                        <p:strVal val="visible"/>
                                      </p:to>
                                    </p:set>
                                    <p:anim calcmode="lin" valueType="num">
                                      <p:cBhvr additive="base">
                                        <p:cTn dur="500" fill="hold" id="39"/>
                                        <p:tgtEl>
                                          <p:spTgt spid="1049104">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0"/>
                                        <p:tgtEl>
                                          <p:spTgt spid="1049104">
                                            <p:txEl>
                                              <p:pRg st="6" end="6"/>
                                            </p:txEl>
                                          </p:spTgt>
                                        </p:tgtEl>
                                        <p:attrNameLst>
                                          <p:attrName>ppt_y</p:attrName>
                                        </p:attrNameLst>
                                      </p:cBhvr>
                                      <p:tavLst>
                                        <p:tav tm="0">
                                          <p:val>
                                            <p:strVal val="1+#ppt_h/2"/>
                                          </p:val>
                                        </p:tav>
                                        <p:tav tm="100000">
                                          <p:val>
                                            <p:strVal val="#ppt_y"/>
                                          </p:val>
                                        </p:tav>
                                      </p:tavLst>
                                    </p:anim>
                                  </p:childTnLst>
                                </p:cTn>
                              </p:par>
                              <p:par>
                                <p:cTn fill="hold" grpId="0" id="41" nodeType="withEffect" presetClass="entr" presetID="2" presetSubtype="4">
                                  <p:stCondLst>
                                    <p:cond delay="0"/>
                                  </p:stCondLst>
                                  <p:childTnLst>
                                    <p:set>
                                      <p:cBhvr>
                                        <p:cTn dur="1" fill="hold" id="42">
                                          <p:stCondLst>
                                            <p:cond delay="0"/>
                                          </p:stCondLst>
                                        </p:cTn>
                                        <p:tgtEl>
                                          <p:spTgt spid="1049104">
                                            <p:txEl>
                                              <p:pRg st="7" end="7"/>
                                            </p:txEl>
                                          </p:spTgt>
                                        </p:tgtEl>
                                        <p:attrNameLst>
                                          <p:attrName>style.visibility</p:attrName>
                                        </p:attrNameLst>
                                      </p:cBhvr>
                                      <p:to>
                                        <p:strVal val="visible"/>
                                      </p:to>
                                    </p:set>
                                    <p:anim calcmode="lin" valueType="num">
                                      <p:cBhvr additive="base">
                                        <p:cTn dur="500" fill="hold" id="43"/>
                                        <p:tgtEl>
                                          <p:spTgt spid="1049104">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910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9104">
                                            <p:txEl>
                                              <p:pRg st="9" end="9"/>
                                            </p:txEl>
                                          </p:spTgt>
                                        </p:tgtEl>
                                        <p:attrNameLst>
                                          <p:attrName>style.visibility</p:attrName>
                                        </p:attrNameLst>
                                      </p:cBhvr>
                                      <p:to>
                                        <p:strVal val="visible"/>
                                      </p:to>
                                    </p:set>
                                    <p:anim calcmode="lin" valueType="num">
                                      <p:cBhvr additive="base">
                                        <p:cTn dur="500" fill="hold" id="49"/>
                                        <p:tgtEl>
                                          <p:spTgt spid="1049104">
                                            <p:txEl>
                                              <p:pRg st="9" end="9"/>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910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9104">
                                            <p:txEl>
                                              <p:pRg st="10" end="10"/>
                                            </p:txEl>
                                          </p:spTgt>
                                        </p:tgtEl>
                                        <p:attrNameLst>
                                          <p:attrName>style.visibility</p:attrName>
                                        </p:attrNameLst>
                                      </p:cBhvr>
                                      <p:to>
                                        <p:strVal val="visible"/>
                                      </p:to>
                                    </p:set>
                                    <p:anim calcmode="lin" valueType="num">
                                      <p:cBhvr additive="base">
                                        <p:cTn dur="500" fill="hold" id="55"/>
                                        <p:tgtEl>
                                          <p:spTgt spid="1049104">
                                            <p:txEl>
                                              <p:pRg st="10" end="10"/>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910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fill="hold" id="57">
                      <p:stCondLst>
                        <p:cond delay="indefinite"/>
                      </p:stCondLst>
                      <p:childTnLst>
                        <p:par>
                          <p:cTn fill="hold" id="58">
                            <p:stCondLst>
                              <p:cond delay="0"/>
                            </p:stCondLst>
                            <p:childTnLst>
                              <p:par>
                                <p:cTn fill="hold" grpId="0" id="59" nodeType="clickEffect" presetClass="entr" presetID="2" presetSubtype="4">
                                  <p:stCondLst>
                                    <p:cond delay="0"/>
                                  </p:stCondLst>
                                  <p:childTnLst>
                                    <p:set>
                                      <p:cBhvr>
                                        <p:cTn dur="1" fill="hold" id="60">
                                          <p:stCondLst>
                                            <p:cond delay="0"/>
                                          </p:stCondLst>
                                        </p:cTn>
                                        <p:tgtEl>
                                          <p:spTgt spid="1049104">
                                            <p:txEl>
                                              <p:pRg st="11" end="11"/>
                                            </p:txEl>
                                          </p:spTgt>
                                        </p:tgtEl>
                                        <p:attrNameLst>
                                          <p:attrName>style.visibility</p:attrName>
                                        </p:attrNameLst>
                                      </p:cBhvr>
                                      <p:to>
                                        <p:strVal val="visible"/>
                                      </p:to>
                                    </p:set>
                                    <p:anim calcmode="lin" valueType="num">
                                      <p:cBhvr additive="base">
                                        <p:cTn dur="500" fill="hold" id="61"/>
                                        <p:tgtEl>
                                          <p:spTgt spid="1049104">
                                            <p:txEl>
                                              <p:pRg st="11" end="11"/>
                                            </p:txEl>
                                          </p:spTgt>
                                        </p:tgtEl>
                                        <p:attrNameLst>
                                          <p:attrName>ppt_x</p:attrName>
                                        </p:attrNameLst>
                                      </p:cBhvr>
                                      <p:tavLst>
                                        <p:tav tm="0">
                                          <p:val>
                                            <p:strVal val="#ppt_x"/>
                                          </p:val>
                                        </p:tav>
                                        <p:tav tm="100000">
                                          <p:val>
                                            <p:strVal val="#ppt_x"/>
                                          </p:val>
                                        </p:tav>
                                      </p:tavLst>
                                    </p:anim>
                                    <p:anim calcmode="lin" valueType="num">
                                      <p:cBhvr additive="base">
                                        <p:cTn dur="500" fill="hold" id="62"/>
                                        <p:tgtEl>
                                          <p:spTgt spid="104910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fill="hold" id="63">
                      <p:stCondLst>
                        <p:cond delay="indefinite"/>
                      </p:stCondLst>
                      <p:childTnLst>
                        <p:par>
                          <p:cTn fill="hold" id="64">
                            <p:stCondLst>
                              <p:cond delay="0"/>
                            </p:stCondLst>
                            <p:childTnLst>
                              <p:par>
                                <p:cTn fill="hold" grpId="0" id="65" nodeType="clickEffect" presetClass="entr" presetID="2" presetSubtype="4">
                                  <p:stCondLst>
                                    <p:cond delay="0"/>
                                  </p:stCondLst>
                                  <p:childTnLst>
                                    <p:set>
                                      <p:cBhvr>
                                        <p:cTn dur="1" fill="hold" id="66">
                                          <p:stCondLst>
                                            <p:cond delay="0"/>
                                          </p:stCondLst>
                                        </p:cTn>
                                        <p:tgtEl>
                                          <p:spTgt spid="1049104">
                                            <p:txEl>
                                              <p:pRg st="13" end="13"/>
                                            </p:txEl>
                                          </p:spTgt>
                                        </p:tgtEl>
                                        <p:attrNameLst>
                                          <p:attrName>style.visibility</p:attrName>
                                        </p:attrNameLst>
                                      </p:cBhvr>
                                      <p:to>
                                        <p:strVal val="visible"/>
                                      </p:to>
                                    </p:set>
                                    <p:anim calcmode="lin" valueType="num">
                                      <p:cBhvr additive="base">
                                        <p:cTn dur="500" fill="hold" id="67"/>
                                        <p:tgtEl>
                                          <p:spTgt spid="1049104">
                                            <p:txEl>
                                              <p:pRg st="13" end="13"/>
                                            </p:txEl>
                                          </p:spTgt>
                                        </p:tgtEl>
                                        <p:attrNameLst>
                                          <p:attrName>ppt_x</p:attrName>
                                        </p:attrNameLst>
                                      </p:cBhvr>
                                      <p:tavLst>
                                        <p:tav tm="0">
                                          <p:val>
                                            <p:strVal val="#ppt_x"/>
                                          </p:val>
                                        </p:tav>
                                        <p:tav tm="100000">
                                          <p:val>
                                            <p:strVal val="#ppt_x"/>
                                          </p:val>
                                        </p:tav>
                                      </p:tavLst>
                                    </p:anim>
                                    <p:anim calcmode="lin" valueType="num">
                                      <p:cBhvr additive="base">
                                        <p:cTn dur="500" fill="hold" id="68"/>
                                        <p:tgtEl>
                                          <p:spTgt spid="1049104">
                                            <p:txEl>
                                              <p:pRg st="13" end="13"/>
                                            </p:txEl>
                                          </p:spTgt>
                                        </p:tgtEl>
                                        <p:attrNameLst>
                                          <p:attrName>ppt_y</p:attrName>
                                        </p:attrNameLst>
                                      </p:cBhvr>
                                      <p:tavLst>
                                        <p:tav tm="0">
                                          <p:val>
                                            <p:strVal val="1+#ppt_h/2"/>
                                          </p:val>
                                        </p:tav>
                                        <p:tav tm="100000">
                                          <p:val>
                                            <p:strVal val="#ppt_y"/>
                                          </p:val>
                                        </p:tav>
                                      </p:tavLst>
                                    </p:anim>
                                  </p:childTnLst>
                                </p:cTn>
                              </p:par>
                              <p:par>
                                <p:cTn fill="hold" grpId="0" id="69" nodeType="withEffect" presetClass="entr" presetID="2" presetSubtype="4">
                                  <p:stCondLst>
                                    <p:cond delay="0"/>
                                  </p:stCondLst>
                                  <p:childTnLst>
                                    <p:set>
                                      <p:cBhvr>
                                        <p:cTn dur="1" fill="hold" id="70">
                                          <p:stCondLst>
                                            <p:cond delay="0"/>
                                          </p:stCondLst>
                                        </p:cTn>
                                        <p:tgtEl>
                                          <p:spTgt spid="1049104">
                                            <p:txEl>
                                              <p:pRg st="14" end="14"/>
                                            </p:txEl>
                                          </p:spTgt>
                                        </p:tgtEl>
                                        <p:attrNameLst>
                                          <p:attrName>style.visibility</p:attrName>
                                        </p:attrNameLst>
                                      </p:cBhvr>
                                      <p:to>
                                        <p:strVal val="visible"/>
                                      </p:to>
                                    </p:set>
                                    <p:anim calcmode="lin" valueType="num">
                                      <p:cBhvr additive="base">
                                        <p:cTn dur="500" fill="hold" id="71"/>
                                        <p:tgtEl>
                                          <p:spTgt spid="1049104">
                                            <p:txEl>
                                              <p:pRg st="14" end="14"/>
                                            </p:txEl>
                                          </p:spTgt>
                                        </p:tgtEl>
                                        <p:attrNameLst>
                                          <p:attrName>ppt_x</p:attrName>
                                        </p:attrNameLst>
                                      </p:cBhvr>
                                      <p:tavLst>
                                        <p:tav tm="0">
                                          <p:val>
                                            <p:strVal val="#ppt_x"/>
                                          </p:val>
                                        </p:tav>
                                        <p:tav tm="100000">
                                          <p:val>
                                            <p:strVal val="#ppt_x"/>
                                          </p:val>
                                        </p:tav>
                                      </p:tavLst>
                                    </p:anim>
                                    <p:anim calcmode="lin" valueType="num">
                                      <p:cBhvr additive="base">
                                        <p:cTn dur="500" fill="hold" id="72"/>
                                        <p:tgtEl>
                                          <p:spTgt spid="1049104">
                                            <p:txEl>
                                              <p:pRg st="14" end="14"/>
                                            </p:txEl>
                                          </p:spTgt>
                                        </p:tgtEl>
                                        <p:attrNameLst>
                                          <p:attrName>ppt_y</p:attrName>
                                        </p:attrNameLst>
                                      </p:cBhvr>
                                      <p:tavLst>
                                        <p:tav tm="0">
                                          <p:val>
                                            <p:strVal val="1+#ppt_h/2"/>
                                          </p:val>
                                        </p:tav>
                                        <p:tav tm="100000">
                                          <p:val>
                                            <p:strVal val="#ppt_y"/>
                                          </p:val>
                                        </p:tav>
                                      </p:tavLst>
                                    </p:anim>
                                  </p:childTnLst>
                                </p:cTn>
                              </p:par>
                              <p:par>
                                <p:cTn fill="hold" grpId="0" id="73" nodeType="withEffect" presetClass="entr" presetID="2" presetSubtype="4">
                                  <p:stCondLst>
                                    <p:cond delay="0"/>
                                  </p:stCondLst>
                                  <p:childTnLst>
                                    <p:set>
                                      <p:cBhvr>
                                        <p:cTn dur="1" fill="hold" id="74">
                                          <p:stCondLst>
                                            <p:cond delay="0"/>
                                          </p:stCondLst>
                                        </p:cTn>
                                        <p:tgtEl>
                                          <p:spTgt spid="1049104">
                                            <p:txEl>
                                              <p:pRg st="15" end="15"/>
                                            </p:txEl>
                                          </p:spTgt>
                                        </p:tgtEl>
                                        <p:attrNameLst>
                                          <p:attrName>style.visibility</p:attrName>
                                        </p:attrNameLst>
                                      </p:cBhvr>
                                      <p:to>
                                        <p:strVal val="visible"/>
                                      </p:to>
                                    </p:set>
                                    <p:anim calcmode="lin" valueType="num">
                                      <p:cBhvr additive="base">
                                        <p:cTn dur="500" fill="hold" id="75"/>
                                        <p:tgtEl>
                                          <p:spTgt spid="1049104">
                                            <p:txEl>
                                              <p:pRg st="15" end="15"/>
                                            </p:txEl>
                                          </p:spTgt>
                                        </p:tgtEl>
                                        <p:attrNameLst>
                                          <p:attrName>ppt_x</p:attrName>
                                        </p:attrNameLst>
                                      </p:cBhvr>
                                      <p:tavLst>
                                        <p:tav tm="0">
                                          <p:val>
                                            <p:strVal val="#ppt_x"/>
                                          </p:val>
                                        </p:tav>
                                        <p:tav tm="100000">
                                          <p:val>
                                            <p:strVal val="#ppt_x"/>
                                          </p:val>
                                        </p:tav>
                                      </p:tavLst>
                                    </p:anim>
                                    <p:anim calcmode="lin" valueType="num">
                                      <p:cBhvr additive="base">
                                        <p:cTn dur="500" fill="hold" id="76"/>
                                        <p:tgtEl>
                                          <p:spTgt spid="1049104">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104"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298" name=""/>
        <p:cNvGrpSpPr/>
        <p:nvPr/>
      </p:nvGrpSpPr>
      <p:grpSpPr>
        <a:xfrm>
          <a:off x="0" y="0"/>
          <a:ext cx="0" cy="0"/>
          <a:chOff x="0" y="0"/>
          <a:chExt cx="0" cy="0"/>
        </a:xfrm>
      </p:grpSpPr>
      <p:sp>
        <p:nvSpPr>
          <p:cNvPr id="1049207" name="Title 1"/>
          <p:cNvSpPr>
            <a:spLocks noGrp="1"/>
          </p:cNvSpPr>
          <p:nvPr>
            <p:ph type="ctrTitle"/>
          </p:nvPr>
        </p:nvSpPr>
        <p:spPr/>
        <p:txBody>
          <a:bodyPr/>
          <a:p>
            <a:r>
              <a:rPr b="1" dirty="0" lang="en-US">
                <a:solidFill>
                  <a:schemeClr val="accent6">
                    <a:lumMod val="75000"/>
                  </a:schemeClr>
                </a:solidFill>
              </a:rPr>
              <a:t>HTML5</a:t>
            </a:r>
            <a:endParaRPr b="1" dirty="0" lang="en-IN">
              <a:solidFill>
                <a:schemeClr val="accent6">
                  <a:lumMod val="75000"/>
                </a:schemeClr>
              </a:solidFill>
            </a:endParaRPr>
          </a:p>
        </p:txBody>
      </p:sp>
      <p:sp>
        <p:nvSpPr>
          <p:cNvPr id="1049208" name="Subtitle 4"/>
          <p:cNvSpPr>
            <a:spLocks noGrp="1"/>
          </p:cNvSpPr>
          <p:nvPr>
            <p:ph type="subTitle" idx="1"/>
          </p:nvPr>
        </p:nvSpPr>
        <p:spPr/>
        <p:txBody>
          <a:bodyPr/>
          <a:p>
            <a:endParaRPr lang="en-IN"/>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327" name=""/>
        <p:cNvGrpSpPr/>
        <p:nvPr/>
      </p:nvGrpSpPr>
      <p:grpSpPr>
        <a:xfrm>
          <a:off x="0" y="0"/>
          <a:ext cx="0" cy="0"/>
          <a:chOff x="0" y="0"/>
          <a:chExt cx="0" cy="0"/>
        </a:xfrm>
      </p:grpSpPr>
      <p:sp>
        <p:nvSpPr>
          <p:cNvPr id="1049214" name="Title 1"/>
          <p:cNvSpPr>
            <a:spLocks noGrp="1"/>
          </p:cNvSpPr>
          <p:nvPr>
            <p:ph type="title"/>
          </p:nvPr>
        </p:nvSpPr>
        <p:spPr>
          <a:xfrm>
            <a:off x="1141413" y="618518"/>
            <a:ext cx="9905998" cy="828542"/>
          </a:xfrm>
        </p:spPr>
        <p:txBody>
          <a:bodyPr/>
          <a:p>
            <a:r>
              <a:rPr dirty="0" lang="en-US">
                <a:solidFill>
                  <a:srgbClr val="FF0000"/>
                </a:solidFill>
              </a:rPr>
              <a:t>Content</a:t>
            </a:r>
            <a:endParaRPr dirty="0" lang="en-IN">
              <a:solidFill>
                <a:srgbClr val="FF0000"/>
              </a:solidFill>
            </a:endParaRPr>
          </a:p>
        </p:txBody>
      </p:sp>
      <p:sp>
        <p:nvSpPr>
          <p:cNvPr id="1049215" name="Content Placeholder 2"/>
          <p:cNvSpPr>
            <a:spLocks noGrp="1"/>
          </p:cNvSpPr>
          <p:nvPr>
            <p:ph idx="1"/>
          </p:nvPr>
        </p:nvSpPr>
        <p:spPr>
          <a:xfrm>
            <a:off x="1141412" y="1669002"/>
            <a:ext cx="10293027" cy="4122199"/>
          </a:xfrm>
        </p:spPr>
        <p:txBody>
          <a:bodyPr>
            <a:normAutofit/>
          </a:bodyPr>
          <a:p>
            <a:pPr>
              <a:lnSpc>
                <a:spcPct val="150000"/>
              </a:lnSpc>
            </a:pPr>
            <a:r>
              <a:rPr dirty="0" sz="2000" lang="en-US">
                <a:solidFill>
                  <a:schemeClr val="accent1">
                    <a:lumMod val="50000"/>
                  </a:schemeClr>
                </a:solidFill>
              </a:rPr>
              <a:t>Introduction</a:t>
            </a:r>
          </a:p>
          <a:p>
            <a:pPr>
              <a:lnSpc>
                <a:spcPct val="150000"/>
              </a:lnSpc>
            </a:pPr>
            <a:r>
              <a:rPr dirty="0" sz="2000" lang="en-US">
                <a:solidFill>
                  <a:schemeClr val="accent1">
                    <a:lumMod val="50000"/>
                  </a:schemeClr>
                </a:solidFill>
              </a:rPr>
              <a:t>HTML Page Structure</a:t>
            </a:r>
          </a:p>
          <a:p>
            <a:pPr>
              <a:lnSpc>
                <a:spcPct val="150000"/>
              </a:lnSpc>
            </a:pPr>
            <a:r>
              <a:rPr dirty="0" sz="2000" lang="en-US">
                <a:solidFill>
                  <a:schemeClr val="accent1">
                    <a:lumMod val="50000"/>
                  </a:schemeClr>
                </a:solidFill>
              </a:rPr>
              <a:t>HTML Editors</a:t>
            </a:r>
          </a:p>
          <a:p>
            <a:pPr>
              <a:lnSpc>
                <a:spcPct val="150000"/>
              </a:lnSpc>
            </a:pPr>
            <a:r>
              <a:rPr dirty="0" sz="2000" lang="en-US">
                <a:solidFill>
                  <a:schemeClr val="accent1">
                    <a:lumMod val="50000"/>
                  </a:schemeClr>
                </a:solidFill>
              </a:rPr>
              <a:t>HTML Basic Elements</a:t>
            </a:r>
          </a:p>
          <a:p>
            <a:pPr>
              <a:lnSpc>
                <a:spcPct val="150000"/>
              </a:lnSpc>
            </a:pPr>
            <a:endParaRPr dirty="0" sz="2000" lang="en-US">
              <a:solidFill>
                <a:schemeClr val="accent1">
                  <a:lumMod val="50000"/>
                </a:schemeClr>
              </a:solidFill>
            </a:endParaRPr>
          </a:p>
          <a:p>
            <a:pPr>
              <a:lnSpc>
                <a:spcPct val="150000"/>
              </a:lnSpc>
            </a:pPr>
            <a:endParaRPr dirty="0" sz="2000" lang="en-US">
              <a:solidFill>
                <a:schemeClr val="accent1">
                  <a:lumMod val="50000"/>
                </a:schemeClr>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328" name=""/>
        <p:cNvGrpSpPr/>
        <p:nvPr/>
      </p:nvGrpSpPr>
      <p:grpSpPr>
        <a:xfrm>
          <a:off x="0" y="0"/>
          <a:ext cx="0" cy="0"/>
          <a:chOff x="0" y="0"/>
          <a:chExt cx="0" cy="0"/>
        </a:xfrm>
      </p:grpSpPr>
      <p:sp>
        <p:nvSpPr>
          <p:cNvPr id="1049216" name="Title 1"/>
          <p:cNvSpPr>
            <a:spLocks noGrp="1"/>
          </p:cNvSpPr>
          <p:nvPr>
            <p:ph type="title"/>
          </p:nvPr>
        </p:nvSpPr>
        <p:spPr/>
        <p:txBody>
          <a:bodyPr/>
          <a:p>
            <a:r>
              <a:rPr dirty="0" lang="en-US">
                <a:solidFill>
                  <a:srgbClr val="FF0000"/>
                </a:solidFill>
              </a:rPr>
              <a:t>What is HTML?</a:t>
            </a:r>
            <a:endParaRPr dirty="0" lang="en-IN">
              <a:solidFill>
                <a:srgbClr val="FF0000"/>
              </a:solidFill>
            </a:endParaRPr>
          </a:p>
        </p:txBody>
      </p:sp>
      <p:sp>
        <p:nvSpPr>
          <p:cNvPr id="1049217" name="Content Placeholder 2"/>
          <p:cNvSpPr>
            <a:spLocks noGrp="1"/>
          </p:cNvSpPr>
          <p:nvPr>
            <p:ph idx="1"/>
          </p:nvPr>
        </p:nvSpPr>
        <p:spPr>
          <a:xfrm>
            <a:off x="1141412" y="1669002"/>
            <a:ext cx="10293027" cy="4743521"/>
          </a:xfrm>
        </p:spPr>
        <p:txBody>
          <a:bodyPr>
            <a:normAutofit/>
          </a:bodyPr>
          <a:p>
            <a:pPr>
              <a:lnSpc>
                <a:spcPct val="200000"/>
              </a:lnSpc>
            </a:pPr>
            <a:r>
              <a:rPr dirty="0" sz="2000" lang="en-US">
                <a:solidFill>
                  <a:schemeClr val="tx2">
                    <a:lumMod val="50000"/>
                  </a:schemeClr>
                </a:solidFill>
              </a:rPr>
              <a:t>HTML stands for Hyper Text Markup Language</a:t>
            </a:r>
          </a:p>
          <a:p>
            <a:pPr>
              <a:lnSpc>
                <a:spcPct val="200000"/>
              </a:lnSpc>
            </a:pPr>
            <a:r>
              <a:rPr dirty="0" sz="2000" lang="en-US">
                <a:solidFill>
                  <a:schemeClr val="tx2">
                    <a:lumMod val="50000"/>
                  </a:schemeClr>
                </a:solidFill>
              </a:rPr>
              <a:t>HTML is the standard markup language for creating Web pages</a:t>
            </a:r>
          </a:p>
          <a:p>
            <a:pPr>
              <a:lnSpc>
                <a:spcPct val="200000"/>
              </a:lnSpc>
            </a:pPr>
            <a:r>
              <a:rPr dirty="0" sz="2000" lang="en-US">
                <a:solidFill>
                  <a:schemeClr val="tx2">
                    <a:lumMod val="50000"/>
                  </a:schemeClr>
                </a:solidFill>
              </a:rPr>
              <a:t>HTML describes the structure of a Web page</a:t>
            </a:r>
          </a:p>
          <a:p>
            <a:pPr>
              <a:lnSpc>
                <a:spcPct val="200000"/>
              </a:lnSpc>
            </a:pPr>
            <a:r>
              <a:rPr dirty="0" sz="2000" lang="en-US">
                <a:solidFill>
                  <a:schemeClr val="tx2">
                    <a:lumMod val="50000"/>
                  </a:schemeClr>
                </a:solidFill>
              </a:rPr>
              <a:t>HTML consists of a series of elements</a:t>
            </a:r>
          </a:p>
          <a:p>
            <a:pPr>
              <a:lnSpc>
                <a:spcPct val="200000"/>
              </a:lnSpc>
            </a:pPr>
            <a:r>
              <a:rPr dirty="0" sz="2000" lang="en-US">
                <a:solidFill>
                  <a:schemeClr val="tx2">
                    <a:lumMod val="50000"/>
                  </a:schemeClr>
                </a:solidFill>
              </a:rPr>
              <a:t>HTML elements tell the browser how to display the content</a:t>
            </a:r>
          </a:p>
          <a:p>
            <a:pPr>
              <a:lnSpc>
                <a:spcPct val="200000"/>
              </a:lnSpc>
            </a:pPr>
            <a:r>
              <a:rPr dirty="0" sz="2000" lang="en-US">
                <a:solidFill>
                  <a:schemeClr val="tx2">
                    <a:lumMod val="50000"/>
                  </a:schemeClr>
                </a:solidFill>
              </a:rPr>
              <a:t>HTML elements label pieces of content such as "this is a heading", "this is a paragraph", "this is a link", etc.</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329" name=""/>
        <p:cNvGrpSpPr/>
        <p:nvPr/>
      </p:nvGrpSpPr>
      <p:grpSpPr>
        <a:xfrm>
          <a:off x="0" y="0"/>
          <a:ext cx="0" cy="0"/>
          <a:chOff x="0" y="0"/>
          <a:chExt cx="0" cy="0"/>
        </a:xfrm>
      </p:grpSpPr>
      <p:sp>
        <p:nvSpPr>
          <p:cNvPr id="1049218" name="Title 1"/>
          <p:cNvSpPr>
            <a:spLocks noGrp="1"/>
          </p:cNvSpPr>
          <p:nvPr>
            <p:ph type="title"/>
          </p:nvPr>
        </p:nvSpPr>
        <p:spPr>
          <a:xfrm>
            <a:off x="1119555" y="93052"/>
            <a:ext cx="3133724" cy="1478570"/>
          </a:xfrm>
        </p:spPr>
        <p:txBody>
          <a:bodyPr/>
          <a:p>
            <a:r>
              <a:rPr dirty="0" lang="en-US"/>
              <a:t>Example</a:t>
            </a:r>
            <a:endParaRPr dirty="0" lang="en-IN"/>
          </a:p>
        </p:txBody>
      </p:sp>
      <p:sp>
        <p:nvSpPr>
          <p:cNvPr id="1049219" name="Content Placeholder 2"/>
          <p:cNvSpPr>
            <a:spLocks noGrp="1"/>
          </p:cNvSpPr>
          <p:nvPr>
            <p:ph idx="1"/>
          </p:nvPr>
        </p:nvSpPr>
        <p:spPr>
          <a:xfrm>
            <a:off x="785446" y="1922584"/>
            <a:ext cx="4501662" cy="4349261"/>
          </a:xfrm>
          <a:solidFill>
            <a:schemeClr val="accent1">
              <a:lumMod val="40000"/>
              <a:lumOff val="60000"/>
            </a:schemeClr>
          </a:solidFill>
        </p:spPr>
        <p:txBody>
          <a:bodyPr>
            <a:normAutofit fontScale="92500" lnSpcReduction="20000"/>
          </a:bodyPr>
          <a:p>
            <a:pPr indent="0" marL="0">
              <a:lnSpc>
                <a:spcPct val="150000"/>
              </a:lnSpc>
              <a:buNone/>
            </a:pP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!DOCTYPE</a:t>
            </a:r>
            <a:r>
              <a:rPr b="0" dirty="0" sz="1800" i="0" lang="en-US">
                <a:solidFill>
                  <a:srgbClr val="FF0000"/>
                </a:solidFill>
                <a:effectLst/>
                <a:latin typeface="Consolas" panose="020B0609020204030204" pitchFamily="49" charset="0"/>
              </a:rPr>
              <a:t> html</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html</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head</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title</a:t>
            </a:r>
            <a:r>
              <a:rPr b="0" dirty="0" sz="1800" i="0" lang="en-US">
                <a:solidFill>
                  <a:srgbClr val="0000CD"/>
                </a:solidFill>
                <a:effectLst/>
                <a:latin typeface="Consolas" panose="020B0609020204030204" pitchFamily="49" charset="0"/>
              </a:rPr>
              <a:t>&gt;</a:t>
            </a:r>
            <a:r>
              <a:rPr b="0" dirty="0" sz="1800" i="0" lang="en-US">
                <a:solidFill>
                  <a:srgbClr val="000000"/>
                </a:solidFill>
                <a:effectLst/>
                <a:latin typeface="Consolas" panose="020B0609020204030204" pitchFamily="49" charset="0"/>
              </a:rPr>
              <a:t>Page Title</a:t>
            </a: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/title</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/head</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body</a:t>
            </a:r>
            <a:r>
              <a:rPr b="0" dirty="0" sz="1800" i="0" lang="en-US">
                <a:solidFill>
                  <a:srgbClr val="0000CD"/>
                </a:solidFill>
                <a:effectLst/>
                <a:latin typeface="Consolas" panose="020B0609020204030204" pitchFamily="49" charset="0"/>
              </a:rPr>
              <a:t>&gt;</a:t>
            </a:r>
            <a:r>
              <a:rPr dirty="0" sz="1800" lang="en-US"/>
              <a:t/>
            </a:r>
            <a:br>
              <a:rPr dirty="0" sz="1800" lang="en-US"/>
            </a:b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h1</a:t>
            </a:r>
            <a:r>
              <a:rPr b="0" dirty="0" sz="1800" i="0" lang="en-US">
                <a:solidFill>
                  <a:srgbClr val="0000CD"/>
                </a:solidFill>
                <a:effectLst/>
                <a:latin typeface="Consolas" panose="020B0609020204030204" pitchFamily="49" charset="0"/>
              </a:rPr>
              <a:t>&gt;</a:t>
            </a:r>
            <a:r>
              <a:rPr b="0" dirty="0" sz="1800" i="0" lang="en-US">
                <a:solidFill>
                  <a:srgbClr val="000000"/>
                </a:solidFill>
                <a:effectLst/>
                <a:latin typeface="Consolas" panose="020B0609020204030204" pitchFamily="49" charset="0"/>
              </a:rPr>
              <a:t>My First Heading</a:t>
            </a: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/h1</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p</a:t>
            </a:r>
            <a:r>
              <a:rPr b="0" dirty="0" sz="1800" i="0" lang="en-US">
                <a:solidFill>
                  <a:srgbClr val="0000CD"/>
                </a:solidFill>
                <a:effectLst/>
                <a:latin typeface="Consolas" panose="020B0609020204030204" pitchFamily="49" charset="0"/>
              </a:rPr>
              <a:t>&gt;</a:t>
            </a:r>
            <a:r>
              <a:rPr b="0" dirty="0" sz="1800" i="0" lang="en-US">
                <a:solidFill>
                  <a:srgbClr val="000000"/>
                </a:solidFill>
                <a:effectLst/>
                <a:latin typeface="Consolas" panose="020B0609020204030204" pitchFamily="49" charset="0"/>
              </a:rPr>
              <a:t>My first paragraph.</a:t>
            </a: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/p</a:t>
            </a:r>
            <a:r>
              <a:rPr b="0" dirty="0" sz="1800" i="0" lang="en-US">
                <a:solidFill>
                  <a:srgbClr val="0000CD"/>
                </a:solidFill>
                <a:effectLst/>
                <a:latin typeface="Consolas" panose="020B0609020204030204" pitchFamily="49" charset="0"/>
              </a:rPr>
              <a:t>&gt;</a:t>
            </a:r>
            <a:r>
              <a:rPr dirty="0" sz="1800" lang="en-US"/>
              <a:t/>
            </a:r>
            <a:br>
              <a:rPr dirty="0" sz="1800" lang="en-US"/>
            </a:b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/body</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/html</a:t>
            </a:r>
            <a:r>
              <a:rPr b="0" dirty="0" sz="1800" i="0" lang="en-US">
                <a:solidFill>
                  <a:srgbClr val="0000CD"/>
                </a:solidFill>
                <a:effectLst/>
                <a:latin typeface="Consolas" panose="020B0609020204030204" pitchFamily="49" charset="0"/>
              </a:rPr>
              <a:t>&gt;</a:t>
            </a:r>
            <a:endParaRPr dirty="0" sz="1800" lang="en-IN"/>
          </a:p>
        </p:txBody>
      </p:sp>
      <p:sp>
        <p:nvSpPr>
          <p:cNvPr id="1049220" name="Rectangle 2"/>
          <p:cNvSpPr>
            <a:spLocks noChangeArrowheads="1"/>
          </p:cNvSpPr>
          <p:nvPr/>
        </p:nvSpPr>
        <p:spPr bwMode="auto">
          <a:xfrm>
            <a:off x="5829299" y="266340"/>
            <a:ext cx="5762625" cy="6325321"/>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indent="0" latinLnBrk="0" lvl="0" marL="0" marR="0" rtl="0">
              <a:lnSpc>
                <a:spcPct val="150000"/>
              </a:lnSpc>
              <a:spcBef>
                <a:spcPct val="0"/>
              </a:spcBef>
              <a:spcAft>
                <a:spcPct val="0"/>
              </a:spcAft>
              <a:buClrTx/>
              <a:buSzTx/>
              <a:buFontTx/>
              <a:buNone/>
            </a:pPr>
            <a:endParaRPr altLang="en-US" baseline="0" b="0" cap="none" dirty="0" sz="1600" i="0" kumimoji="0" lang="en-US" normalizeH="0" strike="noStrike" u="none">
              <a:ln>
                <a:noFill/>
              </a:ln>
              <a:solidFill>
                <a:schemeClr val="tx1"/>
              </a:solidFill>
              <a:effectLst/>
              <a:latin typeface="Arial" panose="020B0604020202020204" pitchFamily="34" charset="0"/>
            </a:endParaRPr>
          </a:p>
          <a:p>
            <a:pPr algn="l" defTabSz="914400" eaLnBrk="0" fontAlgn="base" hangingPunct="0" indent="-285750" latinLnBrk="0" lvl="0" marL="285750" marR="0" rtl="0">
              <a:lnSpc>
                <a:spcPct val="150000"/>
              </a:lnSpc>
              <a:spcBef>
                <a:spcPct val="0"/>
              </a:spcBef>
              <a:spcAft>
                <a:spcPct val="0"/>
              </a:spcAft>
              <a:buClrTx/>
              <a:buSzTx/>
              <a:buFont typeface="Arial" panose="020B0604020202020204" pitchFamily="34" charset="0"/>
              <a:buChar char="•"/>
            </a:pPr>
            <a:r>
              <a:rPr altLang="en-US" baseline="0" b="0" cap="none" dirty="0" sz="1600" i="0" kumimoji="0" lang="en-US" normalizeH="0" strike="noStrike" u="none">
                <a:ln>
                  <a:noFill/>
                </a:ln>
                <a:solidFill>
                  <a:srgbClr val="FF0000"/>
                </a:solidFill>
                <a:effectLst/>
                <a:latin typeface="Consolas" panose="020B0609020204030204" pitchFamily="49" charset="0"/>
              </a:rPr>
              <a:t>&lt;!DOCTYPE html&gt;:</a:t>
            </a:r>
            <a:r>
              <a:rPr altLang="en-US" baseline="0" b="0" cap="none" dirty="0" sz="1600" i="0" kumimoji="0" lang="en-US" normalizeH="0" strike="noStrike" u="none">
                <a:ln>
                  <a:noFill/>
                </a:ln>
                <a:solidFill>
                  <a:srgbClr val="000000"/>
                </a:solidFill>
                <a:effectLst/>
                <a:latin typeface="Verdana" panose="020B0604030504040204" pitchFamily="34" charset="0"/>
              </a:rPr>
              <a:t> </a:t>
            </a:r>
            <a:r>
              <a:rPr altLang="en-US" baseline="0" b="0" cap="none" dirty="0" sz="1600" i="0" kumimoji="0" lang="en-US" normalizeH="0" strike="noStrike" u="none">
                <a:ln>
                  <a:noFill/>
                </a:ln>
                <a:effectLst/>
                <a:latin typeface="Verdana" panose="020B0604030504040204" pitchFamily="34" charset="0"/>
              </a:rPr>
              <a:t>declaration defines that this document is an HTML5 document</a:t>
            </a:r>
          </a:p>
          <a:p>
            <a:pPr algn="l" defTabSz="914400" eaLnBrk="0" fontAlgn="base" hangingPunct="0" indent="-285750" latinLnBrk="0" lvl="0" marL="285750" marR="0" rtl="0">
              <a:lnSpc>
                <a:spcPct val="150000"/>
              </a:lnSpc>
              <a:spcBef>
                <a:spcPct val="0"/>
              </a:spcBef>
              <a:spcAft>
                <a:spcPct val="0"/>
              </a:spcAft>
              <a:buClrTx/>
              <a:buSzTx/>
              <a:buFont typeface="Arial" panose="020B0604020202020204" pitchFamily="34" charset="0"/>
              <a:buChar char="•"/>
            </a:pPr>
            <a:r>
              <a:rPr altLang="en-US" baseline="0" b="0" cap="none" dirty="0" sz="1600" i="0" kumimoji="0" lang="en-US" normalizeH="0" strike="noStrike" u="none">
                <a:ln>
                  <a:noFill/>
                </a:ln>
                <a:solidFill>
                  <a:srgbClr val="FF0000"/>
                </a:solidFill>
                <a:effectLst/>
                <a:latin typeface="Consolas" panose="020B0609020204030204" pitchFamily="49" charset="0"/>
              </a:rPr>
              <a:t>&lt;html&gt;:</a:t>
            </a:r>
            <a:r>
              <a:rPr altLang="en-US" baseline="0" b="0" cap="none" dirty="0" sz="1600" i="0" kumimoji="0" lang="en-US" normalizeH="0" strike="noStrike" u="none">
                <a:ln>
                  <a:noFill/>
                </a:ln>
                <a:effectLst/>
                <a:latin typeface="Verdana" panose="020B0604030504040204" pitchFamily="34" charset="0"/>
              </a:rPr>
              <a:t> element is the root element of an HTML page</a:t>
            </a:r>
          </a:p>
          <a:p>
            <a:pPr algn="l" defTabSz="914400" eaLnBrk="0" fontAlgn="base" hangingPunct="0" indent="-285750" latinLnBrk="0" lvl="0" marL="285750" marR="0" rtl="0">
              <a:lnSpc>
                <a:spcPct val="150000"/>
              </a:lnSpc>
              <a:spcBef>
                <a:spcPct val="0"/>
              </a:spcBef>
              <a:spcAft>
                <a:spcPct val="0"/>
              </a:spcAft>
              <a:buClrTx/>
              <a:buSzTx/>
              <a:buFont typeface="Arial" panose="020B0604020202020204" pitchFamily="34" charset="0"/>
              <a:buChar char="•"/>
            </a:pPr>
            <a:r>
              <a:rPr altLang="en-US" baseline="0" b="0" cap="none" dirty="0" sz="1600" i="0" kumimoji="0" lang="en-US" normalizeH="0" strike="noStrike" u="none">
                <a:ln>
                  <a:noFill/>
                </a:ln>
                <a:solidFill>
                  <a:srgbClr val="FF0000"/>
                </a:solidFill>
                <a:effectLst/>
                <a:latin typeface="Consolas" panose="020B0609020204030204" pitchFamily="49" charset="0"/>
              </a:rPr>
              <a:t>&lt;head&gt;:</a:t>
            </a:r>
            <a:r>
              <a:rPr altLang="en-US" baseline="0" b="0" cap="none" dirty="0" sz="1600" i="0" kumimoji="0" lang="en-US" normalizeH="0" strike="noStrike" u="none">
                <a:ln>
                  <a:noFill/>
                </a:ln>
                <a:solidFill>
                  <a:srgbClr val="000000"/>
                </a:solidFill>
                <a:effectLst/>
                <a:latin typeface="Verdana" panose="020B0604030504040204" pitchFamily="34" charset="0"/>
              </a:rPr>
              <a:t> </a:t>
            </a:r>
            <a:r>
              <a:rPr altLang="en-US" baseline="0" b="0" cap="none" dirty="0" sz="1600" i="0" kumimoji="0" lang="en-US" normalizeH="0" strike="noStrike" u="none">
                <a:ln>
                  <a:noFill/>
                </a:ln>
                <a:effectLst/>
                <a:latin typeface="Verdana" panose="020B0604030504040204" pitchFamily="34" charset="0"/>
              </a:rPr>
              <a:t>element contains meta information about the HTML page</a:t>
            </a:r>
          </a:p>
          <a:p>
            <a:pPr algn="l" defTabSz="914400" eaLnBrk="0" fontAlgn="base" hangingPunct="0" indent="-285750" latinLnBrk="0" lvl="0" marL="285750" marR="0" rtl="0">
              <a:lnSpc>
                <a:spcPct val="150000"/>
              </a:lnSpc>
              <a:spcBef>
                <a:spcPct val="0"/>
              </a:spcBef>
              <a:spcAft>
                <a:spcPct val="0"/>
              </a:spcAft>
              <a:buClrTx/>
              <a:buSzTx/>
              <a:buFont typeface="Arial" panose="020B0604020202020204" pitchFamily="34" charset="0"/>
              <a:buChar char="•"/>
            </a:pPr>
            <a:r>
              <a:rPr altLang="en-US" baseline="0" b="0" cap="none" dirty="0" sz="1600" i="0" kumimoji="0" lang="en-US" normalizeH="0" strike="noStrike" u="none">
                <a:ln>
                  <a:noFill/>
                </a:ln>
                <a:solidFill>
                  <a:srgbClr val="FF0000"/>
                </a:solidFill>
                <a:effectLst/>
                <a:latin typeface="Consolas" panose="020B0609020204030204" pitchFamily="49" charset="0"/>
              </a:rPr>
              <a:t>&lt;title&gt;</a:t>
            </a:r>
            <a:r>
              <a:rPr altLang="en-US" baseline="0" b="0" cap="none" dirty="0" sz="1600" i="0" kumimoji="0" lang="en-US" normalizeH="0" strike="noStrike" u="none">
                <a:ln>
                  <a:noFill/>
                </a:ln>
                <a:solidFill>
                  <a:schemeClr val="accent4">
                    <a:lumMod val="60000"/>
                    <a:lumOff val="40000"/>
                  </a:schemeClr>
                </a:solidFill>
                <a:effectLst/>
                <a:latin typeface="Verdana" panose="020B0604030504040204" pitchFamily="34" charset="0"/>
              </a:rPr>
              <a:t> </a:t>
            </a:r>
            <a:r>
              <a:rPr altLang="en-US" baseline="0" b="0" cap="none" dirty="0" sz="1600" i="0" kumimoji="0" lang="en-US" normalizeH="0" strike="noStrike" u="none">
                <a:ln>
                  <a:noFill/>
                </a:ln>
                <a:effectLst/>
                <a:latin typeface="Verdana" panose="020B0604030504040204" pitchFamily="34" charset="0"/>
              </a:rPr>
              <a:t>element specifies a title for the HTML page (which is shown in the browser's title bar or in the page's tab)</a:t>
            </a:r>
          </a:p>
          <a:p>
            <a:pPr algn="l" defTabSz="914400" eaLnBrk="0" fontAlgn="base" hangingPunct="0" indent="-285750" latinLnBrk="0" lvl="0" marL="285750" marR="0" rtl="0">
              <a:lnSpc>
                <a:spcPct val="150000"/>
              </a:lnSpc>
              <a:spcBef>
                <a:spcPct val="0"/>
              </a:spcBef>
              <a:spcAft>
                <a:spcPct val="0"/>
              </a:spcAft>
              <a:buClrTx/>
              <a:buSzTx/>
              <a:buFont typeface="Arial" panose="020B0604020202020204" pitchFamily="34" charset="0"/>
              <a:buChar char="•"/>
            </a:pPr>
            <a:r>
              <a:rPr altLang="en-US" baseline="0" b="0" cap="none" dirty="0" sz="1600" i="0" kumimoji="0" lang="en-US" normalizeH="0" strike="noStrike" u="none">
                <a:ln>
                  <a:noFill/>
                </a:ln>
                <a:solidFill>
                  <a:srgbClr val="FF0000"/>
                </a:solidFill>
                <a:effectLst/>
                <a:latin typeface="Consolas" panose="020B0609020204030204" pitchFamily="49" charset="0"/>
              </a:rPr>
              <a:t>&lt;body&gt;</a:t>
            </a:r>
            <a:r>
              <a:rPr altLang="en-US" baseline="0" b="0" cap="none" dirty="0" sz="1600" i="0" kumimoji="0" lang="en-US" normalizeH="0" strike="noStrike" u="none">
                <a:ln>
                  <a:noFill/>
                </a:ln>
                <a:solidFill>
                  <a:srgbClr val="000000"/>
                </a:solidFill>
                <a:effectLst/>
                <a:latin typeface="Verdana" panose="020B0604030504040204" pitchFamily="34" charset="0"/>
              </a:rPr>
              <a:t> </a:t>
            </a:r>
            <a:r>
              <a:rPr altLang="en-US" baseline="0" b="0" cap="none" dirty="0" sz="1600" i="0" kumimoji="0" lang="en-US" normalizeH="0" strike="noStrike" u="none">
                <a:ln>
                  <a:noFill/>
                </a:ln>
                <a:effectLst/>
                <a:latin typeface="Verdana" panose="020B0604030504040204" pitchFamily="34" charset="0"/>
              </a:rPr>
              <a:t>element defines the document's body, and is a container for all the visible contents, such as headings, paragraphs, images, hyperlinks, tables, lists, etc.</a:t>
            </a:r>
          </a:p>
          <a:p>
            <a:pPr algn="l" defTabSz="914400" eaLnBrk="0" fontAlgn="base" hangingPunct="0" indent="-285750" latinLnBrk="0" lvl="0" marL="285750" marR="0" rtl="0">
              <a:lnSpc>
                <a:spcPct val="150000"/>
              </a:lnSpc>
              <a:spcBef>
                <a:spcPct val="0"/>
              </a:spcBef>
              <a:spcAft>
                <a:spcPct val="0"/>
              </a:spcAft>
              <a:buClrTx/>
              <a:buSzTx/>
              <a:buFont typeface="Arial" panose="020B0604020202020204" pitchFamily="34" charset="0"/>
              <a:buChar char="•"/>
            </a:pPr>
            <a:r>
              <a:rPr altLang="en-US" baseline="0" b="0" cap="none" dirty="0" sz="1600" i="0" kumimoji="0" lang="en-US" normalizeH="0" strike="noStrike" u="none">
                <a:ln>
                  <a:noFill/>
                </a:ln>
                <a:solidFill>
                  <a:srgbClr val="FF0000"/>
                </a:solidFill>
                <a:effectLst/>
                <a:latin typeface="Consolas" panose="020B0609020204030204" pitchFamily="49" charset="0"/>
              </a:rPr>
              <a:t>&lt;h1&gt;</a:t>
            </a:r>
            <a:r>
              <a:rPr altLang="en-US" baseline="0" b="0" cap="none" dirty="0" sz="1600" i="0" kumimoji="0" lang="en-US" normalizeH="0" strike="noStrike" u="none">
                <a:ln>
                  <a:noFill/>
                </a:ln>
                <a:solidFill>
                  <a:srgbClr val="000000"/>
                </a:solidFill>
                <a:effectLst/>
                <a:latin typeface="Verdana" panose="020B0604030504040204" pitchFamily="34" charset="0"/>
              </a:rPr>
              <a:t> </a:t>
            </a:r>
            <a:r>
              <a:rPr altLang="en-US" baseline="0" b="0" cap="none" dirty="0" sz="1600" i="0" kumimoji="0" lang="en-US" normalizeH="0" strike="noStrike" u="none">
                <a:ln>
                  <a:noFill/>
                </a:ln>
                <a:effectLst/>
                <a:latin typeface="Verdana" panose="020B0604030504040204" pitchFamily="34" charset="0"/>
              </a:rPr>
              <a:t>element defines a large heading</a:t>
            </a:r>
          </a:p>
          <a:p>
            <a:pPr algn="l" defTabSz="914400" eaLnBrk="0" fontAlgn="base" hangingPunct="0" indent="-285750" latinLnBrk="0" lvl="0" marL="285750" marR="0" rtl="0">
              <a:lnSpc>
                <a:spcPct val="150000"/>
              </a:lnSpc>
              <a:spcBef>
                <a:spcPct val="0"/>
              </a:spcBef>
              <a:spcAft>
                <a:spcPct val="0"/>
              </a:spcAft>
              <a:buClrTx/>
              <a:buSzTx/>
              <a:buFont typeface="Arial" panose="020B0604020202020204" pitchFamily="34" charset="0"/>
              <a:buChar char="•"/>
            </a:pPr>
            <a:r>
              <a:rPr altLang="en-US" baseline="0" b="0" cap="none" dirty="0" sz="1600" i="0" kumimoji="0" lang="en-US" normalizeH="0" strike="noStrike" u="none">
                <a:ln>
                  <a:noFill/>
                </a:ln>
                <a:solidFill>
                  <a:srgbClr val="FF0000"/>
                </a:solidFill>
                <a:effectLst/>
                <a:latin typeface="Consolas" panose="020B0609020204030204" pitchFamily="49" charset="0"/>
              </a:rPr>
              <a:t>&lt;p&gt;</a:t>
            </a:r>
            <a:r>
              <a:rPr altLang="en-US" baseline="0" b="0" cap="none" dirty="0" sz="1600" i="0" kumimoji="0" lang="en-US" normalizeH="0" strike="noStrike" u="none">
                <a:ln>
                  <a:noFill/>
                </a:ln>
                <a:solidFill>
                  <a:srgbClr val="000000"/>
                </a:solidFill>
                <a:effectLst/>
                <a:latin typeface="Verdana" panose="020B0604030504040204" pitchFamily="34" charset="0"/>
              </a:rPr>
              <a:t> </a:t>
            </a:r>
            <a:r>
              <a:rPr altLang="en-US" baseline="0" b="0" cap="none" dirty="0" sz="1600" i="0" kumimoji="0" lang="en-US" normalizeH="0" strike="noStrike" u="none">
                <a:ln>
                  <a:noFill/>
                </a:ln>
                <a:effectLst/>
                <a:latin typeface="Verdana" panose="020B0604030504040204" pitchFamily="34" charset="0"/>
              </a:rPr>
              <a:t>element defines a paragraph</a:t>
            </a:r>
            <a:endParaRPr altLang="en-US" baseline="0" b="0" cap="none" dirty="0" sz="1600" i="0" kumimoji="0" lang="en-US" normalizeH="0" strike="noStrike" u="none">
              <a:ln>
                <a:noFill/>
              </a:ln>
              <a:effectLst/>
              <a:latin typeface="Arial" panose="020B0604020202020204" pitchFamily="34" charset="0"/>
            </a:endParaRPr>
          </a:p>
          <a:p>
            <a:pPr algn="l" defTabSz="914400" eaLnBrk="0" fontAlgn="base" hangingPunct="0" indent="0" latinLnBrk="0" lvl="0" marL="0" marR="0" rtl="0">
              <a:lnSpc>
                <a:spcPct val="150000"/>
              </a:lnSpc>
              <a:spcBef>
                <a:spcPct val="0"/>
              </a:spcBef>
              <a:spcAft>
                <a:spcPct val="0"/>
              </a:spcAft>
              <a:buClrTx/>
              <a:buSzTx/>
              <a:buFontTx/>
              <a:buNone/>
            </a:pPr>
            <a:endParaRPr altLang="en-US" baseline="0" b="0" cap="none" dirty="0" sz="1600" i="0" kumimoji="0" lang="en-US" normalizeH="0" strike="noStrike" u="none">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24" name="Title 1"/>
          <p:cNvSpPr>
            <a:spLocks noGrp="1"/>
          </p:cNvSpPr>
          <p:nvPr>
            <p:ph type="title"/>
          </p:nvPr>
        </p:nvSpPr>
        <p:spPr>
          <a:xfrm>
            <a:off x="604590" y="2636668"/>
            <a:ext cx="3107463" cy="1962948"/>
          </a:xfrm>
        </p:spPr>
        <p:txBody>
          <a:bodyPr>
            <a:normAutofit/>
          </a:bodyPr>
          <a:p>
            <a:r>
              <a:rPr dirty="0" sz="3200" lang="en-US">
                <a:latin typeface="Bookman Old Style" panose="02050604050505020204" pitchFamily="18" charset="0"/>
              </a:rPr>
              <a:t>Front End</a:t>
            </a:r>
            <a:br>
              <a:rPr dirty="0" sz="3200" lang="en-US">
                <a:latin typeface="Bookman Old Style" panose="02050604050505020204" pitchFamily="18" charset="0"/>
              </a:rPr>
            </a:br>
            <a:r>
              <a:rPr dirty="0" sz="3200" lang="en-US">
                <a:latin typeface="Bookman Old Style" panose="02050604050505020204" pitchFamily="18" charset="0"/>
              </a:rPr>
              <a:t>Development</a:t>
            </a:r>
            <a:endParaRPr dirty="0" sz="3200" lang="en-IN">
              <a:latin typeface="Bookman Old Style" panose="02050604050505020204" pitchFamily="18" charset="0"/>
            </a:endParaRPr>
          </a:p>
        </p:txBody>
      </p:sp>
      <p:sp>
        <p:nvSpPr>
          <p:cNvPr id="1048625" name="Content Placeholder 2"/>
          <p:cNvSpPr>
            <a:spLocks noGrp="1"/>
          </p:cNvSpPr>
          <p:nvPr>
            <p:ph idx="1"/>
          </p:nvPr>
        </p:nvSpPr>
        <p:spPr>
          <a:xfrm>
            <a:off x="4560026" y="589124"/>
            <a:ext cx="6911974" cy="5962596"/>
          </a:xfrm>
        </p:spPr>
        <p:txBody>
          <a:bodyPr>
            <a:normAutofit fontScale="92500" lnSpcReduction="20000"/>
          </a:bodyPr>
          <a:p>
            <a:pPr>
              <a:lnSpc>
                <a:spcPct val="200000"/>
              </a:lnSpc>
            </a:pPr>
            <a:r>
              <a:rPr dirty="0" sz="2000" lang="en-IN">
                <a:latin typeface="Bookman Old Style" panose="02050604050505020204" pitchFamily="18" charset="0"/>
              </a:rPr>
              <a:t>Java Script: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An introduction to JavaScript</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JavaScript DOM Model</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Date and Objects</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Regular Expressions </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Exception Handling</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Validation</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Built-in objects</a:t>
            </a:r>
          </a:p>
          <a:p>
            <a:pPr indent="-342900" marL="342900">
              <a:lnSpc>
                <a:spcPct val="200000"/>
              </a:lnSpc>
              <a:buFont typeface="Wingdings" panose="05000000000000000000" pitchFamily="2" charset="2"/>
              <a:buChar char="ü"/>
            </a:pPr>
            <a:r>
              <a:rPr dirty="0" sz="2000" lang="en-IN">
                <a:latin typeface="Bookman Old Style" panose="02050604050505020204" pitchFamily="18" charset="0"/>
              </a:rPr>
              <a:t>Event Handling</a:t>
            </a:r>
            <a:endParaRPr dirty="0" sz="2000" lang="en-US">
              <a:latin typeface="Bookman Old Style" panose="02050604050505020204" pitchFamily="18" charset="0"/>
            </a:endParaRPr>
          </a:p>
        </p:txBody>
      </p:sp>
      <p:sp>
        <p:nvSpPr>
          <p:cNvPr id="1048626" name="Text Placeholder 3"/>
          <p:cNvSpPr>
            <a:spLocks noGrp="1"/>
          </p:cNvSpPr>
          <p:nvPr>
            <p:ph type="body" sz="half" idx="2"/>
          </p:nvPr>
        </p:nvSpPr>
        <p:spPr>
          <a:xfrm>
            <a:off x="720000" y="5051394"/>
            <a:ext cx="3107463" cy="722043"/>
          </a:xfrm>
        </p:spPr>
        <p:txBody>
          <a:bodyPr/>
          <a:p>
            <a:r>
              <a:rPr dirty="0" lang="en-US">
                <a:latin typeface="Bookman Old Style" panose="02050604050505020204" pitchFamily="18" charset="0"/>
              </a:rPr>
              <a:t>Module 2</a:t>
            </a:r>
            <a:endParaRPr dirty="0" lang="en-IN">
              <a:latin typeface="Bookman Old Style" panose="02050604050505020204" pitchFamily="18" charset="0"/>
            </a:endParaRP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25">
                                            <p:txEl>
                                              <p:pRg st="0" end="0"/>
                                            </p:txEl>
                                          </p:spTgt>
                                        </p:tgtEl>
                                        <p:attrNameLst>
                                          <p:attrName>style.visibility</p:attrName>
                                        </p:attrNameLst>
                                      </p:cBhvr>
                                      <p:to>
                                        <p:strVal val="visible"/>
                                      </p:to>
                                    </p:set>
                                    <p:anim calcmode="lin" valueType="num">
                                      <p:cBhvr additive="base">
                                        <p:cTn dur="500" fill="hold" id="7"/>
                                        <p:tgtEl>
                                          <p:spTgt spid="104862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6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625">
                                            <p:txEl>
                                              <p:pRg st="1" end="1"/>
                                            </p:txEl>
                                          </p:spTgt>
                                        </p:tgtEl>
                                        <p:attrNameLst>
                                          <p:attrName>style.visibility</p:attrName>
                                        </p:attrNameLst>
                                      </p:cBhvr>
                                      <p:to>
                                        <p:strVal val="visible"/>
                                      </p:to>
                                    </p:set>
                                    <p:anim calcmode="lin" valueType="num">
                                      <p:cBhvr additive="base">
                                        <p:cTn dur="500" fill="hold" id="13"/>
                                        <p:tgtEl>
                                          <p:spTgt spid="1048625">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6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625">
                                            <p:txEl>
                                              <p:pRg st="2" end="2"/>
                                            </p:txEl>
                                          </p:spTgt>
                                        </p:tgtEl>
                                        <p:attrNameLst>
                                          <p:attrName>style.visibility</p:attrName>
                                        </p:attrNameLst>
                                      </p:cBhvr>
                                      <p:to>
                                        <p:strVal val="visible"/>
                                      </p:to>
                                    </p:set>
                                    <p:anim calcmode="lin" valueType="num">
                                      <p:cBhvr additive="base">
                                        <p:cTn dur="500" fill="hold" id="19"/>
                                        <p:tgtEl>
                                          <p:spTgt spid="1048625">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62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625">
                                            <p:txEl>
                                              <p:pRg st="3" end="3"/>
                                            </p:txEl>
                                          </p:spTgt>
                                        </p:tgtEl>
                                        <p:attrNameLst>
                                          <p:attrName>style.visibility</p:attrName>
                                        </p:attrNameLst>
                                      </p:cBhvr>
                                      <p:to>
                                        <p:strVal val="visible"/>
                                      </p:to>
                                    </p:set>
                                    <p:anim calcmode="lin" valueType="num">
                                      <p:cBhvr additive="base">
                                        <p:cTn dur="500" fill="hold" id="25"/>
                                        <p:tgtEl>
                                          <p:spTgt spid="1048625">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62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625">
                                            <p:txEl>
                                              <p:pRg st="4" end="4"/>
                                            </p:txEl>
                                          </p:spTgt>
                                        </p:tgtEl>
                                        <p:attrNameLst>
                                          <p:attrName>style.visibility</p:attrName>
                                        </p:attrNameLst>
                                      </p:cBhvr>
                                      <p:to>
                                        <p:strVal val="visible"/>
                                      </p:to>
                                    </p:set>
                                    <p:anim calcmode="lin" valueType="num">
                                      <p:cBhvr additive="base">
                                        <p:cTn dur="500" fill="hold" id="31"/>
                                        <p:tgtEl>
                                          <p:spTgt spid="1048625">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62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625">
                                            <p:txEl>
                                              <p:pRg st="5" end="5"/>
                                            </p:txEl>
                                          </p:spTgt>
                                        </p:tgtEl>
                                        <p:attrNameLst>
                                          <p:attrName>style.visibility</p:attrName>
                                        </p:attrNameLst>
                                      </p:cBhvr>
                                      <p:to>
                                        <p:strVal val="visible"/>
                                      </p:to>
                                    </p:set>
                                    <p:anim calcmode="lin" valueType="num">
                                      <p:cBhvr additive="base">
                                        <p:cTn dur="500" fill="hold" id="37"/>
                                        <p:tgtEl>
                                          <p:spTgt spid="1048625">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62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2" presetSubtype="4">
                                  <p:stCondLst>
                                    <p:cond delay="0"/>
                                  </p:stCondLst>
                                  <p:childTnLst>
                                    <p:set>
                                      <p:cBhvr>
                                        <p:cTn dur="1" fill="hold" id="42">
                                          <p:stCondLst>
                                            <p:cond delay="0"/>
                                          </p:stCondLst>
                                        </p:cTn>
                                        <p:tgtEl>
                                          <p:spTgt spid="1048625">
                                            <p:txEl>
                                              <p:pRg st="6" end="6"/>
                                            </p:txEl>
                                          </p:spTgt>
                                        </p:tgtEl>
                                        <p:attrNameLst>
                                          <p:attrName>style.visibility</p:attrName>
                                        </p:attrNameLst>
                                      </p:cBhvr>
                                      <p:to>
                                        <p:strVal val="visible"/>
                                      </p:to>
                                    </p:set>
                                    <p:anim calcmode="lin" valueType="num">
                                      <p:cBhvr additive="base">
                                        <p:cTn dur="500" fill="hold" id="43"/>
                                        <p:tgtEl>
                                          <p:spTgt spid="1048625">
                                            <p:txEl>
                                              <p:pRg st="6" end="6"/>
                                            </p:txEl>
                                          </p:spTgt>
                                        </p:tgtEl>
                                        <p:attrNameLst>
                                          <p:attrName>ppt_x</p:attrName>
                                        </p:attrNameLst>
                                      </p:cBhvr>
                                      <p:tavLst>
                                        <p:tav tm="0">
                                          <p:val>
                                            <p:strVal val="#ppt_x"/>
                                          </p:val>
                                        </p:tav>
                                        <p:tav tm="100000">
                                          <p:val>
                                            <p:strVal val="#ppt_x"/>
                                          </p:val>
                                        </p:tav>
                                      </p:tavLst>
                                    </p:anim>
                                    <p:anim calcmode="lin" valueType="num">
                                      <p:cBhvr additive="base">
                                        <p:cTn dur="500" fill="hold" id="44"/>
                                        <p:tgtEl>
                                          <p:spTgt spid="104862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fill="hold" id="45">
                      <p:stCondLst>
                        <p:cond delay="indefinite"/>
                      </p:stCondLst>
                      <p:childTnLst>
                        <p:par>
                          <p:cTn fill="hold" id="46">
                            <p:stCondLst>
                              <p:cond delay="0"/>
                            </p:stCondLst>
                            <p:childTnLst>
                              <p:par>
                                <p:cTn fill="hold" grpId="0" id="47" nodeType="clickEffect" presetClass="entr" presetID="2" presetSubtype="4">
                                  <p:stCondLst>
                                    <p:cond delay="0"/>
                                  </p:stCondLst>
                                  <p:childTnLst>
                                    <p:set>
                                      <p:cBhvr>
                                        <p:cTn dur="1" fill="hold" id="48">
                                          <p:stCondLst>
                                            <p:cond delay="0"/>
                                          </p:stCondLst>
                                        </p:cTn>
                                        <p:tgtEl>
                                          <p:spTgt spid="1048625">
                                            <p:txEl>
                                              <p:pRg st="7" end="7"/>
                                            </p:txEl>
                                          </p:spTgt>
                                        </p:tgtEl>
                                        <p:attrNameLst>
                                          <p:attrName>style.visibility</p:attrName>
                                        </p:attrNameLst>
                                      </p:cBhvr>
                                      <p:to>
                                        <p:strVal val="visible"/>
                                      </p:to>
                                    </p:set>
                                    <p:anim calcmode="lin" valueType="num">
                                      <p:cBhvr additive="base">
                                        <p:cTn dur="500" fill="hold" id="49"/>
                                        <p:tgtEl>
                                          <p:spTgt spid="1048625">
                                            <p:txEl>
                                              <p:pRg st="7" end="7"/>
                                            </p:txEl>
                                          </p:spTgt>
                                        </p:tgtEl>
                                        <p:attrNameLst>
                                          <p:attrName>ppt_x</p:attrName>
                                        </p:attrNameLst>
                                      </p:cBhvr>
                                      <p:tavLst>
                                        <p:tav tm="0">
                                          <p:val>
                                            <p:strVal val="#ppt_x"/>
                                          </p:val>
                                        </p:tav>
                                        <p:tav tm="100000">
                                          <p:val>
                                            <p:strVal val="#ppt_x"/>
                                          </p:val>
                                        </p:tav>
                                      </p:tavLst>
                                    </p:anim>
                                    <p:anim calcmode="lin" valueType="num">
                                      <p:cBhvr additive="base">
                                        <p:cTn dur="500" fill="hold" id="50"/>
                                        <p:tgtEl>
                                          <p:spTgt spid="104862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fill="hold" id="51">
                      <p:stCondLst>
                        <p:cond delay="indefinite"/>
                      </p:stCondLst>
                      <p:childTnLst>
                        <p:par>
                          <p:cTn fill="hold" id="52">
                            <p:stCondLst>
                              <p:cond delay="0"/>
                            </p:stCondLst>
                            <p:childTnLst>
                              <p:par>
                                <p:cTn fill="hold" grpId="0" id="53" nodeType="clickEffect" presetClass="entr" presetID="2" presetSubtype="4">
                                  <p:stCondLst>
                                    <p:cond delay="0"/>
                                  </p:stCondLst>
                                  <p:childTnLst>
                                    <p:set>
                                      <p:cBhvr>
                                        <p:cTn dur="1" fill="hold" id="54">
                                          <p:stCondLst>
                                            <p:cond delay="0"/>
                                          </p:stCondLst>
                                        </p:cTn>
                                        <p:tgtEl>
                                          <p:spTgt spid="1048625">
                                            <p:txEl>
                                              <p:pRg st="8" end="8"/>
                                            </p:txEl>
                                          </p:spTgt>
                                        </p:tgtEl>
                                        <p:attrNameLst>
                                          <p:attrName>style.visibility</p:attrName>
                                        </p:attrNameLst>
                                      </p:cBhvr>
                                      <p:to>
                                        <p:strVal val="visible"/>
                                      </p:to>
                                    </p:set>
                                    <p:anim calcmode="lin" valueType="num">
                                      <p:cBhvr additive="base">
                                        <p:cTn dur="500" fill="hold" id="55"/>
                                        <p:tgtEl>
                                          <p:spTgt spid="1048625">
                                            <p:txEl>
                                              <p:pRg st="8" end="8"/>
                                            </p:txEl>
                                          </p:spTgt>
                                        </p:tgtEl>
                                        <p:attrNameLst>
                                          <p:attrName>ppt_x</p:attrName>
                                        </p:attrNameLst>
                                      </p:cBhvr>
                                      <p:tavLst>
                                        <p:tav tm="0">
                                          <p:val>
                                            <p:strVal val="#ppt_x"/>
                                          </p:val>
                                        </p:tav>
                                        <p:tav tm="100000">
                                          <p:val>
                                            <p:strVal val="#ppt_x"/>
                                          </p:val>
                                        </p:tav>
                                      </p:tavLst>
                                    </p:anim>
                                    <p:anim calcmode="lin" valueType="num">
                                      <p:cBhvr additive="base">
                                        <p:cTn dur="500" fill="hold" id="56"/>
                                        <p:tgtEl>
                                          <p:spTgt spid="104862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5"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330" name=""/>
        <p:cNvGrpSpPr/>
        <p:nvPr/>
      </p:nvGrpSpPr>
      <p:grpSpPr>
        <a:xfrm>
          <a:off x="0" y="0"/>
          <a:ext cx="0" cy="0"/>
          <a:chOff x="0" y="0"/>
          <a:chExt cx="0" cy="0"/>
        </a:xfrm>
      </p:grpSpPr>
      <p:sp>
        <p:nvSpPr>
          <p:cNvPr id="1049221" name="Title 1"/>
          <p:cNvSpPr>
            <a:spLocks noGrp="1"/>
          </p:cNvSpPr>
          <p:nvPr>
            <p:ph type="title"/>
          </p:nvPr>
        </p:nvSpPr>
        <p:spPr>
          <a:xfrm>
            <a:off x="1444624" y="132743"/>
            <a:ext cx="9910313" cy="781657"/>
          </a:xfrm>
        </p:spPr>
        <p:txBody>
          <a:bodyPr/>
          <a:p>
            <a:r>
              <a:rPr dirty="0" lang="en-US">
                <a:solidFill>
                  <a:srgbClr val="FF0000"/>
                </a:solidFill>
              </a:rPr>
              <a:t>HTML Page Structure</a:t>
            </a:r>
            <a:endParaRPr dirty="0" lang="en-IN">
              <a:solidFill>
                <a:srgbClr val="FF0000"/>
              </a:solidFill>
            </a:endParaRPr>
          </a:p>
        </p:txBody>
      </p:sp>
      <p:pic>
        <p:nvPicPr>
          <p:cNvPr id="2097160" name="Picture 4"/>
          <p:cNvPicPr>
            <a:picLocks noChangeAspect="1"/>
          </p:cNvPicPr>
          <p:nvPr/>
        </p:nvPicPr>
        <p:blipFill rotWithShape="1">
          <a:blip xmlns:r="http://schemas.openxmlformats.org/officeDocument/2006/relationships" r:embed="rId1"/>
          <a:srcRect l="16250" t="25277" r="18203" b="13194"/>
          <a:stretch>
            <a:fillRect/>
          </a:stretch>
        </p:blipFill>
        <p:spPr>
          <a:xfrm>
            <a:off x="1385898" y="1419226"/>
            <a:ext cx="9488749" cy="5010150"/>
          </a:xfrm>
          <a:prstGeom prst="rec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331" name=""/>
        <p:cNvGrpSpPr/>
        <p:nvPr/>
      </p:nvGrpSpPr>
      <p:grpSpPr>
        <a:xfrm>
          <a:off x="0" y="0"/>
          <a:ext cx="0" cy="0"/>
          <a:chOff x="0" y="0"/>
          <a:chExt cx="0" cy="0"/>
        </a:xfrm>
      </p:grpSpPr>
      <p:sp>
        <p:nvSpPr>
          <p:cNvPr id="1049222" name="Title 1"/>
          <p:cNvSpPr>
            <a:spLocks noGrp="1"/>
          </p:cNvSpPr>
          <p:nvPr>
            <p:ph type="title"/>
          </p:nvPr>
        </p:nvSpPr>
        <p:spPr>
          <a:xfrm>
            <a:off x="1141413" y="618518"/>
            <a:ext cx="9905998" cy="713132"/>
          </a:xfrm>
        </p:spPr>
        <p:txBody>
          <a:bodyPr/>
          <a:p>
            <a:r>
              <a:rPr dirty="0" lang="en-US">
                <a:solidFill>
                  <a:srgbClr val="FF0000"/>
                </a:solidFill>
              </a:rPr>
              <a:t>HTML Basics</a:t>
            </a:r>
            <a:endParaRPr dirty="0" lang="en-IN">
              <a:solidFill>
                <a:srgbClr val="FF0000"/>
              </a:solidFill>
            </a:endParaRPr>
          </a:p>
        </p:txBody>
      </p:sp>
      <p:sp>
        <p:nvSpPr>
          <p:cNvPr id="1049223" name="Content Placeholder 2"/>
          <p:cNvSpPr>
            <a:spLocks noGrp="1"/>
          </p:cNvSpPr>
          <p:nvPr>
            <p:ph idx="1"/>
          </p:nvPr>
        </p:nvSpPr>
        <p:spPr>
          <a:xfrm>
            <a:off x="1141412" y="1405720"/>
            <a:ext cx="10603745" cy="5117910"/>
          </a:xfrm>
        </p:spPr>
        <p:txBody>
          <a:bodyPr>
            <a:normAutofit/>
          </a:bodyPr>
          <a:p>
            <a:pPr indent="0" marL="0">
              <a:lnSpc>
                <a:spcPct val="200000"/>
              </a:lnSpc>
              <a:buNone/>
            </a:pPr>
            <a:r>
              <a:rPr b="1" dirty="0" sz="1600" lang="en-US">
                <a:solidFill>
                  <a:schemeClr val="accent1">
                    <a:lumMod val="50000"/>
                  </a:schemeClr>
                </a:solidFill>
                <a:latin typeface="Verdana" panose="020B0604030504040204" pitchFamily="34" charset="0"/>
                <a:ea typeface="Verdana" panose="020B0604030504040204" pitchFamily="34" charset="0"/>
              </a:rPr>
              <a:t>HTML Documents</a:t>
            </a:r>
          </a:p>
          <a:p>
            <a:pPr>
              <a:lnSpc>
                <a:spcPct val="200000"/>
              </a:lnSpc>
            </a:pPr>
            <a:r>
              <a:rPr dirty="0" sz="1400" lang="en-US">
                <a:solidFill>
                  <a:schemeClr val="accent1">
                    <a:lumMod val="50000"/>
                  </a:schemeClr>
                </a:solidFill>
                <a:latin typeface="Verdana" panose="020B0604030504040204" pitchFamily="34" charset="0"/>
                <a:ea typeface="Verdana" panose="020B0604030504040204" pitchFamily="34" charset="0"/>
              </a:rPr>
              <a:t>All HTML documents must start with a document type declaration: </a:t>
            </a:r>
            <a:r>
              <a:rPr b="1" dirty="0" sz="1400" lang="en-US">
                <a:solidFill>
                  <a:srgbClr val="FF0000"/>
                </a:solidFill>
                <a:latin typeface="Verdana" panose="020B0604030504040204" pitchFamily="34" charset="0"/>
                <a:ea typeface="Verdana" panose="020B0604030504040204" pitchFamily="34" charset="0"/>
              </a:rPr>
              <a:t>&lt;!DOCTYPE html&gt;.</a:t>
            </a:r>
          </a:p>
          <a:p>
            <a:pPr>
              <a:lnSpc>
                <a:spcPct val="200000"/>
              </a:lnSpc>
            </a:pPr>
            <a:r>
              <a:rPr dirty="0" sz="1400" lang="en-US">
                <a:solidFill>
                  <a:schemeClr val="accent1">
                    <a:lumMod val="50000"/>
                  </a:schemeClr>
                </a:solidFill>
                <a:latin typeface="Verdana" panose="020B0604030504040204" pitchFamily="34" charset="0"/>
                <a:ea typeface="Verdana" panose="020B0604030504040204" pitchFamily="34" charset="0"/>
              </a:rPr>
              <a:t>The HTML document itself begins with &lt;html&gt; and ends with &lt;/html&gt;.</a:t>
            </a:r>
          </a:p>
          <a:p>
            <a:pPr>
              <a:lnSpc>
                <a:spcPct val="200000"/>
              </a:lnSpc>
            </a:pPr>
            <a:r>
              <a:rPr dirty="0" sz="1400" lang="en-US">
                <a:solidFill>
                  <a:schemeClr val="accent1">
                    <a:lumMod val="50000"/>
                  </a:schemeClr>
                </a:solidFill>
                <a:latin typeface="Verdana" panose="020B0604030504040204" pitchFamily="34" charset="0"/>
                <a:ea typeface="Verdana" panose="020B0604030504040204" pitchFamily="34" charset="0"/>
              </a:rPr>
              <a:t>The visible part of the HTML document is between &lt;body&gt; and &lt;/body&gt;</a:t>
            </a:r>
          </a:p>
          <a:p>
            <a:pPr>
              <a:lnSpc>
                <a:spcPct val="200000"/>
              </a:lnSpc>
            </a:pPr>
            <a:endParaRPr dirty="0" sz="1600" lang="en-US">
              <a:solidFill>
                <a:schemeClr val="accent1">
                  <a:lumMod val="50000"/>
                </a:schemeClr>
              </a:solidFill>
              <a:latin typeface="Verdana" panose="020B0604030504040204" pitchFamily="34" charset="0"/>
              <a:ea typeface="Verdana" panose="020B0604030504040204" pitchFamily="34" charset="0"/>
            </a:endParaRPr>
          </a:p>
          <a:p>
            <a:pPr indent="0" marL="0">
              <a:lnSpc>
                <a:spcPct val="200000"/>
              </a:lnSpc>
              <a:buNone/>
            </a:pPr>
            <a:r>
              <a:rPr b="1" dirty="0" sz="1600" lang="en-US">
                <a:solidFill>
                  <a:schemeClr val="accent1">
                    <a:lumMod val="50000"/>
                  </a:schemeClr>
                </a:solidFill>
                <a:latin typeface="Verdana" panose="020B0604030504040204" pitchFamily="34" charset="0"/>
                <a:ea typeface="Verdana" panose="020B0604030504040204" pitchFamily="34" charset="0"/>
              </a:rPr>
              <a:t>The &lt;!DOCTYPE&gt; Declaration</a:t>
            </a:r>
          </a:p>
          <a:p>
            <a:pPr>
              <a:lnSpc>
                <a:spcPct val="200000"/>
              </a:lnSpc>
            </a:pPr>
            <a:r>
              <a:rPr dirty="0" sz="1400" lang="en-US">
                <a:solidFill>
                  <a:schemeClr val="accent1">
                    <a:lumMod val="50000"/>
                  </a:schemeClr>
                </a:solidFill>
                <a:latin typeface="Verdana" panose="020B0604030504040204" pitchFamily="34" charset="0"/>
                <a:ea typeface="Verdana" panose="020B0604030504040204" pitchFamily="34" charset="0"/>
              </a:rPr>
              <a:t>The &lt;!DOCTYPE&gt; declaration represents the document type, and helps browsers to display web pages correctly.</a:t>
            </a:r>
          </a:p>
          <a:p>
            <a:pPr>
              <a:lnSpc>
                <a:spcPct val="200000"/>
              </a:lnSpc>
            </a:pPr>
            <a:r>
              <a:rPr dirty="0" sz="1400" lang="en-US">
                <a:solidFill>
                  <a:schemeClr val="accent1">
                    <a:lumMod val="50000"/>
                  </a:schemeClr>
                </a:solidFill>
                <a:latin typeface="Verdana" panose="020B0604030504040204" pitchFamily="34" charset="0"/>
                <a:ea typeface="Verdana" panose="020B0604030504040204" pitchFamily="34" charset="0"/>
              </a:rPr>
              <a:t>It must only appear once, at the top of the page (before any HTML tags).</a:t>
            </a:r>
          </a:p>
          <a:p>
            <a:pPr>
              <a:lnSpc>
                <a:spcPct val="200000"/>
              </a:lnSpc>
            </a:pPr>
            <a:r>
              <a:rPr dirty="0" sz="1400" lang="en-US">
                <a:solidFill>
                  <a:schemeClr val="accent1">
                    <a:lumMod val="50000"/>
                  </a:schemeClr>
                </a:solidFill>
                <a:latin typeface="Verdana" panose="020B0604030504040204" pitchFamily="34" charset="0"/>
                <a:ea typeface="Verdana" panose="020B0604030504040204" pitchFamily="34" charset="0"/>
              </a:rPr>
              <a:t>The &lt;!DOCTYPE&gt; declaration is not case sensitive.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332" name=""/>
        <p:cNvGrpSpPr/>
        <p:nvPr/>
      </p:nvGrpSpPr>
      <p:grpSpPr>
        <a:xfrm>
          <a:off x="0" y="0"/>
          <a:ext cx="0" cy="0"/>
          <a:chOff x="0" y="0"/>
          <a:chExt cx="0" cy="0"/>
        </a:xfrm>
      </p:grpSpPr>
      <p:sp>
        <p:nvSpPr>
          <p:cNvPr id="1049224" name="Title 1"/>
          <p:cNvSpPr>
            <a:spLocks noGrp="1"/>
          </p:cNvSpPr>
          <p:nvPr>
            <p:ph type="title"/>
          </p:nvPr>
        </p:nvSpPr>
        <p:spPr>
          <a:xfrm>
            <a:off x="1141413" y="618518"/>
            <a:ext cx="9905998" cy="713132"/>
          </a:xfrm>
        </p:spPr>
        <p:txBody>
          <a:bodyPr/>
          <a:p>
            <a:r>
              <a:rPr cap="none" dirty="0" lang="en-US">
                <a:solidFill>
                  <a:srgbClr val="FF0000"/>
                </a:solidFill>
              </a:rPr>
              <a:t>How To View HTML Source?</a:t>
            </a:r>
            <a:endParaRPr cap="none" dirty="0" lang="en-IN">
              <a:solidFill>
                <a:srgbClr val="FF0000"/>
              </a:solidFill>
            </a:endParaRPr>
          </a:p>
        </p:txBody>
      </p:sp>
      <p:sp>
        <p:nvSpPr>
          <p:cNvPr id="1049225" name="Content Placeholder 2"/>
          <p:cNvSpPr>
            <a:spLocks noGrp="1"/>
          </p:cNvSpPr>
          <p:nvPr>
            <p:ph idx="1"/>
          </p:nvPr>
        </p:nvSpPr>
        <p:spPr>
          <a:xfrm>
            <a:off x="1141412" y="1669002"/>
            <a:ext cx="10603745" cy="4881923"/>
          </a:xfrm>
        </p:spPr>
        <p:txBody>
          <a:bodyPr>
            <a:normAutofit/>
          </a:bodyPr>
          <a:p>
            <a:pPr indent="0" marL="0">
              <a:lnSpc>
                <a:spcPct val="200000"/>
              </a:lnSpc>
              <a:buNone/>
            </a:pPr>
            <a:r>
              <a:rPr b="1" dirty="0" sz="1400" lang="en-US">
                <a:solidFill>
                  <a:schemeClr val="accent1">
                    <a:lumMod val="50000"/>
                  </a:schemeClr>
                </a:solidFill>
                <a:latin typeface="Verdana" panose="020B0604030504040204" pitchFamily="34" charset="0"/>
                <a:ea typeface="Verdana" panose="020B0604030504040204" pitchFamily="34" charset="0"/>
              </a:rPr>
              <a:t>View HTML Source Code:</a:t>
            </a:r>
          </a:p>
          <a:p>
            <a:pPr>
              <a:lnSpc>
                <a:spcPct val="200000"/>
              </a:lnSpc>
            </a:pPr>
            <a:r>
              <a:rPr dirty="0" sz="1400" lang="en-US">
                <a:solidFill>
                  <a:schemeClr val="accent1">
                    <a:lumMod val="50000"/>
                  </a:schemeClr>
                </a:solidFill>
                <a:latin typeface="Verdana" panose="020B0604030504040204" pitchFamily="34" charset="0"/>
                <a:ea typeface="Verdana" panose="020B0604030504040204" pitchFamily="34" charset="0"/>
              </a:rPr>
              <a:t>Right-click in an HTML page and select "View Page Source" (in Chrome) or "View Source" (in Edge), or similar in other browsers. </a:t>
            </a:r>
          </a:p>
          <a:p>
            <a:pPr>
              <a:lnSpc>
                <a:spcPct val="200000"/>
              </a:lnSpc>
            </a:pPr>
            <a:r>
              <a:rPr dirty="0" sz="1400" lang="en-US">
                <a:solidFill>
                  <a:schemeClr val="accent1">
                    <a:lumMod val="50000"/>
                  </a:schemeClr>
                </a:solidFill>
                <a:latin typeface="Verdana" panose="020B0604030504040204" pitchFamily="34" charset="0"/>
                <a:ea typeface="Verdana" panose="020B0604030504040204" pitchFamily="34" charset="0"/>
              </a:rPr>
              <a:t>This will open a window containing the HTML source code of the page.</a:t>
            </a:r>
          </a:p>
          <a:p>
            <a:pPr>
              <a:lnSpc>
                <a:spcPct val="200000"/>
              </a:lnSpc>
            </a:pPr>
            <a:endParaRPr dirty="0" sz="1400" lang="en-US">
              <a:solidFill>
                <a:schemeClr val="accent1">
                  <a:lumMod val="50000"/>
                </a:schemeClr>
              </a:solidFill>
              <a:latin typeface="Verdana" panose="020B0604030504040204" pitchFamily="34" charset="0"/>
              <a:ea typeface="Verdana" panose="020B0604030504040204" pitchFamily="34" charset="0"/>
            </a:endParaRPr>
          </a:p>
          <a:p>
            <a:pPr indent="0" marL="0">
              <a:lnSpc>
                <a:spcPct val="200000"/>
              </a:lnSpc>
              <a:buNone/>
            </a:pPr>
            <a:r>
              <a:rPr b="1" dirty="0" sz="1400" lang="en-US">
                <a:solidFill>
                  <a:schemeClr val="accent1">
                    <a:lumMod val="50000"/>
                  </a:schemeClr>
                </a:solidFill>
                <a:latin typeface="Verdana" panose="020B0604030504040204" pitchFamily="34" charset="0"/>
                <a:ea typeface="Verdana" panose="020B0604030504040204" pitchFamily="34" charset="0"/>
              </a:rPr>
              <a:t>Inspect an HTML Element:</a:t>
            </a:r>
          </a:p>
          <a:p>
            <a:pPr>
              <a:lnSpc>
                <a:spcPct val="200000"/>
              </a:lnSpc>
            </a:pPr>
            <a:r>
              <a:rPr dirty="0" sz="1400" lang="en-US">
                <a:solidFill>
                  <a:schemeClr val="accent1">
                    <a:lumMod val="50000"/>
                  </a:schemeClr>
                </a:solidFill>
                <a:latin typeface="Verdana" panose="020B0604030504040204" pitchFamily="34" charset="0"/>
                <a:ea typeface="Verdana" panose="020B0604030504040204" pitchFamily="34" charset="0"/>
              </a:rPr>
              <a:t>Right-click on an element (or a blank area), and choose "Inspect" or "Inspect Element" to see what elements are made up of (you will see both the HTML and the CSS). </a:t>
            </a:r>
          </a:p>
          <a:p>
            <a:pPr>
              <a:lnSpc>
                <a:spcPct val="200000"/>
              </a:lnSpc>
            </a:pPr>
            <a:r>
              <a:rPr dirty="0" sz="1400" lang="en-US">
                <a:solidFill>
                  <a:schemeClr val="accent1">
                    <a:lumMod val="50000"/>
                  </a:schemeClr>
                </a:solidFill>
                <a:latin typeface="Verdana" panose="020B0604030504040204" pitchFamily="34" charset="0"/>
                <a:ea typeface="Verdana" panose="020B0604030504040204" pitchFamily="34" charset="0"/>
              </a:rPr>
              <a:t>You can also edit the HTML or CSS on-the-fly in the Elements or Styles panel that opens.</a:t>
            </a:r>
          </a:p>
          <a:p>
            <a:pPr indent="0" marL="0">
              <a:lnSpc>
                <a:spcPct val="200000"/>
              </a:lnSpc>
              <a:buNone/>
            </a:pPr>
            <a:endParaRPr dirty="0" sz="1400" lang="en-US">
              <a:solidFill>
                <a:schemeClr val="accent1">
                  <a:lumMod val="50000"/>
                </a:schemeClr>
              </a:solidFill>
              <a:latin typeface="Verdana" panose="020B0604030504040204" pitchFamily="34" charset="0"/>
              <a:ea typeface="Verdana" panose="020B060403050404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333" name=""/>
        <p:cNvGrpSpPr/>
        <p:nvPr/>
      </p:nvGrpSpPr>
      <p:grpSpPr>
        <a:xfrm>
          <a:off x="0" y="0"/>
          <a:ext cx="0" cy="0"/>
          <a:chOff x="0" y="0"/>
          <a:chExt cx="0" cy="0"/>
        </a:xfrm>
      </p:grpSpPr>
      <p:sp>
        <p:nvSpPr>
          <p:cNvPr id="1049226" name="Title 1"/>
          <p:cNvSpPr>
            <a:spLocks noGrp="1"/>
          </p:cNvSpPr>
          <p:nvPr>
            <p:ph type="title"/>
          </p:nvPr>
        </p:nvSpPr>
        <p:spPr>
          <a:xfrm>
            <a:off x="1141413" y="618518"/>
            <a:ext cx="9905998" cy="713132"/>
          </a:xfrm>
        </p:spPr>
        <p:txBody>
          <a:bodyPr/>
          <a:p>
            <a:r>
              <a:rPr dirty="0" lang="en-US">
                <a:solidFill>
                  <a:srgbClr val="FF0000"/>
                </a:solidFill>
              </a:rPr>
              <a:t>HTML Editors</a:t>
            </a:r>
            <a:endParaRPr dirty="0" lang="en-IN">
              <a:solidFill>
                <a:srgbClr val="FF0000"/>
              </a:solidFill>
            </a:endParaRPr>
          </a:p>
        </p:txBody>
      </p:sp>
      <p:sp>
        <p:nvSpPr>
          <p:cNvPr id="1049227" name="Content Placeholder 2"/>
          <p:cNvSpPr>
            <a:spLocks noGrp="1"/>
          </p:cNvSpPr>
          <p:nvPr>
            <p:ph idx="1"/>
          </p:nvPr>
        </p:nvSpPr>
        <p:spPr>
          <a:xfrm>
            <a:off x="1141412" y="1784413"/>
            <a:ext cx="9905999" cy="2254928"/>
          </a:xfrm>
        </p:spPr>
        <p:txBody>
          <a:bodyPr>
            <a:normAutofit/>
          </a:bodyPr>
          <a:p>
            <a:r>
              <a:rPr dirty="0" sz="2000" lang="en-US">
                <a:solidFill>
                  <a:schemeClr val="accent1">
                    <a:lumMod val="50000"/>
                  </a:schemeClr>
                </a:solidFill>
              </a:rPr>
              <a:t>A simple text editor can be used to write html code</a:t>
            </a:r>
          </a:p>
          <a:p>
            <a:r>
              <a:rPr dirty="0" sz="2000" lang="en-US">
                <a:solidFill>
                  <a:schemeClr val="accent1">
                    <a:lumMod val="50000"/>
                  </a:schemeClr>
                </a:solidFill>
              </a:rPr>
              <a:t>Web pages can be created and modified by using professional HTML editors.</a:t>
            </a:r>
          </a:p>
          <a:p>
            <a:pPr indent="0" marL="0">
              <a:buNone/>
            </a:pPr>
            <a:endParaRPr dirty="0" sz="2000" lang="en-US">
              <a:solidFill>
                <a:schemeClr val="accent1">
                  <a:lumMod val="50000"/>
                </a:schemeClr>
              </a:solidFill>
            </a:endParaRPr>
          </a:p>
          <a:p>
            <a:pPr indent="0" marL="0">
              <a:buNone/>
            </a:pPr>
            <a:r>
              <a:rPr b="1" dirty="0" sz="2200" lang="en-US">
                <a:solidFill>
                  <a:schemeClr val="accent1">
                    <a:lumMod val="50000"/>
                  </a:schemeClr>
                </a:solidFill>
              </a:rPr>
              <a:t>Steps to create web page using notepad</a:t>
            </a:r>
            <a:endParaRPr b="1" dirty="0" sz="2200" lang="en-IN">
              <a:solidFill>
                <a:schemeClr val="accent1">
                  <a:lumMod val="50000"/>
                </a:schemeClr>
              </a:solidFill>
            </a:endParaRPr>
          </a:p>
        </p:txBody>
      </p:sp>
      <p:graphicFrame>
        <p:nvGraphicFramePr>
          <p:cNvPr id="4194310" name="Diagram 3"/>
          <p:cNvGraphicFramePr>
            <a:graphicFrameLocks/>
          </p:cNvGraphicFramePr>
          <p:nvPr/>
        </p:nvGraphicFramePr>
        <p:xfrm>
          <a:off x="1366175" y="3687730"/>
          <a:ext cx="9681236" cy="282847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335" name=""/>
        <p:cNvGrpSpPr/>
        <p:nvPr/>
      </p:nvGrpSpPr>
      <p:grpSpPr>
        <a:xfrm>
          <a:off x="0" y="0"/>
          <a:ext cx="0" cy="0"/>
          <a:chOff x="0" y="0"/>
          <a:chExt cx="0" cy="0"/>
        </a:xfrm>
      </p:grpSpPr>
      <p:sp>
        <p:nvSpPr>
          <p:cNvPr id="1049236" name="Title 3"/>
          <p:cNvSpPr>
            <a:spLocks noGrp="1"/>
          </p:cNvSpPr>
          <p:nvPr>
            <p:ph type="title"/>
          </p:nvPr>
        </p:nvSpPr>
        <p:spPr/>
        <p:txBody>
          <a:bodyPr/>
          <a:p>
            <a:r>
              <a:rPr cap="none" dirty="0" lang="en-US">
                <a:solidFill>
                  <a:srgbClr val="FF0000"/>
                </a:solidFill>
              </a:rPr>
              <a:t>Fundamental Syntax And Semantics </a:t>
            </a:r>
            <a:endParaRPr cap="none" dirty="0" lang="en-IN">
              <a:solidFill>
                <a:srgbClr val="FF0000"/>
              </a:solidFill>
            </a:endParaRPr>
          </a:p>
        </p:txBody>
      </p:sp>
      <p:sp>
        <p:nvSpPr>
          <p:cNvPr id="1049237" name="Text Placeholder 4"/>
          <p:cNvSpPr>
            <a:spLocks noGrp="1"/>
          </p:cNvSpPr>
          <p:nvPr>
            <p:ph type="body" idx="1"/>
          </p:nvPr>
        </p:nvSpPr>
        <p:spPr/>
        <p:txBody>
          <a:bodyPr/>
          <a:p>
            <a:endParaRPr lang="en-IN"/>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336" name=""/>
        <p:cNvGrpSpPr/>
        <p:nvPr/>
      </p:nvGrpSpPr>
      <p:grpSpPr>
        <a:xfrm>
          <a:off x="0" y="0"/>
          <a:ext cx="0" cy="0"/>
          <a:chOff x="0" y="0"/>
          <a:chExt cx="0" cy="0"/>
        </a:xfrm>
      </p:grpSpPr>
      <p:sp>
        <p:nvSpPr>
          <p:cNvPr id="1049238" name="Title 1"/>
          <p:cNvSpPr>
            <a:spLocks noGrp="1"/>
          </p:cNvSpPr>
          <p:nvPr>
            <p:ph type="title"/>
          </p:nvPr>
        </p:nvSpPr>
        <p:spPr>
          <a:xfrm>
            <a:off x="1141413" y="256568"/>
            <a:ext cx="9905998" cy="924162"/>
          </a:xfrm>
        </p:spPr>
        <p:txBody>
          <a:bodyPr>
            <a:normAutofit/>
          </a:bodyPr>
          <a:p>
            <a:r>
              <a:rPr b="1" dirty="0" lang="en-US">
                <a:solidFill>
                  <a:srgbClr val="FF0000"/>
                </a:solidFill>
              </a:rPr>
              <a:t>What is an HTML Element?</a:t>
            </a:r>
            <a:endParaRPr b="1" dirty="0" lang="en-IN">
              <a:solidFill>
                <a:srgbClr val="FF0000"/>
              </a:solidFill>
            </a:endParaRPr>
          </a:p>
        </p:txBody>
      </p:sp>
      <p:sp>
        <p:nvSpPr>
          <p:cNvPr id="1049239" name="Content Placeholder 2"/>
          <p:cNvSpPr>
            <a:spLocks noGrp="1"/>
          </p:cNvSpPr>
          <p:nvPr>
            <p:ph idx="1"/>
          </p:nvPr>
        </p:nvSpPr>
        <p:spPr>
          <a:xfrm>
            <a:off x="1141413" y="1459637"/>
            <a:ext cx="9905999" cy="2695113"/>
          </a:xfrm>
        </p:spPr>
        <p:txBody>
          <a:bodyPr>
            <a:normAutofit/>
          </a:bodyPr>
          <a:p>
            <a:pPr>
              <a:lnSpc>
                <a:spcPct val="150000"/>
              </a:lnSpc>
            </a:pPr>
            <a:r>
              <a:rPr dirty="0" sz="2000" lang="en-US">
                <a:solidFill>
                  <a:schemeClr val="accent1">
                    <a:lumMod val="50000"/>
                  </a:schemeClr>
                </a:solidFill>
              </a:rPr>
              <a:t>An HTML element is defined by a start tag, some content, and an end tag:</a:t>
            </a:r>
          </a:p>
          <a:p>
            <a:pPr indent="0" marL="0">
              <a:lnSpc>
                <a:spcPct val="150000"/>
              </a:lnSpc>
              <a:buNone/>
            </a:pPr>
            <a:r>
              <a:rPr dirty="0" sz="2000" lang="en-US">
                <a:solidFill>
                  <a:schemeClr val="accent1">
                    <a:lumMod val="50000"/>
                  </a:schemeClr>
                </a:solidFill>
              </a:rPr>
              <a:t>             </a:t>
            </a:r>
            <a:r>
              <a:rPr b="1" dirty="0" sz="2000" lang="en-US">
                <a:solidFill>
                  <a:schemeClr val="accent1">
                    <a:lumMod val="50000"/>
                  </a:schemeClr>
                </a:solidFill>
              </a:rPr>
              <a:t>&lt;</a:t>
            </a:r>
            <a:r>
              <a:rPr b="1" dirty="0" sz="2000" lang="en-US" err="1">
                <a:solidFill>
                  <a:schemeClr val="accent1">
                    <a:lumMod val="50000"/>
                  </a:schemeClr>
                </a:solidFill>
              </a:rPr>
              <a:t>tagname</a:t>
            </a:r>
            <a:r>
              <a:rPr b="1" dirty="0" sz="2000" lang="en-US" smtClean="0">
                <a:solidFill>
                  <a:schemeClr val="accent1">
                    <a:lumMod val="50000"/>
                  </a:schemeClr>
                </a:solidFill>
              </a:rPr>
              <a:t>&gt;  </a:t>
            </a:r>
            <a:r>
              <a:rPr dirty="0" sz="2000" lang="en-US" smtClean="0">
                <a:solidFill>
                  <a:schemeClr val="accent1">
                    <a:lumMod val="50000"/>
                  </a:schemeClr>
                </a:solidFill>
              </a:rPr>
              <a:t>Content </a:t>
            </a:r>
            <a:r>
              <a:rPr dirty="0" sz="2000" lang="en-US">
                <a:solidFill>
                  <a:schemeClr val="accent1">
                    <a:lumMod val="50000"/>
                  </a:schemeClr>
                </a:solidFill>
              </a:rPr>
              <a:t>goes here</a:t>
            </a:r>
            <a:r>
              <a:rPr dirty="0" sz="2000" lang="en-US" smtClean="0">
                <a:solidFill>
                  <a:schemeClr val="accent1">
                    <a:lumMod val="50000"/>
                  </a:schemeClr>
                </a:solidFill>
              </a:rPr>
              <a:t>... </a:t>
            </a:r>
            <a:r>
              <a:rPr b="1" dirty="0" sz="2000" lang="en-US" smtClean="0">
                <a:solidFill>
                  <a:schemeClr val="accent1">
                    <a:lumMod val="50000"/>
                  </a:schemeClr>
                </a:solidFill>
              </a:rPr>
              <a:t>&lt;/</a:t>
            </a:r>
            <a:r>
              <a:rPr b="1" dirty="0" sz="2000" lang="en-US" err="1">
                <a:solidFill>
                  <a:schemeClr val="accent1">
                    <a:lumMod val="50000"/>
                  </a:schemeClr>
                </a:solidFill>
              </a:rPr>
              <a:t>tagname</a:t>
            </a:r>
            <a:r>
              <a:rPr b="1" dirty="0" sz="2000" lang="en-US">
                <a:solidFill>
                  <a:schemeClr val="accent1">
                    <a:lumMod val="50000"/>
                  </a:schemeClr>
                </a:solidFill>
              </a:rPr>
              <a:t>&gt;</a:t>
            </a:r>
          </a:p>
          <a:p>
            <a:pPr>
              <a:lnSpc>
                <a:spcPct val="150000"/>
              </a:lnSpc>
            </a:pPr>
            <a:r>
              <a:rPr dirty="0" sz="2000" lang="en-US">
                <a:solidFill>
                  <a:schemeClr val="accent1">
                    <a:lumMod val="50000"/>
                  </a:schemeClr>
                </a:solidFill>
              </a:rPr>
              <a:t>The HTML element is everything from the start tag to the end tag:</a:t>
            </a:r>
          </a:p>
          <a:p>
            <a:pPr indent="0" marL="0">
              <a:lnSpc>
                <a:spcPct val="150000"/>
              </a:lnSpc>
              <a:buNone/>
            </a:pPr>
            <a:r>
              <a:rPr dirty="0" sz="2000" lang="en-US">
                <a:solidFill>
                  <a:schemeClr val="accent1">
                    <a:lumMod val="50000"/>
                  </a:schemeClr>
                </a:solidFill>
              </a:rPr>
              <a:t>              </a:t>
            </a:r>
            <a:r>
              <a:rPr b="1" dirty="0" sz="2000" lang="en-US">
                <a:solidFill>
                  <a:schemeClr val="accent1">
                    <a:lumMod val="50000"/>
                  </a:schemeClr>
                </a:solidFill>
              </a:rPr>
              <a:t>&lt;h1</a:t>
            </a:r>
            <a:r>
              <a:rPr b="1" dirty="0" sz="2000" lang="en-US" smtClean="0">
                <a:solidFill>
                  <a:schemeClr val="accent1">
                    <a:lumMod val="50000"/>
                  </a:schemeClr>
                </a:solidFill>
              </a:rPr>
              <a:t>&gt; </a:t>
            </a:r>
            <a:r>
              <a:rPr dirty="0" sz="2000" lang="en-US" smtClean="0">
                <a:solidFill>
                  <a:schemeClr val="accent1">
                    <a:lumMod val="50000"/>
                  </a:schemeClr>
                </a:solidFill>
              </a:rPr>
              <a:t>My </a:t>
            </a:r>
            <a:r>
              <a:rPr dirty="0" sz="2000" lang="en-US">
                <a:solidFill>
                  <a:schemeClr val="accent1">
                    <a:lumMod val="50000"/>
                  </a:schemeClr>
                </a:solidFill>
              </a:rPr>
              <a:t>First </a:t>
            </a:r>
            <a:r>
              <a:rPr dirty="0" sz="2000" lang="en-US" smtClean="0">
                <a:solidFill>
                  <a:schemeClr val="accent1">
                    <a:lumMod val="50000"/>
                  </a:schemeClr>
                </a:solidFill>
              </a:rPr>
              <a:t>Heading </a:t>
            </a:r>
            <a:r>
              <a:rPr b="1" dirty="0" sz="2000" lang="en-US" smtClean="0">
                <a:solidFill>
                  <a:schemeClr val="accent1">
                    <a:lumMod val="50000"/>
                  </a:schemeClr>
                </a:solidFill>
              </a:rPr>
              <a:t>&lt;/</a:t>
            </a:r>
            <a:r>
              <a:rPr b="1" dirty="0" sz="2000" lang="en-US">
                <a:solidFill>
                  <a:schemeClr val="accent1">
                    <a:lumMod val="50000"/>
                  </a:schemeClr>
                </a:solidFill>
              </a:rPr>
              <a:t>h1&gt;</a:t>
            </a:r>
          </a:p>
          <a:p>
            <a:pPr indent="0" marL="0">
              <a:lnSpc>
                <a:spcPct val="150000"/>
              </a:lnSpc>
              <a:buNone/>
            </a:pPr>
            <a:r>
              <a:rPr dirty="0" sz="2000" lang="en-US">
                <a:solidFill>
                  <a:schemeClr val="accent1">
                    <a:lumMod val="50000"/>
                  </a:schemeClr>
                </a:solidFill>
              </a:rPr>
              <a:t>             </a:t>
            </a:r>
            <a:r>
              <a:rPr b="1" dirty="0" sz="2000" lang="en-US">
                <a:solidFill>
                  <a:schemeClr val="accent1">
                    <a:lumMod val="50000"/>
                  </a:schemeClr>
                </a:solidFill>
              </a:rPr>
              <a:t>&lt;p</a:t>
            </a:r>
            <a:r>
              <a:rPr b="1" dirty="0" sz="2000" lang="en-US" smtClean="0">
                <a:solidFill>
                  <a:schemeClr val="accent1">
                    <a:lumMod val="50000"/>
                  </a:schemeClr>
                </a:solidFill>
              </a:rPr>
              <a:t>&gt; </a:t>
            </a:r>
            <a:r>
              <a:rPr dirty="0" sz="2000" lang="en-US" smtClean="0">
                <a:solidFill>
                  <a:schemeClr val="accent1">
                    <a:lumMod val="50000"/>
                  </a:schemeClr>
                </a:solidFill>
              </a:rPr>
              <a:t>My </a:t>
            </a:r>
            <a:r>
              <a:rPr dirty="0" sz="2000" lang="en-US">
                <a:solidFill>
                  <a:schemeClr val="accent1">
                    <a:lumMod val="50000"/>
                  </a:schemeClr>
                </a:solidFill>
              </a:rPr>
              <a:t>first paragraph</a:t>
            </a:r>
            <a:r>
              <a:rPr dirty="0" sz="2000" lang="en-US" smtClean="0">
                <a:solidFill>
                  <a:schemeClr val="accent1">
                    <a:lumMod val="50000"/>
                  </a:schemeClr>
                </a:solidFill>
              </a:rPr>
              <a:t>. </a:t>
            </a:r>
            <a:r>
              <a:rPr b="1" dirty="0" sz="2000" lang="en-US" smtClean="0">
                <a:solidFill>
                  <a:schemeClr val="accent1">
                    <a:lumMod val="50000"/>
                  </a:schemeClr>
                </a:solidFill>
              </a:rPr>
              <a:t>&lt;/</a:t>
            </a:r>
            <a:r>
              <a:rPr b="1" dirty="0" sz="2000" lang="en-US">
                <a:solidFill>
                  <a:schemeClr val="accent1">
                    <a:lumMod val="50000"/>
                  </a:schemeClr>
                </a:solidFill>
              </a:rPr>
              <a:t>p&gt;</a:t>
            </a:r>
          </a:p>
        </p:txBody>
      </p:sp>
      <p:graphicFrame>
        <p:nvGraphicFramePr>
          <p:cNvPr id="4194311" name="Table 4"/>
          <p:cNvGraphicFramePr>
            <a:graphicFrameLocks noGrp="1"/>
          </p:cNvGraphicFramePr>
          <p:nvPr/>
        </p:nvGraphicFramePr>
        <p:xfrm>
          <a:off x="1868511" y="4661421"/>
          <a:ext cx="8127999" cy="148336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p>
                      <a:pPr algn="ctr"/>
                      <a:r>
                        <a:rPr dirty="0" lang="en-US"/>
                        <a:t>Start Tag</a:t>
                      </a:r>
                      <a:endParaRPr dirty="0" lang="en-IN"/>
                    </a:p>
                  </a:txBody>
                </a:tc>
                <a:tc>
                  <a:txBody>
                    <a:bodyPr/>
                    <a:p>
                      <a:pPr algn="ctr"/>
                      <a:r>
                        <a:rPr dirty="0" lang="en-US"/>
                        <a:t>Element content</a:t>
                      </a:r>
                      <a:endParaRPr dirty="0" lang="en-IN"/>
                    </a:p>
                  </a:txBody>
                </a:tc>
                <a:tc>
                  <a:txBody>
                    <a:bodyPr/>
                    <a:p>
                      <a:pPr algn="ctr"/>
                      <a:r>
                        <a:rPr dirty="0" lang="en-US"/>
                        <a:t>End Tag</a:t>
                      </a:r>
                      <a:endParaRPr dirty="0" lang="en-IN"/>
                    </a:p>
                  </a:txBody>
                </a:tc>
              </a:tr>
              <a:tr h="370840">
                <a:tc>
                  <a:txBody>
                    <a:bodyPr/>
                    <a:p>
                      <a:pPr algn="ctr"/>
                      <a:r>
                        <a:rPr dirty="0" lang="en-US"/>
                        <a:t>&lt;h1&gt;</a:t>
                      </a:r>
                      <a:endParaRPr dirty="0" lang="en-IN"/>
                    </a:p>
                  </a:txBody>
                </a:tc>
                <a:tc>
                  <a:txBody>
                    <a:bodyPr/>
                    <a:p>
                      <a:pPr algn="ctr"/>
                      <a:r>
                        <a:rPr dirty="0" lang="en-US"/>
                        <a:t>My First Heading</a:t>
                      </a:r>
                      <a:endParaRPr dirty="0" lang="en-IN"/>
                    </a:p>
                  </a:txBody>
                </a:tc>
                <a:tc>
                  <a:txBody>
                    <a:bodyPr/>
                    <a:p>
                      <a:pPr algn="ctr"/>
                      <a:r>
                        <a:rPr dirty="0" lang="en-US"/>
                        <a:t>&lt;/h1&gt;</a:t>
                      </a:r>
                      <a:endParaRPr dirty="0" lang="en-IN"/>
                    </a:p>
                  </a:txBody>
                </a:tc>
              </a:tr>
              <a:tr h="370840">
                <a:tc>
                  <a:txBody>
                    <a:bodyPr/>
                    <a:p>
                      <a:pPr algn="ctr"/>
                      <a:r>
                        <a:rPr dirty="0" lang="en-US"/>
                        <a:t>&lt;p&gt;</a:t>
                      </a:r>
                      <a:endParaRPr dirty="0" lang="en-IN"/>
                    </a:p>
                  </a:txBody>
                </a:tc>
                <a:tc>
                  <a:txBody>
                    <a:bodyPr/>
                    <a:p>
                      <a:pPr algn="ctr"/>
                      <a:r>
                        <a:rPr dirty="0" lang="en-US"/>
                        <a:t>My First Paragraph</a:t>
                      </a:r>
                      <a:endParaRPr dirty="0" lang="en-IN"/>
                    </a:p>
                  </a:txBody>
                </a:tc>
                <a:tc>
                  <a:txBody>
                    <a:bodyPr/>
                    <a:p>
                      <a:pPr algn="ctr"/>
                      <a:r>
                        <a:rPr dirty="0" lang="en-US"/>
                        <a:t>&lt;/p&gt;</a:t>
                      </a:r>
                      <a:endParaRPr dirty="0" lang="en-IN"/>
                    </a:p>
                  </a:txBody>
                </a:tc>
              </a:tr>
              <a:tr h="370840">
                <a:tc>
                  <a:txBody>
                    <a:bodyPr/>
                    <a:p>
                      <a:pPr algn="ctr"/>
                      <a:r>
                        <a:rPr dirty="0" lang="en-US"/>
                        <a:t>&lt;</a:t>
                      </a:r>
                      <a:r>
                        <a:rPr dirty="0" lang="en-US" err="1"/>
                        <a:t>br</a:t>
                      </a:r>
                      <a:r>
                        <a:rPr dirty="0" lang="en-US"/>
                        <a:t>&gt;</a:t>
                      </a:r>
                      <a:endParaRPr dirty="0" lang="en-IN"/>
                    </a:p>
                  </a:txBody>
                </a:tc>
                <a:tc>
                  <a:txBody>
                    <a:bodyPr/>
                    <a:p>
                      <a:pPr algn="ctr"/>
                      <a:r>
                        <a:rPr dirty="0" lang="en-US"/>
                        <a:t>None</a:t>
                      </a:r>
                      <a:endParaRPr dirty="0" lang="en-IN"/>
                    </a:p>
                  </a:txBody>
                </a:tc>
                <a:tc>
                  <a:txBody>
                    <a:bodyPr/>
                    <a:p>
                      <a:pPr algn="ctr"/>
                      <a:r>
                        <a:rPr dirty="0" lang="en-US"/>
                        <a:t>none</a:t>
                      </a:r>
                      <a:endParaRPr dirty="0" lang="en-IN"/>
                    </a:p>
                  </a:txBody>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337" name=""/>
        <p:cNvGrpSpPr/>
        <p:nvPr/>
      </p:nvGrpSpPr>
      <p:grpSpPr>
        <a:xfrm>
          <a:off x="0" y="0"/>
          <a:ext cx="0" cy="0"/>
          <a:chOff x="0" y="0"/>
          <a:chExt cx="0" cy="0"/>
        </a:xfrm>
      </p:grpSpPr>
      <p:sp>
        <p:nvSpPr>
          <p:cNvPr id="1049240" name="Title 1"/>
          <p:cNvSpPr>
            <a:spLocks noGrp="1"/>
          </p:cNvSpPr>
          <p:nvPr>
            <p:ph type="title"/>
          </p:nvPr>
        </p:nvSpPr>
        <p:spPr>
          <a:xfrm>
            <a:off x="1143000" y="327514"/>
            <a:ext cx="6022075" cy="914432"/>
          </a:xfrm>
        </p:spPr>
        <p:txBody>
          <a:bodyPr>
            <a:normAutofit/>
          </a:bodyPr>
          <a:p>
            <a:r>
              <a:rPr dirty="0" sz="3200" lang="en-US">
                <a:solidFill>
                  <a:srgbClr val="FF0000"/>
                </a:solidFill>
              </a:rPr>
              <a:t>Nested HTML ELEMENT</a:t>
            </a:r>
            <a:endParaRPr dirty="0" sz="3200" lang="en-IN">
              <a:solidFill>
                <a:srgbClr val="FF0000"/>
              </a:solidFill>
            </a:endParaRPr>
          </a:p>
        </p:txBody>
      </p:sp>
      <p:sp>
        <p:nvSpPr>
          <p:cNvPr id="1049241" name="Content Placeholder 2"/>
          <p:cNvSpPr>
            <a:spLocks noGrp="1"/>
          </p:cNvSpPr>
          <p:nvPr>
            <p:ph idx="1"/>
          </p:nvPr>
        </p:nvSpPr>
        <p:spPr>
          <a:xfrm>
            <a:off x="846161" y="2019869"/>
            <a:ext cx="4490114" cy="4544704"/>
          </a:xfrm>
          <a:solidFill>
            <a:schemeClr val="accent1">
              <a:lumMod val="40000"/>
              <a:lumOff val="60000"/>
            </a:schemeClr>
          </a:solidFill>
        </p:spPr>
        <p:txBody>
          <a:bodyPr>
            <a:normAutofit fontScale="92500" lnSpcReduction="10000"/>
          </a:bodyPr>
          <a:p>
            <a:pPr>
              <a:lnSpc>
                <a:spcPct val="150000"/>
              </a:lnSpc>
            </a:pP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!DOCTYPE</a:t>
            </a:r>
            <a:r>
              <a:rPr b="0" dirty="0" sz="1800" i="0" lang="en-US">
                <a:solidFill>
                  <a:srgbClr val="FF0000"/>
                </a:solidFill>
                <a:effectLst/>
                <a:latin typeface="Consolas" panose="020B0609020204030204" pitchFamily="49" charset="0"/>
              </a:rPr>
              <a:t> html</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html</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head</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title</a:t>
            </a:r>
            <a:r>
              <a:rPr b="0" dirty="0" sz="1800" i="0" lang="en-US">
                <a:solidFill>
                  <a:srgbClr val="0000CD"/>
                </a:solidFill>
                <a:effectLst/>
                <a:latin typeface="Consolas" panose="020B0609020204030204" pitchFamily="49" charset="0"/>
              </a:rPr>
              <a:t>&gt;</a:t>
            </a:r>
            <a:r>
              <a:rPr b="0" dirty="0" sz="1800" i="0" lang="en-US">
                <a:solidFill>
                  <a:srgbClr val="000000"/>
                </a:solidFill>
                <a:effectLst/>
                <a:latin typeface="Consolas" panose="020B0609020204030204" pitchFamily="49" charset="0"/>
              </a:rPr>
              <a:t>Page Title</a:t>
            </a: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/title</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/head</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body</a:t>
            </a:r>
            <a:r>
              <a:rPr b="0" dirty="0" sz="1800" i="0" lang="en-US">
                <a:solidFill>
                  <a:srgbClr val="0000CD"/>
                </a:solidFill>
                <a:effectLst/>
                <a:latin typeface="Consolas" panose="020B0609020204030204" pitchFamily="49" charset="0"/>
              </a:rPr>
              <a:t>&gt;</a:t>
            </a:r>
            <a:r>
              <a:rPr dirty="0" sz="1800" lang="en-US"/>
              <a:t/>
            </a:r>
            <a:br>
              <a:rPr dirty="0" sz="1800" lang="en-US"/>
            </a:b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h1</a:t>
            </a:r>
            <a:r>
              <a:rPr b="0" dirty="0" sz="1800" i="0" lang="en-US">
                <a:solidFill>
                  <a:srgbClr val="0000CD"/>
                </a:solidFill>
                <a:effectLst/>
                <a:latin typeface="Consolas" panose="020B0609020204030204" pitchFamily="49" charset="0"/>
              </a:rPr>
              <a:t>&gt;</a:t>
            </a:r>
            <a:r>
              <a:rPr b="0" dirty="0" sz="1800" i="0" lang="en-US">
                <a:solidFill>
                  <a:srgbClr val="000000"/>
                </a:solidFill>
                <a:effectLst/>
                <a:latin typeface="Consolas" panose="020B0609020204030204" pitchFamily="49" charset="0"/>
              </a:rPr>
              <a:t>My First Heading</a:t>
            </a: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/h1</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p</a:t>
            </a:r>
            <a:r>
              <a:rPr b="0" dirty="0" sz="1800" i="0" lang="en-US">
                <a:solidFill>
                  <a:srgbClr val="0000CD"/>
                </a:solidFill>
                <a:effectLst/>
                <a:latin typeface="Consolas" panose="020B0609020204030204" pitchFamily="49" charset="0"/>
              </a:rPr>
              <a:t>&gt;</a:t>
            </a:r>
            <a:r>
              <a:rPr b="0" dirty="0" sz="1800" i="0" lang="en-US">
                <a:solidFill>
                  <a:srgbClr val="000000"/>
                </a:solidFill>
                <a:effectLst/>
                <a:latin typeface="Consolas" panose="020B0609020204030204" pitchFamily="49" charset="0"/>
              </a:rPr>
              <a:t>My first paragraph.</a:t>
            </a: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/p</a:t>
            </a:r>
            <a:r>
              <a:rPr b="0" dirty="0" sz="1800" i="0" lang="en-US">
                <a:solidFill>
                  <a:srgbClr val="0000CD"/>
                </a:solidFill>
                <a:effectLst/>
                <a:latin typeface="Consolas" panose="020B0609020204030204" pitchFamily="49" charset="0"/>
              </a:rPr>
              <a:t>&gt;</a:t>
            </a:r>
            <a:r>
              <a:rPr dirty="0" sz="1800" lang="en-US"/>
              <a:t/>
            </a:r>
            <a:br>
              <a:rPr dirty="0" sz="1800" lang="en-US"/>
            </a:b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/body</a:t>
            </a:r>
            <a:r>
              <a:rPr b="0" dirty="0" sz="1800" i="0" lang="en-US">
                <a:solidFill>
                  <a:srgbClr val="0000CD"/>
                </a:solidFill>
                <a:effectLst/>
                <a:latin typeface="Consolas" panose="020B0609020204030204" pitchFamily="49" charset="0"/>
              </a:rPr>
              <a:t>&gt;</a:t>
            </a:r>
            <a:r>
              <a:rPr dirty="0" sz="1800" lang="en-US"/>
              <a:t/>
            </a:r>
            <a:br>
              <a:rPr dirty="0" sz="1800" lang="en-US"/>
            </a:br>
            <a:r>
              <a:rPr b="0" dirty="0" sz="1800" i="0" lang="en-US">
                <a:solidFill>
                  <a:srgbClr val="0000CD"/>
                </a:solidFill>
                <a:effectLst/>
                <a:latin typeface="Consolas" panose="020B0609020204030204" pitchFamily="49" charset="0"/>
              </a:rPr>
              <a:t>&lt;</a:t>
            </a:r>
            <a:r>
              <a:rPr b="0" dirty="0" sz="1800" i="0" lang="en-US">
                <a:solidFill>
                  <a:srgbClr val="A52A2A"/>
                </a:solidFill>
                <a:effectLst/>
                <a:latin typeface="Consolas" panose="020B0609020204030204" pitchFamily="49" charset="0"/>
              </a:rPr>
              <a:t>/html</a:t>
            </a:r>
            <a:r>
              <a:rPr b="0" dirty="0" sz="1800" i="0" lang="en-US">
                <a:solidFill>
                  <a:srgbClr val="0000CD"/>
                </a:solidFill>
                <a:effectLst/>
                <a:latin typeface="Consolas" panose="020B0609020204030204" pitchFamily="49" charset="0"/>
              </a:rPr>
              <a:t>&gt;</a:t>
            </a:r>
            <a:endParaRPr dirty="0" sz="1800" lang="en-IN"/>
          </a:p>
        </p:txBody>
      </p:sp>
      <p:sp>
        <p:nvSpPr>
          <p:cNvPr id="1049242" name="Rectangle 2"/>
          <p:cNvSpPr>
            <a:spLocks noChangeArrowheads="1"/>
          </p:cNvSpPr>
          <p:nvPr/>
        </p:nvSpPr>
        <p:spPr bwMode="auto">
          <a:xfrm>
            <a:off x="5829299" y="2438217"/>
            <a:ext cx="5762625" cy="1981568"/>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indent="-285750" latinLnBrk="0" lvl="0" marL="285750" marR="0" rtl="0">
              <a:lnSpc>
                <a:spcPct val="200000"/>
              </a:lnSpc>
              <a:spcBef>
                <a:spcPct val="0"/>
              </a:spcBef>
              <a:spcAft>
                <a:spcPct val="0"/>
              </a:spcAft>
              <a:buClrTx/>
              <a:buSzTx/>
              <a:buFont typeface="Arial" panose="020B0604020202020204" pitchFamily="34" charset="0"/>
              <a:buChar char="•"/>
            </a:pPr>
            <a:r>
              <a:rPr altLang="en-US" baseline="0" b="0" cap="none" dirty="0" sz="1600" i="0" kumimoji="0" lang="en-US" normalizeH="0" strike="noStrike" u="none">
                <a:ln>
                  <a:noFill/>
                </a:ln>
                <a:solidFill>
                  <a:schemeClr val="tx1"/>
                </a:solidFill>
                <a:effectLst/>
                <a:latin typeface="Verdana" panose="020B0604030504040204" pitchFamily="34" charset="0"/>
                <a:ea typeface="Verdana" panose="020B0604030504040204" pitchFamily="34" charset="0"/>
              </a:rPr>
              <a:t>HTML elements can be nested </a:t>
            </a:r>
          </a:p>
          <a:p>
            <a:pPr algn="l" defTabSz="914400" eaLnBrk="0" fontAlgn="base" hangingPunct="0" indent="-285750" latinLnBrk="0" lvl="0" marL="285750" marR="0" rtl="0">
              <a:lnSpc>
                <a:spcPct val="200000"/>
              </a:lnSpc>
              <a:spcBef>
                <a:spcPct val="0"/>
              </a:spcBef>
              <a:spcAft>
                <a:spcPct val="0"/>
              </a:spcAft>
              <a:buClrTx/>
              <a:buSzTx/>
              <a:buFont typeface="Arial" panose="020B0604020202020204" pitchFamily="34" charset="0"/>
              <a:buChar char="•"/>
            </a:pPr>
            <a:r>
              <a:rPr altLang="en-US" dirty="0" sz="1600" lang="en-US">
                <a:latin typeface="Verdana" panose="020B0604030504040204" pitchFamily="34" charset="0"/>
                <a:ea typeface="Verdana" panose="020B0604030504040204" pitchFamily="34" charset="0"/>
              </a:rPr>
              <a:t>It</a:t>
            </a:r>
            <a:r>
              <a:rPr altLang="en-US" baseline="0" b="0" cap="none" dirty="0" sz="1600" i="0" kumimoji="0" lang="en-US" normalizeH="0" strike="noStrike" u="none">
                <a:ln>
                  <a:noFill/>
                </a:ln>
                <a:solidFill>
                  <a:schemeClr val="tx1"/>
                </a:solidFill>
                <a:effectLst/>
                <a:latin typeface="Verdana" panose="020B0604030504040204" pitchFamily="34" charset="0"/>
                <a:ea typeface="Verdana" panose="020B0604030504040204" pitchFamily="34" charset="0"/>
              </a:rPr>
              <a:t> means that elements can contain other elements</a:t>
            </a:r>
          </a:p>
          <a:p>
            <a:pPr algn="l" defTabSz="914400" eaLnBrk="0" fontAlgn="base" hangingPunct="0" indent="-285750" latinLnBrk="0" lvl="0" marL="285750" marR="0" rtl="0">
              <a:lnSpc>
                <a:spcPct val="200000"/>
              </a:lnSpc>
              <a:spcBef>
                <a:spcPct val="0"/>
              </a:spcBef>
              <a:spcAft>
                <a:spcPct val="0"/>
              </a:spcAft>
              <a:buClrTx/>
              <a:buSzTx/>
              <a:buFont typeface="Arial" panose="020B0604020202020204" pitchFamily="34" charset="0"/>
              <a:buChar char="•"/>
            </a:pPr>
            <a:r>
              <a:rPr altLang="en-US" baseline="0" b="0" cap="none" dirty="0" sz="1600" i="0" kumimoji="0" lang="en-US" normalizeH="0" strike="noStrike" u="none">
                <a:ln>
                  <a:noFill/>
                </a:ln>
                <a:solidFill>
                  <a:schemeClr val="tx1"/>
                </a:solidFill>
                <a:effectLst/>
                <a:latin typeface="Verdana" panose="020B0604030504040204" pitchFamily="34" charset="0"/>
                <a:ea typeface="Verdana" panose="020B0604030504040204" pitchFamily="34" charset="0"/>
              </a:rPr>
              <a:t>All HTML documents consist of nested HTML elements.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338" name=""/>
        <p:cNvGrpSpPr/>
        <p:nvPr/>
      </p:nvGrpSpPr>
      <p:grpSpPr>
        <a:xfrm>
          <a:off x="0" y="0"/>
          <a:ext cx="0" cy="0"/>
          <a:chOff x="0" y="0"/>
          <a:chExt cx="0" cy="0"/>
        </a:xfrm>
      </p:grpSpPr>
      <p:sp>
        <p:nvSpPr>
          <p:cNvPr id="1049243" name="Title 1"/>
          <p:cNvSpPr>
            <a:spLocks noGrp="1"/>
          </p:cNvSpPr>
          <p:nvPr>
            <p:ph type="title"/>
          </p:nvPr>
        </p:nvSpPr>
        <p:spPr>
          <a:xfrm>
            <a:off x="1141413" y="256568"/>
            <a:ext cx="9905998" cy="924162"/>
          </a:xfrm>
        </p:spPr>
        <p:txBody>
          <a:bodyPr>
            <a:normAutofit/>
          </a:bodyPr>
          <a:p>
            <a:r>
              <a:rPr dirty="0" lang="en-US">
                <a:solidFill>
                  <a:srgbClr val="FF0000"/>
                </a:solidFill>
              </a:rPr>
              <a:t>HTML Element</a:t>
            </a:r>
            <a:endParaRPr dirty="0" lang="en-IN">
              <a:solidFill>
                <a:srgbClr val="FF0000"/>
              </a:solidFill>
            </a:endParaRPr>
          </a:p>
        </p:txBody>
      </p:sp>
      <p:sp>
        <p:nvSpPr>
          <p:cNvPr id="1049244" name="Content Placeholder 2"/>
          <p:cNvSpPr>
            <a:spLocks noGrp="1"/>
          </p:cNvSpPr>
          <p:nvPr>
            <p:ph idx="1"/>
          </p:nvPr>
        </p:nvSpPr>
        <p:spPr>
          <a:xfrm>
            <a:off x="1141413" y="1459636"/>
            <a:ext cx="9905999" cy="4463491"/>
          </a:xfrm>
        </p:spPr>
        <p:txBody>
          <a:bodyPr>
            <a:normAutofit/>
          </a:bodyPr>
          <a:p>
            <a:pPr indent="0" marL="0">
              <a:lnSpc>
                <a:spcPct val="200000"/>
              </a:lnSpc>
              <a:buNone/>
            </a:pPr>
            <a:r>
              <a:rPr dirty="0" sz="2000" lang="en-US">
                <a:solidFill>
                  <a:schemeClr val="accent1">
                    <a:lumMod val="50000"/>
                  </a:schemeClr>
                </a:solidFill>
              </a:rPr>
              <a:t>Few Tips:</a:t>
            </a:r>
          </a:p>
          <a:p>
            <a:pPr>
              <a:lnSpc>
                <a:spcPct val="200000"/>
              </a:lnSpc>
            </a:pPr>
            <a:r>
              <a:rPr dirty="0" sz="2000" lang="en-US">
                <a:solidFill>
                  <a:schemeClr val="accent1">
                    <a:lumMod val="50000"/>
                  </a:schemeClr>
                </a:solidFill>
              </a:rPr>
              <a:t>Never skip end tag</a:t>
            </a:r>
          </a:p>
          <a:p>
            <a:pPr lvl="1">
              <a:lnSpc>
                <a:spcPct val="200000"/>
              </a:lnSpc>
            </a:pPr>
            <a:r>
              <a:rPr dirty="0" sz="1600" lang="en-US">
                <a:solidFill>
                  <a:schemeClr val="accent1">
                    <a:lumMod val="50000"/>
                  </a:schemeClr>
                </a:solidFill>
              </a:rPr>
              <a:t>Document may be displayed incorrectly</a:t>
            </a:r>
          </a:p>
          <a:p>
            <a:pPr>
              <a:lnSpc>
                <a:spcPct val="200000"/>
              </a:lnSpc>
            </a:pPr>
            <a:r>
              <a:rPr dirty="0" sz="2000" lang="en-US">
                <a:solidFill>
                  <a:schemeClr val="accent1">
                    <a:lumMod val="50000"/>
                  </a:schemeClr>
                </a:solidFill>
              </a:rPr>
              <a:t>HTML is not case sensitive</a:t>
            </a:r>
          </a:p>
          <a:p>
            <a:pPr>
              <a:lnSpc>
                <a:spcPct val="200000"/>
              </a:lnSpc>
            </a:pPr>
            <a:r>
              <a:rPr dirty="0" sz="2000" lang="en-US">
                <a:solidFill>
                  <a:schemeClr val="accent1">
                    <a:lumMod val="50000"/>
                  </a:schemeClr>
                </a:solidFill>
              </a:rPr>
              <a:t>Empty HTML elements</a:t>
            </a:r>
          </a:p>
          <a:p>
            <a:pPr lvl="1">
              <a:lnSpc>
                <a:spcPct val="200000"/>
              </a:lnSpc>
            </a:pPr>
            <a:r>
              <a:rPr b="1" dirty="0" sz="1600" lang="en-US">
                <a:solidFill>
                  <a:schemeClr val="accent1">
                    <a:lumMod val="50000"/>
                  </a:schemeClr>
                </a:solidFill>
              </a:rPr>
              <a:t>&lt;</a:t>
            </a:r>
            <a:r>
              <a:rPr b="1" dirty="0" sz="1600" lang="en-US" err="1">
                <a:solidFill>
                  <a:schemeClr val="accent1">
                    <a:lumMod val="50000"/>
                  </a:schemeClr>
                </a:solidFill>
              </a:rPr>
              <a:t>br</a:t>
            </a:r>
            <a:r>
              <a:rPr b="1" dirty="0" sz="1600" lang="en-US">
                <a:solidFill>
                  <a:schemeClr val="accent1">
                    <a:lumMod val="50000"/>
                  </a:schemeClr>
                </a:solidFill>
              </a:rPr>
              <a:t>&gt; </a:t>
            </a:r>
            <a:r>
              <a:rPr dirty="0" sz="1600" lang="en-US">
                <a:solidFill>
                  <a:schemeClr val="accent1">
                    <a:lumMod val="50000"/>
                  </a:schemeClr>
                </a:solidFill>
              </a:rPr>
              <a:t>tag is without end tag: Used to break the line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339" name=""/>
        <p:cNvGrpSpPr/>
        <p:nvPr/>
      </p:nvGrpSpPr>
      <p:grpSpPr>
        <a:xfrm>
          <a:off x="0" y="0"/>
          <a:ext cx="0" cy="0"/>
          <a:chOff x="0" y="0"/>
          <a:chExt cx="0" cy="0"/>
        </a:xfrm>
      </p:grpSpPr>
      <p:sp>
        <p:nvSpPr>
          <p:cNvPr id="1049245" name="Title 1"/>
          <p:cNvSpPr>
            <a:spLocks noGrp="1"/>
          </p:cNvSpPr>
          <p:nvPr>
            <p:ph type="title"/>
          </p:nvPr>
        </p:nvSpPr>
        <p:spPr>
          <a:xfrm>
            <a:off x="1141413" y="256568"/>
            <a:ext cx="9905998" cy="924162"/>
          </a:xfrm>
        </p:spPr>
        <p:txBody>
          <a:bodyPr>
            <a:normAutofit/>
          </a:bodyPr>
          <a:p>
            <a:r>
              <a:rPr cap="none" dirty="0" lang="en-US">
                <a:solidFill>
                  <a:srgbClr val="FF0000"/>
                </a:solidFill>
              </a:rPr>
              <a:t>HTML Attributes</a:t>
            </a:r>
            <a:endParaRPr cap="none" dirty="0" lang="en-IN">
              <a:solidFill>
                <a:srgbClr val="FF0000"/>
              </a:solidFill>
            </a:endParaRPr>
          </a:p>
        </p:txBody>
      </p:sp>
      <p:sp>
        <p:nvSpPr>
          <p:cNvPr id="1049246" name="Content Placeholder 2"/>
          <p:cNvSpPr>
            <a:spLocks noGrp="1"/>
          </p:cNvSpPr>
          <p:nvPr>
            <p:ph idx="1"/>
          </p:nvPr>
        </p:nvSpPr>
        <p:spPr>
          <a:xfrm>
            <a:off x="1141413" y="1459636"/>
            <a:ext cx="9905999" cy="3576387"/>
          </a:xfrm>
        </p:spPr>
        <p:txBody>
          <a:bodyPr>
            <a:normAutofit/>
          </a:bodyPr>
          <a:p>
            <a:pPr>
              <a:lnSpc>
                <a:spcPct val="200000"/>
              </a:lnSpc>
            </a:pPr>
            <a:r>
              <a:rPr dirty="0" sz="2000" lang="en-US">
                <a:solidFill>
                  <a:schemeClr val="tx2">
                    <a:lumMod val="50000"/>
                  </a:schemeClr>
                </a:solidFill>
              </a:rPr>
              <a:t>All HTML elements can have attributes</a:t>
            </a:r>
          </a:p>
          <a:p>
            <a:pPr>
              <a:lnSpc>
                <a:spcPct val="200000"/>
              </a:lnSpc>
            </a:pPr>
            <a:r>
              <a:rPr dirty="0" sz="2000" lang="en-US">
                <a:solidFill>
                  <a:schemeClr val="tx2">
                    <a:lumMod val="50000"/>
                  </a:schemeClr>
                </a:solidFill>
              </a:rPr>
              <a:t>Attributes provide additional information about elements</a:t>
            </a:r>
          </a:p>
          <a:p>
            <a:pPr>
              <a:lnSpc>
                <a:spcPct val="200000"/>
              </a:lnSpc>
            </a:pPr>
            <a:r>
              <a:rPr dirty="0" sz="2000" lang="en-US">
                <a:solidFill>
                  <a:schemeClr val="tx2">
                    <a:lumMod val="50000"/>
                  </a:schemeClr>
                </a:solidFill>
              </a:rPr>
              <a:t>Attributes are always specified in the start tag</a:t>
            </a:r>
          </a:p>
          <a:p>
            <a:pPr>
              <a:lnSpc>
                <a:spcPct val="200000"/>
              </a:lnSpc>
            </a:pPr>
            <a:r>
              <a:rPr dirty="0" sz="2000" lang="en-US">
                <a:solidFill>
                  <a:schemeClr val="tx2">
                    <a:lumMod val="50000"/>
                  </a:schemeClr>
                </a:solidFill>
              </a:rPr>
              <a:t>Attributes usually come in name/value pairs like: </a:t>
            </a:r>
            <a:r>
              <a:rPr b="1" dirty="0" sz="2000" lang="en-US">
                <a:solidFill>
                  <a:schemeClr val="tx2">
                    <a:lumMod val="50000"/>
                  </a:schemeClr>
                </a:solidFill>
              </a:rPr>
              <a:t>name="value"</a:t>
            </a:r>
            <a:endParaRPr b="1" dirty="0" sz="1600" lang="en-US">
              <a:solidFill>
                <a:schemeClr val="tx2">
                  <a:lumMod val="50000"/>
                </a:schemeClr>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340" name=""/>
        <p:cNvGrpSpPr/>
        <p:nvPr/>
      </p:nvGrpSpPr>
      <p:grpSpPr>
        <a:xfrm>
          <a:off x="0" y="0"/>
          <a:ext cx="0" cy="0"/>
          <a:chOff x="0" y="0"/>
          <a:chExt cx="0" cy="0"/>
        </a:xfrm>
      </p:grpSpPr>
      <p:sp>
        <p:nvSpPr>
          <p:cNvPr id="1049247" name="Title 1"/>
          <p:cNvSpPr>
            <a:spLocks noGrp="1"/>
          </p:cNvSpPr>
          <p:nvPr>
            <p:ph type="title"/>
          </p:nvPr>
        </p:nvSpPr>
        <p:spPr>
          <a:xfrm>
            <a:off x="1143000" y="327514"/>
            <a:ext cx="4370033" cy="859841"/>
          </a:xfrm>
        </p:spPr>
        <p:txBody>
          <a:bodyPr>
            <a:normAutofit/>
          </a:bodyPr>
          <a:p>
            <a:r>
              <a:rPr cap="none" dirty="0" sz="3200" lang="en-US">
                <a:solidFill>
                  <a:srgbClr val="FF0000"/>
                </a:solidFill>
              </a:rPr>
              <a:t>HTML Attributes</a:t>
            </a:r>
            <a:endParaRPr cap="none" dirty="0" sz="3200" lang="en-IN">
              <a:solidFill>
                <a:srgbClr val="FF0000"/>
              </a:solidFill>
            </a:endParaRPr>
          </a:p>
        </p:txBody>
      </p:sp>
      <p:sp>
        <p:nvSpPr>
          <p:cNvPr id="1049248" name="Content Placeholder 2"/>
          <p:cNvSpPr>
            <a:spLocks noGrp="1"/>
          </p:cNvSpPr>
          <p:nvPr>
            <p:ph idx="1"/>
          </p:nvPr>
        </p:nvSpPr>
        <p:spPr>
          <a:xfrm>
            <a:off x="493342" y="1402670"/>
            <a:ext cx="5602657" cy="4970833"/>
          </a:xfrm>
          <a:solidFill>
            <a:schemeClr val="accent1">
              <a:lumMod val="40000"/>
              <a:lumOff val="60000"/>
            </a:schemeClr>
          </a:solidFill>
        </p:spPr>
        <p:txBody>
          <a:bodyPr>
            <a:normAutofit/>
          </a:bodyPr>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!DOCTYPE</a:t>
            </a:r>
            <a:r>
              <a:rPr b="0" dirty="0" sz="1400" i="0" lang="en-US">
                <a:solidFill>
                  <a:srgbClr val="FF0000"/>
                </a:solidFill>
                <a:effectLst/>
                <a:latin typeface="Consolas" panose="020B0609020204030204" pitchFamily="49" charset="0"/>
              </a:rPr>
              <a:t> html</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Page Title</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/title</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/head</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r>
              <a:rPr dirty="0" sz="1400" lang="en-US"/>
              <a:t/>
            </a:r>
            <a:br>
              <a:rPr dirty="0" sz="1400" lang="en-US"/>
            </a:b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h1</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My First Heading</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/h1</a:t>
            </a:r>
            <a:r>
              <a:rPr b="0" dirty="0" sz="1400" i="0" lang="en-US">
                <a:solidFill>
                  <a:srgbClr val="0000CD"/>
                </a:solidFill>
                <a:effectLst/>
                <a:latin typeface="Consolas" panose="020B0609020204030204" pitchFamily="49" charset="0"/>
              </a:rPr>
              <a:t>&gt;</a:t>
            </a:r>
          </a:p>
          <a:p>
            <a:pPr indent="0" marL="0">
              <a:lnSpc>
                <a:spcPct val="150000"/>
              </a:lnSpc>
              <a:spcBef>
                <a:spcPts val="0"/>
              </a:spcBef>
              <a:buNone/>
            </a:pPr>
            <a:endParaRPr b="0" dirty="0" sz="1400" i="0" lang="en-US">
              <a:solidFill>
                <a:srgbClr val="0000CD"/>
              </a:solidFill>
              <a:effectLst/>
              <a:latin typeface="Consolas" panose="020B0609020204030204" pitchFamily="49" charset="0"/>
            </a:endParaRPr>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a</a:t>
            </a:r>
            <a:r>
              <a:rPr b="0" dirty="0" sz="1400" i="0" lang="en-US">
                <a:solidFill>
                  <a:srgbClr val="FF0000"/>
                </a:solidFill>
                <a:effectLst/>
                <a:latin typeface="Consolas" panose="020B0609020204030204" pitchFamily="49" charset="0"/>
              </a:rPr>
              <a:t> </a:t>
            </a:r>
            <a:r>
              <a:rPr b="0" dirty="0" sz="1400" i="0" lang="en-US" err="1">
                <a:solidFill>
                  <a:srgbClr val="FF0000"/>
                </a:solidFill>
                <a:effectLst/>
                <a:latin typeface="Consolas" panose="020B0609020204030204" pitchFamily="49" charset="0"/>
              </a:rPr>
              <a:t>href</a:t>
            </a:r>
            <a:r>
              <a:rPr b="0" dirty="0" sz="1400" i="0" lang="en-US">
                <a:solidFill>
                  <a:srgbClr val="0000CD"/>
                </a:solidFill>
                <a:effectLst/>
                <a:latin typeface="Consolas" panose="020B0609020204030204" pitchFamily="49" charset="0"/>
              </a:rPr>
              <a:t>="https://www.w3schools.com"&gt;</a:t>
            </a:r>
            <a:r>
              <a:rPr b="0" dirty="0" sz="1400" i="0" lang="en-US">
                <a:solidFill>
                  <a:srgbClr val="000000"/>
                </a:solidFill>
                <a:effectLst/>
                <a:latin typeface="Consolas" panose="020B0609020204030204" pitchFamily="49" charset="0"/>
              </a:rPr>
              <a:t>Visit W3Schools</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/a</a:t>
            </a:r>
            <a:r>
              <a:rPr b="0" dirty="0" sz="1400" i="0" lang="en-US">
                <a:solidFill>
                  <a:srgbClr val="0000CD"/>
                </a:solidFill>
                <a:effectLst/>
                <a:latin typeface="Consolas" panose="020B0609020204030204" pitchFamily="49" charset="0"/>
              </a:rPr>
              <a:t>&gt;</a:t>
            </a:r>
            <a:r>
              <a:rPr dirty="0" sz="1400" lang="en-US"/>
              <a:t/>
            </a:r>
            <a:br>
              <a:rPr dirty="0" sz="1400" lang="en-US"/>
            </a:br>
            <a:endParaRPr dirty="0" sz="1400" lang="en-US"/>
          </a:p>
          <a:p>
            <a:pPr indent="0" marL="0">
              <a:lnSpc>
                <a:spcPct val="150000"/>
              </a:lnSpc>
              <a:spcBef>
                <a:spcPts val="0"/>
              </a:spcBef>
              <a:buNone/>
            </a:pP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p</a:t>
            </a:r>
            <a:r>
              <a:rPr b="0" dirty="0" sz="1400" i="0" lang="en-US">
                <a:solidFill>
                  <a:srgbClr val="0000CD"/>
                </a:solidFill>
                <a:effectLst/>
                <a:latin typeface="Consolas" panose="020B0609020204030204" pitchFamily="49" charset="0"/>
              </a:rPr>
              <a:t>&gt;</a:t>
            </a:r>
            <a:r>
              <a:rPr b="0" dirty="0" sz="1400" i="0" lang="en-US">
                <a:solidFill>
                  <a:srgbClr val="000000"/>
                </a:solidFill>
                <a:effectLst/>
                <a:latin typeface="Consolas" panose="020B0609020204030204" pitchFamily="49" charset="0"/>
              </a:rPr>
              <a:t>My first paragraph.</a:t>
            </a: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/p</a:t>
            </a:r>
            <a:r>
              <a:rPr b="0" dirty="0" sz="1400" i="0" lang="en-US">
                <a:solidFill>
                  <a:srgbClr val="0000CD"/>
                </a:solidFill>
                <a:effectLst/>
                <a:latin typeface="Consolas" panose="020B0609020204030204" pitchFamily="49" charset="0"/>
              </a:rPr>
              <a:t>&gt;</a:t>
            </a:r>
            <a:r>
              <a:rPr dirty="0" sz="1400" lang="en-US"/>
              <a:t/>
            </a:r>
            <a:br>
              <a:rPr dirty="0" sz="1400" lang="en-US"/>
            </a:b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/body</a:t>
            </a:r>
            <a:r>
              <a:rPr b="0" dirty="0" sz="1400" i="0" lang="en-US">
                <a:solidFill>
                  <a:srgbClr val="0000CD"/>
                </a:solidFill>
                <a:effectLst/>
                <a:latin typeface="Consolas" panose="020B0609020204030204" pitchFamily="49" charset="0"/>
              </a:rPr>
              <a:t>&gt;</a:t>
            </a:r>
            <a:r>
              <a:rPr dirty="0" sz="1400" lang="en-US"/>
              <a:t/>
            </a:r>
            <a:br>
              <a:rPr dirty="0" sz="1400" lang="en-US"/>
            </a:br>
            <a:r>
              <a:rPr b="0" dirty="0" sz="1400" i="0" lang="en-US">
                <a:solidFill>
                  <a:srgbClr val="0000CD"/>
                </a:solidFill>
                <a:effectLst/>
                <a:latin typeface="Consolas" panose="020B0609020204030204" pitchFamily="49" charset="0"/>
              </a:rPr>
              <a:t>&lt;</a:t>
            </a:r>
            <a:r>
              <a:rPr b="0" dirty="0" sz="1400" i="0" lang="en-US">
                <a:solidFill>
                  <a:srgbClr val="A52A2A"/>
                </a:solidFill>
                <a:effectLst/>
                <a:latin typeface="Consolas" panose="020B0609020204030204" pitchFamily="49" charset="0"/>
              </a:rPr>
              <a:t>/html</a:t>
            </a:r>
            <a:r>
              <a:rPr b="0" dirty="0" sz="1400" i="0" lang="en-US">
                <a:solidFill>
                  <a:srgbClr val="0000CD"/>
                </a:solidFill>
                <a:effectLst/>
                <a:latin typeface="Consolas" panose="020B0609020204030204" pitchFamily="49" charset="0"/>
              </a:rPr>
              <a:t>&gt;</a:t>
            </a:r>
            <a:endParaRPr dirty="0" sz="1400" lang="en-IN"/>
          </a:p>
        </p:txBody>
      </p:sp>
      <p:sp>
        <p:nvSpPr>
          <p:cNvPr id="1049249" name="Rectangle 2"/>
          <p:cNvSpPr>
            <a:spLocks noChangeArrowheads="1"/>
          </p:cNvSpPr>
          <p:nvPr/>
        </p:nvSpPr>
        <p:spPr bwMode="auto">
          <a:xfrm>
            <a:off x="6480699" y="2574923"/>
            <a:ext cx="5370990" cy="1708160"/>
          </a:xfrm>
          <a:prstGeom prst="rect"/>
          <a:noFill/>
          <a:ln>
            <a:noFill/>
          </a:ln>
          <a:effectLst/>
        </p:spPr>
        <p:txBody>
          <a:bodyPr anchor="ctr" anchorCtr="0" bIns="45720" compatLnSpc="1" lIns="91440" numCol="1" rIns="91440" tIns="45720" vert="horz" wrap="square">
            <a:prstTxWarp prst="textNoShape"/>
            <a:spAutoFit/>
          </a:bodyPr>
          <a:p>
            <a:pPr algn="l" defTabSz="914400" eaLnBrk="0" fontAlgn="base" hangingPunct="0" latinLnBrk="0" lvl="0" marR="0" rtl="0">
              <a:lnSpc>
                <a:spcPct val="250000"/>
              </a:lnSpc>
              <a:spcBef>
                <a:spcPct val="0"/>
              </a:spcBef>
              <a:spcAft>
                <a:spcPct val="0"/>
              </a:spcAft>
              <a:buClrTx/>
              <a:buSzTx/>
            </a:pPr>
            <a:r>
              <a:rPr altLang="en-US" baseline="0" b="1" cap="none" dirty="0" sz="1400" i="0" kumimoji="0" lang="en-US" normalizeH="0" strike="noStrike" u="none">
                <a:ln>
                  <a:noFill/>
                </a:ln>
                <a:solidFill>
                  <a:schemeClr val="tx2"/>
                </a:solidFill>
                <a:effectLst/>
                <a:latin typeface="Verdana" panose="020B0604030504040204" pitchFamily="34" charset="0"/>
                <a:ea typeface="Verdana" panose="020B0604030504040204" pitchFamily="34" charset="0"/>
              </a:rPr>
              <a:t>&lt;a&gt; </a:t>
            </a: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tag defines </a:t>
            </a:r>
            <a:r>
              <a:rPr altLang="en-US" baseline="0" b="0" cap="none" dirty="0" sz="1400" i="0" kumimoji="0" lang="en-US" normalizeH="0" strike="noStrike" u="none" smtClean="0">
                <a:ln>
                  <a:noFill/>
                </a:ln>
                <a:solidFill>
                  <a:schemeClr val="tx1"/>
                </a:solidFill>
                <a:effectLst/>
                <a:latin typeface="Verdana" panose="020B0604030504040204" pitchFamily="34" charset="0"/>
                <a:ea typeface="Verdana" panose="020B0604030504040204" pitchFamily="34" charset="0"/>
              </a:rPr>
              <a:t>hyperlink</a:t>
            </a:r>
          </a:p>
          <a:p>
            <a:pPr algn="l" defTabSz="914400" eaLnBrk="0" fontAlgn="base" hangingPunct="0" latinLnBrk="0" lvl="0" marR="0" rtl="0">
              <a:lnSpc>
                <a:spcPct val="250000"/>
              </a:lnSpc>
              <a:spcBef>
                <a:spcPct val="0"/>
              </a:spcBef>
              <a:spcAft>
                <a:spcPct val="0"/>
              </a:spcAft>
              <a:buClrTx/>
              <a:buSzTx/>
            </a:pPr>
            <a:r>
              <a:rPr altLang="en-US" b="1" dirty="0" sz="1400" lang="en-US" smtClean="0">
                <a:latin typeface="Verdana" panose="020B0604030504040204" pitchFamily="34" charset="0"/>
                <a:ea typeface="Verdana" panose="020B0604030504040204" pitchFamily="34" charset="0"/>
              </a:rPr>
              <a:t>Attribute --</a:t>
            </a:r>
            <a:endParaRPr altLang="en-US" baseline="0" b="1"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endParaRPr>
          </a:p>
          <a:p>
            <a:pPr algn="l" defTabSz="914400" eaLnBrk="0" fontAlgn="base" hangingPunct="0" latinLnBrk="0" lvl="0" marR="0" rtl="0">
              <a:lnSpc>
                <a:spcPct val="250000"/>
              </a:lnSpc>
              <a:spcBef>
                <a:spcPct val="0"/>
              </a:spcBef>
              <a:spcAft>
                <a:spcPct val="0"/>
              </a:spcAft>
              <a:buClrTx/>
              <a:buSzTx/>
            </a:pPr>
            <a:r>
              <a:rPr altLang="en-US" baseline="0" b="1" cap="none" dirty="0" sz="1400" i="0" kumimoji="0" lang="en-US" normalizeH="0" err="1" strike="noStrike" u="none">
                <a:ln>
                  <a:noFill/>
                </a:ln>
                <a:solidFill>
                  <a:schemeClr val="tx2"/>
                </a:solidFill>
                <a:effectLst/>
                <a:latin typeface="Verdana" panose="020B0604030504040204" pitchFamily="34" charset="0"/>
                <a:ea typeface="Verdana" panose="020B0604030504040204" pitchFamily="34" charset="0"/>
              </a:rPr>
              <a:t>href</a:t>
            </a:r>
            <a:r>
              <a:rPr altLang="en-US" baseline="0" b="1" cap="none" dirty="0" sz="1400" i="0" kumimoji="0" lang="en-US" normalizeH="0" strike="noStrike" u="none">
                <a:ln>
                  <a:noFill/>
                </a:ln>
                <a:solidFill>
                  <a:schemeClr val="tx2"/>
                </a:solidFill>
                <a:effectLst/>
                <a:latin typeface="Verdana" panose="020B0604030504040204" pitchFamily="34" charset="0"/>
                <a:ea typeface="Verdana" panose="020B0604030504040204" pitchFamily="34" charset="0"/>
              </a:rPr>
              <a:t>: </a:t>
            </a:r>
            <a:r>
              <a:rPr altLang="en-US" baseline="0" b="0" cap="none" dirty="0" sz="1400" i="0" kumimoji="0" lang="en-US" normalizeH="0" strike="noStrike" u="none">
                <a:ln>
                  <a:noFill/>
                </a:ln>
                <a:solidFill>
                  <a:schemeClr val="tx1"/>
                </a:solidFill>
                <a:effectLst/>
                <a:latin typeface="Verdana" panose="020B0604030504040204" pitchFamily="34" charset="0"/>
                <a:ea typeface="Verdana" panose="020B0604030504040204" pitchFamily="34" charset="0"/>
              </a:rPr>
              <a:t>This attribute specifies the URL where it will go to</a:t>
            </a:r>
          </a:p>
        </p:txBody>
      </p:sp>
    </p:spTree>
  </p:cSld>
  <p:clrMapOvr>
    <a:masterClrMapping/>
  </p:clrMapOvr>
</p:sld>
</file>

<file path=ppt/theme/_rels/theme10.xml.rels><?xml version="1.0" encoding="UTF-8" standalone="yes"?>
<Relationships xmlns="http://schemas.openxmlformats.org/package/2006/relationships"><Relationship Id="rId1" Type="http://schemas.openxmlformats.org/officeDocument/2006/relationships/image" Target="../media/image7.jpeg"/></Relationships>
</file>

<file path=ppt/theme/_rels/theme11.xml.rels><?xml version="1.0" encoding="UTF-8" standalone="yes"?>
<Relationships xmlns="http://schemas.openxmlformats.org/package/2006/relationships"><Relationship Id="rId1" Type="http://schemas.openxmlformats.org/officeDocument/2006/relationships/image" Target="../media/image8.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2.jpeg"/></Relationships>
</file>

<file path=ppt/theme/_rels/theme6.xml.rels><?xml version="1.0" encoding="UTF-8" standalone="yes"?>
<Relationships xmlns="http://schemas.openxmlformats.org/package/2006/relationships"><Relationship Id="rId1" Type="http://schemas.openxmlformats.org/officeDocument/2006/relationships/image" Target="../media/image3.jpeg"/></Relationships>
</file>

<file path=ppt/theme/_rels/theme7.xml.rels><?xml version="1.0" encoding="UTF-8" standalone="yes"?>
<Relationships xmlns="http://schemas.openxmlformats.org/package/2006/relationships"><Relationship Id="rId1" Type="http://schemas.openxmlformats.org/officeDocument/2006/relationships/image" Target="../media/image4.jpeg"/></Relationships>
</file>

<file path=ppt/theme/_rels/theme8.xml.rels><?xml version="1.0" encoding="UTF-8" standalone="yes"?>
<Relationships xmlns="http://schemas.openxmlformats.org/package/2006/relationships"><Relationship Id="rId1" Type="http://schemas.openxmlformats.org/officeDocument/2006/relationships/image" Target="../media/image5.jpeg"/></Relationships>
</file>

<file path=ppt/theme/_rels/theme9.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BlobVTI">
  <a:themeElements>
    <a:clrScheme name="Blob V2">
      <a:dk1>
        <a:sysClr lastClr="000000" val="windowText"/>
      </a:dk1>
      <a:lt1>
        <a:sysClr lastClr="FFFFFF" val="window"/>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Sagona Book"/>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10.xml><?xml version="1.0" encoding="utf-8"?>
<a:theme xmlns:a="http://schemas.openxmlformats.org/drawingml/2006/main" name="Equity">
  <a:themeElements>
    <a:clrScheme name="Equity">
      <a:dk1>
        <a:sysClr lastClr="000000" val="windowText"/>
      </a:dk1>
      <a:lt1>
        <a:sysClr lastClr="FFFFFF" val="window"/>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algn="ctr" flip="none" sx="70000" sy="70000" tx="0" ty="0"/>
        </a:blipFill>
        <a:blipFill>
          <a:blip xmlns:r="http://schemas.openxmlformats.org/officeDocument/2006/relationships" r:embed="rId1">
            <a:duotone>
              <a:schemeClr val="phClr">
                <a:shade val="22000"/>
                <a:satMod val="160000"/>
              </a:schemeClr>
              <a:schemeClr val="phClr">
                <a:shade val="45000"/>
                <a:satMod val="100000"/>
              </a:schemeClr>
            </a:duotone>
          </a:blip>
          <a:tile algn="ctr" flip="none" sx="65000" sy="65000" tx="0" ty="0"/>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algn="t" blurRad="38100" dir="5400000" dist="25400" rotWithShape="0">
              <a:srgbClr val="000000">
                <a:alpha val="50000"/>
              </a:srgbClr>
            </a:outerShdw>
          </a:effectLst>
        </a:effectStyle>
        <a:effectStyle>
          <a:effectLst>
            <a:outerShdw algn="t" blurRad="38100" dir="5400000" dist="25400" rotWithShape="0">
              <a:srgbClr val="000000">
                <a:alpha val="50000"/>
              </a:srgbClr>
            </a:outerShdw>
          </a:effectLst>
        </a:effectStyle>
        <a:effectStyle>
          <a:effectLst>
            <a:outerShdw algn="t" blurRad="50800" dir="5400000" dist="50800" rotWithShape="0">
              <a:srgbClr val="000000">
                <a:alpha val="60000"/>
              </a:srgbClr>
            </a:outerShdw>
          </a:effectLst>
          <a:scene3d>
            <a:camera prst="isometricBottomUp" fov="0">
              <a:rot lat="0" lon="0" rev="0"/>
            </a:camera>
            <a:lightRig dir="b" rig="soft">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algn="tl" flip="none" sx="55000" sy="55000" tx="0" ty="0"/>
        </a:blipFill>
      </a:bgFillStyleLst>
    </a:fmtScheme>
  </a:themeElements>
</a:theme>
</file>

<file path=ppt/theme/theme11.xml><?xml version="1.0" encoding="utf-8"?>
<a:theme xmlns:a="http://schemas.openxmlformats.org/drawingml/2006/main" name="Equity">
  <a:themeElements>
    <a:clrScheme name="Equity">
      <a:dk1>
        <a:sysClr lastClr="000000" val="windowText"/>
      </a:dk1>
      <a:lt1>
        <a:sysClr lastClr="FFFFFF" val="window"/>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algn="ctr" flip="none" sx="70000" sy="70000" tx="0" ty="0"/>
        </a:blipFill>
        <a:blipFill>
          <a:blip xmlns:r="http://schemas.openxmlformats.org/officeDocument/2006/relationships" r:embed="rId1">
            <a:duotone>
              <a:schemeClr val="phClr">
                <a:shade val="22000"/>
                <a:satMod val="160000"/>
              </a:schemeClr>
              <a:schemeClr val="phClr">
                <a:shade val="45000"/>
                <a:satMod val="100000"/>
              </a:schemeClr>
            </a:duotone>
          </a:blip>
          <a:tile algn="ctr" flip="none" sx="65000" sy="65000" tx="0" ty="0"/>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algn="t" blurRad="38100" dir="5400000" dist="25400" rotWithShape="0">
              <a:srgbClr val="000000">
                <a:alpha val="50000"/>
              </a:srgbClr>
            </a:outerShdw>
          </a:effectLst>
        </a:effectStyle>
        <a:effectStyle>
          <a:effectLst>
            <a:outerShdw algn="t" blurRad="38100" dir="5400000" dist="25400" rotWithShape="0">
              <a:srgbClr val="000000">
                <a:alpha val="50000"/>
              </a:srgbClr>
            </a:outerShdw>
          </a:effectLst>
        </a:effectStyle>
        <a:effectStyle>
          <a:effectLst>
            <a:outerShdw algn="t" blurRad="50800" dir="5400000" dist="50800" rotWithShape="0">
              <a:srgbClr val="000000">
                <a:alpha val="60000"/>
              </a:srgbClr>
            </a:outerShdw>
          </a:effectLst>
          <a:scene3d>
            <a:camera prst="isometricBottomUp" fov="0">
              <a:rot lat="0" lon="0" rev="0"/>
            </a:camera>
            <a:lightRig dir="b" rig="soft">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algn="tl" flip="none" sx="55000" sy="55000" tx="0" ty="0"/>
        </a:blipFill>
      </a:bgFillStyleLst>
    </a:fmtScheme>
  </a:themeElements>
</a:theme>
</file>

<file path=ppt/theme/theme12.xml><?xml version="1.0" encoding="utf-8"?>
<a:theme xmlns:a="http://schemas.openxmlformats.org/drawingml/2006/main" name="Retrospect">
  <a:themeElements>
    <a:clrScheme name="Retrospect">
      <a:dk1>
        <a:srgbClr val="000000"/>
      </a:dk1>
      <a:lt1>
        <a:sysClr lastClr="FFFFFF" val="window"/>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algn="br" blurRad="38100" dir="2700000" dist="25400" rotWithShape="0">
              <a:srgbClr val="000000">
                <a:alpha val="60000"/>
              </a:srgbClr>
            </a:outerShdw>
          </a:effectLst>
        </a:effectStyle>
        <a:effectStyle>
          <a:effectLst>
            <a:outerShdw algn="br" blurRad="44450" dir="2700000" dist="25400" rotWithShape="0">
              <a:srgbClr val="000000">
                <a:alpha val="60000"/>
              </a:srgbClr>
            </a:outerShdw>
          </a:effectLst>
          <a:scene3d>
            <a:camera prst="orthographicFront">
              <a:rot lat="0" lon="0" rev="0"/>
            </a:camera>
            <a:lightRig dir="t" rig="threeP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theme>
</file>

<file path=ppt/theme/theme13.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Depth">
  <a:themeElements>
    <a:clrScheme name="Depth">
      <a:dk1>
        <a:sysClr lastClr="000000" val="windowText"/>
      </a:dk1>
      <a:lt1>
        <a:sysClr lastClr="FFFFFF" val="window"/>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Depth">
  <a:themeElements>
    <a:clrScheme name="Depth">
      <a:dk1>
        <a:sysClr lastClr="000000" val="windowText"/>
      </a:dk1>
      <a:lt1>
        <a:sysClr lastClr="FFFFFF" val="window"/>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4.xml><?xml version="1.0" encoding="utf-8"?>
<a:theme xmlns:a="http://schemas.openxmlformats.org/drawingml/2006/main" name="Executive">
  <a:themeElements>
    <a:clrScheme name="Executive">
      <a:dk1>
        <a:sysClr lastClr="000000" val="windowText"/>
      </a:dk1>
      <a:lt1>
        <a:sysClr lastClr="FFFFFF" val="window"/>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algn="tl" flip="none" sx="100000" sy="100000" tx="0" ty="0"/>
        </a:blipFill>
      </a:bgFillStyleLst>
    </a:fmtScheme>
  </a:themeElements>
</a:theme>
</file>

<file path=ppt/theme/theme5.xml><?xml version="1.0" encoding="utf-8"?>
<a:theme xmlns:a="http://schemas.openxmlformats.org/drawingml/2006/main" name="Executive">
  <a:themeElements>
    <a:clrScheme name="Executive">
      <a:dk1>
        <a:sysClr lastClr="000000" val="windowText"/>
      </a:dk1>
      <a:lt1>
        <a:sysClr lastClr="FFFFFF" val="window"/>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algn="tl" flip="none" sx="100000" sy="100000" tx="0" ty="0"/>
        </a:blipFill>
      </a:bgFillStyleLst>
    </a:fmtScheme>
  </a:themeElements>
</a:theme>
</file>

<file path=ppt/theme/theme6.xml><?xml version="1.0" encoding="utf-8"?>
<a:theme xmlns:a="http://schemas.openxmlformats.org/drawingml/2006/main" name="Executive">
  <a:themeElements>
    <a:clrScheme name="Executive">
      <a:dk1>
        <a:sysClr lastClr="000000" val="windowText"/>
      </a:dk1>
      <a:lt1>
        <a:sysClr lastClr="FFFFFF" val="window"/>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algn="tl" flip="none" sx="100000" sy="100000" tx="0" ty="0"/>
        </a:blipFill>
      </a:bgFillStyleLst>
    </a:fmtScheme>
  </a:themeElements>
</a:theme>
</file>

<file path=ppt/theme/theme7.xml><?xml version="1.0" encoding="utf-8"?>
<a:theme xmlns:a="http://schemas.openxmlformats.org/drawingml/2006/main" name="Executive">
  <a:themeElements>
    <a:clrScheme name="Executive">
      <a:dk1>
        <a:sysClr lastClr="000000" val="windowText"/>
      </a:dk1>
      <a:lt1>
        <a:sysClr lastClr="FFFFFF" val="window"/>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algn="tl" flip="none" sx="100000" sy="100000" tx="0" ty="0"/>
        </a:blipFill>
      </a:bgFillStyleLst>
    </a:fmtScheme>
  </a:themeElements>
</a:theme>
</file>

<file path=ppt/theme/theme8.xml><?xml version="1.0" encoding="utf-8"?>
<a:theme xmlns:a="http://schemas.openxmlformats.org/drawingml/2006/main" name="Equity">
  <a:themeElements>
    <a:clrScheme name="Equity">
      <a:dk1>
        <a:sysClr lastClr="000000" val="windowText"/>
      </a:dk1>
      <a:lt1>
        <a:sysClr lastClr="FFFFFF" val="window"/>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algn="ctr" flip="none" sx="70000" sy="70000" tx="0" ty="0"/>
        </a:blipFill>
        <a:blipFill>
          <a:blip xmlns:r="http://schemas.openxmlformats.org/officeDocument/2006/relationships" r:embed="rId1">
            <a:duotone>
              <a:schemeClr val="phClr">
                <a:shade val="22000"/>
                <a:satMod val="160000"/>
              </a:schemeClr>
              <a:schemeClr val="phClr">
                <a:shade val="45000"/>
                <a:satMod val="100000"/>
              </a:schemeClr>
            </a:duotone>
          </a:blip>
          <a:tile algn="ctr" flip="none" sx="65000" sy="65000" tx="0" ty="0"/>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algn="t" blurRad="38100" dir="5400000" dist="25400" rotWithShape="0">
              <a:srgbClr val="000000">
                <a:alpha val="50000"/>
              </a:srgbClr>
            </a:outerShdw>
          </a:effectLst>
        </a:effectStyle>
        <a:effectStyle>
          <a:effectLst>
            <a:outerShdw algn="t" blurRad="38100" dir="5400000" dist="25400" rotWithShape="0">
              <a:srgbClr val="000000">
                <a:alpha val="50000"/>
              </a:srgbClr>
            </a:outerShdw>
          </a:effectLst>
        </a:effectStyle>
        <a:effectStyle>
          <a:effectLst>
            <a:outerShdw algn="t" blurRad="50800" dir="5400000" dist="50800" rotWithShape="0">
              <a:srgbClr val="000000">
                <a:alpha val="60000"/>
              </a:srgbClr>
            </a:outerShdw>
          </a:effectLst>
          <a:scene3d>
            <a:camera prst="isometricBottomUp" fov="0">
              <a:rot lat="0" lon="0" rev="0"/>
            </a:camera>
            <a:lightRig dir="b" rig="soft">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algn="tl" flip="none" sx="55000" sy="55000" tx="0" ty="0"/>
        </a:blipFill>
      </a:bgFillStyleLst>
    </a:fmtScheme>
  </a:themeElements>
</a:theme>
</file>

<file path=ppt/theme/theme9.xml><?xml version="1.0" encoding="utf-8"?>
<a:theme xmlns:a="http://schemas.openxmlformats.org/drawingml/2006/main" name="Equity">
  <a:themeElements>
    <a:clrScheme name="Equity">
      <a:dk1>
        <a:sysClr lastClr="000000" val="windowText"/>
      </a:dk1>
      <a:lt1>
        <a:sysClr lastClr="FFFFFF" val="window"/>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algn="ctr" flip="none" sx="70000" sy="70000" tx="0" ty="0"/>
        </a:blipFill>
        <a:blipFill>
          <a:blip xmlns:r="http://schemas.openxmlformats.org/officeDocument/2006/relationships" r:embed="rId1">
            <a:duotone>
              <a:schemeClr val="phClr">
                <a:shade val="22000"/>
                <a:satMod val="160000"/>
              </a:schemeClr>
              <a:schemeClr val="phClr">
                <a:shade val="45000"/>
                <a:satMod val="100000"/>
              </a:schemeClr>
            </a:duotone>
          </a:blip>
          <a:tile algn="ctr" flip="none" sx="65000" sy="65000" tx="0" ty="0"/>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algn="t" blurRad="38100" dir="5400000" dist="25400" rotWithShape="0">
              <a:srgbClr val="000000">
                <a:alpha val="50000"/>
              </a:srgbClr>
            </a:outerShdw>
          </a:effectLst>
        </a:effectStyle>
        <a:effectStyle>
          <a:effectLst>
            <a:outerShdw algn="t" blurRad="38100" dir="5400000" dist="25400" rotWithShape="0">
              <a:srgbClr val="000000">
                <a:alpha val="50000"/>
              </a:srgbClr>
            </a:outerShdw>
          </a:effectLst>
        </a:effectStyle>
        <a:effectStyle>
          <a:effectLst>
            <a:outerShdw algn="t" blurRad="50800" dir="5400000" dist="50800" rotWithShape="0">
              <a:srgbClr val="000000">
                <a:alpha val="60000"/>
              </a:srgbClr>
            </a:outerShdw>
          </a:effectLst>
          <a:scene3d>
            <a:camera prst="isometricBottomUp" fov="0">
              <a:rot lat="0" lon="0" rev="0"/>
            </a:camera>
            <a:lightRig dir="b" rig="soft">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algn="tl" flip="none" sx="55000" sy="55000" tx="0" ty="0"/>
        </a:blip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Bootstrap</dc:title>
  <dc:creator>Vaibhav Ambhire</dc:creator>
  <cp:lastModifiedBy>Vaibhav</cp:lastModifiedBy>
  <dcterms:created xsi:type="dcterms:W3CDTF">2021-09-07T17:16:50Z</dcterms:created>
  <dcterms:modified xsi:type="dcterms:W3CDTF">2022-09-14T18:44:26Z</dcterms:modified>
</cp:coreProperties>
</file>